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6"/>
  </p:notesMasterIdLst>
  <p:handoutMasterIdLst>
    <p:handoutMasterId r:id="rId47"/>
  </p:handoutMasterIdLst>
  <p:sldIdLst>
    <p:sldId id="258" r:id="rId2"/>
    <p:sldId id="259" r:id="rId3"/>
    <p:sldId id="260" r:id="rId4"/>
    <p:sldId id="261" r:id="rId5"/>
    <p:sldId id="262" r:id="rId6"/>
    <p:sldId id="263" r:id="rId7"/>
    <p:sldId id="265" r:id="rId8"/>
    <p:sldId id="264" r:id="rId9"/>
    <p:sldId id="266" r:id="rId10"/>
    <p:sldId id="267" r:id="rId11"/>
    <p:sldId id="268" r:id="rId12"/>
    <p:sldId id="269" r:id="rId13"/>
    <p:sldId id="270" r:id="rId14"/>
    <p:sldId id="271" r:id="rId15"/>
    <p:sldId id="276" r:id="rId16"/>
    <p:sldId id="288" r:id="rId17"/>
    <p:sldId id="278" r:id="rId18"/>
    <p:sldId id="279" r:id="rId19"/>
    <p:sldId id="280" r:id="rId20"/>
    <p:sldId id="302" r:id="rId21"/>
    <p:sldId id="281" r:id="rId22"/>
    <p:sldId id="282" r:id="rId23"/>
    <p:sldId id="283" r:id="rId24"/>
    <p:sldId id="301" r:id="rId25"/>
    <p:sldId id="286" r:id="rId26"/>
    <p:sldId id="293" r:id="rId27"/>
    <p:sldId id="294" r:id="rId28"/>
    <p:sldId id="295" r:id="rId29"/>
    <p:sldId id="296" r:id="rId30"/>
    <p:sldId id="298" r:id="rId31"/>
    <p:sldId id="297" r:id="rId32"/>
    <p:sldId id="299" r:id="rId33"/>
    <p:sldId id="300" r:id="rId34"/>
    <p:sldId id="284" r:id="rId35"/>
    <p:sldId id="287" r:id="rId36"/>
    <p:sldId id="291" r:id="rId37"/>
    <p:sldId id="285" r:id="rId38"/>
    <p:sldId id="290" r:id="rId39"/>
    <p:sldId id="289" r:id="rId40"/>
    <p:sldId id="292" r:id="rId41"/>
    <p:sldId id="272" r:id="rId42"/>
    <p:sldId id="273" r:id="rId43"/>
    <p:sldId id="274" r:id="rId44"/>
    <p:sldId id="275" r:id="rId45"/>
  </p:sldIdLst>
  <p:sldSz cx="12192000" cy="6858000"/>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C4A3A"/>
    <a:srgbClr val="E2C8A6"/>
    <a:srgbClr val="4E6A5C"/>
    <a:srgbClr val="CC8475"/>
    <a:srgbClr val="B1BBA3"/>
    <a:srgbClr val="B79271"/>
    <a:srgbClr val="D8B585"/>
    <a:srgbClr val="486255"/>
    <a:srgbClr val="D7C3B1"/>
    <a:srgbClr val="DFCF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95400" autoAdjust="0"/>
  </p:normalViewPr>
  <p:slideViewPr>
    <p:cSldViewPr snapToGrid="0" showGuides="1">
      <p:cViewPr varScale="1">
        <p:scale>
          <a:sx n="103" d="100"/>
          <a:sy n="103" d="100"/>
        </p:scale>
        <p:origin x="144" y="360"/>
      </p:cViewPr>
      <p:guideLst>
        <p:guide orient="horz" pos="2160"/>
        <p:guide pos="3840"/>
      </p:guideLst>
    </p:cSldViewPr>
  </p:slideViewPr>
  <p:notesTextViewPr>
    <p:cViewPr>
      <p:scale>
        <a:sx n="1" d="1"/>
        <a:sy n="1" d="1"/>
      </p:scale>
      <p:origin x="0" y="0"/>
    </p:cViewPr>
  </p:notesTextViewPr>
  <p:sorterViewPr>
    <p:cViewPr varScale="1">
      <p:scale>
        <a:sx n="1" d="1"/>
        <a:sy n="1" d="1"/>
      </p:scale>
      <p:origin x="0" y="-4662"/>
    </p:cViewPr>
  </p:sorterViewPr>
  <p:notesViewPr>
    <p:cSldViewPr snapToGrid="0">
      <p:cViewPr varScale="1">
        <p:scale>
          <a:sx n="67" d="100"/>
          <a:sy n="67" d="100"/>
        </p:scale>
        <p:origin x="3120" y="77"/>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d-ID"/>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6E8D141-7FC8-48DC-A971-D2986B5DDECF}" type="datetimeFigureOut">
              <a:rPr lang="id-ID" smtClean="0"/>
              <a:t>23/03/2020</a:t>
            </a:fld>
            <a:endParaRPr lang="id-ID"/>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id-ID"/>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E70BD8A-A692-429E-945E-995E0FBE3E51}" type="slidenum">
              <a:rPr lang="id-ID" smtClean="0"/>
              <a:t>‹#›</a:t>
            </a:fld>
            <a:endParaRPr lang="id-ID"/>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d-ID"/>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38E3BD8-2B57-4D0E-AD1E-B9CE3D25FCE5}" type="datetimeFigureOut">
              <a:rPr lang="id-ID" smtClean="0"/>
              <a:t>23/03/2020</a:t>
            </a:fld>
            <a:endParaRPr lang="id-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d-ID"/>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d-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BDA860E-55B4-467F-A8C0-F26C3885A42F}" type="slidenum">
              <a:rPr lang="id-ID" smtClean="0"/>
              <a:t>‹#›</a:t>
            </a:fld>
            <a:endParaRPr lang="id-ID"/>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5F75BD3C-1957-4E41-96C9-9FC85FA4FDCD}" type="slidenum">
              <a:rPr lang="id-ID" smtClean="0"/>
              <a:t>2</a:t>
            </a:fld>
            <a:endParaRPr lang="id-ID"/>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1DE89EEC-01A0-436F-AC23-163627CE16D6}" type="slidenum">
              <a:rPr lang="id-ID" smtClean="0"/>
              <a:t>8</a:t>
            </a:fld>
            <a:endParaRPr lang="id-ID"/>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t>35</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0" y="0"/>
            <a:ext cx="12192000" cy="6858000"/>
          </a:xfrm>
        </p:spPr>
        <p:txBody>
          <a:bodyPr/>
          <a:lstStyle/>
          <a:p>
            <a:endParaRPr lang="id-I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972896" y="1492036"/>
            <a:ext cx="6110811" cy="3873927"/>
          </a:xfrm>
        </p:spPr>
        <p:txBody>
          <a:bodyPr/>
          <a:lstStyle/>
          <a:p>
            <a:endParaRPr lang="id-I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7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6096000" cy="6858000"/>
          </a:xfrm>
        </p:spPr>
        <p:txBody>
          <a:bodyPr/>
          <a:lstStyle/>
          <a:p>
            <a:endParaRPr lang="id-ID"/>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4_Custom Layout">
    <p:spTree>
      <p:nvGrpSpPr>
        <p:cNvPr id="1" name=""/>
        <p:cNvGrpSpPr/>
        <p:nvPr/>
      </p:nvGrpSpPr>
      <p:grpSpPr>
        <a:xfrm>
          <a:off x="0" y="0"/>
          <a:ext cx="0" cy="0"/>
          <a:chOff x="0" y="0"/>
          <a:chExt cx="0" cy="0"/>
        </a:xfrm>
      </p:grpSpPr>
      <p:sp>
        <p:nvSpPr>
          <p:cNvPr id="17" name="Picture Placeholder 15"/>
          <p:cNvSpPr>
            <a:spLocks noGrp="1"/>
          </p:cNvSpPr>
          <p:nvPr>
            <p:ph type="pic" sz="quarter" idx="10"/>
          </p:nvPr>
        </p:nvSpPr>
        <p:spPr>
          <a:xfrm>
            <a:off x="1515985" y="1530350"/>
            <a:ext cx="9160030" cy="3797300"/>
          </a:xfrm>
        </p:spPr>
        <p:txBody>
          <a:bodyPr/>
          <a:lstStyle/>
          <a:p>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6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1089025" y="1368425"/>
            <a:ext cx="3948113" cy="4121150"/>
          </a:xfrm>
        </p:spPr>
        <p:txBody>
          <a:bodyPr/>
          <a:lstStyle/>
          <a:p>
            <a:endParaRPr lang="id-ID"/>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5_Custom Layout">
    <p:spTree>
      <p:nvGrpSpPr>
        <p:cNvPr id="1" name=""/>
        <p:cNvGrpSpPr/>
        <p:nvPr/>
      </p:nvGrpSpPr>
      <p:grpSpPr>
        <a:xfrm>
          <a:off x="0" y="0"/>
          <a:ext cx="0" cy="0"/>
          <a:chOff x="0" y="0"/>
          <a:chExt cx="0" cy="0"/>
        </a:xfrm>
      </p:grpSpPr>
      <p:sp>
        <p:nvSpPr>
          <p:cNvPr id="9" name="Picture Placeholder 7"/>
          <p:cNvSpPr>
            <a:spLocks noGrp="1"/>
          </p:cNvSpPr>
          <p:nvPr>
            <p:ph type="pic" sz="quarter" idx="10"/>
          </p:nvPr>
        </p:nvSpPr>
        <p:spPr>
          <a:xfrm>
            <a:off x="5436243" y="1723488"/>
            <a:ext cx="5580082" cy="3411023"/>
          </a:xfrm>
        </p:spPr>
        <p:txBody>
          <a:bodyPr/>
          <a:lstStyle/>
          <a:p>
            <a:endParaRPr lang="id-ID"/>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9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972273" y="997373"/>
            <a:ext cx="7070412" cy="4855318"/>
          </a:xfrm>
        </p:spPr>
        <p:txBody>
          <a:bodyPr/>
          <a:lstStyle/>
          <a:p>
            <a:endParaRPr lang="id-ID"/>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3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3353600" y="1927025"/>
            <a:ext cx="3015529" cy="4930975"/>
          </a:xfrm>
        </p:spPr>
        <p:txBody>
          <a:bodyPr/>
          <a:lstStyle/>
          <a:p>
            <a:endParaRPr lang="id-ID" dirty="0"/>
          </a:p>
        </p:txBody>
      </p:sp>
      <p:sp>
        <p:nvSpPr>
          <p:cNvPr id="10" name="Picture Placeholder 9"/>
          <p:cNvSpPr>
            <a:spLocks noGrp="1"/>
          </p:cNvSpPr>
          <p:nvPr>
            <p:ph type="pic" sz="quarter" idx="11"/>
          </p:nvPr>
        </p:nvSpPr>
        <p:spPr>
          <a:xfrm>
            <a:off x="1420813" y="0"/>
            <a:ext cx="3865562" cy="3784600"/>
          </a:xfrm>
          <a:custGeom>
            <a:avLst/>
            <a:gdLst>
              <a:gd name="connsiteX0" fmla="*/ 0 w 3865562"/>
              <a:gd name="connsiteY0" fmla="*/ 0 h 3784600"/>
              <a:gd name="connsiteX1" fmla="*/ 3865562 w 3865562"/>
              <a:gd name="connsiteY1" fmla="*/ 0 h 3784600"/>
              <a:gd name="connsiteX2" fmla="*/ 3865562 w 3865562"/>
              <a:gd name="connsiteY2" fmla="*/ 1738132 h 3784600"/>
              <a:gd name="connsiteX3" fmla="*/ 1738021 w 3865562"/>
              <a:gd name="connsiteY3" fmla="*/ 1738132 h 3784600"/>
              <a:gd name="connsiteX4" fmla="*/ 1738021 w 3865562"/>
              <a:gd name="connsiteY4" fmla="*/ 3784600 h 3784600"/>
              <a:gd name="connsiteX5" fmla="*/ 0 w 3865562"/>
              <a:gd name="connsiteY5" fmla="*/ 3784600 h 3784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65562" h="3784600">
                <a:moveTo>
                  <a:pt x="0" y="0"/>
                </a:moveTo>
                <a:lnTo>
                  <a:pt x="3865562" y="0"/>
                </a:lnTo>
                <a:lnTo>
                  <a:pt x="3865562" y="1738132"/>
                </a:lnTo>
                <a:lnTo>
                  <a:pt x="1738021" y="1738132"/>
                </a:lnTo>
                <a:lnTo>
                  <a:pt x="1738021" y="3784600"/>
                </a:lnTo>
                <a:lnTo>
                  <a:pt x="0" y="3784600"/>
                </a:lnTo>
                <a:close/>
              </a:path>
            </a:pathLst>
          </a:custGeom>
        </p:spPr>
        <p:txBody>
          <a:bodyPr wrap="square">
            <a:noAutofit/>
          </a:bodyPr>
          <a:lstStyle/>
          <a:p>
            <a:endParaRPr lang="id-ID"/>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9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6600895" cy="6857999"/>
          </a:xfrm>
        </p:spPr>
        <p:txBody>
          <a:bodyPr/>
          <a:lstStyle/>
          <a:p>
            <a:endParaRPr lang="id-ID"/>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37_Custom Layout">
    <p:spTree>
      <p:nvGrpSpPr>
        <p:cNvPr id="1" name=""/>
        <p:cNvGrpSpPr/>
        <p:nvPr/>
      </p:nvGrpSpPr>
      <p:grpSpPr>
        <a:xfrm>
          <a:off x="0" y="0"/>
          <a:ext cx="0" cy="0"/>
          <a:chOff x="0" y="0"/>
          <a:chExt cx="0" cy="0"/>
        </a:xfrm>
      </p:grpSpPr>
      <p:pic>
        <p:nvPicPr>
          <p:cNvPr id="325" name="Picture 324" descr="iPhone6_mockup_front_white.png"/>
          <p:cNvPicPr>
            <a:picLocks noChangeAspect="1"/>
          </p:cNvPicPr>
          <p:nvPr userDrawn="1"/>
        </p:nvPicPr>
        <p:blipFill>
          <a:blip r:embed="rId2" cstate="screen">
            <a:extLst>
              <a:ext uri="{BEBA8EAE-BF5A-486C-A8C5-ECC9F3942E4B}">
                <a14:imgProps xmlns:a14="http://schemas.microsoft.com/office/drawing/2010/main">
                  <a14:imgLayer r:embed="rId3">
                    <a14:imgEffect>
                      <a14:saturation sat="300000"/>
                    </a14:imgEffect>
                    <a14:imgEffect>
                      <a14:sharpenSoften amount="50000"/>
                    </a14:imgEffect>
                  </a14:imgLayer>
                </a14:imgProps>
              </a:ext>
              <a:ext uri="{28A0092B-C50C-407E-A947-70E740481C1C}">
                <a14:useLocalDpi xmlns:a14="http://schemas.microsoft.com/office/drawing/2010/main"/>
              </a:ext>
            </a:extLst>
          </a:blip>
          <a:stretch>
            <a:fillRect/>
          </a:stretch>
        </p:blipFill>
        <p:spPr>
          <a:xfrm>
            <a:off x="557605" y="738019"/>
            <a:ext cx="3440748" cy="5381962"/>
          </a:xfrm>
          <a:prstGeom prst="rect">
            <a:avLst/>
          </a:prstGeom>
        </p:spPr>
      </p:pic>
      <p:sp>
        <p:nvSpPr>
          <p:cNvPr id="6" name="Picture Placeholder 7"/>
          <p:cNvSpPr>
            <a:spLocks noGrp="1"/>
          </p:cNvSpPr>
          <p:nvPr>
            <p:ph type="pic" sz="quarter" idx="10"/>
          </p:nvPr>
        </p:nvSpPr>
        <p:spPr>
          <a:xfrm>
            <a:off x="1235075" y="1604963"/>
            <a:ext cx="2046288" cy="3626644"/>
          </a:xfrm>
        </p:spPr>
        <p:txBody>
          <a:bodyPr/>
          <a:lstStyle/>
          <a:p>
            <a:endParaRPr lang="id-ID"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1181852" y="1780842"/>
            <a:ext cx="3296317" cy="3296316"/>
          </a:xfrm>
          <a:custGeom>
            <a:avLst/>
            <a:gdLst>
              <a:gd name="connsiteX0" fmla="*/ 1648159 w 3296317"/>
              <a:gd name="connsiteY0" fmla="*/ 0 h 3296316"/>
              <a:gd name="connsiteX1" fmla="*/ 1877496 w 3296317"/>
              <a:gd name="connsiteY1" fmla="*/ 94995 h 3296316"/>
              <a:gd name="connsiteX2" fmla="*/ 3201323 w 3296317"/>
              <a:gd name="connsiteY2" fmla="*/ 1418821 h 3296316"/>
              <a:gd name="connsiteX3" fmla="*/ 3201323 w 3296317"/>
              <a:gd name="connsiteY3" fmla="*/ 1877495 h 3296316"/>
              <a:gd name="connsiteX4" fmla="*/ 1877496 w 3296317"/>
              <a:gd name="connsiteY4" fmla="*/ 3201322 h 3296316"/>
              <a:gd name="connsiteX5" fmla="*/ 1418822 w 3296317"/>
              <a:gd name="connsiteY5" fmla="*/ 3201322 h 3296316"/>
              <a:gd name="connsiteX6" fmla="*/ 94995 w 3296317"/>
              <a:gd name="connsiteY6" fmla="*/ 1877495 h 3296316"/>
              <a:gd name="connsiteX7" fmla="*/ 94995 w 3296317"/>
              <a:gd name="connsiteY7" fmla="*/ 1418821 h 3296316"/>
              <a:gd name="connsiteX8" fmla="*/ 1418822 w 3296317"/>
              <a:gd name="connsiteY8" fmla="*/ 94995 h 3296316"/>
              <a:gd name="connsiteX9" fmla="*/ 1648159 w 3296317"/>
              <a:gd name="connsiteY9" fmla="*/ 0 h 3296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96317" h="3296316">
                <a:moveTo>
                  <a:pt x="1648159" y="0"/>
                </a:moveTo>
                <a:cubicBezTo>
                  <a:pt x="1731163" y="0"/>
                  <a:pt x="1814166" y="31665"/>
                  <a:pt x="1877496" y="94995"/>
                </a:cubicBezTo>
                <a:lnTo>
                  <a:pt x="3201323" y="1418821"/>
                </a:lnTo>
                <a:cubicBezTo>
                  <a:pt x="3327982" y="1545481"/>
                  <a:pt x="3327982" y="1750836"/>
                  <a:pt x="3201323" y="1877495"/>
                </a:cubicBezTo>
                <a:lnTo>
                  <a:pt x="1877496" y="3201322"/>
                </a:lnTo>
                <a:cubicBezTo>
                  <a:pt x="1750837" y="3327981"/>
                  <a:pt x="1545482" y="3327981"/>
                  <a:pt x="1418822" y="3201322"/>
                </a:cubicBezTo>
                <a:lnTo>
                  <a:pt x="94995" y="1877495"/>
                </a:lnTo>
                <a:cubicBezTo>
                  <a:pt x="-31664" y="1750836"/>
                  <a:pt x="-31664" y="1545481"/>
                  <a:pt x="94995" y="1418821"/>
                </a:cubicBezTo>
                <a:lnTo>
                  <a:pt x="1418822" y="94995"/>
                </a:lnTo>
                <a:cubicBezTo>
                  <a:pt x="1482152" y="31665"/>
                  <a:pt x="1565156" y="0"/>
                  <a:pt x="1648159" y="0"/>
                </a:cubicBezTo>
                <a:close/>
              </a:path>
            </a:pathLst>
          </a:custGeom>
        </p:spPr>
        <p:txBody>
          <a:bodyPr wrap="square">
            <a:noAutofit/>
          </a:bodyPr>
          <a:lstStyle/>
          <a:p>
            <a:endParaRPr lang="id-ID"/>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6_Custom Layout">
    <p:spTree>
      <p:nvGrpSpPr>
        <p:cNvPr id="1" name=""/>
        <p:cNvGrpSpPr/>
        <p:nvPr/>
      </p:nvGrpSpPr>
      <p:grpSpPr>
        <a:xfrm>
          <a:off x="0" y="0"/>
          <a:ext cx="0" cy="0"/>
          <a:chOff x="0" y="0"/>
          <a:chExt cx="0" cy="0"/>
        </a:xfrm>
      </p:grpSpPr>
      <p:sp>
        <p:nvSpPr>
          <p:cNvPr id="6" name="Picture Placeholder 5"/>
          <p:cNvSpPr>
            <a:spLocks noGrp="1"/>
          </p:cNvSpPr>
          <p:nvPr>
            <p:ph type="pic" sz="quarter" idx="11"/>
          </p:nvPr>
        </p:nvSpPr>
        <p:spPr>
          <a:xfrm>
            <a:off x="0" y="0"/>
            <a:ext cx="7951808" cy="6858000"/>
          </a:xfrm>
        </p:spPr>
        <p:txBody>
          <a:bodyPr/>
          <a:lstStyle/>
          <a:p>
            <a:endParaRPr lang="id-ID"/>
          </a:p>
        </p:txBody>
      </p:sp>
      <p:sp>
        <p:nvSpPr>
          <p:cNvPr id="10" name="Picture Placeholder 9"/>
          <p:cNvSpPr>
            <a:spLocks noGrp="1"/>
          </p:cNvSpPr>
          <p:nvPr>
            <p:ph type="pic" sz="quarter" idx="10"/>
          </p:nvPr>
        </p:nvSpPr>
        <p:spPr>
          <a:xfrm>
            <a:off x="0" y="1948318"/>
            <a:ext cx="4849800" cy="3674018"/>
          </a:xfrm>
        </p:spPr>
        <p:txBody>
          <a:bodyPr/>
          <a:lstStyle/>
          <a:p>
            <a:endParaRPr lang="id-ID"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0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1891705" y="1422400"/>
            <a:ext cx="2006600" cy="2006600"/>
          </a:xfrm>
        </p:spPr>
        <p:txBody>
          <a:bodyPr/>
          <a:lstStyle/>
          <a:p>
            <a:endParaRPr lang="id-ID"/>
          </a:p>
        </p:txBody>
      </p:sp>
      <p:sp>
        <p:nvSpPr>
          <p:cNvPr id="8" name="Picture Placeholder 6"/>
          <p:cNvSpPr>
            <a:spLocks noGrp="1"/>
          </p:cNvSpPr>
          <p:nvPr>
            <p:ph type="pic" sz="quarter" idx="11"/>
          </p:nvPr>
        </p:nvSpPr>
        <p:spPr>
          <a:xfrm>
            <a:off x="4029742" y="1422400"/>
            <a:ext cx="2006600" cy="2006600"/>
          </a:xfrm>
        </p:spPr>
        <p:txBody>
          <a:bodyPr/>
          <a:lstStyle/>
          <a:p>
            <a:endParaRPr lang="id-ID"/>
          </a:p>
        </p:txBody>
      </p:sp>
      <p:sp>
        <p:nvSpPr>
          <p:cNvPr id="9" name="Picture Placeholder 6"/>
          <p:cNvSpPr>
            <a:spLocks noGrp="1"/>
          </p:cNvSpPr>
          <p:nvPr>
            <p:ph type="pic" sz="quarter" idx="12"/>
          </p:nvPr>
        </p:nvSpPr>
        <p:spPr>
          <a:xfrm>
            <a:off x="6167779" y="1422400"/>
            <a:ext cx="2006600" cy="2006600"/>
          </a:xfrm>
        </p:spPr>
        <p:txBody>
          <a:bodyPr/>
          <a:lstStyle/>
          <a:p>
            <a:endParaRPr lang="id-ID"/>
          </a:p>
        </p:txBody>
      </p:sp>
      <p:sp>
        <p:nvSpPr>
          <p:cNvPr id="10" name="Picture Placeholder 6"/>
          <p:cNvSpPr>
            <a:spLocks noGrp="1"/>
          </p:cNvSpPr>
          <p:nvPr>
            <p:ph type="pic" sz="quarter" idx="13"/>
          </p:nvPr>
        </p:nvSpPr>
        <p:spPr>
          <a:xfrm>
            <a:off x="8305816" y="1422400"/>
            <a:ext cx="2006600" cy="2006600"/>
          </a:xfrm>
        </p:spPr>
        <p:txBody>
          <a:bodyPr/>
          <a:lstStyle/>
          <a:p>
            <a:endParaRPr lang="id-ID"/>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iphone mockup">
    <p:spTree>
      <p:nvGrpSpPr>
        <p:cNvPr id="1" name=""/>
        <p:cNvGrpSpPr/>
        <p:nvPr/>
      </p:nvGrpSpPr>
      <p:grpSpPr>
        <a:xfrm>
          <a:off x="0" y="0"/>
          <a:ext cx="0" cy="0"/>
          <a:chOff x="0" y="0"/>
          <a:chExt cx="0" cy="0"/>
        </a:xfrm>
      </p:grpSpPr>
      <p:pic>
        <p:nvPicPr>
          <p:cNvPr id="4" name="Picture 3" descr="iPhone6_mockup_front_white.png"/>
          <p:cNvPicPr>
            <a:picLocks noChangeAspect="1"/>
          </p:cNvPicPr>
          <p:nvPr userDrawn="1"/>
        </p:nvPicPr>
        <p:blipFill>
          <a:blip r:embed="rId2" cstate="screen"/>
          <a:stretch>
            <a:fillRect/>
          </a:stretch>
        </p:blipFill>
        <p:spPr>
          <a:xfrm>
            <a:off x="6435525" y="928001"/>
            <a:ext cx="4379500" cy="6880774"/>
          </a:xfrm>
          <a:prstGeom prst="rect">
            <a:avLst/>
          </a:prstGeom>
        </p:spPr>
      </p:pic>
      <p:sp>
        <p:nvSpPr>
          <p:cNvPr id="3" name="Picture Placeholder 2"/>
          <p:cNvSpPr>
            <a:spLocks noGrp="1"/>
          </p:cNvSpPr>
          <p:nvPr>
            <p:ph type="pic" sz="quarter" idx="13"/>
          </p:nvPr>
        </p:nvSpPr>
        <p:spPr>
          <a:xfrm>
            <a:off x="7273619" y="2034539"/>
            <a:ext cx="2641268" cy="4681221"/>
          </a:xfrm>
          <a:prstGeom prst="rect">
            <a:avLst/>
          </a:prstGeom>
        </p:spPr>
        <p:txBody>
          <a:bodyPr>
            <a:normAutofit/>
          </a:bodyPr>
          <a:lstStyle>
            <a:lvl1pPr>
              <a:defRPr lang="en-US"/>
            </a:lvl1pPr>
          </a:lstStyle>
          <a:p>
            <a:endParaRPr 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16" name="Picture Placeholder 15"/>
          <p:cNvSpPr>
            <a:spLocks noGrp="1"/>
          </p:cNvSpPr>
          <p:nvPr>
            <p:ph type="pic" sz="quarter" idx="11"/>
          </p:nvPr>
        </p:nvSpPr>
        <p:spPr>
          <a:xfrm>
            <a:off x="0" y="0"/>
            <a:ext cx="12192000" cy="6858000"/>
          </a:xfrm>
        </p:spPr>
        <p:txBody>
          <a:bodyPr/>
          <a:lstStyle/>
          <a:p>
            <a:endParaRPr lang="id-ID"/>
          </a:p>
        </p:txBody>
      </p:sp>
      <p:sp>
        <p:nvSpPr>
          <p:cNvPr id="14" name="Picture Placeholder 13"/>
          <p:cNvSpPr>
            <a:spLocks noGrp="1"/>
          </p:cNvSpPr>
          <p:nvPr>
            <p:ph type="pic" sz="quarter" idx="10"/>
          </p:nvPr>
        </p:nvSpPr>
        <p:spPr>
          <a:xfrm>
            <a:off x="1571625" y="2168525"/>
            <a:ext cx="4306458" cy="2749550"/>
          </a:xfrm>
        </p:spPr>
        <p:txBody>
          <a:bodyPr/>
          <a:lstStyle/>
          <a:p>
            <a:endParaRPr lang="id-ID"/>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65_Custom Layout">
    <p:spTree>
      <p:nvGrpSpPr>
        <p:cNvPr id="1" name=""/>
        <p:cNvGrpSpPr/>
        <p:nvPr/>
      </p:nvGrpSpPr>
      <p:grpSpPr>
        <a:xfrm>
          <a:off x="0" y="0"/>
          <a:ext cx="0" cy="0"/>
          <a:chOff x="0" y="0"/>
          <a:chExt cx="0" cy="0"/>
        </a:xfrm>
      </p:grpSpPr>
      <p:sp>
        <p:nvSpPr>
          <p:cNvPr id="9" name="Picture Placeholder 7"/>
          <p:cNvSpPr>
            <a:spLocks noGrp="1"/>
          </p:cNvSpPr>
          <p:nvPr>
            <p:ph type="pic" sz="quarter" idx="10"/>
          </p:nvPr>
        </p:nvSpPr>
        <p:spPr>
          <a:xfrm>
            <a:off x="5582920" y="1353246"/>
            <a:ext cx="4871720" cy="2779908"/>
          </a:xfrm>
        </p:spPr>
        <p:txBody>
          <a:bodyPr/>
          <a:lstStyle/>
          <a:p>
            <a:endParaRPr lang="id-ID"/>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59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6159500" y="1313788"/>
            <a:ext cx="2374900" cy="4210712"/>
          </a:xfrm>
        </p:spPr>
        <p:txBody>
          <a:bodyPr/>
          <a:lstStyle/>
          <a:p>
            <a:endParaRPr lang="id-ID" dirty="0"/>
          </a:p>
        </p:txBody>
      </p:sp>
      <p:sp>
        <p:nvSpPr>
          <p:cNvPr id="5" name="Picture Placeholder 7"/>
          <p:cNvSpPr>
            <a:spLocks noGrp="1"/>
          </p:cNvSpPr>
          <p:nvPr>
            <p:ph type="pic" sz="quarter" idx="11"/>
          </p:nvPr>
        </p:nvSpPr>
        <p:spPr>
          <a:xfrm>
            <a:off x="8167901" y="1809503"/>
            <a:ext cx="1866095" cy="3308598"/>
          </a:xfrm>
        </p:spPr>
        <p:txBody>
          <a:bodyPr/>
          <a:lstStyle/>
          <a:p>
            <a:endParaRPr lang="id-ID"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13" name="Picture Placeholder 12"/>
          <p:cNvSpPr>
            <a:spLocks noGrp="1"/>
          </p:cNvSpPr>
          <p:nvPr>
            <p:ph type="pic" sz="quarter" idx="10"/>
          </p:nvPr>
        </p:nvSpPr>
        <p:spPr>
          <a:xfrm>
            <a:off x="2307317" y="0"/>
            <a:ext cx="8462963" cy="4586514"/>
          </a:xfrm>
        </p:spPr>
        <p:txBody>
          <a:bodyPr/>
          <a:lstStyle/>
          <a:p>
            <a:endParaRPr lang="id-ID"/>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12192000" cy="6858000"/>
          </a:xfrm>
        </p:spPr>
        <p:txBody>
          <a:bodyPr/>
          <a:lstStyle/>
          <a:p>
            <a:endParaRPr lang="id-ID"/>
          </a:p>
        </p:txBody>
      </p:sp>
      <p:sp>
        <p:nvSpPr>
          <p:cNvPr id="9" name="Picture Placeholder 8"/>
          <p:cNvSpPr>
            <a:spLocks noGrp="1"/>
          </p:cNvSpPr>
          <p:nvPr>
            <p:ph type="pic" sz="quarter" idx="11"/>
          </p:nvPr>
        </p:nvSpPr>
        <p:spPr>
          <a:xfrm>
            <a:off x="7286398" y="925512"/>
            <a:ext cx="3671887" cy="5006975"/>
          </a:xfrm>
        </p:spPr>
        <p:txBody>
          <a:bodyPr/>
          <a:lstStyle/>
          <a:p>
            <a:endParaRPr lang="id-ID"/>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9" name="Picture Placeholder 8"/>
          <p:cNvSpPr>
            <a:spLocks noGrp="1"/>
          </p:cNvSpPr>
          <p:nvPr>
            <p:ph type="pic" sz="quarter" idx="11"/>
          </p:nvPr>
        </p:nvSpPr>
        <p:spPr>
          <a:xfrm>
            <a:off x="4260056" y="925512"/>
            <a:ext cx="3671887" cy="5006975"/>
          </a:xfrm>
        </p:spPr>
        <p:txBody>
          <a:bodyPr/>
          <a:lstStyle/>
          <a:p>
            <a:endParaRPr lang="id-ID"/>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9855200" y="3429000"/>
            <a:ext cx="2336800" cy="3429000"/>
          </a:xfrm>
        </p:spPr>
        <p:txBody>
          <a:bodyPr/>
          <a:lstStyle/>
          <a:p>
            <a:endParaRPr lang="id-ID"/>
          </a:p>
        </p:txBody>
      </p:sp>
      <p:sp>
        <p:nvSpPr>
          <p:cNvPr id="8" name="Picture Placeholder 6"/>
          <p:cNvSpPr>
            <a:spLocks noGrp="1"/>
          </p:cNvSpPr>
          <p:nvPr>
            <p:ph type="pic" sz="quarter" idx="11"/>
          </p:nvPr>
        </p:nvSpPr>
        <p:spPr>
          <a:xfrm>
            <a:off x="7518400" y="0"/>
            <a:ext cx="2336800" cy="3429000"/>
          </a:xfrm>
        </p:spPr>
        <p:txBody>
          <a:bodyPr/>
          <a:lstStyle/>
          <a:p>
            <a:endParaRPr lang="id-ID"/>
          </a:p>
        </p:txBody>
      </p:sp>
      <p:sp>
        <p:nvSpPr>
          <p:cNvPr id="9" name="Picture Placeholder 6"/>
          <p:cNvSpPr>
            <a:spLocks noGrp="1"/>
          </p:cNvSpPr>
          <p:nvPr>
            <p:ph type="pic" sz="quarter" idx="12"/>
          </p:nvPr>
        </p:nvSpPr>
        <p:spPr>
          <a:xfrm>
            <a:off x="5181600" y="3429000"/>
            <a:ext cx="2336800" cy="3429000"/>
          </a:xfrm>
        </p:spPr>
        <p:txBody>
          <a:bodyPr/>
          <a:lstStyle/>
          <a:p>
            <a:endParaRPr lang="id-I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4419600" y="1943100"/>
            <a:ext cx="7772400" cy="4178300"/>
          </a:xfrm>
        </p:spPr>
        <p:txBody>
          <a:bodyPr/>
          <a:lstStyle/>
          <a:p>
            <a:endParaRPr lang="id-ID"/>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7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938213" y="1407886"/>
            <a:ext cx="4730750" cy="1987777"/>
          </a:xfrm>
        </p:spPr>
        <p:txBody>
          <a:bodyPr/>
          <a:lstStyle/>
          <a:p>
            <a:endParaRPr lang="id-ID"/>
          </a:p>
        </p:txBody>
      </p:sp>
      <p:sp>
        <p:nvSpPr>
          <p:cNvPr id="8" name="Picture Placeholder 6"/>
          <p:cNvSpPr>
            <a:spLocks noGrp="1"/>
          </p:cNvSpPr>
          <p:nvPr>
            <p:ph type="pic" sz="quarter" idx="11"/>
          </p:nvPr>
        </p:nvSpPr>
        <p:spPr>
          <a:xfrm>
            <a:off x="938213" y="3452813"/>
            <a:ext cx="4730750" cy="1987777"/>
          </a:xfrm>
        </p:spPr>
        <p:txBody>
          <a:bodyPr/>
          <a:lstStyle/>
          <a:p>
            <a:endParaRPr lang="id-ID"/>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9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8409214" y="1092200"/>
            <a:ext cx="2882900" cy="1765300"/>
          </a:xfrm>
        </p:spPr>
        <p:txBody>
          <a:bodyPr/>
          <a:lstStyle/>
          <a:p>
            <a:endParaRPr lang="id-ID"/>
          </a:p>
        </p:txBody>
      </p:sp>
      <p:sp>
        <p:nvSpPr>
          <p:cNvPr id="8" name="Picture Placeholder 6"/>
          <p:cNvSpPr>
            <a:spLocks noGrp="1"/>
          </p:cNvSpPr>
          <p:nvPr>
            <p:ph type="pic" sz="quarter" idx="11"/>
          </p:nvPr>
        </p:nvSpPr>
        <p:spPr>
          <a:xfrm>
            <a:off x="6096000" y="2857500"/>
            <a:ext cx="2313214" cy="2861129"/>
          </a:xfrm>
        </p:spPr>
        <p:txBody>
          <a:bodyPr/>
          <a:lstStyle/>
          <a:p>
            <a:endParaRPr lang="id-ID"/>
          </a:p>
        </p:txBody>
      </p:sp>
      <p:sp>
        <p:nvSpPr>
          <p:cNvPr id="9" name="Picture Placeholder 6"/>
          <p:cNvSpPr>
            <a:spLocks noGrp="1"/>
          </p:cNvSpPr>
          <p:nvPr>
            <p:ph type="pic" sz="quarter" idx="12"/>
          </p:nvPr>
        </p:nvSpPr>
        <p:spPr>
          <a:xfrm>
            <a:off x="1422400" y="1092200"/>
            <a:ext cx="4673600" cy="1765300"/>
          </a:xfrm>
        </p:spPr>
        <p:txBody>
          <a:bodyPr/>
          <a:lstStyle/>
          <a:p>
            <a:endParaRPr lang="id-ID"/>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31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1333500" y="924895"/>
            <a:ext cx="3733800" cy="2012228"/>
          </a:xfrm>
        </p:spPr>
        <p:txBody>
          <a:bodyPr/>
          <a:lstStyle/>
          <a:p>
            <a:endParaRPr lang="id-ID"/>
          </a:p>
        </p:txBody>
      </p:sp>
      <p:sp>
        <p:nvSpPr>
          <p:cNvPr id="8" name="Picture Placeholder 6"/>
          <p:cNvSpPr>
            <a:spLocks noGrp="1"/>
          </p:cNvSpPr>
          <p:nvPr>
            <p:ph type="pic" sz="quarter" idx="11"/>
          </p:nvPr>
        </p:nvSpPr>
        <p:spPr>
          <a:xfrm>
            <a:off x="1333500" y="3060091"/>
            <a:ext cx="2783582" cy="2873014"/>
          </a:xfrm>
        </p:spPr>
        <p:txBody>
          <a:bodyPr/>
          <a:lstStyle/>
          <a:p>
            <a:endParaRPr lang="id-ID"/>
          </a:p>
        </p:txBody>
      </p:sp>
      <p:sp>
        <p:nvSpPr>
          <p:cNvPr id="9" name="Picture Placeholder 6"/>
          <p:cNvSpPr>
            <a:spLocks noGrp="1"/>
          </p:cNvSpPr>
          <p:nvPr>
            <p:ph type="pic" sz="quarter" idx="12"/>
          </p:nvPr>
        </p:nvSpPr>
        <p:spPr>
          <a:xfrm>
            <a:off x="4243397" y="3060091"/>
            <a:ext cx="3694103" cy="2873014"/>
          </a:xfrm>
        </p:spPr>
        <p:txBody>
          <a:bodyPr/>
          <a:lstStyle/>
          <a:p>
            <a:endParaRPr lang="id-ID"/>
          </a:p>
        </p:txBody>
      </p:sp>
      <p:sp>
        <p:nvSpPr>
          <p:cNvPr id="10" name="Picture Placeholder 6"/>
          <p:cNvSpPr>
            <a:spLocks noGrp="1"/>
          </p:cNvSpPr>
          <p:nvPr>
            <p:ph type="pic" sz="quarter" idx="13"/>
          </p:nvPr>
        </p:nvSpPr>
        <p:spPr>
          <a:xfrm>
            <a:off x="8063815" y="924895"/>
            <a:ext cx="2537642" cy="5008210"/>
          </a:xfrm>
        </p:spPr>
        <p:txBody>
          <a:bodyPr/>
          <a:lstStyle/>
          <a:p>
            <a:endParaRPr lang="id-I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3" name="Picture Placeholder 6"/>
          <p:cNvSpPr>
            <a:spLocks noGrp="1"/>
          </p:cNvSpPr>
          <p:nvPr>
            <p:ph type="pic" sz="quarter" idx="11"/>
          </p:nvPr>
        </p:nvSpPr>
        <p:spPr>
          <a:xfrm>
            <a:off x="902824" y="0"/>
            <a:ext cx="6491469" cy="6198244"/>
          </a:xfrm>
        </p:spPr>
        <p:txBody>
          <a:bodyPr/>
          <a:lstStyle/>
          <a:p>
            <a:endParaRPr lang="id-ID"/>
          </a:p>
        </p:txBody>
      </p:sp>
      <p:sp>
        <p:nvSpPr>
          <p:cNvPr id="7" name="Picture Placeholder 6"/>
          <p:cNvSpPr>
            <a:spLocks noGrp="1"/>
          </p:cNvSpPr>
          <p:nvPr>
            <p:ph type="pic" sz="quarter" idx="10"/>
          </p:nvPr>
        </p:nvSpPr>
        <p:spPr>
          <a:xfrm>
            <a:off x="902825" y="659757"/>
            <a:ext cx="3761772" cy="5538486"/>
          </a:xfrm>
        </p:spPr>
        <p:txBody>
          <a:bodyPr/>
          <a:lstStyle/>
          <a:p>
            <a:endParaRPr lang="id-I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6096000" y="0"/>
            <a:ext cx="6096000" cy="6858000"/>
          </a:xfrm>
        </p:spPr>
        <p:txBody>
          <a:bodyPr/>
          <a:lstStyle/>
          <a:p>
            <a:endParaRPr lang="id-I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9_Title Slide">
    <p:spTree>
      <p:nvGrpSpPr>
        <p:cNvPr id="1" name=""/>
        <p:cNvGrpSpPr/>
        <p:nvPr/>
      </p:nvGrpSpPr>
      <p:grpSpPr>
        <a:xfrm>
          <a:off x="0" y="0"/>
          <a:ext cx="0" cy="0"/>
          <a:chOff x="0" y="0"/>
          <a:chExt cx="0" cy="0"/>
        </a:xfrm>
      </p:grpSpPr>
      <p:sp>
        <p:nvSpPr>
          <p:cNvPr id="3" name="Picture Placeholder 9"/>
          <p:cNvSpPr>
            <a:spLocks noGrp="1"/>
          </p:cNvSpPr>
          <p:nvPr>
            <p:ph type="pic" sz="quarter" idx="11"/>
          </p:nvPr>
        </p:nvSpPr>
        <p:spPr>
          <a:xfrm>
            <a:off x="0" y="0"/>
            <a:ext cx="3058738" cy="1752600"/>
          </a:xfrm>
          <a:custGeom>
            <a:avLst/>
            <a:gdLst>
              <a:gd name="connsiteX0" fmla="*/ 0 w 3425371"/>
              <a:gd name="connsiteY0" fmla="*/ 0 h 6858000"/>
              <a:gd name="connsiteX1" fmla="*/ 3425371 w 3425371"/>
              <a:gd name="connsiteY1" fmla="*/ 0 h 6858000"/>
              <a:gd name="connsiteX2" fmla="*/ 3425371 w 3425371"/>
              <a:gd name="connsiteY2" fmla="*/ 6858000 h 6858000"/>
              <a:gd name="connsiteX3" fmla="*/ 0 w 34253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425371" h="6858000">
                <a:moveTo>
                  <a:pt x="0" y="0"/>
                </a:moveTo>
                <a:lnTo>
                  <a:pt x="3425371" y="0"/>
                </a:lnTo>
                <a:lnTo>
                  <a:pt x="3425371" y="6858000"/>
                </a:lnTo>
                <a:lnTo>
                  <a:pt x="0" y="6858000"/>
                </a:lnTo>
                <a:close/>
              </a:path>
            </a:pathLst>
          </a:custGeom>
          <a:noFill/>
        </p:spPr>
        <p:txBody>
          <a:bodyPr wrap="square" anchor="ctr">
            <a:noAutofit/>
          </a:bodyPr>
          <a:lstStyle>
            <a:lvl1pPr marL="0" indent="0" algn="ctr" defTabSz="914400" rtl="0" eaLnBrk="1" latinLnBrk="0" hangingPunct="1">
              <a:lnSpc>
                <a:spcPct val="90000"/>
              </a:lnSpc>
              <a:spcBef>
                <a:spcPts val="1000"/>
              </a:spcBef>
              <a:buFont typeface="Arial" panose="020B0604020202020204" pitchFamily="34" charset="0"/>
              <a:buNone/>
              <a:defRPr lang="id-ID"/>
            </a:lvl1pPr>
          </a:lstStyle>
          <a:p>
            <a:endParaRPr lang="id-ID"/>
          </a:p>
        </p:txBody>
      </p:sp>
      <p:sp>
        <p:nvSpPr>
          <p:cNvPr id="4" name="Picture Placeholder 9"/>
          <p:cNvSpPr>
            <a:spLocks noGrp="1"/>
          </p:cNvSpPr>
          <p:nvPr>
            <p:ph type="pic" sz="quarter" idx="12"/>
          </p:nvPr>
        </p:nvSpPr>
        <p:spPr>
          <a:xfrm>
            <a:off x="3058738" y="0"/>
            <a:ext cx="3058738" cy="1752600"/>
          </a:xfrm>
          <a:custGeom>
            <a:avLst/>
            <a:gdLst>
              <a:gd name="connsiteX0" fmla="*/ 0 w 3425371"/>
              <a:gd name="connsiteY0" fmla="*/ 0 h 6858000"/>
              <a:gd name="connsiteX1" fmla="*/ 3425371 w 3425371"/>
              <a:gd name="connsiteY1" fmla="*/ 0 h 6858000"/>
              <a:gd name="connsiteX2" fmla="*/ 3425371 w 3425371"/>
              <a:gd name="connsiteY2" fmla="*/ 6858000 h 6858000"/>
              <a:gd name="connsiteX3" fmla="*/ 0 w 34253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425371" h="6858000">
                <a:moveTo>
                  <a:pt x="0" y="0"/>
                </a:moveTo>
                <a:lnTo>
                  <a:pt x="3425371" y="0"/>
                </a:lnTo>
                <a:lnTo>
                  <a:pt x="3425371" y="6858000"/>
                </a:lnTo>
                <a:lnTo>
                  <a:pt x="0" y="6858000"/>
                </a:lnTo>
                <a:close/>
              </a:path>
            </a:pathLst>
          </a:custGeom>
          <a:noFill/>
        </p:spPr>
        <p:txBody>
          <a:bodyPr wrap="square" anchor="ctr">
            <a:noAutofit/>
          </a:bodyPr>
          <a:lstStyle>
            <a:lvl1pPr marL="0" indent="0" algn="ctr" defTabSz="914400" rtl="0" eaLnBrk="1" latinLnBrk="0" hangingPunct="1">
              <a:lnSpc>
                <a:spcPct val="90000"/>
              </a:lnSpc>
              <a:spcBef>
                <a:spcPts val="1000"/>
              </a:spcBef>
              <a:buFont typeface="Arial" panose="020B0604020202020204" pitchFamily="34" charset="0"/>
              <a:buNone/>
              <a:defRPr lang="id-ID"/>
            </a:lvl1pPr>
          </a:lstStyle>
          <a:p>
            <a:endParaRPr lang="id-ID"/>
          </a:p>
        </p:txBody>
      </p:sp>
      <p:sp>
        <p:nvSpPr>
          <p:cNvPr id="5" name="Picture Placeholder 9"/>
          <p:cNvSpPr>
            <a:spLocks noGrp="1"/>
          </p:cNvSpPr>
          <p:nvPr>
            <p:ph type="pic" sz="quarter" idx="13"/>
          </p:nvPr>
        </p:nvSpPr>
        <p:spPr>
          <a:xfrm>
            <a:off x="6117476" y="0"/>
            <a:ext cx="3058738" cy="1752600"/>
          </a:xfrm>
          <a:custGeom>
            <a:avLst/>
            <a:gdLst>
              <a:gd name="connsiteX0" fmla="*/ 0 w 3425371"/>
              <a:gd name="connsiteY0" fmla="*/ 0 h 6858000"/>
              <a:gd name="connsiteX1" fmla="*/ 3425371 w 3425371"/>
              <a:gd name="connsiteY1" fmla="*/ 0 h 6858000"/>
              <a:gd name="connsiteX2" fmla="*/ 3425371 w 3425371"/>
              <a:gd name="connsiteY2" fmla="*/ 6858000 h 6858000"/>
              <a:gd name="connsiteX3" fmla="*/ 0 w 34253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425371" h="6858000">
                <a:moveTo>
                  <a:pt x="0" y="0"/>
                </a:moveTo>
                <a:lnTo>
                  <a:pt x="3425371" y="0"/>
                </a:lnTo>
                <a:lnTo>
                  <a:pt x="3425371" y="6858000"/>
                </a:lnTo>
                <a:lnTo>
                  <a:pt x="0" y="6858000"/>
                </a:lnTo>
                <a:close/>
              </a:path>
            </a:pathLst>
          </a:custGeom>
          <a:noFill/>
        </p:spPr>
        <p:txBody>
          <a:bodyPr wrap="square" anchor="ctr">
            <a:noAutofit/>
          </a:bodyPr>
          <a:lstStyle>
            <a:lvl1pPr marL="0" indent="0" algn="ctr" defTabSz="914400" rtl="0" eaLnBrk="1" latinLnBrk="0" hangingPunct="1">
              <a:lnSpc>
                <a:spcPct val="90000"/>
              </a:lnSpc>
              <a:spcBef>
                <a:spcPts val="1000"/>
              </a:spcBef>
              <a:buFont typeface="Arial" panose="020B0604020202020204" pitchFamily="34" charset="0"/>
              <a:buNone/>
              <a:defRPr lang="id-ID"/>
            </a:lvl1pPr>
          </a:lstStyle>
          <a:p>
            <a:endParaRPr lang="id-ID" dirty="0"/>
          </a:p>
        </p:txBody>
      </p:sp>
      <p:sp>
        <p:nvSpPr>
          <p:cNvPr id="6" name="Picture Placeholder 9"/>
          <p:cNvSpPr>
            <a:spLocks noGrp="1"/>
          </p:cNvSpPr>
          <p:nvPr>
            <p:ph type="pic" sz="quarter" idx="14"/>
          </p:nvPr>
        </p:nvSpPr>
        <p:spPr>
          <a:xfrm>
            <a:off x="9176214" y="0"/>
            <a:ext cx="3015786" cy="1752600"/>
          </a:xfrm>
          <a:custGeom>
            <a:avLst/>
            <a:gdLst>
              <a:gd name="connsiteX0" fmla="*/ 0 w 3425371"/>
              <a:gd name="connsiteY0" fmla="*/ 0 h 6858000"/>
              <a:gd name="connsiteX1" fmla="*/ 3425371 w 3425371"/>
              <a:gd name="connsiteY1" fmla="*/ 0 h 6858000"/>
              <a:gd name="connsiteX2" fmla="*/ 3425371 w 3425371"/>
              <a:gd name="connsiteY2" fmla="*/ 6858000 h 6858000"/>
              <a:gd name="connsiteX3" fmla="*/ 0 w 34253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425371" h="6858000">
                <a:moveTo>
                  <a:pt x="0" y="0"/>
                </a:moveTo>
                <a:lnTo>
                  <a:pt x="3425371" y="0"/>
                </a:lnTo>
                <a:lnTo>
                  <a:pt x="3425371" y="6858000"/>
                </a:lnTo>
                <a:lnTo>
                  <a:pt x="0" y="6858000"/>
                </a:lnTo>
                <a:close/>
              </a:path>
            </a:pathLst>
          </a:custGeom>
          <a:noFill/>
        </p:spPr>
        <p:txBody>
          <a:bodyPr wrap="square" anchor="ctr">
            <a:noAutofit/>
          </a:bodyPr>
          <a:lstStyle>
            <a:lvl1pPr marL="0" indent="0" algn="ctr" defTabSz="914400" rtl="0" eaLnBrk="1" latinLnBrk="0" hangingPunct="1">
              <a:lnSpc>
                <a:spcPct val="90000"/>
              </a:lnSpc>
              <a:spcBef>
                <a:spcPts val="1000"/>
              </a:spcBef>
              <a:buFont typeface="Arial" panose="020B0604020202020204" pitchFamily="34" charset="0"/>
              <a:buNone/>
              <a:defRPr lang="id-ID"/>
            </a:lvl1pPr>
          </a:lstStyle>
          <a:p>
            <a:endParaRPr lang="id-ID" dirty="0"/>
          </a:p>
        </p:txBody>
      </p:sp>
    </p:spTree>
  </p:cSld>
  <p:clrMapOvr>
    <a:masterClrMapping/>
  </p:clrMapOvr>
  <p:transition spd="med">
    <p:pull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8495818" cy="6858000"/>
          </a:xfrm>
        </p:spPr>
        <p:txBody>
          <a:bodyPr/>
          <a:lstStyle/>
          <a:p>
            <a:endParaRPr lang="id-I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12192000" cy="6858000"/>
          </a:xfrm>
        </p:spPr>
        <p:txBody>
          <a:bodyPr/>
          <a:lstStyle/>
          <a:p>
            <a:endParaRPr lang="id-ID"/>
          </a:p>
        </p:txBody>
      </p:sp>
      <p:sp>
        <p:nvSpPr>
          <p:cNvPr id="9" name="Picture Placeholder 8"/>
          <p:cNvSpPr>
            <a:spLocks noGrp="1"/>
          </p:cNvSpPr>
          <p:nvPr>
            <p:ph type="pic" sz="quarter" idx="11"/>
          </p:nvPr>
        </p:nvSpPr>
        <p:spPr>
          <a:xfrm>
            <a:off x="1087639" y="708819"/>
            <a:ext cx="3970337" cy="5440362"/>
          </a:xfrm>
        </p:spPr>
        <p:txBody>
          <a:bodyPr/>
          <a:lstStyle/>
          <a:p>
            <a:endParaRPr lang="id-I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3" name="Picture Placeholder 6"/>
          <p:cNvSpPr>
            <a:spLocks noGrp="1"/>
          </p:cNvSpPr>
          <p:nvPr>
            <p:ph type="pic" sz="quarter" idx="11"/>
          </p:nvPr>
        </p:nvSpPr>
        <p:spPr>
          <a:xfrm>
            <a:off x="0" y="0"/>
            <a:ext cx="12192000" cy="6858000"/>
          </a:xfrm>
        </p:spPr>
        <p:txBody>
          <a:bodyPr/>
          <a:lstStyle>
            <a:lvl1pPr>
              <a:defRPr lang="id-ID"/>
            </a:lvl1pPr>
          </a:lstStyle>
          <a:p>
            <a:endParaRPr lang="id-ID"/>
          </a:p>
        </p:txBody>
      </p:sp>
      <p:sp>
        <p:nvSpPr>
          <p:cNvPr id="7" name="Picture Placeholder 6"/>
          <p:cNvSpPr>
            <a:spLocks noGrp="1"/>
          </p:cNvSpPr>
          <p:nvPr>
            <p:ph type="pic" sz="quarter" idx="10"/>
          </p:nvPr>
        </p:nvSpPr>
        <p:spPr>
          <a:xfrm>
            <a:off x="7580775" y="816610"/>
            <a:ext cx="3708400" cy="5224780"/>
          </a:xfrm>
        </p:spPr>
        <p:txBody>
          <a:bodyPr/>
          <a:lstStyle/>
          <a:p>
            <a:endParaRPr lang="id-ID"/>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id-ID"/>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82F0F37-5DEC-4AE3-A8B4-80920D549EDD}" type="datetimeFigureOut">
              <a:rPr lang="id-ID" smtClean="0"/>
              <a:t>23/03/2020</a:t>
            </a:fld>
            <a:endParaRPr lang="id-ID"/>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d-ID"/>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268E1E-DD5F-4C4E-93E5-DFBD0A5B3193}" type="slidenum">
              <a:rPr lang="id-ID" smtClean="0"/>
              <a:t>‹#›</a:t>
            </a:fld>
            <a:endParaRPr lang="id-ID"/>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png"/><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15.xml"/><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17.xml"/><Relationship Id="rId4" Type="http://schemas.openxmlformats.org/officeDocument/2006/relationships/image" Target="../media/image43.png"/></Relationships>
</file>

<file path=ppt/slides/_rels/slide2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1.xml"/><Relationship Id="rId6" Type="http://schemas.openxmlformats.org/officeDocument/2006/relationships/image" Target="../media/image51.png"/><Relationship Id="rId5" Type="http://schemas.openxmlformats.org/officeDocument/2006/relationships/image" Target="../media/image50.jpeg"/><Relationship Id="rId4" Type="http://schemas.openxmlformats.org/officeDocument/2006/relationships/image" Target="../media/image49.jpeg"/></Relationships>
</file>

<file path=ppt/slides/_rels/slide2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jp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jpeg"/><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27.xml"/></Relationships>
</file>

<file path=ppt/slides/_rels/slide2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jpeg"/><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30.xml"/></Relationships>
</file>

<file path=ppt/slides/_rels/slide31.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png"/><Relationship Id="rId1" Type="http://schemas.openxmlformats.org/officeDocument/2006/relationships/slideLayout" Target="../slideLayouts/slideLayout29.xml"/><Relationship Id="rId5" Type="http://schemas.openxmlformats.org/officeDocument/2006/relationships/image" Target="../media/image64.jpeg"/><Relationship Id="rId4" Type="http://schemas.openxmlformats.org/officeDocument/2006/relationships/image" Target="../media/image63.jpeg"/></Relationships>
</file>

<file path=ppt/slides/_rels/slide3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png"/><Relationship Id="rId1" Type="http://schemas.openxmlformats.org/officeDocument/2006/relationships/slideLayout" Target="../slideLayouts/slideLayout31.xml"/><Relationship Id="rId5" Type="http://schemas.openxmlformats.org/officeDocument/2006/relationships/image" Target="../media/image68.jpeg"/><Relationship Id="rId4" Type="http://schemas.openxmlformats.org/officeDocument/2006/relationships/image" Target="../media/image67.jpeg"/></Relationships>
</file>

<file path=ppt/slides/_rels/slide33.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32.xml"/><Relationship Id="rId5" Type="http://schemas.openxmlformats.org/officeDocument/2006/relationships/image" Target="../media/image72.jpeg"/><Relationship Id="rId4" Type="http://schemas.openxmlformats.org/officeDocument/2006/relationships/image" Target="../media/image71.jpeg"/></Relationships>
</file>

<file path=ppt/slides/_rels/slide34.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png"/><Relationship Id="rId1" Type="http://schemas.openxmlformats.org/officeDocument/2006/relationships/slideLayout" Target="../slideLayouts/slideLayout19.xml"/></Relationships>
</file>

<file path=ppt/slides/_rels/slide35.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3.xml"/><Relationship Id="rId1" Type="http://schemas.openxmlformats.org/officeDocument/2006/relationships/slideLayout" Target="../slideLayouts/slideLayout22.xml"/><Relationship Id="rId4" Type="http://schemas.openxmlformats.org/officeDocument/2006/relationships/image" Target="../media/image76.png"/></Relationships>
</file>

<file path=ppt/slides/_rels/slide36.xml.rels><?xml version="1.0" encoding="UTF-8" standalone="yes"?>
<Relationships xmlns="http://schemas.openxmlformats.org/package/2006/relationships"><Relationship Id="rId8" Type="http://schemas.openxmlformats.org/officeDocument/2006/relationships/image" Target="../media/image80.jpeg"/><Relationship Id="rId3" Type="http://schemas.microsoft.com/office/2007/relationships/hdphoto" Target="../media/hdphoto2.wdp"/><Relationship Id="rId7" Type="http://schemas.openxmlformats.org/officeDocument/2006/relationships/image" Target="../media/image79.png"/><Relationship Id="rId2" Type="http://schemas.openxmlformats.org/officeDocument/2006/relationships/image" Target="../media/image77.png"/><Relationship Id="rId1" Type="http://schemas.openxmlformats.org/officeDocument/2006/relationships/slideLayout" Target="../slideLayouts/slideLayout25.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image" Target="../media/image78.jpeg"/></Relationships>
</file>

<file path=ppt/slides/_rels/slide37.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81.png"/><Relationship Id="rId1" Type="http://schemas.openxmlformats.org/officeDocument/2006/relationships/slideLayout" Target="../slideLayouts/slideLayout20.xml"/><Relationship Id="rId4" Type="http://schemas.openxmlformats.org/officeDocument/2006/relationships/image" Target="../media/image83.png"/></Relationships>
</file>

<file path=ppt/slides/_rels/slide38.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png"/><Relationship Id="rId1" Type="http://schemas.openxmlformats.org/officeDocument/2006/relationships/slideLayout" Target="../slideLayouts/slideLayout23.xml"/><Relationship Id="rId4" Type="http://schemas.openxmlformats.org/officeDocument/2006/relationships/image" Target="../media/image86.png"/></Relationships>
</file>

<file path=ppt/slides/_rels/slide3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24.xml"/><Relationship Id="rId4" Type="http://schemas.openxmlformats.org/officeDocument/2006/relationships/image" Target="../media/image89.jpe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图片占位符 54" descr="图片包含 户外, 树, 天空, 人员&#10;&#10;描述已自动生成"/>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a:fillRect/>
          </a:stretch>
        </p:blipFill>
        <p:spPr>
          <a:xfrm>
            <a:off x="0" y="0"/>
            <a:ext cx="12192000" cy="6858000"/>
          </a:xfrm>
        </p:spPr>
      </p:pic>
      <p:sp>
        <p:nvSpPr>
          <p:cNvPr id="4" name="Rectangle 3"/>
          <p:cNvSpPr/>
          <p:nvPr/>
        </p:nvSpPr>
        <p:spPr>
          <a:xfrm>
            <a:off x="2875280" y="2692900"/>
            <a:ext cx="6441440" cy="1472200"/>
          </a:xfrm>
          <a:prstGeom prst="rect">
            <a:avLst/>
          </a:prstGeom>
          <a:solidFill>
            <a:srgbClr val="4862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pic>
        <p:nvPicPr>
          <p:cNvPr id="3" name="Picture 2"/>
          <p:cNvPicPr>
            <a:picLocks noChangeAspect="1"/>
          </p:cNvPicPr>
          <p:nvPr/>
        </p:nvPicPr>
        <p:blipFill>
          <a:blip r:embed="rId3" cstate="screen"/>
          <a:stretch>
            <a:fillRect/>
          </a:stretch>
        </p:blipFill>
        <p:spPr>
          <a:xfrm rot="20960739">
            <a:off x="3764966" y="766715"/>
            <a:ext cx="3574947" cy="5559944"/>
          </a:xfrm>
          <a:prstGeom prst="rect">
            <a:avLst/>
          </a:prstGeom>
        </p:spPr>
      </p:pic>
      <p:sp>
        <p:nvSpPr>
          <p:cNvPr id="5" name="Subtitle 2"/>
          <p:cNvSpPr txBox="1"/>
          <p:nvPr/>
        </p:nvSpPr>
        <p:spPr>
          <a:xfrm>
            <a:off x="1985456" y="2801334"/>
            <a:ext cx="8221088" cy="1373594"/>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11500" dirty="0" err="1">
                <a:solidFill>
                  <a:schemeClr val="bg1"/>
                </a:solidFill>
                <a:latin typeface="Perpetua" panose="02020502060401020303" pitchFamily="18" charset="0"/>
                <a:ea typeface="Lato Light" panose="020F0502020204030203" pitchFamily="34" charset="0"/>
                <a:cs typeface="Lato Light" panose="020F0502020204030203" pitchFamily="34" charset="0"/>
              </a:rPr>
              <a:t>Carnation</a:t>
            </a:r>
            <a:endParaRPr lang="id-ID" sz="11500" dirty="0">
              <a:solidFill>
                <a:schemeClr val="bg1"/>
              </a:solidFill>
              <a:latin typeface="Perpetua" panose="02020502060401020303" pitchFamily="18" charset="0"/>
              <a:ea typeface="Lato Light" panose="020F0502020204030203" pitchFamily="34" charset="0"/>
              <a:cs typeface="Lato Light" panose="020F0502020204030203"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descr="图片包含 窗户, 餐桌, 室内, 植物&#10;&#10;描述已自动生成"/>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10" name="Rectangle 9"/>
          <p:cNvSpPr/>
          <p:nvPr/>
        </p:nvSpPr>
        <p:spPr>
          <a:xfrm>
            <a:off x="0" y="0"/>
            <a:ext cx="12192000" cy="6858000"/>
          </a:xfrm>
          <a:prstGeom prst="rect">
            <a:avLst/>
          </a:prstGeom>
          <a:solidFill>
            <a:srgbClr val="9C4A3A">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p>
        </p:txBody>
      </p:sp>
      <p:pic>
        <p:nvPicPr>
          <p:cNvPr id="4" name="图片占位符 3"/>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p:blipFill>
        <p:spPr>
          <a:xfrm>
            <a:off x="7580774" y="806289"/>
            <a:ext cx="3918585" cy="5224779"/>
          </a:xfrm>
        </p:spPr>
      </p:pic>
      <p:sp>
        <p:nvSpPr>
          <p:cNvPr id="11" name="Rectangle 10"/>
          <p:cNvSpPr/>
          <p:nvPr/>
        </p:nvSpPr>
        <p:spPr>
          <a:xfrm>
            <a:off x="914399" y="816610"/>
            <a:ext cx="6666375" cy="52247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p>
        </p:txBody>
      </p:sp>
      <p:sp>
        <p:nvSpPr>
          <p:cNvPr id="14" name="Subtitle 2"/>
          <p:cNvSpPr txBox="1"/>
          <p:nvPr/>
        </p:nvSpPr>
        <p:spPr>
          <a:xfrm>
            <a:off x="1604575" y="3165485"/>
            <a:ext cx="3141045" cy="6241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3600" dirty="0">
                <a:solidFill>
                  <a:schemeClr val="tx1">
                    <a:lumMod val="95000"/>
                    <a:lumOff val="5000"/>
                  </a:schemeClr>
                </a:solidFill>
                <a:latin typeface="Playfair Display" panose="00000500000000000000" pitchFamily="50" charset="0"/>
                <a:ea typeface="Lato" panose="020F0502020204030203" pitchFamily="34" charset="0"/>
                <a:cs typeface="Lato" panose="020F0502020204030203" pitchFamily="34" charset="0"/>
              </a:rPr>
              <a:t>Like new style</a:t>
            </a:r>
          </a:p>
        </p:txBody>
      </p:sp>
      <p:sp>
        <p:nvSpPr>
          <p:cNvPr id="15" name="Rectangle 14"/>
          <p:cNvSpPr/>
          <p:nvPr/>
        </p:nvSpPr>
        <p:spPr>
          <a:xfrm>
            <a:off x="1604576" y="3982096"/>
            <a:ext cx="3962848" cy="646331"/>
          </a:xfrm>
          <a:prstGeom prst="rect">
            <a:avLst/>
          </a:prstGeom>
        </p:spPr>
        <p:txBody>
          <a:bodyPr wrap="square">
            <a:spAutoFit/>
          </a:bodyPr>
          <a:lstStyle/>
          <a:p>
            <a:r>
              <a:rPr lang="id-ID" sz="900" i="0" dirty="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netus nibh aliquet, porttitor ligula justo libero vivamus porttitor dolor, conubia mollit. Sapien nam suspendisse, tincidunt eget ante tincidunt, eros in auctor fringilla praesent at diam. In et quam est eget mi. Pellentesque nunc orci justo magnis, dictum justo lorem ac quis. A venenatis, </a:t>
            </a:r>
            <a:endParaRPr lang="id-ID" sz="9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8" name="Subtitle 2"/>
          <p:cNvSpPr txBox="1"/>
          <p:nvPr/>
        </p:nvSpPr>
        <p:spPr>
          <a:xfrm>
            <a:off x="311781" y="1195540"/>
            <a:ext cx="8221088" cy="1373594"/>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7200" dirty="0" err="1">
                <a:solidFill>
                  <a:srgbClr val="E2C8A6"/>
                </a:solidFill>
                <a:latin typeface="Quentin" panose="02000506000000020002" pitchFamily="2" charset="77"/>
                <a:ea typeface="Lato Light" panose="020F0502020204030203" pitchFamily="34" charset="0"/>
                <a:cs typeface="Lato Light" panose="020F0502020204030203" pitchFamily="34" charset="0"/>
              </a:rPr>
              <a:t>Carnation</a:t>
            </a:r>
            <a:endParaRPr lang="id-ID" sz="7200" dirty="0">
              <a:solidFill>
                <a:srgbClr val="E2C8A6"/>
              </a:solidFill>
              <a:latin typeface="Quentin" panose="02000506000000020002" pitchFamily="2" charset="77"/>
              <a:ea typeface="Lato Light" panose="020F0502020204030203" pitchFamily="34" charset="0"/>
              <a:cs typeface="Lato Light" panose="020F0502020204030203"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descr="图片包含 植物, 仙人掌, 蛋糕&#10;&#10;描述已自动生成"/>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6" name="Rectangle 5"/>
          <p:cNvSpPr/>
          <p:nvPr/>
        </p:nvSpPr>
        <p:spPr>
          <a:xfrm>
            <a:off x="0" y="0"/>
            <a:ext cx="12192000" cy="6858000"/>
          </a:xfrm>
          <a:prstGeom prst="rect">
            <a:avLst/>
          </a:prstGeom>
          <a:solidFill>
            <a:srgbClr val="486255">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p>
        </p:txBody>
      </p:sp>
      <p:sp>
        <p:nvSpPr>
          <p:cNvPr id="7" name="Rectangle 6"/>
          <p:cNvSpPr/>
          <p:nvPr/>
        </p:nvSpPr>
        <p:spPr>
          <a:xfrm>
            <a:off x="2218391" y="5005799"/>
            <a:ext cx="1266693" cy="369332"/>
          </a:xfrm>
          <a:prstGeom prst="rect">
            <a:avLst/>
          </a:prstGeom>
        </p:spPr>
        <p:txBody>
          <a:bodyPr wrap="none">
            <a:spAutoFit/>
          </a:bodyPr>
          <a:lstStyle/>
          <a:p>
            <a:pPr algn="ctr"/>
            <a:r>
              <a:rPr lang="id-ID" dirty="0">
                <a:solidFill>
                  <a:schemeClr val="bg1"/>
                </a:solidFill>
                <a:latin typeface="Playfair Display" panose="00000500000000000000" pitchFamily="50" charset="0"/>
                <a:ea typeface="Lato" panose="020F0502020204030203" pitchFamily="34" charset="0"/>
                <a:cs typeface="Lato" panose="020F0502020204030203" pitchFamily="34" charset="0"/>
              </a:rPr>
              <a:t>Document</a:t>
            </a:r>
            <a:endParaRPr lang="en-US" dirty="0">
              <a:solidFill>
                <a:schemeClr val="bg1"/>
              </a:solidFill>
              <a:latin typeface="Playfair Display" panose="00000500000000000000" pitchFamily="50" charset="0"/>
              <a:ea typeface="Lato" panose="020F0502020204030203" pitchFamily="34" charset="0"/>
              <a:cs typeface="Lato" panose="020F0502020204030203" pitchFamily="34" charset="0"/>
            </a:endParaRPr>
          </a:p>
        </p:txBody>
      </p:sp>
      <p:sp>
        <p:nvSpPr>
          <p:cNvPr id="8" name="Rectangle 7"/>
          <p:cNvSpPr/>
          <p:nvPr/>
        </p:nvSpPr>
        <p:spPr>
          <a:xfrm>
            <a:off x="3989884" y="5008883"/>
            <a:ext cx="804387" cy="369332"/>
          </a:xfrm>
          <a:prstGeom prst="rect">
            <a:avLst/>
          </a:prstGeom>
        </p:spPr>
        <p:txBody>
          <a:bodyPr wrap="none">
            <a:spAutoFit/>
          </a:bodyPr>
          <a:lstStyle/>
          <a:p>
            <a:pPr algn="ctr"/>
            <a:r>
              <a:rPr lang="id-ID" dirty="0">
                <a:solidFill>
                  <a:schemeClr val="bg1"/>
                </a:solidFill>
                <a:latin typeface="Playfair Display" panose="00000500000000000000" pitchFamily="50" charset="0"/>
                <a:ea typeface="Lato" panose="020F0502020204030203" pitchFamily="34" charset="0"/>
                <a:cs typeface="Lato" panose="020F0502020204030203" pitchFamily="34" charset="0"/>
              </a:rPr>
              <a:t>Office</a:t>
            </a:r>
            <a:endParaRPr lang="en-US" dirty="0">
              <a:solidFill>
                <a:schemeClr val="bg1"/>
              </a:solidFill>
              <a:latin typeface="Playfair Display" panose="00000500000000000000" pitchFamily="50" charset="0"/>
              <a:ea typeface="Lato" panose="020F0502020204030203" pitchFamily="34" charset="0"/>
              <a:cs typeface="Lato" panose="020F0502020204030203" pitchFamily="34" charset="0"/>
            </a:endParaRPr>
          </a:p>
        </p:txBody>
      </p:sp>
      <p:sp>
        <p:nvSpPr>
          <p:cNvPr id="9" name="Rectangle 8"/>
          <p:cNvSpPr/>
          <p:nvPr/>
        </p:nvSpPr>
        <p:spPr>
          <a:xfrm>
            <a:off x="7014846" y="5008883"/>
            <a:ext cx="915828" cy="369332"/>
          </a:xfrm>
          <a:prstGeom prst="rect">
            <a:avLst/>
          </a:prstGeom>
        </p:spPr>
        <p:txBody>
          <a:bodyPr wrap="none">
            <a:spAutoFit/>
          </a:bodyPr>
          <a:lstStyle/>
          <a:p>
            <a:pPr algn="ctr"/>
            <a:r>
              <a:rPr lang="id-ID" dirty="0">
                <a:solidFill>
                  <a:schemeClr val="bg1"/>
                </a:solidFill>
                <a:latin typeface="Playfair Display" panose="00000500000000000000" pitchFamily="50" charset="0"/>
                <a:ea typeface="Lato" panose="020F0502020204030203" pitchFamily="34" charset="0"/>
                <a:cs typeface="Lato" panose="020F0502020204030203" pitchFamily="34" charset="0"/>
              </a:rPr>
              <a:t>Project</a:t>
            </a:r>
            <a:endParaRPr lang="en-US" dirty="0">
              <a:solidFill>
                <a:schemeClr val="bg1"/>
              </a:solidFill>
              <a:latin typeface="Playfair Display" panose="00000500000000000000" pitchFamily="50" charset="0"/>
              <a:ea typeface="Lato" panose="020F0502020204030203" pitchFamily="34" charset="0"/>
              <a:cs typeface="Lato" panose="020F0502020204030203" pitchFamily="34" charset="0"/>
            </a:endParaRPr>
          </a:p>
        </p:txBody>
      </p:sp>
      <p:sp>
        <p:nvSpPr>
          <p:cNvPr id="16" name="Rectangle 15"/>
          <p:cNvSpPr/>
          <p:nvPr/>
        </p:nvSpPr>
        <p:spPr>
          <a:xfrm>
            <a:off x="5387109" y="5008883"/>
            <a:ext cx="1090620" cy="369332"/>
          </a:xfrm>
          <a:prstGeom prst="rect">
            <a:avLst/>
          </a:prstGeom>
        </p:spPr>
        <p:txBody>
          <a:bodyPr wrap="none">
            <a:spAutoFit/>
          </a:bodyPr>
          <a:lstStyle/>
          <a:p>
            <a:pPr algn="ctr"/>
            <a:r>
              <a:rPr lang="id-ID" dirty="0">
                <a:solidFill>
                  <a:schemeClr val="bg1"/>
                </a:solidFill>
                <a:latin typeface="Playfair Display" panose="00000500000000000000" pitchFamily="50" charset="0"/>
                <a:ea typeface="Lato" panose="020F0502020204030203" pitchFamily="34" charset="0"/>
                <a:cs typeface="Lato" panose="020F0502020204030203" pitchFamily="34" charset="0"/>
              </a:rPr>
              <a:t>Payment</a:t>
            </a:r>
            <a:endParaRPr lang="en-US" dirty="0">
              <a:solidFill>
                <a:schemeClr val="bg1"/>
              </a:solidFill>
              <a:latin typeface="Playfair Display" panose="00000500000000000000" pitchFamily="50" charset="0"/>
              <a:ea typeface="Lato" panose="020F0502020204030203" pitchFamily="34" charset="0"/>
              <a:cs typeface="Lato" panose="020F0502020204030203" pitchFamily="34" charset="0"/>
            </a:endParaRPr>
          </a:p>
        </p:txBody>
      </p:sp>
      <p:sp>
        <p:nvSpPr>
          <p:cNvPr id="20" name="Oval 19"/>
          <p:cNvSpPr/>
          <p:nvPr/>
        </p:nvSpPr>
        <p:spPr>
          <a:xfrm>
            <a:off x="3949798" y="3912834"/>
            <a:ext cx="884562" cy="88456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1" name="Oval 20"/>
          <p:cNvSpPr/>
          <p:nvPr/>
        </p:nvSpPr>
        <p:spPr>
          <a:xfrm>
            <a:off x="2409457" y="3912834"/>
            <a:ext cx="884562" cy="88456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2" name="Oval 21"/>
          <p:cNvSpPr/>
          <p:nvPr/>
        </p:nvSpPr>
        <p:spPr>
          <a:xfrm>
            <a:off x="5490139" y="3912834"/>
            <a:ext cx="884562" cy="88456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3" name="Oval 22"/>
          <p:cNvSpPr/>
          <p:nvPr/>
        </p:nvSpPr>
        <p:spPr>
          <a:xfrm>
            <a:off x="7030480" y="3912834"/>
            <a:ext cx="884562" cy="88456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4" name="Shape 4950"/>
          <p:cNvSpPr/>
          <p:nvPr/>
        </p:nvSpPr>
        <p:spPr>
          <a:xfrm>
            <a:off x="5788274" y="4267975"/>
            <a:ext cx="288291" cy="198512"/>
          </a:xfrm>
          <a:custGeom>
            <a:avLst/>
            <a:gdLst/>
            <a:ahLst/>
            <a:cxnLst/>
            <a:rect l="0" t="0" r="0" b="0"/>
            <a:pathLst>
              <a:path w="120000" h="120000" extrusionOk="0">
                <a:moveTo>
                  <a:pt x="114285" y="119712"/>
                </a:moveTo>
                <a:lnTo>
                  <a:pt x="114285" y="119712"/>
                </a:lnTo>
                <a:cubicBezTo>
                  <a:pt x="5714" y="119712"/>
                  <a:pt x="5714" y="119712"/>
                  <a:pt x="5714" y="119712"/>
                </a:cubicBezTo>
                <a:cubicBezTo>
                  <a:pt x="2955" y="119712"/>
                  <a:pt x="0" y="115406"/>
                  <a:pt x="0" y="111387"/>
                </a:cubicBezTo>
                <a:cubicBezTo>
                  <a:pt x="0" y="48516"/>
                  <a:pt x="0" y="48516"/>
                  <a:pt x="0" y="48516"/>
                </a:cubicBezTo>
                <a:cubicBezTo>
                  <a:pt x="119802" y="48516"/>
                  <a:pt x="119802" y="48516"/>
                  <a:pt x="119802" y="48516"/>
                </a:cubicBezTo>
                <a:cubicBezTo>
                  <a:pt x="119802" y="111387"/>
                  <a:pt x="119802" y="111387"/>
                  <a:pt x="119802" y="111387"/>
                </a:cubicBezTo>
                <a:cubicBezTo>
                  <a:pt x="119802" y="115406"/>
                  <a:pt x="117044" y="119712"/>
                  <a:pt x="114285" y="119712"/>
                </a:cubicBezTo>
                <a:close/>
                <a:moveTo>
                  <a:pt x="11231" y="103349"/>
                </a:moveTo>
                <a:lnTo>
                  <a:pt x="11231" y="103349"/>
                </a:lnTo>
                <a:cubicBezTo>
                  <a:pt x="33497" y="103349"/>
                  <a:pt x="33497" y="103349"/>
                  <a:pt x="33497" y="103349"/>
                </a:cubicBezTo>
                <a:cubicBezTo>
                  <a:pt x="33497" y="95311"/>
                  <a:pt x="33497" y="95311"/>
                  <a:pt x="33497" y="95311"/>
                </a:cubicBezTo>
                <a:cubicBezTo>
                  <a:pt x="11231" y="95311"/>
                  <a:pt x="11231" y="95311"/>
                  <a:pt x="11231" y="95311"/>
                </a:cubicBezTo>
                <a:lnTo>
                  <a:pt x="11231" y="103349"/>
                </a:lnTo>
                <a:close/>
                <a:moveTo>
                  <a:pt x="66995" y="78947"/>
                </a:moveTo>
                <a:lnTo>
                  <a:pt x="66995" y="78947"/>
                </a:lnTo>
                <a:cubicBezTo>
                  <a:pt x="11231" y="78947"/>
                  <a:pt x="11231" y="78947"/>
                  <a:pt x="11231" y="78947"/>
                </a:cubicBezTo>
                <a:cubicBezTo>
                  <a:pt x="11231" y="87272"/>
                  <a:pt x="11231" y="87272"/>
                  <a:pt x="11231" y="87272"/>
                </a:cubicBezTo>
                <a:cubicBezTo>
                  <a:pt x="66995" y="87272"/>
                  <a:pt x="66995" y="87272"/>
                  <a:pt x="66995" y="87272"/>
                </a:cubicBezTo>
                <a:lnTo>
                  <a:pt x="66995" y="78947"/>
                </a:lnTo>
                <a:close/>
                <a:moveTo>
                  <a:pt x="0" y="8038"/>
                </a:moveTo>
                <a:lnTo>
                  <a:pt x="0" y="8038"/>
                </a:lnTo>
                <a:cubicBezTo>
                  <a:pt x="0" y="4019"/>
                  <a:pt x="2955" y="0"/>
                  <a:pt x="5714" y="0"/>
                </a:cubicBezTo>
                <a:cubicBezTo>
                  <a:pt x="114285" y="0"/>
                  <a:pt x="114285" y="0"/>
                  <a:pt x="114285" y="0"/>
                </a:cubicBezTo>
                <a:cubicBezTo>
                  <a:pt x="117044" y="0"/>
                  <a:pt x="119802" y="4019"/>
                  <a:pt x="119802" y="8038"/>
                </a:cubicBezTo>
                <a:cubicBezTo>
                  <a:pt x="119802" y="32440"/>
                  <a:pt x="119802" y="32440"/>
                  <a:pt x="119802" y="32440"/>
                </a:cubicBezTo>
                <a:cubicBezTo>
                  <a:pt x="0" y="32440"/>
                  <a:pt x="0" y="32440"/>
                  <a:pt x="0" y="32440"/>
                </a:cubicBezTo>
                <a:lnTo>
                  <a:pt x="0" y="8038"/>
                </a:lnTo>
                <a:close/>
              </a:path>
            </a:pathLst>
          </a:custGeom>
          <a:solidFill>
            <a:schemeClr val="bg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5" name="Shape 4951"/>
          <p:cNvSpPr/>
          <p:nvPr/>
        </p:nvSpPr>
        <p:spPr>
          <a:xfrm>
            <a:off x="4248978" y="4185520"/>
            <a:ext cx="286201" cy="271649"/>
          </a:xfrm>
          <a:custGeom>
            <a:avLst/>
            <a:gdLst/>
            <a:ahLst/>
            <a:cxnLst/>
            <a:rect l="0" t="0" r="0" b="0"/>
            <a:pathLst>
              <a:path w="120000" h="120000" extrusionOk="0">
                <a:moveTo>
                  <a:pt x="119800" y="63664"/>
                </a:moveTo>
                <a:lnTo>
                  <a:pt x="119800" y="63664"/>
                </a:lnTo>
                <a:cubicBezTo>
                  <a:pt x="119800" y="66596"/>
                  <a:pt x="118405" y="69528"/>
                  <a:pt x="114219" y="69528"/>
                </a:cubicBezTo>
                <a:cubicBezTo>
                  <a:pt x="112823" y="69528"/>
                  <a:pt x="111428" y="68062"/>
                  <a:pt x="111428" y="68062"/>
                </a:cubicBezTo>
                <a:lnTo>
                  <a:pt x="111428" y="68062"/>
                </a:lnTo>
                <a:cubicBezTo>
                  <a:pt x="60598" y="14869"/>
                  <a:pt x="60598" y="14869"/>
                  <a:pt x="60598" y="14869"/>
                </a:cubicBezTo>
                <a:lnTo>
                  <a:pt x="60598" y="14869"/>
                </a:lnTo>
                <a:lnTo>
                  <a:pt x="60598" y="14869"/>
                </a:lnTo>
                <a:lnTo>
                  <a:pt x="60598" y="14869"/>
                </a:lnTo>
                <a:cubicBezTo>
                  <a:pt x="9966" y="68062"/>
                  <a:pt x="9966" y="68062"/>
                  <a:pt x="9966" y="68062"/>
                </a:cubicBezTo>
                <a:lnTo>
                  <a:pt x="9966" y="68062"/>
                </a:lnTo>
                <a:cubicBezTo>
                  <a:pt x="8571" y="68062"/>
                  <a:pt x="7176" y="69528"/>
                  <a:pt x="5780" y="69528"/>
                </a:cubicBezTo>
                <a:cubicBezTo>
                  <a:pt x="2990" y="69528"/>
                  <a:pt x="0" y="66596"/>
                  <a:pt x="0" y="63664"/>
                </a:cubicBezTo>
                <a:cubicBezTo>
                  <a:pt x="0" y="62198"/>
                  <a:pt x="0" y="60523"/>
                  <a:pt x="1395" y="59057"/>
                </a:cubicBezTo>
                <a:cubicBezTo>
                  <a:pt x="56411" y="1465"/>
                  <a:pt x="56411" y="1465"/>
                  <a:pt x="56411" y="1465"/>
                </a:cubicBezTo>
                <a:cubicBezTo>
                  <a:pt x="57807" y="0"/>
                  <a:pt x="59202" y="0"/>
                  <a:pt x="60598" y="0"/>
                </a:cubicBezTo>
                <a:lnTo>
                  <a:pt x="60598" y="0"/>
                </a:lnTo>
                <a:lnTo>
                  <a:pt x="60598" y="0"/>
                </a:lnTo>
                <a:lnTo>
                  <a:pt x="60598" y="0"/>
                </a:lnTo>
                <a:lnTo>
                  <a:pt x="60598" y="0"/>
                </a:lnTo>
                <a:lnTo>
                  <a:pt x="60598" y="0"/>
                </a:lnTo>
                <a:lnTo>
                  <a:pt x="60598" y="0"/>
                </a:lnTo>
                <a:lnTo>
                  <a:pt x="60598" y="0"/>
                </a:lnTo>
                <a:cubicBezTo>
                  <a:pt x="61993" y="0"/>
                  <a:pt x="63388" y="1465"/>
                  <a:pt x="64784" y="1465"/>
                </a:cubicBezTo>
                <a:lnTo>
                  <a:pt x="64784" y="1465"/>
                </a:lnTo>
                <a:cubicBezTo>
                  <a:pt x="85913" y="25130"/>
                  <a:pt x="85913" y="25130"/>
                  <a:pt x="85913" y="25130"/>
                </a:cubicBezTo>
                <a:cubicBezTo>
                  <a:pt x="85913" y="19267"/>
                  <a:pt x="85913" y="19267"/>
                  <a:pt x="85913" y="19267"/>
                </a:cubicBezTo>
                <a:cubicBezTo>
                  <a:pt x="85913" y="16335"/>
                  <a:pt x="88903" y="13193"/>
                  <a:pt x="91694" y="13193"/>
                </a:cubicBezTo>
                <a:cubicBezTo>
                  <a:pt x="95880" y="13193"/>
                  <a:pt x="97275" y="16335"/>
                  <a:pt x="97275" y="19267"/>
                </a:cubicBezTo>
                <a:cubicBezTo>
                  <a:pt x="97275" y="36858"/>
                  <a:pt x="97275" y="36858"/>
                  <a:pt x="97275" y="36858"/>
                </a:cubicBezTo>
                <a:cubicBezTo>
                  <a:pt x="118405" y="59057"/>
                  <a:pt x="118405" y="59057"/>
                  <a:pt x="118405" y="59057"/>
                </a:cubicBezTo>
                <a:lnTo>
                  <a:pt x="118405" y="59057"/>
                </a:lnTo>
                <a:cubicBezTo>
                  <a:pt x="119800" y="60523"/>
                  <a:pt x="119800" y="62198"/>
                  <a:pt x="119800" y="63664"/>
                </a:cubicBezTo>
                <a:close/>
                <a:moveTo>
                  <a:pt x="108438" y="72460"/>
                </a:moveTo>
                <a:lnTo>
                  <a:pt x="108438" y="72460"/>
                </a:lnTo>
                <a:cubicBezTo>
                  <a:pt x="108438" y="90261"/>
                  <a:pt x="108438" y="90261"/>
                  <a:pt x="108438" y="90261"/>
                </a:cubicBezTo>
                <a:cubicBezTo>
                  <a:pt x="108438" y="99057"/>
                  <a:pt x="108438" y="99057"/>
                  <a:pt x="108438" y="99057"/>
                </a:cubicBezTo>
                <a:cubicBezTo>
                  <a:pt x="108438" y="113926"/>
                  <a:pt x="108438" y="113926"/>
                  <a:pt x="108438" y="113926"/>
                </a:cubicBezTo>
                <a:cubicBezTo>
                  <a:pt x="108438" y="118324"/>
                  <a:pt x="107043" y="119790"/>
                  <a:pt x="102857" y="119790"/>
                </a:cubicBezTo>
                <a:cubicBezTo>
                  <a:pt x="91694" y="119790"/>
                  <a:pt x="91694" y="119790"/>
                  <a:pt x="91694" y="119790"/>
                </a:cubicBezTo>
                <a:cubicBezTo>
                  <a:pt x="91694" y="72460"/>
                  <a:pt x="91694" y="72460"/>
                  <a:pt x="91694" y="72460"/>
                </a:cubicBezTo>
                <a:cubicBezTo>
                  <a:pt x="69169" y="72460"/>
                  <a:pt x="69169" y="72460"/>
                  <a:pt x="69169" y="72460"/>
                </a:cubicBezTo>
                <a:cubicBezTo>
                  <a:pt x="69169" y="119790"/>
                  <a:pt x="69169" y="119790"/>
                  <a:pt x="69169" y="119790"/>
                </a:cubicBezTo>
                <a:cubicBezTo>
                  <a:pt x="16943" y="119790"/>
                  <a:pt x="16943" y="119790"/>
                  <a:pt x="16943" y="119790"/>
                </a:cubicBezTo>
                <a:cubicBezTo>
                  <a:pt x="14152" y="119790"/>
                  <a:pt x="11362" y="118324"/>
                  <a:pt x="11362" y="113926"/>
                </a:cubicBezTo>
                <a:cubicBezTo>
                  <a:pt x="11362" y="99057"/>
                  <a:pt x="11362" y="99057"/>
                  <a:pt x="11362" y="99057"/>
                </a:cubicBezTo>
                <a:cubicBezTo>
                  <a:pt x="11362" y="90261"/>
                  <a:pt x="11362" y="90261"/>
                  <a:pt x="11362" y="90261"/>
                </a:cubicBezTo>
                <a:cubicBezTo>
                  <a:pt x="11362" y="72460"/>
                  <a:pt x="11362" y="72460"/>
                  <a:pt x="11362" y="72460"/>
                </a:cubicBezTo>
                <a:cubicBezTo>
                  <a:pt x="60598" y="22198"/>
                  <a:pt x="60598" y="22198"/>
                  <a:pt x="60598" y="22198"/>
                </a:cubicBezTo>
                <a:lnTo>
                  <a:pt x="108438" y="72460"/>
                </a:lnTo>
                <a:close/>
                <a:moveTo>
                  <a:pt x="50830" y="72460"/>
                </a:moveTo>
                <a:lnTo>
                  <a:pt x="50830" y="72460"/>
                </a:lnTo>
                <a:cubicBezTo>
                  <a:pt x="28305" y="72460"/>
                  <a:pt x="28305" y="72460"/>
                  <a:pt x="28305" y="72460"/>
                </a:cubicBezTo>
                <a:cubicBezTo>
                  <a:pt x="28305" y="96125"/>
                  <a:pt x="28305" y="96125"/>
                  <a:pt x="28305" y="96125"/>
                </a:cubicBezTo>
                <a:cubicBezTo>
                  <a:pt x="50830" y="96125"/>
                  <a:pt x="50830" y="96125"/>
                  <a:pt x="50830" y="96125"/>
                </a:cubicBezTo>
                <a:lnTo>
                  <a:pt x="50830" y="72460"/>
                </a:lnTo>
                <a:close/>
              </a:path>
            </a:pathLst>
          </a:custGeom>
          <a:solidFill>
            <a:schemeClr val="bg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6" name="Shape 4952"/>
          <p:cNvSpPr/>
          <p:nvPr/>
        </p:nvSpPr>
        <p:spPr>
          <a:xfrm>
            <a:off x="7329659" y="4191789"/>
            <a:ext cx="286203" cy="259110"/>
          </a:xfrm>
          <a:custGeom>
            <a:avLst/>
            <a:gdLst/>
            <a:ahLst/>
            <a:cxnLst/>
            <a:rect l="0" t="0" r="0" b="0"/>
            <a:pathLst>
              <a:path w="120000" h="120000" extrusionOk="0">
                <a:moveTo>
                  <a:pt x="114219" y="119779"/>
                </a:moveTo>
                <a:lnTo>
                  <a:pt x="114219" y="119779"/>
                </a:lnTo>
                <a:cubicBezTo>
                  <a:pt x="104252" y="119779"/>
                  <a:pt x="104252" y="119779"/>
                  <a:pt x="104252" y="119779"/>
                </a:cubicBezTo>
                <a:cubicBezTo>
                  <a:pt x="104252" y="70018"/>
                  <a:pt x="104252" y="70018"/>
                  <a:pt x="104252" y="70018"/>
                </a:cubicBezTo>
                <a:cubicBezTo>
                  <a:pt x="104252" y="31045"/>
                  <a:pt x="104252" y="31045"/>
                  <a:pt x="104252" y="31045"/>
                </a:cubicBezTo>
                <a:cubicBezTo>
                  <a:pt x="114219" y="31045"/>
                  <a:pt x="114219" y="31045"/>
                  <a:pt x="114219" y="31045"/>
                </a:cubicBezTo>
                <a:cubicBezTo>
                  <a:pt x="117009" y="31045"/>
                  <a:pt x="119800" y="32587"/>
                  <a:pt x="119800" y="37431"/>
                </a:cubicBezTo>
                <a:cubicBezTo>
                  <a:pt x="119800" y="76183"/>
                  <a:pt x="119800" y="76183"/>
                  <a:pt x="119800" y="76183"/>
                </a:cubicBezTo>
                <a:cubicBezTo>
                  <a:pt x="119800" y="101064"/>
                  <a:pt x="119800" y="101064"/>
                  <a:pt x="119800" y="101064"/>
                </a:cubicBezTo>
                <a:cubicBezTo>
                  <a:pt x="119800" y="113614"/>
                  <a:pt x="119800" y="113614"/>
                  <a:pt x="119800" y="113614"/>
                </a:cubicBezTo>
                <a:cubicBezTo>
                  <a:pt x="119800" y="116697"/>
                  <a:pt x="117009" y="119779"/>
                  <a:pt x="114219" y="119779"/>
                </a:cubicBezTo>
                <a:close/>
                <a:moveTo>
                  <a:pt x="19734" y="119779"/>
                </a:moveTo>
                <a:lnTo>
                  <a:pt x="19734" y="119779"/>
                </a:lnTo>
                <a:cubicBezTo>
                  <a:pt x="19734" y="70018"/>
                  <a:pt x="19734" y="70018"/>
                  <a:pt x="19734" y="70018"/>
                </a:cubicBezTo>
                <a:cubicBezTo>
                  <a:pt x="19734" y="68477"/>
                  <a:pt x="19734" y="68477"/>
                  <a:pt x="19734" y="68477"/>
                </a:cubicBezTo>
                <a:cubicBezTo>
                  <a:pt x="19734" y="31045"/>
                  <a:pt x="19734" y="31045"/>
                  <a:pt x="19734" y="31045"/>
                </a:cubicBezTo>
                <a:cubicBezTo>
                  <a:pt x="31096" y="31045"/>
                  <a:pt x="31096" y="31045"/>
                  <a:pt x="31096" y="31045"/>
                </a:cubicBezTo>
                <a:cubicBezTo>
                  <a:pt x="31096" y="14091"/>
                  <a:pt x="43654" y="0"/>
                  <a:pt x="59202" y="0"/>
                </a:cubicBezTo>
                <a:cubicBezTo>
                  <a:pt x="74750" y="0"/>
                  <a:pt x="87308" y="14091"/>
                  <a:pt x="87308" y="31045"/>
                </a:cubicBezTo>
                <a:cubicBezTo>
                  <a:pt x="98671" y="31045"/>
                  <a:pt x="98671" y="31045"/>
                  <a:pt x="98671" y="31045"/>
                </a:cubicBezTo>
                <a:cubicBezTo>
                  <a:pt x="98671" y="70018"/>
                  <a:pt x="98671" y="70018"/>
                  <a:pt x="98671" y="70018"/>
                </a:cubicBezTo>
                <a:cubicBezTo>
                  <a:pt x="98671" y="119779"/>
                  <a:pt x="98671" y="119779"/>
                  <a:pt x="98671" y="119779"/>
                </a:cubicBezTo>
                <a:lnTo>
                  <a:pt x="19734" y="119779"/>
                </a:lnTo>
                <a:close/>
                <a:moveTo>
                  <a:pt x="59202" y="12550"/>
                </a:moveTo>
                <a:lnTo>
                  <a:pt x="59202" y="12550"/>
                </a:lnTo>
                <a:cubicBezTo>
                  <a:pt x="50830" y="12550"/>
                  <a:pt x="42259" y="20256"/>
                  <a:pt x="42259" y="31045"/>
                </a:cubicBezTo>
                <a:cubicBezTo>
                  <a:pt x="76146" y="31045"/>
                  <a:pt x="76146" y="31045"/>
                  <a:pt x="76146" y="31045"/>
                </a:cubicBezTo>
                <a:cubicBezTo>
                  <a:pt x="76146" y="20256"/>
                  <a:pt x="69169" y="12550"/>
                  <a:pt x="59202" y="12550"/>
                </a:cubicBezTo>
                <a:close/>
                <a:moveTo>
                  <a:pt x="0" y="113614"/>
                </a:moveTo>
                <a:lnTo>
                  <a:pt x="0" y="113614"/>
                </a:lnTo>
                <a:cubicBezTo>
                  <a:pt x="0" y="101064"/>
                  <a:pt x="0" y="101064"/>
                  <a:pt x="0" y="101064"/>
                </a:cubicBezTo>
                <a:cubicBezTo>
                  <a:pt x="0" y="76183"/>
                  <a:pt x="0" y="76183"/>
                  <a:pt x="0" y="76183"/>
                </a:cubicBezTo>
                <a:cubicBezTo>
                  <a:pt x="0" y="37431"/>
                  <a:pt x="0" y="37431"/>
                  <a:pt x="0" y="37431"/>
                </a:cubicBezTo>
                <a:cubicBezTo>
                  <a:pt x="0" y="32587"/>
                  <a:pt x="1395" y="31045"/>
                  <a:pt x="5780" y="31045"/>
                </a:cubicBezTo>
                <a:cubicBezTo>
                  <a:pt x="14152" y="31045"/>
                  <a:pt x="14152" y="31045"/>
                  <a:pt x="14152" y="31045"/>
                </a:cubicBezTo>
                <a:cubicBezTo>
                  <a:pt x="14152" y="68477"/>
                  <a:pt x="14152" y="68477"/>
                  <a:pt x="14152" y="68477"/>
                </a:cubicBezTo>
                <a:cubicBezTo>
                  <a:pt x="14152" y="70018"/>
                  <a:pt x="14152" y="70018"/>
                  <a:pt x="14152" y="70018"/>
                </a:cubicBezTo>
                <a:cubicBezTo>
                  <a:pt x="14152" y="119779"/>
                  <a:pt x="14152" y="119779"/>
                  <a:pt x="14152" y="119779"/>
                </a:cubicBezTo>
                <a:cubicBezTo>
                  <a:pt x="5780" y="119779"/>
                  <a:pt x="5780" y="119779"/>
                  <a:pt x="5780" y="119779"/>
                </a:cubicBezTo>
                <a:cubicBezTo>
                  <a:pt x="1395" y="119779"/>
                  <a:pt x="0" y="116697"/>
                  <a:pt x="0" y="113614"/>
                </a:cubicBezTo>
                <a:close/>
              </a:path>
            </a:pathLst>
          </a:custGeom>
          <a:solidFill>
            <a:schemeClr val="bg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7" name="Shape 4953"/>
          <p:cNvSpPr/>
          <p:nvPr/>
        </p:nvSpPr>
        <p:spPr>
          <a:xfrm>
            <a:off x="2741018" y="4208504"/>
            <a:ext cx="221440" cy="242395"/>
          </a:xfrm>
          <a:custGeom>
            <a:avLst/>
            <a:gdLst/>
            <a:ahLst/>
            <a:cxnLst/>
            <a:rect l="0" t="0" r="0" b="0"/>
            <a:pathLst>
              <a:path w="120000" h="120000" extrusionOk="0">
                <a:moveTo>
                  <a:pt x="117944" y="58117"/>
                </a:moveTo>
                <a:lnTo>
                  <a:pt x="117944" y="58117"/>
                </a:lnTo>
                <a:lnTo>
                  <a:pt x="117944" y="58117"/>
                </a:lnTo>
                <a:lnTo>
                  <a:pt x="117944" y="58117"/>
                </a:lnTo>
                <a:cubicBezTo>
                  <a:pt x="59871" y="6588"/>
                  <a:pt x="59871" y="6588"/>
                  <a:pt x="59871" y="6588"/>
                </a:cubicBezTo>
                <a:cubicBezTo>
                  <a:pt x="16188" y="6588"/>
                  <a:pt x="16188" y="6588"/>
                  <a:pt x="16188" y="6588"/>
                </a:cubicBezTo>
                <a:cubicBezTo>
                  <a:pt x="7194" y="6588"/>
                  <a:pt x="7194" y="6588"/>
                  <a:pt x="7194" y="6588"/>
                </a:cubicBezTo>
                <a:cubicBezTo>
                  <a:pt x="7194" y="3294"/>
                  <a:pt x="8993" y="0"/>
                  <a:pt x="14389" y="0"/>
                </a:cubicBezTo>
                <a:lnTo>
                  <a:pt x="14389" y="0"/>
                </a:lnTo>
                <a:cubicBezTo>
                  <a:pt x="59871" y="0"/>
                  <a:pt x="59871" y="0"/>
                  <a:pt x="59871" y="0"/>
                </a:cubicBezTo>
                <a:lnTo>
                  <a:pt x="59871" y="0"/>
                </a:lnTo>
                <a:lnTo>
                  <a:pt x="59871" y="0"/>
                </a:lnTo>
                <a:cubicBezTo>
                  <a:pt x="61670" y="0"/>
                  <a:pt x="63468" y="1647"/>
                  <a:pt x="65267" y="3294"/>
                </a:cubicBezTo>
                <a:cubicBezTo>
                  <a:pt x="105353" y="38352"/>
                  <a:pt x="105353" y="38352"/>
                  <a:pt x="105353" y="38352"/>
                </a:cubicBezTo>
                <a:lnTo>
                  <a:pt x="105353" y="38352"/>
                </a:lnTo>
                <a:cubicBezTo>
                  <a:pt x="117944" y="48235"/>
                  <a:pt x="117944" y="48235"/>
                  <a:pt x="117944" y="48235"/>
                </a:cubicBezTo>
                <a:cubicBezTo>
                  <a:pt x="119743" y="49882"/>
                  <a:pt x="119743" y="51529"/>
                  <a:pt x="119743" y="53176"/>
                </a:cubicBezTo>
                <a:cubicBezTo>
                  <a:pt x="119743" y="54823"/>
                  <a:pt x="119743" y="56470"/>
                  <a:pt x="117944" y="58117"/>
                </a:cubicBezTo>
                <a:close/>
                <a:moveTo>
                  <a:pt x="52676" y="13411"/>
                </a:moveTo>
                <a:lnTo>
                  <a:pt x="52676" y="13411"/>
                </a:lnTo>
                <a:lnTo>
                  <a:pt x="52676" y="13411"/>
                </a:lnTo>
                <a:lnTo>
                  <a:pt x="52676" y="13411"/>
                </a:lnTo>
                <a:cubicBezTo>
                  <a:pt x="54475" y="13411"/>
                  <a:pt x="56274" y="15058"/>
                  <a:pt x="58072" y="16705"/>
                </a:cubicBezTo>
                <a:cubicBezTo>
                  <a:pt x="112548" y="64941"/>
                  <a:pt x="112548" y="64941"/>
                  <a:pt x="112548" y="64941"/>
                </a:cubicBezTo>
                <a:cubicBezTo>
                  <a:pt x="114346" y="64941"/>
                  <a:pt x="114346" y="66588"/>
                  <a:pt x="116145" y="68235"/>
                </a:cubicBezTo>
                <a:lnTo>
                  <a:pt x="116145" y="68235"/>
                </a:lnTo>
                <a:lnTo>
                  <a:pt x="116145" y="68235"/>
                </a:lnTo>
                <a:lnTo>
                  <a:pt x="116145" y="68235"/>
                </a:lnTo>
                <a:cubicBezTo>
                  <a:pt x="116145" y="68235"/>
                  <a:pt x="116145" y="68235"/>
                  <a:pt x="116145" y="69882"/>
                </a:cubicBezTo>
                <a:lnTo>
                  <a:pt x="116145" y="69882"/>
                </a:lnTo>
                <a:lnTo>
                  <a:pt x="116145" y="69882"/>
                </a:lnTo>
                <a:lnTo>
                  <a:pt x="116145" y="69882"/>
                </a:lnTo>
                <a:cubicBezTo>
                  <a:pt x="116145" y="71529"/>
                  <a:pt x="114346" y="73176"/>
                  <a:pt x="114346" y="73176"/>
                </a:cubicBezTo>
                <a:lnTo>
                  <a:pt x="114346" y="73176"/>
                </a:lnTo>
                <a:cubicBezTo>
                  <a:pt x="72719" y="118117"/>
                  <a:pt x="72719" y="118117"/>
                  <a:pt x="72719" y="118117"/>
                </a:cubicBezTo>
                <a:lnTo>
                  <a:pt x="72719" y="118117"/>
                </a:lnTo>
                <a:cubicBezTo>
                  <a:pt x="70663" y="119764"/>
                  <a:pt x="68865" y="119764"/>
                  <a:pt x="67066" y="119764"/>
                </a:cubicBezTo>
                <a:lnTo>
                  <a:pt x="67066" y="119764"/>
                </a:lnTo>
                <a:lnTo>
                  <a:pt x="67066" y="119764"/>
                </a:lnTo>
                <a:lnTo>
                  <a:pt x="67066" y="119764"/>
                </a:lnTo>
                <a:lnTo>
                  <a:pt x="65267" y="119764"/>
                </a:lnTo>
                <a:lnTo>
                  <a:pt x="65267" y="119764"/>
                </a:lnTo>
                <a:cubicBezTo>
                  <a:pt x="65267" y="119764"/>
                  <a:pt x="63468" y="119764"/>
                  <a:pt x="61670" y="118117"/>
                </a:cubicBezTo>
                <a:lnTo>
                  <a:pt x="61670" y="118117"/>
                </a:lnTo>
                <a:cubicBezTo>
                  <a:pt x="1798" y="68235"/>
                  <a:pt x="1798" y="68235"/>
                  <a:pt x="1798" y="68235"/>
                </a:cubicBezTo>
                <a:lnTo>
                  <a:pt x="1798" y="68235"/>
                </a:lnTo>
                <a:cubicBezTo>
                  <a:pt x="0" y="66588"/>
                  <a:pt x="0" y="64941"/>
                  <a:pt x="0" y="63294"/>
                </a:cubicBezTo>
                <a:lnTo>
                  <a:pt x="0" y="63294"/>
                </a:lnTo>
                <a:cubicBezTo>
                  <a:pt x="0" y="26588"/>
                  <a:pt x="0" y="26588"/>
                  <a:pt x="0" y="26588"/>
                </a:cubicBezTo>
                <a:cubicBezTo>
                  <a:pt x="0" y="20000"/>
                  <a:pt x="0" y="20000"/>
                  <a:pt x="0" y="20000"/>
                </a:cubicBezTo>
                <a:lnTo>
                  <a:pt x="0" y="20000"/>
                </a:lnTo>
                <a:lnTo>
                  <a:pt x="0" y="20000"/>
                </a:lnTo>
                <a:cubicBezTo>
                  <a:pt x="0" y="16705"/>
                  <a:pt x="1798" y="13411"/>
                  <a:pt x="7194" y="13411"/>
                </a:cubicBezTo>
                <a:lnTo>
                  <a:pt x="7194" y="13411"/>
                </a:lnTo>
                <a:lnTo>
                  <a:pt x="52676" y="13411"/>
                </a:lnTo>
                <a:close/>
                <a:moveTo>
                  <a:pt x="17987" y="40000"/>
                </a:moveTo>
                <a:lnTo>
                  <a:pt x="17987" y="40000"/>
                </a:lnTo>
                <a:cubicBezTo>
                  <a:pt x="23640" y="40000"/>
                  <a:pt x="29036" y="36705"/>
                  <a:pt x="29036" y="31529"/>
                </a:cubicBezTo>
                <a:cubicBezTo>
                  <a:pt x="29036" y="26588"/>
                  <a:pt x="23640" y="23294"/>
                  <a:pt x="17987" y="23294"/>
                </a:cubicBezTo>
                <a:cubicBezTo>
                  <a:pt x="12591" y="23294"/>
                  <a:pt x="8993" y="26588"/>
                  <a:pt x="8993" y="31529"/>
                </a:cubicBezTo>
                <a:cubicBezTo>
                  <a:pt x="8993" y="36705"/>
                  <a:pt x="12591" y="40000"/>
                  <a:pt x="17987" y="40000"/>
                </a:cubicBezTo>
                <a:close/>
              </a:path>
            </a:pathLst>
          </a:custGeom>
          <a:solidFill>
            <a:schemeClr val="bg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8" name="Rectangle 27"/>
          <p:cNvSpPr/>
          <p:nvPr/>
        </p:nvSpPr>
        <p:spPr>
          <a:xfrm>
            <a:off x="2218391" y="2876599"/>
            <a:ext cx="3962848" cy="646331"/>
          </a:xfrm>
          <a:prstGeom prst="rect">
            <a:avLst/>
          </a:prstGeom>
        </p:spPr>
        <p:txBody>
          <a:bodyPr wrap="square">
            <a:spAutoFit/>
          </a:bodyPr>
          <a:lstStyle/>
          <a:p>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netus nibh aliquet, porttitor ligula justo libero vivamus porttitor dolor, conubia mollit. Sapien nam suspendisse, tincidunt eget ante tincidunt, eros in auctor fringilla praesent at diam. In et quam est eget mi. Pellentesque nunc orci justo magnis, dictum justo lorem ac quis. A venenatis, </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8" name="Rectangle 17"/>
          <p:cNvSpPr/>
          <p:nvPr/>
        </p:nvSpPr>
        <p:spPr>
          <a:xfrm>
            <a:off x="-19435" y="0"/>
            <a:ext cx="1248248" cy="6858000"/>
          </a:xfrm>
          <a:prstGeom prst="rect">
            <a:avLst/>
          </a:prstGeom>
          <a:solidFill>
            <a:srgbClr val="4862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p>
        </p:txBody>
      </p:sp>
      <p:pic>
        <p:nvPicPr>
          <p:cNvPr id="29" name="Picture 28"/>
          <p:cNvPicPr>
            <a:picLocks noChangeAspect="1"/>
          </p:cNvPicPr>
          <p:nvPr/>
        </p:nvPicPr>
        <p:blipFill>
          <a:blip r:embed="rId3" cstate="screen"/>
          <a:stretch>
            <a:fillRect/>
          </a:stretch>
        </p:blipFill>
        <p:spPr>
          <a:xfrm rot="20433613">
            <a:off x="-2706905" y="-1794569"/>
            <a:ext cx="5690610" cy="10447138"/>
          </a:xfrm>
          <a:prstGeom prst="rect">
            <a:avLst/>
          </a:prstGeom>
        </p:spPr>
      </p:pic>
      <p:sp>
        <p:nvSpPr>
          <p:cNvPr id="30" name="Subtitle 2"/>
          <p:cNvSpPr txBox="1"/>
          <p:nvPr/>
        </p:nvSpPr>
        <p:spPr>
          <a:xfrm>
            <a:off x="-309735" y="1469088"/>
            <a:ext cx="6405735" cy="1373594"/>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11500" dirty="0">
                <a:solidFill>
                  <a:schemeClr val="bg1"/>
                </a:solidFill>
                <a:latin typeface="Quentin" panose="02000506000000020002" pitchFamily="2" charset="77"/>
                <a:ea typeface="Lato Light" panose="020F0502020204030203" pitchFamily="34" charset="0"/>
                <a:cs typeface="Lato Light" panose="020F0502020204030203" pitchFamily="34" charset="0"/>
              </a:rPr>
              <a:t>Service</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0" name="图片占位符 399" descr="图片包含 服装, 人员, 天空&#10;&#10;描述已自动生成"/>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grpSp>
        <p:nvGrpSpPr>
          <p:cNvPr id="3" name="Group 2"/>
          <p:cNvGrpSpPr/>
          <p:nvPr/>
        </p:nvGrpSpPr>
        <p:grpSpPr>
          <a:xfrm>
            <a:off x="5853298" y="1910027"/>
            <a:ext cx="6002843" cy="3037946"/>
            <a:chOff x="3843499" y="3719582"/>
            <a:chExt cx="16665619" cy="8244192"/>
          </a:xfrm>
          <a:solidFill>
            <a:schemeClr val="bg1">
              <a:lumMod val="95000"/>
            </a:schemeClr>
          </a:solidFill>
        </p:grpSpPr>
        <p:sp>
          <p:nvSpPr>
            <p:cNvPr id="4" name="Freeform 781"/>
            <p:cNvSpPr/>
            <p:nvPr/>
          </p:nvSpPr>
          <p:spPr bwMode="auto">
            <a:xfrm>
              <a:off x="9818027" y="3757809"/>
              <a:ext cx="85988" cy="38227"/>
            </a:xfrm>
            <a:custGeom>
              <a:avLst/>
              <a:gdLst>
                <a:gd name="T0" fmla="*/ 4 w 9"/>
                <a:gd name="T1" fmla="*/ 3 h 4"/>
                <a:gd name="T2" fmla="*/ 1 w 9"/>
                <a:gd name="T3" fmla="*/ 2 h 4"/>
                <a:gd name="T4" fmla="*/ 5 w 9"/>
                <a:gd name="T5" fmla="*/ 2 h 4"/>
                <a:gd name="T6" fmla="*/ 0 w 9"/>
                <a:gd name="T7" fmla="*/ 0 h 4"/>
                <a:gd name="T8" fmla="*/ 9 w 9"/>
                <a:gd name="T9" fmla="*/ 2 h 4"/>
                <a:gd name="T10" fmla="*/ 5 w 9"/>
                <a:gd name="T11" fmla="*/ 2 h 4"/>
                <a:gd name="T12" fmla="*/ 4 w 9"/>
                <a:gd name="T13" fmla="*/ 3 h 4"/>
                <a:gd name="T14" fmla="*/ 4 w 9"/>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4">
                  <a:moveTo>
                    <a:pt x="4" y="3"/>
                  </a:moveTo>
                  <a:cubicBezTo>
                    <a:pt x="4" y="3"/>
                    <a:pt x="1" y="2"/>
                    <a:pt x="1" y="2"/>
                  </a:cubicBezTo>
                  <a:cubicBezTo>
                    <a:pt x="1" y="2"/>
                    <a:pt x="4" y="2"/>
                    <a:pt x="5" y="2"/>
                  </a:cubicBezTo>
                  <a:cubicBezTo>
                    <a:pt x="3" y="1"/>
                    <a:pt x="1" y="2"/>
                    <a:pt x="0" y="0"/>
                  </a:cubicBezTo>
                  <a:cubicBezTo>
                    <a:pt x="1" y="1"/>
                    <a:pt x="8" y="0"/>
                    <a:pt x="9" y="2"/>
                  </a:cubicBezTo>
                  <a:cubicBezTo>
                    <a:pt x="9" y="2"/>
                    <a:pt x="6" y="2"/>
                    <a:pt x="5" y="2"/>
                  </a:cubicBezTo>
                  <a:cubicBezTo>
                    <a:pt x="5" y="2"/>
                    <a:pt x="7" y="4"/>
                    <a:pt x="4" y="3"/>
                  </a:cubicBezTo>
                  <a:cubicBezTo>
                    <a:pt x="3" y="3"/>
                    <a:pt x="6" y="4"/>
                    <a:pt x="4" y="3"/>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5" name="Freeform 403"/>
            <p:cNvSpPr/>
            <p:nvPr/>
          </p:nvSpPr>
          <p:spPr bwMode="auto">
            <a:xfrm>
              <a:off x="16859435" y="9558687"/>
              <a:ext cx="1904460" cy="1423937"/>
            </a:xfrm>
            <a:custGeom>
              <a:avLst/>
              <a:gdLst>
                <a:gd name="T0" fmla="*/ 96 w 204"/>
                <a:gd name="T1" fmla="*/ 3 h 152"/>
                <a:gd name="T2" fmla="*/ 97 w 204"/>
                <a:gd name="T3" fmla="*/ 7 h 152"/>
                <a:gd name="T4" fmla="*/ 86 w 204"/>
                <a:gd name="T5" fmla="*/ 13 h 152"/>
                <a:gd name="T6" fmla="*/ 76 w 204"/>
                <a:gd name="T7" fmla="*/ 24 h 152"/>
                <a:gd name="T8" fmla="*/ 71 w 204"/>
                <a:gd name="T9" fmla="*/ 15 h 152"/>
                <a:gd name="T10" fmla="*/ 65 w 204"/>
                <a:gd name="T11" fmla="*/ 19 h 152"/>
                <a:gd name="T12" fmla="*/ 62 w 204"/>
                <a:gd name="T13" fmla="*/ 22 h 152"/>
                <a:gd name="T14" fmla="*/ 59 w 204"/>
                <a:gd name="T15" fmla="*/ 26 h 152"/>
                <a:gd name="T16" fmla="*/ 55 w 204"/>
                <a:gd name="T17" fmla="*/ 33 h 152"/>
                <a:gd name="T18" fmla="*/ 51 w 204"/>
                <a:gd name="T19" fmla="*/ 30 h 152"/>
                <a:gd name="T20" fmla="*/ 47 w 204"/>
                <a:gd name="T21" fmla="*/ 38 h 152"/>
                <a:gd name="T22" fmla="*/ 24 w 204"/>
                <a:gd name="T23" fmla="*/ 50 h 152"/>
                <a:gd name="T24" fmla="*/ 7 w 204"/>
                <a:gd name="T25" fmla="*/ 60 h 152"/>
                <a:gd name="T26" fmla="*/ 3 w 204"/>
                <a:gd name="T27" fmla="*/ 68 h 152"/>
                <a:gd name="T28" fmla="*/ 4 w 204"/>
                <a:gd name="T29" fmla="*/ 82 h 152"/>
                <a:gd name="T30" fmla="*/ 7 w 204"/>
                <a:gd name="T31" fmla="*/ 91 h 152"/>
                <a:gd name="T32" fmla="*/ 13 w 204"/>
                <a:gd name="T33" fmla="*/ 106 h 152"/>
                <a:gd name="T34" fmla="*/ 11 w 204"/>
                <a:gd name="T35" fmla="*/ 121 h 152"/>
                <a:gd name="T36" fmla="*/ 30 w 204"/>
                <a:gd name="T37" fmla="*/ 125 h 152"/>
                <a:gd name="T38" fmla="*/ 54 w 204"/>
                <a:gd name="T39" fmla="*/ 121 h 152"/>
                <a:gd name="T40" fmla="*/ 73 w 204"/>
                <a:gd name="T41" fmla="*/ 112 h 152"/>
                <a:gd name="T42" fmla="*/ 96 w 204"/>
                <a:gd name="T43" fmla="*/ 111 h 152"/>
                <a:gd name="T44" fmla="*/ 111 w 204"/>
                <a:gd name="T45" fmla="*/ 121 h 152"/>
                <a:gd name="T46" fmla="*/ 116 w 204"/>
                <a:gd name="T47" fmla="*/ 125 h 152"/>
                <a:gd name="T48" fmla="*/ 125 w 204"/>
                <a:gd name="T49" fmla="*/ 120 h 152"/>
                <a:gd name="T50" fmla="*/ 122 w 204"/>
                <a:gd name="T51" fmla="*/ 129 h 152"/>
                <a:gd name="T52" fmla="*/ 131 w 204"/>
                <a:gd name="T53" fmla="*/ 132 h 152"/>
                <a:gd name="T54" fmla="*/ 145 w 204"/>
                <a:gd name="T55" fmla="*/ 147 h 152"/>
                <a:gd name="T56" fmla="*/ 161 w 204"/>
                <a:gd name="T57" fmla="*/ 145 h 152"/>
                <a:gd name="T58" fmla="*/ 165 w 204"/>
                <a:gd name="T59" fmla="*/ 149 h 152"/>
                <a:gd name="T60" fmla="*/ 174 w 204"/>
                <a:gd name="T61" fmla="*/ 145 h 152"/>
                <a:gd name="T62" fmla="*/ 194 w 204"/>
                <a:gd name="T63" fmla="*/ 118 h 152"/>
                <a:gd name="T64" fmla="*/ 200 w 204"/>
                <a:gd name="T65" fmla="*/ 108 h 152"/>
                <a:gd name="T66" fmla="*/ 202 w 204"/>
                <a:gd name="T67" fmla="*/ 96 h 152"/>
                <a:gd name="T68" fmla="*/ 201 w 204"/>
                <a:gd name="T69" fmla="*/ 83 h 152"/>
                <a:gd name="T70" fmla="*/ 196 w 204"/>
                <a:gd name="T71" fmla="*/ 70 h 152"/>
                <a:gd name="T72" fmla="*/ 184 w 204"/>
                <a:gd name="T73" fmla="*/ 59 h 152"/>
                <a:gd name="T74" fmla="*/ 180 w 204"/>
                <a:gd name="T75" fmla="*/ 50 h 152"/>
                <a:gd name="T76" fmla="*/ 166 w 204"/>
                <a:gd name="T77" fmla="*/ 36 h 152"/>
                <a:gd name="T78" fmla="*/ 161 w 204"/>
                <a:gd name="T79" fmla="*/ 20 h 152"/>
                <a:gd name="T80" fmla="*/ 152 w 204"/>
                <a:gd name="T81" fmla="*/ 8 h 152"/>
                <a:gd name="T82" fmla="*/ 145 w 204"/>
                <a:gd name="T83" fmla="*/ 6 h 152"/>
                <a:gd name="T84" fmla="*/ 143 w 204"/>
                <a:gd name="T85" fmla="*/ 16 h 152"/>
                <a:gd name="T86" fmla="*/ 130 w 204"/>
                <a:gd name="T87" fmla="*/ 31 h 152"/>
                <a:gd name="T88" fmla="*/ 115 w 204"/>
                <a:gd name="T89" fmla="*/ 17 h 152"/>
                <a:gd name="T90" fmla="*/ 118 w 204"/>
                <a:gd name="T91" fmla="*/ 11 h 152"/>
                <a:gd name="T92" fmla="*/ 117 w 204"/>
                <a:gd name="T93" fmla="*/ 8 h 152"/>
                <a:gd name="T94" fmla="*/ 109 w 204"/>
                <a:gd name="T95" fmla="*/ 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4" h="152">
                  <a:moveTo>
                    <a:pt x="101" y="4"/>
                  </a:moveTo>
                  <a:cubicBezTo>
                    <a:pt x="99" y="4"/>
                    <a:pt x="98" y="2"/>
                    <a:pt x="96" y="2"/>
                  </a:cubicBezTo>
                  <a:cubicBezTo>
                    <a:pt x="95" y="1"/>
                    <a:pt x="95" y="2"/>
                    <a:pt x="96" y="3"/>
                  </a:cubicBezTo>
                  <a:cubicBezTo>
                    <a:pt x="96" y="4"/>
                    <a:pt x="98" y="3"/>
                    <a:pt x="98" y="3"/>
                  </a:cubicBezTo>
                  <a:cubicBezTo>
                    <a:pt x="99" y="4"/>
                    <a:pt x="98" y="6"/>
                    <a:pt x="99" y="6"/>
                  </a:cubicBezTo>
                  <a:cubicBezTo>
                    <a:pt x="99" y="7"/>
                    <a:pt x="98" y="7"/>
                    <a:pt x="97" y="7"/>
                  </a:cubicBezTo>
                  <a:cubicBezTo>
                    <a:pt x="96" y="8"/>
                    <a:pt x="95" y="8"/>
                    <a:pt x="94" y="8"/>
                  </a:cubicBezTo>
                  <a:cubicBezTo>
                    <a:pt x="92" y="7"/>
                    <a:pt x="92" y="8"/>
                    <a:pt x="90" y="8"/>
                  </a:cubicBezTo>
                  <a:cubicBezTo>
                    <a:pt x="87" y="9"/>
                    <a:pt x="88" y="12"/>
                    <a:pt x="86" y="13"/>
                  </a:cubicBezTo>
                  <a:cubicBezTo>
                    <a:pt x="84" y="15"/>
                    <a:pt x="83" y="18"/>
                    <a:pt x="84" y="20"/>
                  </a:cubicBezTo>
                  <a:cubicBezTo>
                    <a:pt x="86" y="23"/>
                    <a:pt x="81" y="21"/>
                    <a:pt x="80" y="21"/>
                  </a:cubicBezTo>
                  <a:cubicBezTo>
                    <a:pt x="79" y="21"/>
                    <a:pt x="76" y="24"/>
                    <a:pt x="76" y="24"/>
                  </a:cubicBezTo>
                  <a:cubicBezTo>
                    <a:pt x="76" y="24"/>
                    <a:pt x="75" y="19"/>
                    <a:pt x="74" y="18"/>
                  </a:cubicBezTo>
                  <a:cubicBezTo>
                    <a:pt x="74" y="17"/>
                    <a:pt x="73" y="17"/>
                    <a:pt x="72" y="17"/>
                  </a:cubicBezTo>
                  <a:cubicBezTo>
                    <a:pt x="71" y="16"/>
                    <a:pt x="71" y="16"/>
                    <a:pt x="71" y="15"/>
                  </a:cubicBezTo>
                  <a:cubicBezTo>
                    <a:pt x="70" y="14"/>
                    <a:pt x="70" y="16"/>
                    <a:pt x="70" y="17"/>
                  </a:cubicBezTo>
                  <a:cubicBezTo>
                    <a:pt x="69" y="17"/>
                    <a:pt x="68" y="17"/>
                    <a:pt x="68" y="16"/>
                  </a:cubicBezTo>
                  <a:cubicBezTo>
                    <a:pt x="66" y="16"/>
                    <a:pt x="67" y="20"/>
                    <a:pt x="65" y="19"/>
                  </a:cubicBezTo>
                  <a:cubicBezTo>
                    <a:pt x="65" y="19"/>
                    <a:pt x="64" y="18"/>
                    <a:pt x="64" y="18"/>
                  </a:cubicBezTo>
                  <a:cubicBezTo>
                    <a:pt x="63" y="19"/>
                    <a:pt x="63" y="19"/>
                    <a:pt x="63" y="19"/>
                  </a:cubicBezTo>
                  <a:cubicBezTo>
                    <a:pt x="60" y="18"/>
                    <a:pt x="62" y="22"/>
                    <a:pt x="62" y="22"/>
                  </a:cubicBezTo>
                  <a:cubicBezTo>
                    <a:pt x="62" y="22"/>
                    <a:pt x="60" y="22"/>
                    <a:pt x="60" y="22"/>
                  </a:cubicBezTo>
                  <a:cubicBezTo>
                    <a:pt x="60" y="23"/>
                    <a:pt x="61" y="23"/>
                    <a:pt x="61" y="23"/>
                  </a:cubicBezTo>
                  <a:cubicBezTo>
                    <a:pt x="60" y="25"/>
                    <a:pt x="59" y="23"/>
                    <a:pt x="59" y="26"/>
                  </a:cubicBezTo>
                  <a:cubicBezTo>
                    <a:pt x="59" y="27"/>
                    <a:pt x="60" y="27"/>
                    <a:pt x="60" y="28"/>
                  </a:cubicBezTo>
                  <a:cubicBezTo>
                    <a:pt x="60" y="30"/>
                    <a:pt x="53" y="26"/>
                    <a:pt x="53" y="29"/>
                  </a:cubicBezTo>
                  <a:cubicBezTo>
                    <a:pt x="53" y="30"/>
                    <a:pt x="57" y="32"/>
                    <a:pt x="55" y="33"/>
                  </a:cubicBezTo>
                  <a:cubicBezTo>
                    <a:pt x="54" y="33"/>
                    <a:pt x="54" y="32"/>
                    <a:pt x="54" y="33"/>
                  </a:cubicBezTo>
                  <a:cubicBezTo>
                    <a:pt x="53" y="34"/>
                    <a:pt x="53" y="34"/>
                    <a:pt x="52" y="33"/>
                  </a:cubicBezTo>
                  <a:cubicBezTo>
                    <a:pt x="51" y="33"/>
                    <a:pt x="52" y="31"/>
                    <a:pt x="51" y="30"/>
                  </a:cubicBezTo>
                  <a:cubicBezTo>
                    <a:pt x="50" y="28"/>
                    <a:pt x="48" y="32"/>
                    <a:pt x="47" y="33"/>
                  </a:cubicBezTo>
                  <a:cubicBezTo>
                    <a:pt x="47" y="34"/>
                    <a:pt x="46" y="35"/>
                    <a:pt x="46" y="36"/>
                  </a:cubicBezTo>
                  <a:cubicBezTo>
                    <a:pt x="46" y="36"/>
                    <a:pt x="47" y="37"/>
                    <a:pt x="47" y="38"/>
                  </a:cubicBezTo>
                  <a:cubicBezTo>
                    <a:pt x="47" y="38"/>
                    <a:pt x="45" y="40"/>
                    <a:pt x="44" y="41"/>
                  </a:cubicBezTo>
                  <a:cubicBezTo>
                    <a:pt x="41" y="44"/>
                    <a:pt x="38" y="46"/>
                    <a:pt x="34" y="47"/>
                  </a:cubicBezTo>
                  <a:cubicBezTo>
                    <a:pt x="31" y="47"/>
                    <a:pt x="28" y="49"/>
                    <a:pt x="24" y="50"/>
                  </a:cubicBezTo>
                  <a:cubicBezTo>
                    <a:pt x="21" y="51"/>
                    <a:pt x="18" y="51"/>
                    <a:pt x="15" y="53"/>
                  </a:cubicBezTo>
                  <a:cubicBezTo>
                    <a:pt x="13" y="55"/>
                    <a:pt x="12" y="55"/>
                    <a:pt x="10" y="56"/>
                  </a:cubicBezTo>
                  <a:cubicBezTo>
                    <a:pt x="9" y="57"/>
                    <a:pt x="7" y="60"/>
                    <a:pt x="7" y="60"/>
                  </a:cubicBezTo>
                  <a:cubicBezTo>
                    <a:pt x="6" y="60"/>
                    <a:pt x="7" y="57"/>
                    <a:pt x="7" y="56"/>
                  </a:cubicBezTo>
                  <a:cubicBezTo>
                    <a:pt x="5" y="56"/>
                    <a:pt x="4" y="61"/>
                    <a:pt x="4" y="61"/>
                  </a:cubicBezTo>
                  <a:cubicBezTo>
                    <a:pt x="5" y="64"/>
                    <a:pt x="3" y="65"/>
                    <a:pt x="3" y="68"/>
                  </a:cubicBezTo>
                  <a:cubicBezTo>
                    <a:pt x="3" y="69"/>
                    <a:pt x="8" y="80"/>
                    <a:pt x="6" y="81"/>
                  </a:cubicBezTo>
                  <a:cubicBezTo>
                    <a:pt x="6" y="81"/>
                    <a:pt x="3" y="77"/>
                    <a:pt x="3" y="77"/>
                  </a:cubicBezTo>
                  <a:cubicBezTo>
                    <a:pt x="3" y="78"/>
                    <a:pt x="6" y="81"/>
                    <a:pt x="4" y="82"/>
                  </a:cubicBezTo>
                  <a:cubicBezTo>
                    <a:pt x="2" y="82"/>
                    <a:pt x="2" y="77"/>
                    <a:pt x="0" y="77"/>
                  </a:cubicBezTo>
                  <a:cubicBezTo>
                    <a:pt x="0" y="77"/>
                    <a:pt x="6" y="85"/>
                    <a:pt x="6" y="86"/>
                  </a:cubicBezTo>
                  <a:cubicBezTo>
                    <a:pt x="7" y="87"/>
                    <a:pt x="6" y="89"/>
                    <a:pt x="7" y="91"/>
                  </a:cubicBezTo>
                  <a:cubicBezTo>
                    <a:pt x="8" y="93"/>
                    <a:pt x="9" y="94"/>
                    <a:pt x="10" y="96"/>
                  </a:cubicBezTo>
                  <a:cubicBezTo>
                    <a:pt x="11" y="97"/>
                    <a:pt x="11" y="100"/>
                    <a:pt x="11" y="101"/>
                  </a:cubicBezTo>
                  <a:cubicBezTo>
                    <a:pt x="11" y="103"/>
                    <a:pt x="12" y="105"/>
                    <a:pt x="13" y="106"/>
                  </a:cubicBezTo>
                  <a:cubicBezTo>
                    <a:pt x="14" y="109"/>
                    <a:pt x="14" y="110"/>
                    <a:pt x="14" y="113"/>
                  </a:cubicBezTo>
                  <a:cubicBezTo>
                    <a:pt x="14" y="114"/>
                    <a:pt x="14" y="119"/>
                    <a:pt x="14" y="119"/>
                  </a:cubicBezTo>
                  <a:cubicBezTo>
                    <a:pt x="13" y="120"/>
                    <a:pt x="12" y="120"/>
                    <a:pt x="11" y="121"/>
                  </a:cubicBezTo>
                  <a:cubicBezTo>
                    <a:pt x="10" y="124"/>
                    <a:pt x="12" y="124"/>
                    <a:pt x="13" y="125"/>
                  </a:cubicBezTo>
                  <a:cubicBezTo>
                    <a:pt x="17" y="127"/>
                    <a:pt x="20" y="129"/>
                    <a:pt x="25" y="128"/>
                  </a:cubicBezTo>
                  <a:cubicBezTo>
                    <a:pt x="27" y="127"/>
                    <a:pt x="29" y="126"/>
                    <a:pt x="30" y="125"/>
                  </a:cubicBezTo>
                  <a:cubicBezTo>
                    <a:pt x="33" y="124"/>
                    <a:pt x="32" y="125"/>
                    <a:pt x="33" y="123"/>
                  </a:cubicBezTo>
                  <a:cubicBezTo>
                    <a:pt x="35" y="121"/>
                    <a:pt x="42" y="121"/>
                    <a:pt x="44" y="122"/>
                  </a:cubicBezTo>
                  <a:cubicBezTo>
                    <a:pt x="47" y="122"/>
                    <a:pt x="52" y="124"/>
                    <a:pt x="54" y="121"/>
                  </a:cubicBezTo>
                  <a:cubicBezTo>
                    <a:pt x="55" y="120"/>
                    <a:pt x="55" y="118"/>
                    <a:pt x="57" y="117"/>
                  </a:cubicBezTo>
                  <a:cubicBezTo>
                    <a:pt x="59" y="116"/>
                    <a:pt x="61" y="115"/>
                    <a:pt x="63" y="114"/>
                  </a:cubicBezTo>
                  <a:cubicBezTo>
                    <a:pt x="66" y="112"/>
                    <a:pt x="70" y="114"/>
                    <a:pt x="73" y="112"/>
                  </a:cubicBezTo>
                  <a:cubicBezTo>
                    <a:pt x="78" y="110"/>
                    <a:pt x="82" y="110"/>
                    <a:pt x="88" y="109"/>
                  </a:cubicBezTo>
                  <a:cubicBezTo>
                    <a:pt x="89" y="109"/>
                    <a:pt x="90" y="108"/>
                    <a:pt x="92" y="108"/>
                  </a:cubicBezTo>
                  <a:cubicBezTo>
                    <a:pt x="93" y="109"/>
                    <a:pt x="95" y="110"/>
                    <a:pt x="96" y="111"/>
                  </a:cubicBezTo>
                  <a:cubicBezTo>
                    <a:pt x="97" y="111"/>
                    <a:pt x="107" y="113"/>
                    <a:pt x="107" y="114"/>
                  </a:cubicBezTo>
                  <a:cubicBezTo>
                    <a:pt x="106" y="115"/>
                    <a:pt x="105" y="118"/>
                    <a:pt x="107" y="117"/>
                  </a:cubicBezTo>
                  <a:cubicBezTo>
                    <a:pt x="108" y="117"/>
                    <a:pt x="110" y="120"/>
                    <a:pt x="111" y="121"/>
                  </a:cubicBezTo>
                  <a:cubicBezTo>
                    <a:pt x="112" y="122"/>
                    <a:pt x="112" y="123"/>
                    <a:pt x="112" y="125"/>
                  </a:cubicBezTo>
                  <a:cubicBezTo>
                    <a:pt x="113" y="126"/>
                    <a:pt x="115" y="128"/>
                    <a:pt x="115" y="128"/>
                  </a:cubicBezTo>
                  <a:cubicBezTo>
                    <a:pt x="115" y="127"/>
                    <a:pt x="114" y="126"/>
                    <a:pt x="116" y="125"/>
                  </a:cubicBezTo>
                  <a:cubicBezTo>
                    <a:pt x="117" y="124"/>
                    <a:pt x="118" y="123"/>
                    <a:pt x="120" y="122"/>
                  </a:cubicBezTo>
                  <a:cubicBezTo>
                    <a:pt x="121" y="121"/>
                    <a:pt x="126" y="116"/>
                    <a:pt x="125" y="115"/>
                  </a:cubicBezTo>
                  <a:cubicBezTo>
                    <a:pt x="126" y="117"/>
                    <a:pt x="125" y="118"/>
                    <a:pt x="125" y="120"/>
                  </a:cubicBezTo>
                  <a:cubicBezTo>
                    <a:pt x="126" y="121"/>
                    <a:pt x="124" y="122"/>
                    <a:pt x="124" y="122"/>
                  </a:cubicBezTo>
                  <a:cubicBezTo>
                    <a:pt x="123" y="124"/>
                    <a:pt x="123" y="125"/>
                    <a:pt x="123" y="126"/>
                  </a:cubicBezTo>
                  <a:cubicBezTo>
                    <a:pt x="123" y="128"/>
                    <a:pt x="119" y="129"/>
                    <a:pt x="122" y="129"/>
                  </a:cubicBezTo>
                  <a:cubicBezTo>
                    <a:pt x="126" y="129"/>
                    <a:pt x="124" y="125"/>
                    <a:pt x="125" y="123"/>
                  </a:cubicBezTo>
                  <a:cubicBezTo>
                    <a:pt x="125" y="123"/>
                    <a:pt x="129" y="127"/>
                    <a:pt x="128" y="129"/>
                  </a:cubicBezTo>
                  <a:cubicBezTo>
                    <a:pt x="125" y="133"/>
                    <a:pt x="129" y="130"/>
                    <a:pt x="131" y="132"/>
                  </a:cubicBezTo>
                  <a:cubicBezTo>
                    <a:pt x="134" y="135"/>
                    <a:pt x="134" y="136"/>
                    <a:pt x="134" y="139"/>
                  </a:cubicBezTo>
                  <a:cubicBezTo>
                    <a:pt x="133" y="142"/>
                    <a:pt x="137" y="145"/>
                    <a:pt x="139" y="145"/>
                  </a:cubicBezTo>
                  <a:cubicBezTo>
                    <a:pt x="141" y="146"/>
                    <a:pt x="143" y="147"/>
                    <a:pt x="145" y="147"/>
                  </a:cubicBezTo>
                  <a:cubicBezTo>
                    <a:pt x="147" y="147"/>
                    <a:pt x="151" y="152"/>
                    <a:pt x="153" y="151"/>
                  </a:cubicBezTo>
                  <a:cubicBezTo>
                    <a:pt x="155" y="150"/>
                    <a:pt x="157" y="149"/>
                    <a:pt x="158" y="147"/>
                  </a:cubicBezTo>
                  <a:cubicBezTo>
                    <a:pt x="158" y="147"/>
                    <a:pt x="160" y="144"/>
                    <a:pt x="161" y="145"/>
                  </a:cubicBezTo>
                  <a:cubicBezTo>
                    <a:pt x="161" y="146"/>
                    <a:pt x="159" y="147"/>
                    <a:pt x="160" y="148"/>
                  </a:cubicBezTo>
                  <a:cubicBezTo>
                    <a:pt x="161" y="149"/>
                    <a:pt x="161" y="146"/>
                    <a:pt x="162" y="146"/>
                  </a:cubicBezTo>
                  <a:cubicBezTo>
                    <a:pt x="162" y="146"/>
                    <a:pt x="164" y="149"/>
                    <a:pt x="165" y="149"/>
                  </a:cubicBezTo>
                  <a:cubicBezTo>
                    <a:pt x="165" y="150"/>
                    <a:pt x="167" y="152"/>
                    <a:pt x="168" y="152"/>
                  </a:cubicBezTo>
                  <a:cubicBezTo>
                    <a:pt x="167" y="152"/>
                    <a:pt x="170" y="149"/>
                    <a:pt x="170" y="149"/>
                  </a:cubicBezTo>
                  <a:cubicBezTo>
                    <a:pt x="172" y="148"/>
                    <a:pt x="173" y="146"/>
                    <a:pt x="174" y="145"/>
                  </a:cubicBezTo>
                  <a:cubicBezTo>
                    <a:pt x="177" y="144"/>
                    <a:pt x="185" y="146"/>
                    <a:pt x="185" y="142"/>
                  </a:cubicBezTo>
                  <a:cubicBezTo>
                    <a:pt x="186" y="137"/>
                    <a:pt x="187" y="134"/>
                    <a:pt x="188" y="130"/>
                  </a:cubicBezTo>
                  <a:cubicBezTo>
                    <a:pt x="190" y="126"/>
                    <a:pt x="191" y="122"/>
                    <a:pt x="194" y="118"/>
                  </a:cubicBezTo>
                  <a:cubicBezTo>
                    <a:pt x="195" y="117"/>
                    <a:pt x="197" y="116"/>
                    <a:pt x="198" y="114"/>
                  </a:cubicBezTo>
                  <a:cubicBezTo>
                    <a:pt x="198" y="113"/>
                    <a:pt x="198" y="113"/>
                    <a:pt x="198" y="112"/>
                  </a:cubicBezTo>
                  <a:cubicBezTo>
                    <a:pt x="199" y="111"/>
                    <a:pt x="200" y="110"/>
                    <a:pt x="200" y="108"/>
                  </a:cubicBezTo>
                  <a:cubicBezTo>
                    <a:pt x="201" y="106"/>
                    <a:pt x="200" y="104"/>
                    <a:pt x="201" y="102"/>
                  </a:cubicBezTo>
                  <a:cubicBezTo>
                    <a:pt x="201" y="101"/>
                    <a:pt x="202" y="100"/>
                    <a:pt x="202" y="99"/>
                  </a:cubicBezTo>
                  <a:cubicBezTo>
                    <a:pt x="203" y="98"/>
                    <a:pt x="201" y="97"/>
                    <a:pt x="202" y="96"/>
                  </a:cubicBezTo>
                  <a:cubicBezTo>
                    <a:pt x="203" y="95"/>
                    <a:pt x="204" y="92"/>
                    <a:pt x="203" y="91"/>
                  </a:cubicBezTo>
                  <a:cubicBezTo>
                    <a:pt x="203" y="89"/>
                    <a:pt x="202" y="88"/>
                    <a:pt x="202" y="87"/>
                  </a:cubicBezTo>
                  <a:cubicBezTo>
                    <a:pt x="201" y="86"/>
                    <a:pt x="201" y="84"/>
                    <a:pt x="201" y="83"/>
                  </a:cubicBezTo>
                  <a:cubicBezTo>
                    <a:pt x="200" y="79"/>
                    <a:pt x="203" y="77"/>
                    <a:pt x="202" y="73"/>
                  </a:cubicBezTo>
                  <a:cubicBezTo>
                    <a:pt x="202" y="74"/>
                    <a:pt x="201" y="76"/>
                    <a:pt x="200" y="76"/>
                  </a:cubicBezTo>
                  <a:cubicBezTo>
                    <a:pt x="198" y="76"/>
                    <a:pt x="197" y="72"/>
                    <a:pt x="196" y="70"/>
                  </a:cubicBezTo>
                  <a:cubicBezTo>
                    <a:pt x="194" y="67"/>
                    <a:pt x="190" y="67"/>
                    <a:pt x="190" y="62"/>
                  </a:cubicBezTo>
                  <a:cubicBezTo>
                    <a:pt x="189" y="60"/>
                    <a:pt x="188" y="60"/>
                    <a:pt x="187" y="59"/>
                  </a:cubicBezTo>
                  <a:cubicBezTo>
                    <a:pt x="185" y="58"/>
                    <a:pt x="185" y="61"/>
                    <a:pt x="184" y="59"/>
                  </a:cubicBezTo>
                  <a:cubicBezTo>
                    <a:pt x="184" y="56"/>
                    <a:pt x="183" y="55"/>
                    <a:pt x="181" y="53"/>
                  </a:cubicBezTo>
                  <a:cubicBezTo>
                    <a:pt x="181" y="53"/>
                    <a:pt x="180" y="52"/>
                    <a:pt x="180" y="51"/>
                  </a:cubicBezTo>
                  <a:cubicBezTo>
                    <a:pt x="179" y="51"/>
                    <a:pt x="180" y="49"/>
                    <a:pt x="180" y="50"/>
                  </a:cubicBezTo>
                  <a:cubicBezTo>
                    <a:pt x="178" y="48"/>
                    <a:pt x="176" y="47"/>
                    <a:pt x="174" y="46"/>
                  </a:cubicBezTo>
                  <a:cubicBezTo>
                    <a:pt x="172" y="44"/>
                    <a:pt x="169" y="45"/>
                    <a:pt x="168" y="43"/>
                  </a:cubicBezTo>
                  <a:cubicBezTo>
                    <a:pt x="166" y="41"/>
                    <a:pt x="167" y="37"/>
                    <a:pt x="166" y="36"/>
                  </a:cubicBezTo>
                  <a:cubicBezTo>
                    <a:pt x="166" y="34"/>
                    <a:pt x="166" y="32"/>
                    <a:pt x="165" y="31"/>
                  </a:cubicBezTo>
                  <a:cubicBezTo>
                    <a:pt x="164" y="30"/>
                    <a:pt x="163" y="30"/>
                    <a:pt x="163" y="28"/>
                  </a:cubicBezTo>
                  <a:cubicBezTo>
                    <a:pt x="163" y="26"/>
                    <a:pt x="163" y="23"/>
                    <a:pt x="161" y="20"/>
                  </a:cubicBezTo>
                  <a:cubicBezTo>
                    <a:pt x="160" y="20"/>
                    <a:pt x="158" y="17"/>
                    <a:pt x="158" y="18"/>
                  </a:cubicBezTo>
                  <a:cubicBezTo>
                    <a:pt x="156" y="18"/>
                    <a:pt x="156" y="19"/>
                    <a:pt x="155" y="17"/>
                  </a:cubicBezTo>
                  <a:cubicBezTo>
                    <a:pt x="153" y="15"/>
                    <a:pt x="154" y="11"/>
                    <a:pt x="152" y="8"/>
                  </a:cubicBezTo>
                  <a:cubicBezTo>
                    <a:pt x="152" y="7"/>
                    <a:pt x="148" y="0"/>
                    <a:pt x="148" y="0"/>
                  </a:cubicBezTo>
                  <a:cubicBezTo>
                    <a:pt x="147" y="0"/>
                    <a:pt x="147" y="2"/>
                    <a:pt x="147" y="3"/>
                  </a:cubicBezTo>
                  <a:cubicBezTo>
                    <a:pt x="147" y="4"/>
                    <a:pt x="146" y="5"/>
                    <a:pt x="145" y="6"/>
                  </a:cubicBezTo>
                  <a:cubicBezTo>
                    <a:pt x="145" y="6"/>
                    <a:pt x="143" y="8"/>
                    <a:pt x="144" y="9"/>
                  </a:cubicBezTo>
                  <a:cubicBezTo>
                    <a:pt x="144" y="9"/>
                    <a:pt x="146" y="9"/>
                    <a:pt x="145" y="10"/>
                  </a:cubicBezTo>
                  <a:cubicBezTo>
                    <a:pt x="144" y="10"/>
                    <a:pt x="143" y="15"/>
                    <a:pt x="143" y="16"/>
                  </a:cubicBezTo>
                  <a:cubicBezTo>
                    <a:pt x="144" y="18"/>
                    <a:pt x="144" y="20"/>
                    <a:pt x="144" y="22"/>
                  </a:cubicBezTo>
                  <a:cubicBezTo>
                    <a:pt x="143" y="26"/>
                    <a:pt x="143" y="36"/>
                    <a:pt x="137" y="36"/>
                  </a:cubicBezTo>
                  <a:cubicBezTo>
                    <a:pt x="133" y="36"/>
                    <a:pt x="133" y="32"/>
                    <a:pt x="130" y="31"/>
                  </a:cubicBezTo>
                  <a:cubicBezTo>
                    <a:pt x="128" y="30"/>
                    <a:pt x="126" y="30"/>
                    <a:pt x="124" y="28"/>
                  </a:cubicBezTo>
                  <a:cubicBezTo>
                    <a:pt x="123" y="27"/>
                    <a:pt x="112" y="21"/>
                    <a:pt x="113" y="20"/>
                  </a:cubicBezTo>
                  <a:cubicBezTo>
                    <a:pt x="113" y="19"/>
                    <a:pt x="114" y="18"/>
                    <a:pt x="115" y="17"/>
                  </a:cubicBezTo>
                  <a:cubicBezTo>
                    <a:pt x="115" y="16"/>
                    <a:pt x="117" y="16"/>
                    <a:pt x="117" y="15"/>
                  </a:cubicBezTo>
                  <a:cubicBezTo>
                    <a:pt x="117" y="15"/>
                    <a:pt x="116" y="14"/>
                    <a:pt x="116" y="13"/>
                  </a:cubicBezTo>
                  <a:cubicBezTo>
                    <a:pt x="117" y="12"/>
                    <a:pt x="117" y="12"/>
                    <a:pt x="118" y="11"/>
                  </a:cubicBezTo>
                  <a:cubicBezTo>
                    <a:pt x="118" y="10"/>
                    <a:pt x="120" y="9"/>
                    <a:pt x="121" y="8"/>
                  </a:cubicBezTo>
                  <a:cubicBezTo>
                    <a:pt x="121" y="7"/>
                    <a:pt x="119" y="5"/>
                    <a:pt x="118" y="6"/>
                  </a:cubicBezTo>
                  <a:cubicBezTo>
                    <a:pt x="118" y="6"/>
                    <a:pt x="117" y="8"/>
                    <a:pt x="117" y="8"/>
                  </a:cubicBezTo>
                  <a:cubicBezTo>
                    <a:pt x="116" y="7"/>
                    <a:pt x="116" y="7"/>
                    <a:pt x="115" y="6"/>
                  </a:cubicBezTo>
                  <a:cubicBezTo>
                    <a:pt x="115" y="5"/>
                    <a:pt x="113" y="7"/>
                    <a:pt x="112" y="7"/>
                  </a:cubicBezTo>
                  <a:cubicBezTo>
                    <a:pt x="111" y="8"/>
                    <a:pt x="110" y="7"/>
                    <a:pt x="109" y="7"/>
                  </a:cubicBezTo>
                  <a:cubicBezTo>
                    <a:pt x="107" y="6"/>
                    <a:pt x="104" y="5"/>
                    <a:pt x="101" y="4"/>
                  </a:cubicBezTo>
                  <a:cubicBezTo>
                    <a:pt x="99" y="4"/>
                    <a:pt x="103" y="5"/>
                    <a:pt x="101" y="4"/>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6" name="Freeform 404"/>
            <p:cNvSpPr/>
            <p:nvPr/>
          </p:nvSpPr>
          <p:spPr bwMode="auto">
            <a:xfrm>
              <a:off x="11416754" y="5927165"/>
              <a:ext cx="372610" cy="563840"/>
            </a:xfrm>
            <a:custGeom>
              <a:avLst/>
              <a:gdLst>
                <a:gd name="T0" fmla="*/ 7 w 40"/>
                <a:gd name="T1" fmla="*/ 0 h 60"/>
                <a:gd name="T2" fmla="*/ 4 w 40"/>
                <a:gd name="T3" fmla="*/ 3 h 60"/>
                <a:gd name="T4" fmla="*/ 2 w 40"/>
                <a:gd name="T5" fmla="*/ 8 h 60"/>
                <a:gd name="T6" fmla="*/ 5 w 40"/>
                <a:gd name="T7" fmla="*/ 14 h 60"/>
                <a:gd name="T8" fmla="*/ 3 w 40"/>
                <a:gd name="T9" fmla="*/ 18 h 60"/>
                <a:gd name="T10" fmla="*/ 3 w 40"/>
                <a:gd name="T11" fmla="*/ 19 h 60"/>
                <a:gd name="T12" fmla="*/ 2 w 40"/>
                <a:gd name="T13" fmla="*/ 23 h 60"/>
                <a:gd name="T14" fmla="*/ 5 w 40"/>
                <a:gd name="T15" fmla="*/ 23 h 60"/>
                <a:gd name="T16" fmla="*/ 7 w 40"/>
                <a:gd name="T17" fmla="*/ 19 h 60"/>
                <a:gd name="T18" fmla="*/ 7 w 40"/>
                <a:gd name="T19" fmla="*/ 23 h 60"/>
                <a:gd name="T20" fmla="*/ 11 w 40"/>
                <a:gd name="T21" fmla="*/ 27 h 60"/>
                <a:gd name="T22" fmla="*/ 14 w 40"/>
                <a:gd name="T23" fmla="*/ 30 h 60"/>
                <a:gd name="T24" fmla="*/ 16 w 40"/>
                <a:gd name="T25" fmla="*/ 36 h 60"/>
                <a:gd name="T26" fmla="*/ 8 w 40"/>
                <a:gd name="T27" fmla="*/ 39 h 60"/>
                <a:gd name="T28" fmla="*/ 9 w 40"/>
                <a:gd name="T29" fmla="*/ 42 h 60"/>
                <a:gd name="T30" fmla="*/ 5 w 40"/>
                <a:gd name="T31" fmla="*/ 47 h 60"/>
                <a:gd name="T32" fmla="*/ 9 w 40"/>
                <a:gd name="T33" fmla="*/ 48 h 60"/>
                <a:gd name="T34" fmla="*/ 18 w 40"/>
                <a:gd name="T35" fmla="*/ 48 h 60"/>
                <a:gd name="T36" fmla="*/ 10 w 40"/>
                <a:gd name="T37" fmla="*/ 52 h 60"/>
                <a:gd name="T38" fmla="*/ 7 w 40"/>
                <a:gd name="T39" fmla="*/ 55 h 60"/>
                <a:gd name="T40" fmla="*/ 3 w 40"/>
                <a:gd name="T41" fmla="*/ 59 h 60"/>
                <a:gd name="T42" fmla="*/ 5 w 40"/>
                <a:gd name="T43" fmla="*/ 60 h 60"/>
                <a:gd name="T44" fmla="*/ 12 w 40"/>
                <a:gd name="T45" fmla="*/ 57 h 60"/>
                <a:gd name="T46" fmla="*/ 19 w 40"/>
                <a:gd name="T47" fmla="*/ 55 h 60"/>
                <a:gd name="T48" fmla="*/ 27 w 40"/>
                <a:gd name="T49" fmla="*/ 54 h 60"/>
                <a:gd name="T50" fmla="*/ 38 w 40"/>
                <a:gd name="T51" fmla="*/ 51 h 60"/>
                <a:gd name="T52" fmla="*/ 38 w 40"/>
                <a:gd name="T53" fmla="*/ 46 h 60"/>
                <a:gd name="T54" fmla="*/ 32 w 40"/>
                <a:gd name="T55" fmla="*/ 41 h 60"/>
                <a:gd name="T56" fmla="*/ 31 w 40"/>
                <a:gd name="T57" fmla="*/ 36 h 60"/>
                <a:gd name="T58" fmla="*/ 30 w 40"/>
                <a:gd name="T59" fmla="*/ 34 h 60"/>
                <a:gd name="T60" fmla="*/ 23 w 40"/>
                <a:gd name="T61" fmla="*/ 25 h 60"/>
                <a:gd name="T62" fmla="*/ 12 w 40"/>
                <a:gd name="T63" fmla="*/ 18 h 60"/>
                <a:gd name="T64" fmla="*/ 14 w 40"/>
                <a:gd name="T65" fmla="*/ 16 h 60"/>
                <a:gd name="T66" fmla="*/ 21 w 40"/>
                <a:gd name="T67" fmla="*/ 8 h 60"/>
                <a:gd name="T68" fmla="*/ 9 w 40"/>
                <a:gd name="T69" fmla="*/ 7 h 60"/>
                <a:gd name="T70" fmla="*/ 9 w 40"/>
                <a:gd name="T71" fmla="*/ 6 h 60"/>
                <a:gd name="T72" fmla="*/ 15 w 40"/>
                <a:gd name="T7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 h="60">
                  <a:moveTo>
                    <a:pt x="15" y="0"/>
                  </a:moveTo>
                  <a:cubicBezTo>
                    <a:pt x="12" y="0"/>
                    <a:pt x="10" y="1"/>
                    <a:pt x="7" y="0"/>
                  </a:cubicBezTo>
                  <a:cubicBezTo>
                    <a:pt x="6" y="0"/>
                    <a:pt x="5" y="0"/>
                    <a:pt x="5" y="1"/>
                  </a:cubicBezTo>
                  <a:cubicBezTo>
                    <a:pt x="6" y="3"/>
                    <a:pt x="5" y="2"/>
                    <a:pt x="4" y="3"/>
                  </a:cubicBezTo>
                  <a:cubicBezTo>
                    <a:pt x="5" y="2"/>
                    <a:pt x="5" y="4"/>
                    <a:pt x="5" y="4"/>
                  </a:cubicBezTo>
                  <a:cubicBezTo>
                    <a:pt x="4" y="6"/>
                    <a:pt x="1" y="5"/>
                    <a:pt x="2" y="8"/>
                  </a:cubicBezTo>
                  <a:cubicBezTo>
                    <a:pt x="4" y="10"/>
                    <a:pt x="3" y="11"/>
                    <a:pt x="2" y="13"/>
                  </a:cubicBezTo>
                  <a:cubicBezTo>
                    <a:pt x="2" y="15"/>
                    <a:pt x="4" y="15"/>
                    <a:pt x="5" y="14"/>
                  </a:cubicBezTo>
                  <a:cubicBezTo>
                    <a:pt x="4" y="15"/>
                    <a:pt x="5" y="15"/>
                    <a:pt x="5" y="16"/>
                  </a:cubicBezTo>
                  <a:cubicBezTo>
                    <a:pt x="5" y="15"/>
                    <a:pt x="3" y="18"/>
                    <a:pt x="3" y="18"/>
                  </a:cubicBezTo>
                  <a:cubicBezTo>
                    <a:pt x="2" y="18"/>
                    <a:pt x="0" y="18"/>
                    <a:pt x="0" y="20"/>
                  </a:cubicBezTo>
                  <a:cubicBezTo>
                    <a:pt x="1" y="20"/>
                    <a:pt x="2" y="18"/>
                    <a:pt x="3" y="19"/>
                  </a:cubicBezTo>
                  <a:cubicBezTo>
                    <a:pt x="3" y="20"/>
                    <a:pt x="3" y="21"/>
                    <a:pt x="3" y="21"/>
                  </a:cubicBezTo>
                  <a:cubicBezTo>
                    <a:pt x="2" y="22"/>
                    <a:pt x="2" y="23"/>
                    <a:pt x="2" y="23"/>
                  </a:cubicBezTo>
                  <a:cubicBezTo>
                    <a:pt x="2" y="24"/>
                    <a:pt x="3" y="22"/>
                    <a:pt x="4" y="22"/>
                  </a:cubicBezTo>
                  <a:cubicBezTo>
                    <a:pt x="4" y="21"/>
                    <a:pt x="5" y="23"/>
                    <a:pt x="5" y="23"/>
                  </a:cubicBezTo>
                  <a:cubicBezTo>
                    <a:pt x="6" y="23"/>
                    <a:pt x="5" y="19"/>
                    <a:pt x="4" y="19"/>
                  </a:cubicBezTo>
                  <a:cubicBezTo>
                    <a:pt x="5" y="19"/>
                    <a:pt x="7" y="20"/>
                    <a:pt x="7" y="19"/>
                  </a:cubicBezTo>
                  <a:cubicBezTo>
                    <a:pt x="7" y="19"/>
                    <a:pt x="6" y="20"/>
                    <a:pt x="6" y="20"/>
                  </a:cubicBezTo>
                  <a:cubicBezTo>
                    <a:pt x="6" y="21"/>
                    <a:pt x="7" y="22"/>
                    <a:pt x="7" y="23"/>
                  </a:cubicBezTo>
                  <a:cubicBezTo>
                    <a:pt x="7" y="24"/>
                    <a:pt x="4" y="27"/>
                    <a:pt x="7" y="27"/>
                  </a:cubicBezTo>
                  <a:cubicBezTo>
                    <a:pt x="7" y="27"/>
                    <a:pt x="10" y="27"/>
                    <a:pt x="11" y="27"/>
                  </a:cubicBezTo>
                  <a:cubicBezTo>
                    <a:pt x="12" y="26"/>
                    <a:pt x="15" y="26"/>
                    <a:pt x="15" y="26"/>
                  </a:cubicBezTo>
                  <a:cubicBezTo>
                    <a:pt x="14" y="28"/>
                    <a:pt x="13" y="28"/>
                    <a:pt x="14" y="30"/>
                  </a:cubicBezTo>
                  <a:cubicBezTo>
                    <a:pt x="15" y="33"/>
                    <a:pt x="15" y="31"/>
                    <a:pt x="16" y="32"/>
                  </a:cubicBezTo>
                  <a:cubicBezTo>
                    <a:pt x="16" y="33"/>
                    <a:pt x="15" y="35"/>
                    <a:pt x="16" y="36"/>
                  </a:cubicBezTo>
                  <a:cubicBezTo>
                    <a:pt x="17" y="38"/>
                    <a:pt x="14" y="38"/>
                    <a:pt x="13" y="38"/>
                  </a:cubicBezTo>
                  <a:cubicBezTo>
                    <a:pt x="11" y="39"/>
                    <a:pt x="10" y="37"/>
                    <a:pt x="8" y="39"/>
                  </a:cubicBezTo>
                  <a:cubicBezTo>
                    <a:pt x="7" y="41"/>
                    <a:pt x="12" y="40"/>
                    <a:pt x="11" y="41"/>
                  </a:cubicBezTo>
                  <a:cubicBezTo>
                    <a:pt x="11" y="41"/>
                    <a:pt x="9" y="42"/>
                    <a:pt x="9" y="42"/>
                  </a:cubicBezTo>
                  <a:cubicBezTo>
                    <a:pt x="9" y="43"/>
                    <a:pt x="10" y="43"/>
                    <a:pt x="9" y="44"/>
                  </a:cubicBezTo>
                  <a:cubicBezTo>
                    <a:pt x="8" y="45"/>
                    <a:pt x="7" y="46"/>
                    <a:pt x="5" y="47"/>
                  </a:cubicBezTo>
                  <a:cubicBezTo>
                    <a:pt x="4" y="48"/>
                    <a:pt x="6" y="49"/>
                    <a:pt x="6" y="49"/>
                  </a:cubicBezTo>
                  <a:cubicBezTo>
                    <a:pt x="7" y="49"/>
                    <a:pt x="9" y="48"/>
                    <a:pt x="9" y="48"/>
                  </a:cubicBezTo>
                  <a:cubicBezTo>
                    <a:pt x="9" y="49"/>
                    <a:pt x="12" y="49"/>
                    <a:pt x="13" y="50"/>
                  </a:cubicBezTo>
                  <a:cubicBezTo>
                    <a:pt x="15" y="50"/>
                    <a:pt x="17" y="48"/>
                    <a:pt x="18" y="48"/>
                  </a:cubicBezTo>
                  <a:cubicBezTo>
                    <a:pt x="18" y="48"/>
                    <a:pt x="16" y="53"/>
                    <a:pt x="13" y="52"/>
                  </a:cubicBezTo>
                  <a:cubicBezTo>
                    <a:pt x="12" y="51"/>
                    <a:pt x="11" y="52"/>
                    <a:pt x="10" y="52"/>
                  </a:cubicBezTo>
                  <a:cubicBezTo>
                    <a:pt x="8" y="52"/>
                    <a:pt x="9" y="51"/>
                    <a:pt x="8" y="51"/>
                  </a:cubicBezTo>
                  <a:cubicBezTo>
                    <a:pt x="8" y="51"/>
                    <a:pt x="8" y="54"/>
                    <a:pt x="7" y="55"/>
                  </a:cubicBezTo>
                  <a:cubicBezTo>
                    <a:pt x="7" y="55"/>
                    <a:pt x="6" y="56"/>
                    <a:pt x="5" y="57"/>
                  </a:cubicBezTo>
                  <a:cubicBezTo>
                    <a:pt x="5" y="57"/>
                    <a:pt x="3" y="58"/>
                    <a:pt x="3" y="59"/>
                  </a:cubicBezTo>
                  <a:cubicBezTo>
                    <a:pt x="3" y="59"/>
                    <a:pt x="5" y="59"/>
                    <a:pt x="5" y="59"/>
                  </a:cubicBezTo>
                  <a:cubicBezTo>
                    <a:pt x="5" y="59"/>
                    <a:pt x="4" y="59"/>
                    <a:pt x="5" y="60"/>
                  </a:cubicBezTo>
                  <a:cubicBezTo>
                    <a:pt x="5" y="60"/>
                    <a:pt x="7" y="57"/>
                    <a:pt x="8" y="57"/>
                  </a:cubicBezTo>
                  <a:cubicBezTo>
                    <a:pt x="9" y="57"/>
                    <a:pt x="11" y="58"/>
                    <a:pt x="12" y="57"/>
                  </a:cubicBezTo>
                  <a:cubicBezTo>
                    <a:pt x="14" y="57"/>
                    <a:pt x="13" y="55"/>
                    <a:pt x="15" y="55"/>
                  </a:cubicBezTo>
                  <a:cubicBezTo>
                    <a:pt x="16" y="54"/>
                    <a:pt x="17" y="55"/>
                    <a:pt x="19" y="55"/>
                  </a:cubicBezTo>
                  <a:cubicBezTo>
                    <a:pt x="20" y="56"/>
                    <a:pt x="21" y="54"/>
                    <a:pt x="23" y="55"/>
                  </a:cubicBezTo>
                  <a:cubicBezTo>
                    <a:pt x="24" y="56"/>
                    <a:pt x="26" y="55"/>
                    <a:pt x="27" y="54"/>
                  </a:cubicBezTo>
                  <a:cubicBezTo>
                    <a:pt x="29" y="54"/>
                    <a:pt x="32" y="54"/>
                    <a:pt x="34" y="54"/>
                  </a:cubicBezTo>
                  <a:cubicBezTo>
                    <a:pt x="34" y="54"/>
                    <a:pt x="38" y="51"/>
                    <a:pt x="38" y="51"/>
                  </a:cubicBezTo>
                  <a:cubicBezTo>
                    <a:pt x="37" y="50"/>
                    <a:pt x="33" y="51"/>
                    <a:pt x="33" y="50"/>
                  </a:cubicBezTo>
                  <a:cubicBezTo>
                    <a:pt x="33" y="49"/>
                    <a:pt x="37" y="46"/>
                    <a:pt x="38" y="46"/>
                  </a:cubicBezTo>
                  <a:cubicBezTo>
                    <a:pt x="39" y="44"/>
                    <a:pt x="40" y="40"/>
                    <a:pt x="36" y="40"/>
                  </a:cubicBezTo>
                  <a:cubicBezTo>
                    <a:pt x="35" y="40"/>
                    <a:pt x="33" y="41"/>
                    <a:pt x="32" y="41"/>
                  </a:cubicBezTo>
                  <a:cubicBezTo>
                    <a:pt x="30" y="40"/>
                    <a:pt x="32" y="40"/>
                    <a:pt x="32" y="39"/>
                  </a:cubicBezTo>
                  <a:cubicBezTo>
                    <a:pt x="32" y="38"/>
                    <a:pt x="32" y="37"/>
                    <a:pt x="31" y="36"/>
                  </a:cubicBezTo>
                  <a:cubicBezTo>
                    <a:pt x="31" y="36"/>
                    <a:pt x="27" y="35"/>
                    <a:pt x="28" y="34"/>
                  </a:cubicBezTo>
                  <a:cubicBezTo>
                    <a:pt x="28" y="34"/>
                    <a:pt x="30" y="35"/>
                    <a:pt x="30" y="34"/>
                  </a:cubicBezTo>
                  <a:cubicBezTo>
                    <a:pt x="31" y="33"/>
                    <a:pt x="30" y="32"/>
                    <a:pt x="29" y="31"/>
                  </a:cubicBezTo>
                  <a:cubicBezTo>
                    <a:pt x="26" y="29"/>
                    <a:pt x="25" y="29"/>
                    <a:pt x="23" y="25"/>
                  </a:cubicBezTo>
                  <a:cubicBezTo>
                    <a:pt x="22" y="23"/>
                    <a:pt x="21" y="21"/>
                    <a:pt x="18" y="19"/>
                  </a:cubicBezTo>
                  <a:cubicBezTo>
                    <a:pt x="17" y="18"/>
                    <a:pt x="13" y="20"/>
                    <a:pt x="12" y="18"/>
                  </a:cubicBezTo>
                  <a:cubicBezTo>
                    <a:pt x="12" y="18"/>
                    <a:pt x="18" y="17"/>
                    <a:pt x="17" y="16"/>
                  </a:cubicBezTo>
                  <a:cubicBezTo>
                    <a:pt x="17" y="16"/>
                    <a:pt x="15" y="17"/>
                    <a:pt x="14" y="16"/>
                  </a:cubicBezTo>
                  <a:cubicBezTo>
                    <a:pt x="14" y="16"/>
                    <a:pt x="18" y="15"/>
                    <a:pt x="18" y="15"/>
                  </a:cubicBezTo>
                  <a:cubicBezTo>
                    <a:pt x="19" y="14"/>
                    <a:pt x="22" y="9"/>
                    <a:pt x="21" y="8"/>
                  </a:cubicBezTo>
                  <a:cubicBezTo>
                    <a:pt x="20" y="6"/>
                    <a:pt x="17" y="6"/>
                    <a:pt x="15" y="6"/>
                  </a:cubicBezTo>
                  <a:cubicBezTo>
                    <a:pt x="14" y="7"/>
                    <a:pt x="9" y="7"/>
                    <a:pt x="9" y="7"/>
                  </a:cubicBezTo>
                  <a:cubicBezTo>
                    <a:pt x="9" y="7"/>
                    <a:pt x="11" y="6"/>
                    <a:pt x="11" y="6"/>
                  </a:cubicBezTo>
                  <a:cubicBezTo>
                    <a:pt x="11" y="6"/>
                    <a:pt x="9" y="5"/>
                    <a:pt x="9" y="6"/>
                  </a:cubicBezTo>
                  <a:cubicBezTo>
                    <a:pt x="9" y="5"/>
                    <a:pt x="18" y="1"/>
                    <a:pt x="15" y="0"/>
                  </a:cubicBezTo>
                  <a:cubicBezTo>
                    <a:pt x="14" y="0"/>
                    <a:pt x="17" y="1"/>
                    <a:pt x="15" y="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7" name="Freeform 405"/>
            <p:cNvSpPr/>
            <p:nvPr/>
          </p:nvSpPr>
          <p:spPr bwMode="auto">
            <a:xfrm>
              <a:off x="10566434" y="5337841"/>
              <a:ext cx="503186" cy="245289"/>
            </a:xfrm>
            <a:custGeom>
              <a:avLst/>
              <a:gdLst>
                <a:gd name="T0" fmla="*/ 53 w 54"/>
                <a:gd name="T1" fmla="*/ 10 h 26"/>
                <a:gd name="T2" fmla="*/ 49 w 54"/>
                <a:gd name="T3" fmla="*/ 9 h 26"/>
                <a:gd name="T4" fmla="*/ 50 w 54"/>
                <a:gd name="T5" fmla="*/ 8 h 26"/>
                <a:gd name="T6" fmla="*/ 48 w 54"/>
                <a:gd name="T7" fmla="*/ 7 h 26"/>
                <a:gd name="T8" fmla="*/ 49 w 54"/>
                <a:gd name="T9" fmla="*/ 6 h 26"/>
                <a:gd name="T10" fmla="*/ 46 w 54"/>
                <a:gd name="T11" fmla="*/ 5 h 26"/>
                <a:gd name="T12" fmla="*/ 48 w 54"/>
                <a:gd name="T13" fmla="*/ 3 h 26"/>
                <a:gd name="T14" fmla="*/ 43 w 54"/>
                <a:gd name="T15" fmla="*/ 3 h 26"/>
                <a:gd name="T16" fmla="*/ 39 w 54"/>
                <a:gd name="T17" fmla="*/ 1 h 26"/>
                <a:gd name="T18" fmla="*/ 39 w 54"/>
                <a:gd name="T19" fmla="*/ 4 h 26"/>
                <a:gd name="T20" fmla="*/ 36 w 54"/>
                <a:gd name="T21" fmla="*/ 5 h 26"/>
                <a:gd name="T22" fmla="*/ 32 w 54"/>
                <a:gd name="T23" fmla="*/ 5 h 26"/>
                <a:gd name="T24" fmla="*/ 32 w 54"/>
                <a:gd name="T25" fmla="*/ 9 h 26"/>
                <a:gd name="T26" fmla="*/ 26 w 54"/>
                <a:gd name="T27" fmla="*/ 5 h 26"/>
                <a:gd name="T28" fmla="*/ 25 w 54"/>
                <a:gd name="T29" fmla="*/ 8 h 26"/>
                <a:gd name="T30" fmla="*/ 21 w 54"/>
                <a:gd name="T31" fmla="*/ 5 h 26"/>
                <a:gd name="T32" fmla="*/ 21 w 54"/>
                <a:gd name="T33" fmla="*/ 9 h 26"/>
                <a:gd name="T34" fmla="*/ 19 w 54"/>
                <a:gd name="T35" fmla="*/ 9 h 26"/>
                <a:gd name="T36" fmla="*/ 17 w 54"/>
                <a:gd name="T37" fmla="*/ 12 h 26"/>
                <a:gd name="T38" fmla="*/ 14 w 54"/>
                <a:gd name="T39" fmla="*/ 8 h 26"/>
                <a:gd name="T40" fmla="*/ 16 w 54"/>
                <a:gd name="T41" fmla="*/ 8 h 26"/>
                <a:gd name="T42" fmla="*/ 14 w 54"/>
                <a:gd name="T43" fmla="*/ 5 h 26"/>
                <a:gd name="T44" fmla="*/ 7 w 54"/>
                <a:gd name="T45" fmla="*/ 2 h 26"/>
                <a:gd name="T46" fmla="*/ 9 w 54"/>
                <a:gd name="T47" fmla="*/ 4 h 26"/>
                <a:gd name="T48" fmla="*/ 8 w 54"/>
                <a:gd name="T49" fmla="*/ 4 h 26"/>
                <a:gd name="T50" fmla="*/ 10 w 54"/>
                <a:gd name="T51" fmla="*/ 8 h 26"/>
                <a:gd name="T52" fmla="*/ 5 w 54"/>
                <a:gd name="T53" fmla="*/ 6 h 26"/>
                <a:gd name="T54" fmla="*/ 3 w 54"/>
                <a:gd name="T55" fmla="*/ 6 h 26"/>
                <a:gd name="T56" fmla="*/ 5 w 54"/>
                <a:gd name="T57" fmla="*/ 7 h 26"/>
                <a:gd name="T58" fmla="*/ 5 w 54"/>
                <a:gd name="T59" fmla="*/ 8 h 26"/>
                <a:gd name="T60" fmla="*/ 2 w 54"/>
                <a:gd name="T61" fmla="*/ 7 h 26"/>
                <a:gd name="T62" fmla="*/ 1 w 54"/>
                <a:gd name="T63" fmla="*/ 9 h 26"/>
                <a:gd name="T64" fmla="*/ 8 w 54"/>
                <a:gd name="T65" fmla="*/ 10 h 26"/>
                <a:gd name="T66" fmla="*/ 13 w 54"/>
                <a:gd name="T67" fmla="*/ 11 h 26"/>
                <a:gd name="T68" fmla="*/ 11 w 54"/>
                <a:gd name="T69" fmla="*/ 12 h 26"/>
                <a:gd name="T70" fmla="*/ 12 w 54"/>
                <a:gd name="T71" fmla="*/ 13 h 26"/>
                <a:gd name="T72" fmla="*/ 8 w 54"/>
                <a:gd name="T73" fmla="*/ 14 h 26"/>
                <a:gd name="T74" fmla="*/ 3 w 54"/>
                <a:gd name="T75" fmla="*/ 15 h 26"/>
                <a:gd name="T76" fmla="*/ 10 w 54"/>
                <a:gd name="T77" fmla="*/ 16 h 26"/>
                <a:gd name="T78" fmla="*/ 12 w 54"/>
                <a:gd name="T79" fmla="*/ 18 h 26"/>
                <a:gd name="T80" fmla="*/ 15 w 54"/>
                <a:gd name="T81" fmla="*/ 17 h 26"/>
                <a:gd name="T82" fmla="*/ 13 w 54"/>
                <a:gd name="T83" fmla="*/ 18 h 26"/>
                <a:gd name="T84" fmla="*/ 15 w 54"/>
                <a:gd name="T85" fmla="*/ 18 h 26"/>
                <a:gd name="T86" fmla="*/ 10 w 54"/>
                <a:gd name="T87" fmla="*/ 23 h 26"/>
                <a:gd name="T88" fmla="*/ 15 w 54"/>
                <a:gd name="T89" fmla="*/ 23 h 26"/>
                <a:gd name="T90" fmla="*/ 21 w 54"/>
                <a:gd name="T91" fmla="*/ 24 h 26"/>
                <a:gd name="T92" fmla="*/ 20 w 54"/>
                <a:gd name="T93" fmla="*/ 24 h 26"/>
                <a:gd name="T94" fmla="*/ 22 w 54"/>
                <a:gd name="T95" fmla="*/ 25 h 26"/>
                <a:gd name="T96" fmla="*/ 29 w 54"/>
                <a:gd name="T97" fmla="*/ 26 h 26"/>
                <a:gd name="T98" fmla="*/ 33 w 54"/>
                <a:gd name="T99" fmla="*/ 25 h 26"/>
                <a:gd name="T100" fmla="*/ 39 w 54"/>
                <a:gd name="T101" fmla="*/ 23 h 26"/>
                <a:gd name="T102" fmla="*/ 46 w 54"/>
                <a:gd name="T103" fmla="*/ 19 h 26"/>
                <a:gd name="T104" fmla="*/ 52 w 54"/>
                <a:gd name="T105" fmla="*/ 16 h 26"/>
                <a:gd name="T106" fmla="*/ 52 w 54"/>
                <a:gd name="T107" fmla="*/ 14 h 26"/>
                <a:gd name="T108" fmla="*/ 54 w 54"/>
                <a:gd name="T109" fmla="*/ 13 h 26"/>
                <a:gd name="T110" fmla="*/ 52 w 54"/>
                <a:gd name="T111" fmla="*/ 12 h 26"/>
                <a:gd name="T112" fmla="*/ 53 w 54"/>
                <a:gd name="T113" fmla="*/ 10 h 26"/>
                <a:gd name="T114" fmla="*/ 53 w 54"/>
                <a:gd name="T115"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26">
                  <a:moveTo>
                    <a:pt x="53" y="10"/>
                  </a:moveTo>
                  <a:cubicBezTo>
                    <a:pt x="53" y="10"/>
                    <a:pt x="49" y="9"/>
                    <a:pt x="49" y="9"/>
                  </a:cubicBezTo>
                  <a:cubicBezTo>
                    <a:pt x="49" y="9"/>
                    <a:pt x="50" y="8"/>
                    <a:pt x="50" y="8"/>
                  </a:cubicBezTo>
                  <a:cubicBezTo>
                    <a:pt x="49" y="8"/>
                    <a:pt x="47" y="8"/>
                    <a:pt x="48" y="7"/>
                  </a:cubicBezTo>
                  <a:cubicBezTo>
                    <a:pt x="48" y="7"/>
                    <a:pt x="49" y="6"/>
                    <a:pt x="49" y="6"/>
                  </a:cubicBezTo>
                  <a:cubicBezTo>
                    <a:pt x="48" y="5"/>
                    <a:pt x="46" y="5"/>
                    <a:pt x="46" y="5"/>
                  </a:cubicBezTo>
                  <a:cubicBezTo>
                    <a:pt x="46" y="4"/>
                    <a:pt x="48" y="3"/>
                    <a:pt x="48" y="3"/>
                  </a:cubicBezTo>
                  <a:cubicBezTo>
                    <a:pt x="48" y="3"/>
                    <a:pt x="44" y="4"/>
                    <a:pt x="43" y="3"/>
                  </a:cubicBezTo>
                  <a:cubicBezTo>
                    <a:pt x="42" y="2"/>
                    <a:pt x="41" y="1"/>
                    <a:pt x="39" y="1"/>
                  </a:cubicBezTo>
                  <a:cubicBezTo>
                    <a:pt x="38" y="1"/>
                    <a:pt x="40" y="3"/>
                    <a:pt x="39" y="4"/>
                  </a:cubicBezTo>
                  <a:cubicBezTo>
                    <a:pt x="38" y="5"/>
                    <a:pt x="37" y="4"/>
                    <a:pt x="36" y="5"/>
                  </a:cubicBezTo>
                  <a:cubicBezTo>
                    <a:pt x="35" y="6"/>
                    <a:pt x="34" y="5"/>
                    <a:pt x="32" y="5"/>
                  </a:cubicBezTo>
                  <a:cubicBezTo>
                    <a:pt x="30" y="4"/>
                    <a:pt x="33" y="8"/>
                    <a:pt x="32" y="9"/>
                  </a:cubicBezTo>
                  <a:cubicBezTo>
                    <a:pt x="32" y="9"/>
                    <a:pt x="28" y="2"/>
                    <a:pt x="26" y="5"/>
                  </a:cubicBezTo>
                  <a:cubicBezTo>
                    <a:pt x="25" y="5"/>
                    <a:pt x="26" y="7"/>
                    <a:pt x="25" y="8"/>
                  </a:cubicBezTo>
                  <a:cubicBezTo>
                    <a:pt x="25" y="9"/>
                    <a:pt x="22" y="5"/>
                    <a:pt x="21" y="5"/>
                  </a:cubicBezTo>
                  <a:cubicBezTo>
                    <a:pt x="20" y="5"/>
                    <a:pt x="23" y="9"/>
                    <a:pt x="21" y="9"/>
                  </a:cubicBezTo>
                  <a:cubicBezTo>
                    <a:pt x="20" y="9"/>
                    <a:pt x="20" y="9"/>
                    <a:pt x="19" y="9"/>
                  </a:cubicBezTo>
                  <a:cubicBezTo>
                    <a:pt x="18" y="9"/>
                    <a:pt x="17" y="11"/>
                    <a:pt x="17" y="12"/>
                  </a:cubicBezTo>
                  <a:cubicBezTo>
                    <a:pt x="17" y="11"/>
                    <a:pt x="14" y="9"/>
                    <a:pt x="14" y="8"/>
                  </a:cubicBezTo>
                  <a:cubicBezTo>
                    <a:pt x="14" y="8"/>
                    <a:pt x="16" y="8"/>
                    <a:pt x="16" y="8"/>
                  </a:cubicBezTo>
                  <a:cubicBezTo>
                    <a:pt x="16" y="7"/>
                    <a:pt x="14" y="5"/>
                    <a:pt x="14" y="5"/>
                  </a:cubicBezTo>
                  <a:cubicBezTo>
                    <a:pt x="13" y="5"/>
                    <a:pt x="8" y="0"/>
                    <a:pt x="7" y="2"/>
                  </a:cubicBezTo>
                  <a:cubicBezTo>
                    <a:pt x="7" y="3"/>
                    <a:pt x="10" y="3"/>
                    <a:pt x="9" y="4"/>
                  </a:cubicBezTo>
                  <a:cubicBezTo>
                    <a:pt x="9" y="4"/>
                    <a:pt x="9" y="4"/>
                    <a:pt x="8" y="4"/>
                  </a:cubicBezTo>
                  <a:cubicBezTo>
                    <a:pt x="10" y="3"/>
                    <a:pt x="11" y="7"/>
                    <a:pt x="10" y="8"/>
                  </a:cubicBezTo>
                  <a:cubicBezTo>
                    <a:pt x="10" y="8"/>
                    <a:pt x="2" y="1"/>
                    <a:pt x="5" y="6"/>
                  </a:cubicBezTo>
                  <a:cubicBezTo>
                    <a:pt x="5" y="6"/>
                    <a:pt x="3" y="6"/>
                    <a:pt x="3" y="6"/>
                  </a:cubicBezTo>
                  <a:cubicBezTo>
                    <a:pt x="3" y="7"/>
                    <a:pt x="5" y="7"/>
                    <a:pt x="5" y="7"/>
                  </a:cubicBezTo>
                  <a:cubicBezTo>
                    <a:pt x="5" y="6"/>
                    <a:pt x="5" y="8"/>
                    <a:pt x="5" y="8"/>
                  </a:cubicBezTo>
                  <a:cubicBezTo>
                    <a:pt x="5" y="8"/>
                    <a:pt x="3" y="7"/>
                    <a:pt x="2" y="7"/>
                  </a:cubicBezTo>
                  <a:cubicBezTo>
                    <a:pt x="3" y="7"/>
                    <a:pt x="0" y="10"/>
                    <a:pt x="1" y="9"/>
                  </a:cubicBezTo>
                  <a:cubicBezTo>
                    <a:pt x="0" y="11"/>
                    <a:pt x="8" y="10"/>
                    <a:pt x="8" y="10"/>
                  </a:cubicBezTo>
                  <a:cubicBezTo>
                    <a:pt x="9" y="10"/>
                    <a:pt x="13" y="11"/>
                    <a:pt x="13" y="11"/>
                  </a:cubicBezTo>
                  <a:cubicBezTo>
                    <a:pt x="12" y="11"/>
                    <a:pt x="11" y="11"/>
                    <a:pt x="11" y="12"/>
                  </a:cubicBezTo>
                  <a:cubicBezTo>
                    <a:pt x="11" y="12"/>
                    <a:pt x="12" y="13"/>
                    <a:pt x="12" y="13"/>
                  </a:cubicBezTo>
                  <a:cubicBezTo>
                    <a:pt x="11" y="14"/>
                    <a:pt x="9" y="14"/>
                    <a:pt x="8" y="14"/>
                  </a:cubicBezTo>
                  <a:cubicBezTo>
                    <a:pt x="8" y="14"/>
                    <a:pt x="2" y="15"/>
                    <a:pt x="3" y="15"/>
                  </a:cubicBezTo>
                  <a:cubicBezTo>
                    <a:pt x="5" y="16"/>
                    <a:pt x="8" y="15"/>
                    <a:pt x="10" y="16"/>
                  </a:cubicBezTo>
                  <a:cubicBezTo>
                    <a:pt x="11" y="17"/>
                    <a:pt x="11" y="18"/>
                    <a:pt x="12" y="18"/>
                  </a:cubicBezTo>
                  <a:cubicBezTo>
                    <a:pt x="12" y="18"/>
                    <a:pt x="14" y="17"/>
                    <a:pt x="15" y="17"/>
                  </a:cubicBezTo>
                  <a:cubicBezTo>
                    <a:pt x="14" y="17"/>
                    <a:pt x="13" y="18"/>
                    <a:pt x="13" y="18"/>
                  </a:cubicBezTo>
                  <a:cubicBezTo>
                    <a:pt x="13" y="19"/>
                    <a:pt x="15" y="18"/>
                    <a:pt x="15" y="18"/>
                  </a:cubicBezTo>
                  <a:cubicBezTo>
                    <a:pt x="16" y="19"/>
                    <a:pt x="8" y="23"/>
                    <a:pt x="10" y="23"/>
                  </a:cubicBezTo>
                  <a:cubicBezTo>
                    <a:pt x="12" y="24"/>
                    <a:pt x="14" y="23"/>
                    <a:pt x="15" y="23"/>
                  </a:cubicBezTo>
                  <a:cubicBezTo>
                    <a:pt x="17" y="23"/>
                    <a:pt x="19" y="23"/>
                    <a:pt x="21" y="24"/>
                  </a:cubicBezTo>
                  <a:cubicBezTo>
                    <a:pt x="20" y="23"/>
                    <a:pt x="20" y="24"/>
                    <a:pt x="20" y="24"/>
                  </a:cubicBezTo>
                  <a:cubicBezTo>
                    <a:pt x="21" y="25"/>
                    <a:pt x="22" y="25"/>
                    <a:pt x="22" y="25"/>
                  </a:cubicBezTo>
                  <a:cubicBezTo>
                    <a:pt x="24" y="26"/>
                    <a:pt x="27" y="26"/>
                    <a:pt x="29" y="26"/>
                  </a:cubicBezTo>
                  <a:cubicBezTo>
                    <a:pt x="31" y="26"/>
                    <a:pt x="31" y="25"/>
                    <a:pt x="33" y="25"/>
                  </a:cubicBezTo>
                  <a:cubicBezTo>
                    <a:pt x="35" y="24"/>
                    <a:pt x="37" y="24"/>
                    <a:pt x="39" y="23"/>
                  </a:cubicBezTo>
                  <a:cubicBezTo>
                    <a:pt x="42" y="21"/>
                    <a:pt x="43" y="20"/>
                    <a:pt x="46" y="19"/>
                  </a:cubicBezTo>
                  <a:cubicBezTo>
                    <a:pt x="48" y="19"/>
                    <a:pt x="49" y="16"/>
                    <a:pt x="52" y="16"/>
                  </a:cubicBezTo>
                  <a:cubicBezTo>
                    <a:pt x="52" y="15"/>
                    <a:pt x="53" y="15"/>
                    <a:pt x="52" y="14"/>
                  </a:cubicBezTo>
                  <a:cubicBezTo>
                    <a:pt x="51" y="13"/>
                    <a:pt x="53" y="13"/>
                    <a:pt x="54" y="13"/>
                  </a:cubicBezTo>
                  <a:cubicBezTo>
                    <a:pt x="54" y="13"/>
                    <a:pt x="52" y="12"/>
                    <a:pt x="52" y="12"/>
                  </a:cubicBezTo>
                  <a:cubicBezTo>
                    <a:pt x="52" y="11"/>
                    <a:pt x="54" y="10"/>
                    <a:pt x="53" y="10"/>
                  </a:cubicBezTo>
                  <a:cubicBezTo>
                    <a:pt x="51" y="9"/>
                    <a:pt x="54" y="10"/>
                    <a:pt x="53" y="1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8" name="Freeform 406"/>
            <p:cNvSpPr/>
            <p:nvPr/>
          </p:nvSpPr>
          <p:spPr bwMode="auto">
            <a:xfrm>
              <a:off x="14085545" y="4439516"/>
              <a:ext cx="840765" cy="579771"/>
            </a:xfrm>
            <a:custGeom>
              <a:avLst/>
              <a:gdLst>
                <a:gd name="T0" fmla="*/ 77 w 90"/>
                <a:gd name="T1" fmla="*/ 2 h 62"/>
                <a:gd name="T2" fmla="*/ 66 w 90"/>
                <a:gd name="T3" fmla="*/ 6 h 62"/>
                <a:gd name="T4" fmla="*/ 51 w 90"/>
                <a:gd name="T5" fmla="*/ 8 h 62"/>
                <a:gd name="T6" fmla="*/ 48 w 90"/>
                <a:gd name="T7" fmla="*/ 9 h 62"/>
                <a:gd name="T8" fmla="*/ 39 w 90"/>
                <a:gd name="T9" fmla="*/ 11 h 62"/>
                <a:gd name="T10" fmla="*/ 32 w 90"/>
                <a:gd name="T11" fmla="*/ 14 h 62"/>
                <a:gd name="T12" fmla="*/ 26 w 90"/>
                <a:gd name="T13" fmla="*/ 19 h 62"/>
                <a:gd name="T14" fmla="*/ 26 w 90"/>
                <a:gd name="T15" fmla="*/ 21 h 62"/>
                <a:gd name="T16" fmla="*/ 27 w 90"/>
                <a:gd name="T17" fmla="*/ 23 h 62"/>
                <a:gd name="T18" fmla="*/ 23 w 90"/>
                <a:gd name="T19" fmla="*/ 25 h 62"/>
                <a:gd name="T20" fmla="*/ 21 w 90"/>
                <a:gd name="T21" fmla="*/ 28 h 62"/>
                <a:gd name="T22" fmla="*/ 21 w 90"/>
                <a:gd name="T23" fmla="*/ 29 h 62"/>
                <a:gd name="T24" fmla="*/ 14 w 90"/>
                <a:gd name="T25" fmla="*/ 31 h 62"/>
                <a:gd name="T26" fmla="*/ 19 w 90"/>
                <a:gd name="T27" fmla="*/ 34 h 62"/>
                <a:gd name="T28" fmla="*/ 9 w 90"/>
                <a:gd name="T29" fmla="*/ 38 h 62"/>
                <a:gd name="T30" fmla="*/ 6 w 90"/>
                <a:gd name="T31" fmla="*/ 41 h 62"/>
                <a:gd name="T32" fmla="*/ 5 w 90"/>
                <a:gd name="T33" fmla="*/ 47 h 62"/>
                <a:gd name="T34" fmla="*/ 4 w 90"/>
                <a:gd name="T35" fmla="*/ 53 h 62"/>
                <a:gd name="T36" fmla="*/ 12 w 90"/>
                <a:gd name="T37" fmla="*/ 55 h 62"/>
                <a:gd name="T38" fmla="*/ 12 w 90"/>
                <a:gd name="T39" fmla="*/ 56 h 62"/>
                <a:gd name="T40" fmla="*/ 16 w 90"/>
                <a:gd name="T41" fmla="*/ 62 h 62"/>
                <a:gd name="T42" fmla="*/ 26 w 90"/>
                <a:gd name="T43" fmla="*/ 61 h 62"/>
                <a:gd name="T44" fmla="*/ 26 w 90"/>
                <a:gd name="T45" fmla="*/ 59 h 62"/>
                <a:gd name="T46" fmla="*/ 20 w 90"/>
                <a:gd name="T47" fmla="*/ 48 h 62"/>
                <a:gd name="T48" fmla="*/ 20 w 90"/>
                <a:gd name="T49" fmla="*/ 42 h 62"/>
                <a:gd name="T50" fmla="*/ 22 w 90"/>
                <a:gd name="T51" fmla="*/ 40 h 62"/>
                <a:gd name="T52" fmla="*/ 21 w 90"/>
                <a:gd name="T53" fmla="*/ 36 h 62"/>
                <a:gd name="T54" fmla="*/ 27 w 90"/>
                <a:gd name="T55" fmla="*/ 34 h 62"/>
                <a:gd name="T56" fmla="*/ 27 w 90"/>
                <a:gd name="T57" fmla="*/ 32 h 62"/>
                <a:gd name="T58" fmla="*/ 32 w 90"/>
                <a:gd name="T59" fmla="*/ 31 h 62"/>
                <a:gd name="T60" fmla="*/ 35 w 90"/>
                <a:gd name="T61" fmla="*/ 29 h 62"/>
                <a:gd name="T62" fmla="*/ 35 w 90"/>
                <a:gd name="T63" fmla="*/ 26 h 62"/>
                <a:gd name="T64" fmla="*/ 42 w 90"/>
                <a:gd name="T65" fmla="*/ 24 h 62"/>
                <a:gd name="T66" fmla="*/ 45 w 90"/>
                <a:gd name="T67" fmla="*/ 22 h 62"/>
                <a:gd name="T68" fmla="*/ 58 w 90"/>
                <a:gd name="T69" fmla="*/ 15 h 62"/>
                <a:gd name="T70" fmla="*/ 81 w 90"/>
                <a:gd name="T71" fmla="*/ 8 h 62"/>
                <a:gd name="T72" fmla="*/ 84 w 90"/>
                <a:gd name="T73" fmla="*/ 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0" h="62">
                  <a:moveTo>
                    <a:pt x="84" y="1"/>
                  </a:moveTo>
                  <a:cubicBezTo>
                    <a:pt x="81" y="1"/>
                    <a:pt x="80" y="0"/>
                    <a:pt x="77" y="2"/>
                  </a:cubicBezTo>
                  <a:cubicBezTo>
                    <a:pt x="76" y="2"/>
                    <a:pt x="72" y="3"/>
                    <a:pt x="73" y="4"/>
                  </a:cubicBezTo>
                  <a:cubicBezTo>
                    <a:pt x="72" y="4"/>
                    <a:pt x="68" y="6"/>
                    <a:pt x="66" y="6"/>
                  </a:cubicBezTo>
                  <a:cubicBezTo>
                    <a:pt x="64" y="6"/>
                    <a:pt x="61" y="7"/>
                    <a:pt x="59" y="8"/>
                  </a:cubicBezTo>
                  <a:cubicBezTo>
                    <a:pt x="56" y="8"/>
                    <a:pt x="54" y="8"/>
                    <a:pt x="51" y="8"/>
                  </a:cubicBezTo>
                  <a:cubicBezTo>
                    <a:pt x="51" y="8"/>
                    <a:pt x="45" y="8"/>
                    <a:pt x="46" y="9"/>
                  </a:cubicBezTo>
                  <a:cubicBezTo>
                    <a:pt x="46" y="9"/>
                    <a:pt x="48" y="9"/>
                    <a:pt x="48" y="9"/>
                  </a:cubicBezTo>
                  <a:cubicBezTo>
                    <a:pt x="47" y="10"/>
                    <a:pt x="45" y="10"/>
                    <a:pt x="44" y="11"/>
                  </a:cubicBezTo>
                  <a:cubicBezTo>
                    <a:pt x="43" y="11"/>
                    <a:pt x="41" y="11"/>
                    <a:pt x="39" y="11"/>
                  </a:cubicBezTo>
                  <a:cubicBezTo>
                    <a:pt x="38" y="11"/>
                    <a:pt x="38" y="11"/>
                    <a:pt x="36" y="12"/>
                  </a:cubicBezTo>
                  <a:cubicBezTo>
                    <a:pt x="35" y="15"/>
                    <a:pt x="34" y="14"/>
                    <a:pt x="32" y="14"/>
                  </a:cubicBezTo>
                  <a:cubicBezTo>
                    <a:pt x="30" y="15"/>
                    <a:pt x="31" y="17"/>
                    <a:pt x="28" y="17"/>
                  </a:cubicBezTo>
                  <a:cubicBezTo>
                    <a:pt x="26" y="17"/>
                    <a:pt x="27" y="19"/>
                    <a:pt x="26" y="19"/>
                  </a:cubicBezTo>
                  <a:cubicBezTo>
                    <a:pt x="25" y="20"/>
                    <a:pt x="22" y="18"/>
                    <a:pt x="23" y="19"/>
                  </a:cubicBezTo>
                  <a:cubicBezTo>
                    <a:pt x="23" y="20"/>
                    <a:pt x="26" y="21"/>
                    <a:pt x="26" y="21"/>
                  </a:cubicBezTo>
                  <a:cubicBezTo>
                    <a:pt x="26" y="21"/>
                    <a:pt x="22" y="22"/>
                    <a:pt x="22" y="22"/>
                  </a:cubicBezTo>
                  <a:cubicBezTo>
                    <a:pt x="22" y="23"/>
                    <a:pt x="27" y="23"/>
                    <a:pt x="27" y="23"/>
                  </a:cubicBezTo>
                  <a:cubicBezTo>
                    <a:pt x="27" y="24"/>
                    <a:pt x="20" y="24"/>
                    <a:pt x="21" y="25"/>
                  </a:cubicBezTo>
                  <a:cubicBezTo>
                    <a:pt x="21" y="24"/>
                    <a:pt x="23" y="25"/>
                    <a:pt x="23" y="25"/>
                  </a:cubicBezTo>
                  <a:cubicBezTo>
                    <a:pt x="21" y="26"/>
                    <a:pt x="20" y="25"/>
                    <a:pt x="20" y="26"/>
                  </a:cubicBezTo>
                  <a:cubicBezTo>
                    <a:pt x="19" y="27"/>
                    <a:pt x="21" y="28"/>
                    <a:pt x="21" y="28"/>
                  </a:cubicBezTo>
                  <a:cubicBezTo>
                    <a:pt x="20" y="28"/>
                    <a:pt x="19" y="28"/>
                    <a:pt x="18" y="28"/>
                  </a:cubicBezTo>
                  <a:cubicBezTo>
                    <a:pt x="18" y="28"/>
                    <a:pt x="20" y="29"/>
                    <a:pt x="21" y="29"/>
                  </a:cubicBezTo>
                  <a:cubicBezTo>
                    <a:pt x="19" y="29"/>
                    <a:pt x="18" y="29"/>
                    <a:pt x="17" y="30"/>
                  </a:cubicBezTo>
                  <a:cubicBezTo>
                    <a:pt x="16" y="31"/>
                    <a:pt x="15" y="31"/>
                    <a:pt x="14" y="31"/>
                  </a:cubicBezTo>
                  <a:cubicBezTo>
                    <a:pt x="12" y="32"/>
                    <a:pt x="12" y="33"/>
                    <a:pt x="14" y="33"/>
                  </a:cubicBezTo>
                  <a:cubicBezTo>
                    <a:pt x="15" y="33"/>
                    <a:pt x="18" y="34"/>
                    <a:pt x="19" y="34"/>
                  </a:cubicBezTo>
                  <a:cubicBezTo>
                    <a:pt x="17" y="35"/>
                    <a:pt x="15" y="33"/>
                    <a:pt x="15" y="36"/>
                  </a:cubicBezTo>
                  <a:cubicBezTo>
                    <a:pt x="15" y="37"/>
                    <a:pt x="10" y="37"/>
                    <a:pt x="9" y="38"/>
                  </a:cubicBezTo>
                  <a:cubicBezTo>
                    <a:pt x="8" y="39"/>
                    <a:pt x="9" y="39"/>
                    <a:pt x="9" y="40"/>
                  </a:cubicBezTo>
                  <a:cubicBezTo>
                    <a:pt x="9" y="40"/>
                    <a:pt x="6" y="41"/>
                    <a:pt x="6" y="41"/>
                  </a:cubicBezTo>
                  <a:cubicBezTo>
                    <a:pt x="2" y="42"/>
                    <a:pt x="7" y="42"/>
                    <a:pt x="7" y="43"/>
                  </a:cubicBezTo>
                  <a:cubicBezTo>
                    <a:pt x="8" y="44"/>
                    <a:pt x="5" y="47"/>
                    <a:pt x="5" y="47"/>
                  </a:cubicBezTo>
                  <a:cubicBezTo>
                    <a:pt x="3" y="49"/>
                    <a:pt x="0" y="47"/>
                    <a:pt x="0" y="51"/>
                  </a:cubicBezTo>
                  <a:cubicBezTo>
                    <a:pt x="0" y="55"/>
                    <a:pt x="2" y="53"/>
                    <a:pt x="4" y="53"/>
                  </a:cubicBezTo>
                  <a:cubicBezTo>
                    <a:pt x="6" y="54"/>
                    <a:pt x="7" y="55"/>
                    <a:pt x="9" y="54"/>
                  </a:cubicBezTo>
                  <a:cubicBezTo>
                    <a:pt x="9" y="54"/>
                    <a:pt x="11" y="56"/>
                    <a:pt x="12" y="55"/>
                  </a:cubicBezTo>
                  <a:cubicBezTo>
                    <a:pt x="12" y="55"/>
                    <a:pt x="10" y="55"/>
                    <a:pt x="10" y="56"/>
                  </a:cubicBezTo>
                  <a:cubicBezTo>
                    <a:pt x="11" y="56"/>
                    <a:pt x="12" y="56"/>
                    <a:pt x="12" y="56"/>
                  </a:cubicBezTo>
                  <a:cubicBezTo>
                    <a:pt x="12" y="56"/>
                    <a:pt x="10" y="60"/>
                    <a:pt x="10" y="60"/>
                  </a:cubicBezTo>
                  <a:cubicBezTo>
                    <a:pt x="12" y="61"/>
                    <a:pt x="14" y="61"/>
                    <a:pt x="16" y="62"/>
                  </a:cubicBezTo>
                  <a:cubicBezTo>
                    <a:pt x="19" y="62"/>
                    <a:pt x="20" y="62"/>
                    <a:pt x="23" y="62"/>
                  </a:cubicBezTo>
                  <a:cubicBezTo>
                    <a:pt x="24" y="61"/>
                    <a:pt x="25" y="61"/>
                    <a:pt x="26" y="61"/>
                  </a:cubicBezTo>
                  <a:cubicBezTo>
                    <a:pt x="27" y="62"/>
                    <a:pt x="28" y="62"/>
                    <a:pt x="30" y="62"/>
                  </a:cubicBezTo>
                  <a:cubicBezTo>
                    <a:pt x="31" y="62"/>
                    <a:pt x="27" y="59"/>
                    <a:pt x="26" y="59"/>
                  </a:cubicBezTo>
                  <a:cubicBezTo>
                    <a:pt x="24" y="57"/>
                    <a:pt x="23" y="55"/>
                    <a:pt x="22" y="53"/>
                  </a:cubicBezTo>
                  <a:cubicBezTo>
                    <a:pt x="20" y="51"/>
                    <a:pt x="21" y="50"/>
                    <a:pt x="20" y="48"/>
                  </a:cubicBezTo>
                  <a:cubicBezTo>
                    <a:pt x="19" y="45"/>
                    <a:pt x="18" y="45"/>
                    <a:pt x="20" y="43"/>
                  </a:cubicBezTo>
                  <a:cubicBezTo>
                    <a:pt x="21" y="43"/>
                    <a:pt x="20" y="43"/>
                    <a:pt x="20" y="42"/>
                  </a:cubicBezTo>
                  <a:cubicBezTo>
                    <a:pt x="21" y="41"/>
                    <a:pt x="24" y="42"/>
                    <a:pt x="24" y="41"/>
                  </a:cubicBezTo>
                  <a:cubicBezTo>
                    <a:pt x="24" y="41"/>
                    <a:pt x="22" y="40"/>
                    <a:pt x="22" y="40"/>
                  </a:cubicBezTo>
                  <a:cubicBezTo>
                    <a:pt x="23" y="39"/>
                    <a:pt x="26" y="40"/>
                    <a:pt x="26" y="39"/>
                  </a:cubicBezTo>
                  <a:cubicBezTo>
                    <a:pt x="26" y="38"/>
                    <a:pt x="21" y="37"/>
                    <a:pt x="21" y="36"/>
                  </a:cubicBezTo>
                  <a:cubicBezTo>
                    <a:pt x="21" y="36"/>
                    <a:pt x="29" y="37"/>
                    <a:pt x="29" y="37"/>
                  </a:cubicBezTo>
                  <a:cubicBezTo>
                    <a:pt x="29" y="36"/>
                    <a:pt x="27" y="35"/>
                    <a:pt x="27" y="34"/>
                  </a:cubicBezTo>
                  <a:cubicBezTo>
                    <a:pt x="27" y="33"/>
                    <a:pt x="30" y="35"/>
                    <a:pt x="31" y="34"/>
                  </a:cubicBezTo>
                  <a:cubicBezTo>
                    <a:pt x="31" y="33"/>
                    <a:pt x="27" y="31"/>
                    <a:pt x="27" y="32"/>
                  </a:cubicBezTo>
                  <a:cubicBezTo>
                    <a:pt x="27" y="31"/>
                    <a:pt x="31" y="33"/>
                    <a:pt x="32" y="32"/>
                  </a:cubicBezTo>
                  <a:cubicBezTo>
                    <a:pt x="32" y="32"/>
                    <a:pt x="33" y="31"/>
                    <a:pt x="32" y="31"/>
                  </a:cubicBezTo>
                  <a:cubicBezTo>
                    <a:pt x="32" y="31"/>
                    <a:pt x="30" y="29"/>
                    <a:pt x="30" y="29"/>
                  </a:cubicBezTo>
                  <a:cubicBezTo>
                    <a:pt x="32" y="29"/>
                    <a:pt x="33" y="30"/>
                    <a:pt x="35" y="29"/>
                  </a:cubicBezTo>
                  <a:cubicBezTo>
                    <a:pt x="35" y="28"/>
                    <a:pt x="37" y="27"/>
                    <a:pt x="37" y="27"/>
                  </a:cubicBezTo>
                  <a:cubicBezTo>
                    <a:pt x="37" y="26"/>
                    <a:pt x="35" y="26"/>
                    <a:pt x="35" y="26"/>
                  </a:cubicBezTo>
                  <a:cubicBezTo>
                    <a:pt x="36" y="26"/>
                    <a:pt x="39" y="26"/>
                    <a:pt x="39" y="24"/>
                  </a:cubicBezTo>
                  <a:cubicBezTo>
                    <a:pt x="39" y="22"/>
                    <a:pt x="41" y="25"/>
                    <a:pt x="42" y="24"/>
                  </a:cubicBezTo>
                  <a:cubicBezTo>
                    <a:pt x="42" y="24"/>
                    <a:pt x="41" y="23"/>
                    <a:pt x="41" y="23"/>
                  </a:cubicBezTo>
                  <a:cubicBezTo>
                    <a:pt x="42" y="22"/>
                    <a:pt x="45" y="23"/>
                    <a:pt x="45" y="22"/>
                  </a:cubicBezTo>
                  <a:cubicBezTo>
                    <a:pt x="46" y="21"/>
                    <a:pt x="45" y="20"/>
                    <a:pt x="44" y="20"/>
                  </a:cubicBezTo>
                  <a:cubicBezTo>
                    <a:pt x="49" y="18"/>
                    <a:pt x="53" y="16"/>
                    <a:pt x="58" y="15"/>
                  </a:cubicBezTo>
                  <a:cubicBezTo>
                    <a:pt x="61" y="14"/>
                    <a:pt x="65" y="13"/>
                    <a:pt x="68" y="12"/>
                  </a:cubicBezTo>
                  <a:cubicBezTo>
                    <a:pt x="73" y="11"/>
                    <a:pt x="77" y="10"/>
                    <a:pt x="81" y="8"/>
                  </a:cubicBezTo>
                  <a:cubicBezTo>
                    <a:pt x="83" y="8"/>
                    <a:pt x="86" y="6"/>
                    <a:pt x="88" y="4"/>
                  </a:cubicBezTo>
                  <a:cubicBezTo>
                    <a:pt x="90" y="2"/>
                    <a:pt x="86" y="1"/>
                    <a:pt x="84" y="1"/>
                  </a:cubicBezTo>
                  <a:cubicBezTo>
                    <a:pt x="82" y="1"/>
                    <a:pt x="86" y="1"/>
                    <a:pt x="84"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9" name="Freeform 407"/>
            <p:cNvSpPr/>
            <p:nvPr/>
          </p:nvSpPr>
          <p:spPr bwMode="auto">
            <a:xfrm>
              <a:off x="16241600" y="4197415"/>
              <a:ext cx="299364" cy="149721"/>
            </a:xfrm>
            <a:custGeom>
              <a:avLst/>
              <a:gdLst>
                <a:gd name="T0" fmla="*/ 16 w 32"/>
                <a:gd name="T1" fmla="*/ 6 h 16"/>
                <a:gd name="T2" fmla="*/ 19 w 32"/>
                <a:gd name="T3" fmla="*/ 1 h 16"/>
                <a:gd name="T4" fmla="*/ 16 w 32"/>
                <a:gd name="T5" fmla="*/ 0 h 16"/>
                <a:gd name="T6" fmla="*/ 15 w 32"/>
                <a:gd name="T7" fmla="*/ 2 h 16"/>
                <a:gd name="T8" fmla="*/ 10 w 32"/>
                <a:gd name="T9" fmla="*/ 2 h 16"/>
                <a:gd name="T10" fmla="*/ 9 w 32"/>
                <a:gd name="T11" fmla="*/ 4 h 16"/>
                <a:gd name="T12" fmla="*/ 12 w 32"/>
                <a:gd name="T13" fmla="*/ 4 h 16"/>
                <a:gd name="T14" fmla="*/ 10 w 32"/>
                <a:gd name="T15" fmla="*/ 8 h 16"/>
                <a:gd name="T16" fmla="*/ 5 w 32"/>
                <a:gd name="T17" fmla="*/ 10 h 16"/>
                <a:gd name="T18" fmla="*/ 1 w 32"/>
                <a:gd name="T19" fmla="*/ 15 h 16"/>
                <a:gd name="T20" fmla="*/ 8 w 32"/>
                <a:gd name="T21" fmla="*/ 15 h 16"/>
                <a:gd name="T22" fmla="*/ 17 w 32"/>
                <a:gd name="T23" fmla="*/ 14 h 16"/>
                <a:gd name="T24" fmla="*/ 28 w 32"/>
                <a:gd name="T25" fmla="*/ 12 h 16"/>
                <a:gd name="T26" fmla="*/ 29 w 32"/>
                <a:gd name="T27" fmla="*/ 7 h 16"/>
                <a:gd name="T28" fmla="*/ 22 w 32"/>
                <a:gd name="T29" fmla="*/ 3 h 16"/>
                <a:gd name="T30" fmla="*/ 16 w 32"/>
                <a:gd name="T31" fmla="*/ 6 h 16"/>
                <a:gd name="T32" fmla="*/ 16 w 32"/>
                <a:gd name="T33"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16">
                  <a:moveTo>
                    <a:pt x="16" y="6"/>
                  </a:moveTo>
                  <a:cubicBezTo>
                    <a:pt x="16" y="6"/>
                    <a:pt x="19" y="2"/>
                    <a:pt x="19" y="1"/>
                  </a:cubicBezTo>
                  <a:cubicBezTo>
                    <a:pt x="18" y="0"/>
                    <a:pt x="17" y="0"/>
                    <a:pt x="16" y="0"/>
                  </a:cubicBezTo>
                  <a:cubicBezTo>
                    <a:pt x="15" y="0"/>
                    <a:pt x="15" y="2"/>
                    <a:pt x="15" y="2"/>
                  </a:cubicBezTo>
                  <a:cubicBezTo>
                    <a:pt x="13" y="2"/>
                    <a:pt x="12" y="0"/>
                    <a:pt x="10" y="2"/>
                  </a:cubicBezTo>
                  <a:cubicBezTo>
                    <a:pt x="10" y="2"/>
                    <a:pt x="8" y="3"/>
                    <a:pt x="9" y="4"/>
                  </a:cubicBezTo>
                  <a:cubicBezTo>
                    <a:pt x="10" y="4"/>
                    <a:pt x="11" y="5"/>
                    <a:pt x="12" y="4"/>
                  </a:cubicBezTo>
                  <a:cubicBezTo>
                    <a:pt x="10" y="5"/>
                    <a:pt x="5" y="6"/>
                    <a:pt x="10" y="8"/>
                  </a:cubicBezTo>
                  <a:cubicBezTo>
                    <a:pt x="7" y="7"/>
                    <a:pt x="6" y="8"/>
                    <a:pt x="5" y="10"/>
                  </a:cubicBezTo>
                  <a:cubicBezTo>
                    <a:pt x="4" y="11"/>
                    <a:pt x="0" y="15"/>
                    <a:pt x="1" y="15"/>
                  </a:cubicBezTo>
                  <a:cubicBezTo>
                    <a:pt x="3" y="16"/>
                    <a:pt x="6" y="16"/>
                    <a:pt x="8" y="15"/>
                  </a:cubicBezTo>
                  <a:cubicBezTo>
                    <a:pt x="11" y="13"/>
                    <a:pt x="14" y="13"/>
                    <a:pt x="17" y="14"/>
                  </a:cubicBezTo>
                  <a:cubicBezTo>
                    <a:pt x="21" y="14"/>
                    <a:pt x="24" y="13"/>
                    <a:pt x="28" y="12"/>
                  </a:cubicBezTo>
                  <a:cubicBezTo>
                    <a:pt x="30" y="11"/>
                    <a:pt x="32" y="8"/>
                    <a:pt x="29" y="7"/>
                  </a:cubicBezTo>
                  <a:cubicBezTo>
                    <a:pt x="27" y="6"/>
                    <a:pt x="24" y="2"/>
                    <a:pt x="22" y="3"/>
                  </a:cubicBezTo>
                  <a:cubicBezTo>
                    <a:pt x="20" y="3"/>
                    <a:pt x="18" y="6"/>
                    <a:pt x="16" y="6"/>
                  </a:cubicBezTo>
                  <a:cubicBezTo>
                    <a:pt x="15" y="6"/>
                    <a:pt x="17" y="6"/>
                    <a:pt x="16" y="6"/>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0" name="Freeform 408"/>
            <p:cNvSpPr/>
            <p:nvPr/>
          </p:nvSpPr>
          <p:spPr bwMode="auto">
            <a:xfrm>
              <a:off x="15999561" y="4111405"/>
              <a:ext cx="280256" cy="149721"/>
            </a:xfrm>
            <a:custGeom>
              <a:avLst/>
              <a:gdLst>
                <a:gd name="T0" fmla="*/ 26 w 30"/>
                <a:gd name="T1" fmla="*/ 10 h 16"/>
                <a:gd name="T2" fmla="*/ 28 w 30"/>
                <a:gd name="T3" fmla="*/ 7 h 16"/>
                <a:gd name="T4" fmla="*/ 29 w 30"/>
                <a:gd name="T5" fmla="*/ 5 h 16"/>
                <a:gd name="T6" fmla="*/ 26 w 30"/>
                <a:gd name="T7" fmla="*/ 3 h 16"/>
                <a:gd name="T8" fmla="*/ 22 w 30"/>
                <a:gd name="T9" fmla="*/ 3 h 16"/>
                <a:gd name="T10" fmla="*/ 17 w 30"/>
                <a:gd name="T11" fmla="*/ 4 h 16"/>
                <a:gd name="T12" fmla="*/ 18 w 30"/>
                <a:gd name="T13" fmla="*/ 1 h 16"/>
                <a:gd name="T14" fmla="*/ 12 w 30"/>
                <a:gd name="T15" fmla="*/ 1 h 16"/>
                <a:gd name="T16" fmla="*/ 5 w 30"/>
                <a:gd name="T17" fmla="*/ 4 h 16"/>
                <a:gd name="T18" fmla="*/ 7 w 30"/>
                <a:gd name="T19" fmla="*/ 4 h 16"/>
                <a:gd name="T20" fmla="*/ 0 w 30"/>
                <a:gd name="T21" fmla="*/ 8 h 16"/>
                <a:gd name="T22" fmla="*/ 4 w 30"/>
                <a:gd name="T23" fmla="*/ 9 h 16"/>
                <a:gd name="T24" fmla="*/ 7 w 30"/>
                <a:gd name="T25" fmla="*/ 12 h 16"/>
                <a:gd name="T26" fmla="*/ 12 w 30"/>
                <a:gd name="T27" fmla="*/ 13 h 16"/>
                <a:gd name="T28" fmla="*/ 19 w 30"/>
                <a:gd name="T29" fmla="*/ 16 h 16"/>
                <a:gd name="T30" fmla="*/ 28 w 30"/>
                <a:gd name="T31" fmla="*/ 15 h 16"/>
                <a:gd name="T32" fmla="*/ 26 w 30"/>
                <a:gd name="T33" fmla="*/ 10 h 16"/>
                <a:gd name="T34" fmla="*/ 26 w 30"/>
                <a:gd name="T35"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16">
                  <a:moveTo>
                    <a:pt x="26" y="10"/>
                  </a:moveTo>
                  <a:cubicBezTo>
                    <a:pt x="29" y="11"/>
                    <a:pt x="27" y="9"/>
                    <a:pt x="28" y="7"/>
                  </a:cubicBezTo>
                  <a:cubicBezTo>
                    <a:pt x="28" y="6"/>
                    <a:pt x="29" y="6"/>
                    <a:pt x="29" y="5"/>
                  </a:cubicBezTo>
                  <a:cubicBezTo>
                    <a:pt x="29" y="4"/>
                    <a:pt x="27" y="3"/>
                    <a:pt x="26" y="3"/>
                  </a:cubicBezTo>
                  <a:cubicBezTo>
                    <a:pt x="25" y="2"/>
                    <a:pt x="23" y="2"/>
                    <a:pt x="22" y="3"/>
                  </a:cubicBezTo>
                  <a:cubicBezTo>
                    <a:pt x="22" y="3"/>
                    <a:pt x="17" y="4"/>
                    <a:pt x="17" y="4"/>
                  </a:cubicBezTo>
                  <a:cubicBezTo>
                    <a:pt x="17" y="4"/>
                    <a:pt x="21" y="2"/>
                    <a:pt x="18" y="1"/>
                  </a:cubicBezTo>
                  <a:cubicBezTo>
                    <a:pt x="16" y="0"/>
                    <a:pt x="14" y="1"/>
                    <a:pt x="12" y="1"/>
                  </a:cubicBezTo>
                  <a:cubicBezTo>
                    <a:pt x="11" y="1"/>
                    <a:pt x="6" y="2"/>
                    <a:pt x="5" y="4"/>
                  </a:cubicBezTo>
                  <a:cubicBezTo>
                    <a:pt x="5" y="4"/>
                    <a:pt x="7" y="4"/>
                    <a:pt x="7" y="4"/>
                  </a:cubicBezTo>
                  <a:cubicBezTo>
                    <a:pt x="7" y="4"/>
                    <a:pt x="0" y="7"/>
                    <a:pt x="0" y="8"/>
                  </a:cubicBezTo>
                  <a:cubicBezTo>
                    <a:pt x="0" y="8"/>
                    <a:pt x="4" y="9"/>
                    <a:pt x="4" y="9"/>
                  </a:cubicBezTo>
                  <a:cubicBezTo>
                    <a:pt x="5" y="9"/>
                    <a:pt x="6" y="11"/>
                    <a:pt x="7" y="12"/>
                  </a:cubicBezTo>
                  <a:cubicBezTo>
                    <a:pt x="9" y="13"/>
                    <a:pt x="10" y="13"/>
                    <a:pt x="12" y="13"/>
                  </a:cubicBezTo>
                  <a:cubicBezTo>
                    <a:pt x="14" y="14"/>
                    <a:pt x="17" y="16"/>
                    <a:pt x="19" y="16"/>
                  </a:cubicBezTo>
                  <a:cubicBezTo>
                    <a:pt x="22" y="16"/>
                    <a:pt x="25" y="16"/>
                    <a:pt x="28" y="15"/>
                  </a:cubicBezTo>
                  <a:cubicBezTo>
                    <a:pt x="30" y="15"/>
                    <a:pt x="26" y="10"/>
                    <a:pt x="26" y="10"/>
                  </a:cubicBezTo>
                  <a:cubicBezTo>
                    <a:pt x="27" y="10"/>
                    <a:pt x="25" y="10"/>
                    <a:pt x="26" y="1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1" name="Freeform 409"/>
            <p:cNvSpPr/>
            <p:nvPr/>
          </p:nvSpPr>
          <p:spPr bwMode="auto">
            <a:xfrm>
              <a:off x="15916758" y="4120960"/>
              <a:ext cx="140127" cy="47785"/>
            </a:xfrm>
            <a:custGeom>
              <a:avLst/>
              <a:gdLst>
                <a:gd name="T0" fmla="*/ 9 w 15"/>
                <a:gd name="T1" fmla="*/ 1 h 5"/>
                <a:gd name="T2" fmla="*/ 4 w 15"/>
                <a:gd name="T3" fmla="*/ 1 h 5"/>
                <a:gd name="T4" fmla="*/ 0 w 15"/>
                <a:gd name="T5" fmla="*/ 1 h 5"/>
                <a:gd name="T6" fmla="*/ 1 w 15"/>
                <a:gd name="T7" fmla="*/ 3 h 5"/>
                <a:gd name="T8" fmla="*/ 6 w 15"/>
                <a:gd name="T9" fmla="*/ 5 h 5"/>
                <a:gd name="T10" fmla="*/ 9 w 15"/>
                <a:gd name="T11" fmla="*/ 1 h 5"/>
                <a:gd name="T12" fmla="*/ 9 w 15"/>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15" h="5">
                  <a:moveTo>
                    <a:pt x="9" y="1"/>
                  </a:moveTo>
                  <a:cubicBezTo>
                    <a:pt x="8" y="1"/>
                    <a:pt x="6" y="1"/>
                    <a:pt x="4" y="1"/>
                  </a:cubicBezTo>
                  <a:cubicBezTo>
                    <a:pt x="3" y="1"/>
                    <a:pt x="1" y="0"/>
                    <a:pt x="0" y="1"/>
                  </a:cubicBezTo>
                  <a:cubicBezTo>
                    <a:pt x="0" y="1"/>
                    <a:pt x="0" y="3"/>
                    <a:pt x="1" y="3"/>
                  </a:cubicBezTo>
                  <a:cubicBezTo>
                    <a:pt x="3" y="4"/>
                    <a:pt x="4" y="5"/>
                    <a:pt x="6" y="5"/>
                  </a:cubicBezTo>
                  <a:cubicBezTo>
                    <a:pt x="8" y="5"/>
                    <a:pt x="15" y="2"/>
                    <a:pt x="9" y="1"/>
                  </a:cubicBezTo>
                  <a:cubicBezTo>
                    <a:pt x="8" y="1"/>
                    <a:pt x="10" y="2"/>
                    <a:pt x="9"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2" name="Freeform 410"/>
            <p:cNvSpPr/>
            <p:nvPr/>
          </p:nvSpPr>
          <p:spPr bwMode="auto">
            <a:xfrm>
              <a:off x="15942235" y="3990355"/>
              <a:ext cx="235667" cy="149721"/>
            </a:xfrm>
            <a:custGeom>
              <a:avLst/>
              <a:gdLst>
                <a:gd name="T0" fmla="*/ 7 w 25"/>
                <a:gd name="T1" fmla="*/ 15 h 16"/>
                <a:gd name="T2" fmla="*/ 3 w 25"/>
                <a:gd name="T3" fmla="*/ 13 h 16"/>
                <a:gd name="T4" fmla="*/ 4 w 25"/>
                <a:gd name="T5" fmla="*/ 12 h 16"/>
                <a:gd name="T6" fmla="*/ 0 w 25"/>
                <a:gd name="T7" fmla="*/ 12 h 16"/>
                <a:gd name="T8" fmla="*/ 3 w 25"/>
                <a:gd name="T9" fmla="*/ 11 h 16"/>
                <a:gd name="T10" fmla="*/ 2 w 25"/>
                <a:gd name="T11" fmla="*/ 10 h 16"/>
                <a:gd name="T12" fmla="*/ 6 w 25"/>
                <a:gd name="T13" fmla="*/ 6 h 16"/>
                <a:gd name="T14" fmla="*/ 5 w 25"/>
                <a:gd name="T15" fmla="*/ 6 h 16"/>
                <a:gd name="T16" fmla="*/ 11 w 25"/>
                <a:gd name="T17" fmla="*/ 3 h 16"/>
                <a:gd name="T18" fmla="*/ 18 w 25"/>
                <a:gd name="T19" fmla="*/ 0 h 16"/>
                <a:gd name="T20" fmla="*/ 20 w 25"/>
                <a:gd name="T21" fmla="*/ 4 h 16"/>
                <a:gd name="T22" fmla="*/ 25 w 25"/>
                <a:gd name="T23" fmla="*/ 7 h 16"/>
                <a:gd name="T24" fmla="*/ 21 w 25"/>
                <a:gd name="T25" fmla="*/ 9 h 16"/>
                <a:gd name="T26" fmla="*/ 23 w 25"/>
                <a:gd name="T27" fmla="*/ 12 h 16"/>
                <a:gd name="T28" fmla="*/ 19 w 25"/>
                <a:gd name="T29" fmla="*/ 13 h 16"/>
                <a:gd name="T30" fmla="*/ 7 w 25"/>
                <a:gd name="T31" fmla="*/ 15 h 16"/>
                <a:gd name="T32" fmla="*/ 7 w 25"/>
                <a:gd name="T33"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16">
                  <a:moveTo>
                    <a:pt x="7" y="15"/>
                  </a:moveTo>
                  <a:cubicBezTo>
                    <a:pt x="6" y="14"/>
                    <a:pt x="4" y="14"/>
                    <a:pt x="3" y="13"/>
                  </a:cubicBezTo>
                  <a:cubicBezTo>
                    <a:pt x="2" y="12"/>
                    <a:pt x="4" y="12"/>
                    <a:pt x="4" y="12"/>
                  </a:cubicBezTo>
                  <a:cubicBezTo>
                    <a:pt x="4" y="12"/>
                    <a:pt x="0" y="13"/>
                    <a:pt x="0" y="12"/>
                  </a:cubicBezTo>
                  <a:cubicBezTo>
                    <a:pt x="0" y="10"/>
                    <a:pt x="3" y="11"/>
                    <a:pt x="3" y="11"/>
                  </a:cubicBezTo>
                  <a:cubicBezTo>
                    <a:pt x="3" y="10"/>
                    <a:pt x="2" y="10"/>
                    <a:pt x="2" y="10"/>
                  </a:cubicBezTo>
                  <a:cubicBezTo>
                    <a:pt x="2" y="10"/>
                    <a:pt x="7" y="7"/>
                    <a:pt x="6" y="6"/>
                  </a:cubicBezTo>
                  <a:cubicBezTo>
                    <a:pt x="6" y="6"/>
                    <a:pt x="5" y="6"/>
                    <a:pt x="5" y="6"/>
                  </a:cubicBezTo>
                  <a:cubicBezTo>
                    <a:pt x="6" y="4"/>
                    <a:pt x="9" y="4"/>
                    <a:pt x="11" y="3"/>
                  </a:cubicBezTo>
                  <a:cubicBezTo>
                    <a:pt x="13" y="2"/>
                    <a:pt x="16" y="1"/>
                    <a:pt x="18" y="0"/>
                  </a:cubicBezTo>
                  <a:cubicBezTo>
                    <a:pt x="18" y="0"/>
                    <a:pt x="19" y="3"/>
                    <a:pt x="20" y="4"/>
                  </a:cubicBezTo>
                  <a:cubicBezTo>
                    <a:pt x="20" y="4"/>
                    <a:pt x="25" y="6"/>
                    <a:pt x="25" y="7"/>
                  </a:cubicBezTo>
                  <a:cubicBezTo>
                    <a:pt x="25" y="8"/>
                    <a:pt x="20" y="7"/>
                    <a:pt x="21" y="9"/>
                  </a:cubicBezTo>
                  <a:cubicBezTo>
                    <a:pt x="21" y="9"/>
                    <a:pt x="23" y="10"/>
                    <a:pt x="23" y="12"/>
                  </a:cubicBezTo>
                  <a:cubicBezTo>
                    <a:pt x="22" y="12"/>
                    <a:pt x="20" y="12"/>
                    <a:pt x="19" y="13"/>
                  </a:cubicBezTo>
                  <a:cubicBezTo>
                    <a:pt x="16" y="14"/>
                    <a:pt x="10" y="16"/>
                    <a:pt x="7" y="15"/>
                  </a:cubicBezTo>
                  <a:cubicBezTo>
                    <a:pt x="6" y="14"/>
                    <a:pt x="9" y="16"/>
                    <a:pt x="7" y="15"/>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3" name="Freeform 411"/>
            <p:cNvSpPr/>
            <p:nvPr/>
          </p:nvSpPr>
          <p:spPr bwMode="auto">
            <a:xfrm>
              <a:off x="18426316" y="4579679"/>
              <a:ext cx="235667" cy="76452"/>
            </a:xfrm>
            <a:custGeom>
              <a:avLst/>
              <a:gdLst>
                <a:gd name="T0" fmla="*/ 5 w 25"/>
                <a:gd name="T1" fmla="*/ 3 h 8"/>
                <a:gd name="T2" fmla="*/ 3 w 25"/>
                <a:gd name="T3" fmla="*/ 1 h 8"/>
                <a:gd name="T4" fmla="*/ 1 w 25"/>
                <a:gd name="T5" fmla="*/ 2 h 8"/>
                <a:gd name="T6" fmla="*/ 2 w 25"/>
                <a:gd name="T7" fmla="*/ 4 h 8"/>
                <a:gd name="T8" fmla="*/ 5 w 25"/>
                <a:gd name="T9" fmla="*/ 6 h 8"/>
                <a:gd name="T10" fmla="*/ 16 w 25"/>
                <a:gd name="T11" fmla="*/ 8 h 8"/>
                <a:gd name="T12" fmla="*/ 24 w 25"/>
                <a:gd name="T13" fmla="*/ 5 h 8"/>
                <a:gd name="T14" fmla="*/ 23 w 25"/>
                <a:gd name="T15" fmla="*/ 6 h 8"/>
                <a:gd name="T16" fmla="*/ 20 w 25"/>
                <a:gd name="T17" fmla="*/ 4 h 8"/>
                <a:gd name="T18" fmla="*/ 15 w 25"/>
                <a:gd name="T19" fmla="*/ 4 h 8"/>
                <a:gd name="T20" fmla="*/ 10 w 25"/>
                <a:gd name="T21" fmla="*/ 2 h 8"/>
                <a:gd name="T22" fmla="*/ 5 w 25"/>
                <a:gd name="T23"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8">
                  <a:moveTo>
                    <a:pt x="5" y="3"/>
                  </a:moveTo>
                  <a:cubicBezTo>
                    <a:pt x="4" y="3"/>
                    <a:pt x="4" y="1"/>
                    <a:pt x="3" y="1"/>
                  </a:cubicBezTo>
                  <a:cubicBezTo>
                    <a:pt x="3" y="0"/>
                    <a:pt x="1" y="2"/>
                    <a:pt x="1" y="2"/>
                  </a:cubicBezTo>
                  <a:cubicBezTo>
                    <a:pt x="0" y="4"/>
                    <a:pt x="1" y="4"/>
                    <a:pt x="2" y="4"/>
                  </a:cubicBezTo>
                  <a:cubicBezTo>
                    <a:pt x="3" y="4"/>
                    <a:pt x="4" y="6"/>
                    <a:pt x="5" y="6"/>
                  </a:cubicBezTo>
                  <a:cubicBezTo>
                    <a:pt x="9" y="7"/>
                    <a:pt x="12" y="8"/>
                    <a:pt x="16" y="8"/>
                  </a:cubicBezTo>
                  <a:cubicBezTo>
                    <a:pt x="17" y="8"/>
                    <a:pt x="25" y="7"/>
                    <a:pt x="24" y="5"/>
                  </a:cubicBezTo>
                  <a:cubicBezTo>
                    <a:pt x="23" y="5"/>
                    <a:pt x="23" y="6"/>
                    <a:pt x="23" y="6"/>
                  </a:cubicBezTo>
                  <a:cubicBezTo>
                    <a:pt x="22" y="6"/>
                    <a:pt x="21" y="5"/>
                    <a:pt x="20" y="4"/>
                  </a:cubicBezTo>
                  <a:cubicBezTo>
                    <a:pt x="19" y="4"/>
                    <a:pt x="17" y="3"/>
                    <a:pt x="15" y="4"/>
                  </a:cubicBezTo>
                  <a:cubicBezTo>
                    <a:pt x="14" y="4"/>
                    <a:pt x="12" y="2"/>
                    <a:pt x="10" y="2"/>
                  </a:cubicBezTo>
                  <a:cubicBezTo>
                    <a:pt x="8" y="2"/>
                    <a:pt x="7" y="3"/>
                    <a:pt x="5" y="3"/>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4" name="Freeform 412"/>
            <p:cNvSpPr/>
            <p:nvPr/>
          </p:nvSpPr>
          <p:spPr bwMode="auto">
            <a:xfrm>
              <a:off x="18126952" y="4729398"/>
              <a:ext cx="197453" cy="76452"/>
            </a:xfrm>
            <a:custGeom>
              <a:avLst/>
              <a:gdLst>
                <a:gd name="T0" fmla="*/ 2 w 21"/>
                <a:gd name="T1" fmla="*/ 6 h 8"/>
                <a:gd name="T2" fmla="*/ 8 w 21"/>
                <a:gd name="T3" fmla="*/ 6 h 8"/>
                <a:gd name="T4" fmla="*/ 14 w 21"/>
                <a:gd name="T5" fmla="*/ 8 h 8"/>
                <a:gd name="T6" fmla="*/ 19 w 21"/>
                <a:gd name="T7" fmla="*/ 7 h 8"/>
                <a:gd name="T8" fmla="*/ 17 w 21"/>
                <a:gd name="T9" fmla="*/ 4 h 8"/>
                <a:gd name="T10" fmla="*/ 7 w 21"/>
                <a:gd name="T11" fmla="*/ 2 h 8"/>
                <a:gd name="T12" fmla="*/ 4 w 21"/>
                <a:gd name="T13" fmla="*/ 5 h 8"/>
                <a:gd name="T14" fmla="*/ 2 w 21"/>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8">
                  <a:moveTo>
                    <a:pt x="2" y="6"/>
                  </a:moveTo>
                  <a:cubicBezTo>
                    <a:pt x="5" y="6"/>
                    <a:pt x="6" y="6"/>
                    <a:pt x="8" y="6"/>
                  </a:cubicBezTo>
                  <a:cubicBezTo>
                    <a:pt x="10" y="7"/>
                    <a:pt x="12" y="7"/>
                    <a:pt x="14" y="8"/>
                  </a:cubicBezTo>
                  <a:cubicBezTo>
                    <a:pt x="16" y="8"/>
                    <a:pt x="18" y="8"/>
                    <a:pt x="19" y="7"/>
                  </a:cubicBezTo>
                  <a:cubicBezTo>
                    <a:pt x="21" y="6"/>
                    <a:pt x="18" y="5"/>
                    <a:pt x="17" y="4"/>
                  </a:cubicBezTo>
                  <a:cubicBezTo>
                    <a:pt x="14" y="2"/>
                    <a:pt x="11" y="0"/>
                    <a:pt x="7" y="2"/>
                  </a:cubicBezTo>
                  <a:cubicBezTo>
                    <a:pt x="5" y="3"/>
                    <a:pt x="5" y="4"/>
                    <a:pt x="4" y="5"/>
                  </a:cubicBezTo>
                  <a:cubicBezTo>
                    <a:pt x="3" y="5"/>
                    <a:pt x="0" y="6"/>
                    <a:pt x="2" y="6"/>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5" name="Freeform 413"/>
            <p:cNvSpPr/>
            <p:nvPr/>
          </p:nvSpPr>
          <p:spPr bwMode="auto">
            <a:xfrm>
              <a:off x="18136507" y="4694361"/>
              <a:ext cx="76432" cy="44598"/>
            </a:xfrm>
            <a:custGeom>
              <a:avLst/>
              <a:gdLst>
                <a:gd name="T0" fmla="*/ 3 w 8"/>
                <a:gd name="T1" fmla="*/ 5 h 5"/>
                <a:gd name="T2" fmla="*/ 4 w 8"/>
                <a:gd name="T3" fmla="*/ 1 h 5"/>
                <a:gd name="T4" fmla="*/ 3 w 8"/>
                <a:gd name="T5" fmla="*/ 5 h 5"/>
                <a:gd name="T6" fmla="*/ 3 w 8"/>
                <a:gd name="T7" fmla="*/ 5 h 5"/>
              </a:gdLst>
              <a:ahLst/>
              <a:cxnLst>
                <a:cxn ang="0">
                  <a:pos x="T0" y="T1"/>
                </a:cxn>
                <a:cxn ang="0">
                  <a:pos x="T2" y="T3"/>
                </a:cxn>
                <a:cxn ang="0">
                  <a:pos x="T4" y="T5"/>
                </a:cxn>
                <a:cxn ang="0">
                  <a:pos x="T6" y="T7"/>
                </a:cxn>
              </a:cxnLst>
              <a:rect l="0" t="0" r="r" b="b"/>
              <a:pathLst>
                <a:path w="8" h="5">
                  <a:moveTo>
                    <a:pt x="3" y="5"/>
                  </a:moveTo>
                  <a:cubicBezTo>
                    <a:pt x="0" y="5"/>
                    <a:pt x="1" y="0"/>
                    <a:pt x="4" y="1"/>
                  </a:cubicBezTo>
                  <a:cubicBezTo>
                    <a:pt x="8" y="2"/>
                    <a:pt x="6" y="4"/>
                    <a:pt x="3" y="5"/>
                  </a:cubicBezTo>
                  <a:cubicBezTo>
                    <a:pt x="1" y="5"/>
                    <a:pt x="5" y="5"/>
                    <a:pt x="3" y="5"/>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6" name="Freeform 414"/>
            <p:cNvSpPr/>
            <p:nvPr/>
          </p:nvSpPr>
          <p:spPr bwMode="auto">
            <a:xfrm>
              <a:off x="17932683" y="4560566"/>
              <a:ext cx="28662" cy="47785"/>
            </a:xfrm>
            <a:custGeom>
              <a:avLst/>
              <a:gdLst>
                <a:gd name="T0" fmla="*/ 1 w 3"/>
                <a:gd name="T1" fmla="*/ 3 h 5"/>
                <a:gd name="T2" fmla="*/ 3 w 3"/>
                <a:gd name="T3" fmla="*/ 1 h 5"/>
                <a:gd name="T4" fmla="*/ 1 w 3"/>
                <a:gd name="T5" fmla="*/ 5 h 5"/>
                <a:gd name="T6" fmla="*/ 1 w 3"/>
                <a:gd name="T7" fmla="*/ 3 h 5"/>
                <a:gd name="T8" fmla="*/ 1 w 3"/>
                <a:gd name="T9" fmla="*/ 3 h 5"/>
              </a:gdLst>
              <a:ahLst/>
              <a:cxnLst>
                <a:cxn ang="0">
                  <a:pos x="T0" y="T1"/>
                </a:cxn>
                <a:cxn ang="0">
                  <a:pos x="T2" y="T3"/>
                </a:cxn>
                <a:cxn ang="0">
                  <a:pos x="T4" y="T5"/>
                </a:cxn>
                <a:cxn ang="0">
                  <a:pos x="T6" y="T7"/>
                </a:cxn>
                <a:cxn ang="0">
                  <a:pos x="T8" y="T9"/>
                </a:cxn>
              </a:cxnLst>
              <a:rect l="0" t="0" r="r" b="b"/>
              <a:pathLst>
                <a:path w="3" h="5">
                  <a:moveTo>
                    <a:pt x="1" y="3"/>
                  </a:moveTo>
                  <a:cubicBezTo>
                    <a:pt x="0" y="2"/>
                    <a:pt x="2" y="0"/>
                    <a:pt x="3" y="1"/>
                  </a:cubicBezTo>
                  <a:cubicBezTo>
                    <a:pt x="3" y="2"/>
                    <a:pt x="2" y="5"/>
                    <a:pt x="1" y="5"/>
                  </a:cubicBezTo>
                  <a:cubicBezTo>
                    <a:pt x="1" y="5"/>
                    <a:pt x="1" y="3"/>
                    <a:pt x="1" y="3"/>
                  </a:cubicBezTo>
                  <a:cubicBezTo>
                    <a:pt x="0" y="2"/>
                    <a:pt x="1" y="3"/>
                    <a:pt x="1" y="3"/>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7" name="Freeform 415"/>
            <p:cNvSpPr/>
            <p:nvPr/>
          </p:nvSpPr>
          <p:spPr bwMode="auto">
            <a:xfrm>
              <a:off x="17932683" y="4700729"/>
              <a:ext cx="38217" cy="47785"/>
            </a:xfrm>
            <a:custGeom>
              <a:avLst/>
              <a:gdLst>
                <a:gd name="T0" fmla="*/ 4 w 4"/>
                <a:gd name="T1" fmla="*/ 4 h 5"/>
                <a:gd name="T2" fmla="*/ 0 w 4"/>
                <a:gd name="T3" fmla="*/ 1 h 5"/>
                <a:gd name="T4" fmla="*/ 4 w 4"/>
                <a:gd name="T5" fmla="*/ 4 h 5"/>
              </a:gdLst>
              <a:ahLst/>
              <a:cxnLst>
                <a:cxn ang="0">
                  <a:pos x="T0" y="T1"/>
                </a:cxn>
                <a:cxn ang="0">
                  <a:pos x="T2" y="T3"/>
                </a:cxn>
                <a:cxn ang="0">
                  <a:pos x="T4" y="T5"/>
                </a:cxn>
              </a:cxnLst>
              <a:rect l="0" t="0" r="r" b="b"/>
              <a:pathLst>
                <a:path w="4" h="5">
                  <a:moveTo>
                    <a:pt x="4" y="4"/>
                  </a:moveTo>
                  <a:cubicBezTo>
                    <a:pt x="4" y="3"/>
                    <a:pt x="1" y="0"/>
                    <a:pt x="0" y="1"/>
                  </a:cubicBezTo>
                  <a:cubicBezTo>
                    <a:pt x="0" y="1"/>
                    <a:pt x="3" y="5"/>
                    <a:pt x="4" y="4"/>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8" name="Freeform 416"/>
            <p:cNvSpPr/>
            <p:nvPr/>
          </p:nvSpPr>
          <p:spPr bwMode="auto">
            <a:xfrm>
              <a:off x="17996378" y="4525526"/>
              <a:ext cx="394905" cy="149721"/>
            </a:xfrm>
            <a:custGeom>
              <a:avLst/>
              <a:gdLst>
                <a:gd name="T0" fmla="*/ 34 w 42"/>
                <a:gd name="T1" fmla="*/ 4 h 16"/>
                <a:gd name="T2" fmla="*/ 29 w 42"/>
                <a:gd name="T3" fmla="*/ 3 h 16"/>
                <a:gd name="T4" fmla="*/ 23 w 42"/>
                <a:gd name="T5" fmla="*/ 0 h 16"/>
                <a:gd name="T6" fmla="*/ 22 w 42"/>
                <a:gd name="T7" fmla="*/ 2 h 16"/>
                <a:gd name="T8" fmla="*/ 20 w 42"/>
                <a:gd name="T9" fmla="*/ 6 h 16"/>
                <a:gd name="T10" fmla="*/ 11 w 42"/>
                <a:gd name="T11" fmla="*/ 1 h 16"/>
                <a:gd name="T12" fmla="*/ 4 w 42"/>
                <a:gd name="T13" fmla="*/ 3 h 16"/>
                <a:gd name="T14" fmla="*/ 2 w 42"/>
                <a:gd name="T15" fmla="*/ 6 h 16"/>
                <a:gd name="T16" fmla="*/ 1 w 42"/>
                <a:gd name="T17" fmla="*/ 10 h 16"/>
                <a:gd name="T18" fmla="*/ 9 w 42"/>
                <a:gd name="T19" fmla="*/ 14 h 16"/>
                <a:gd name="T20" fmla="*/ 13 w 42"/>
                <a:gd name="T21" fmla="*/ 15 h 16"/>
                <a:gd name="T22" fmla="*/ 15 w 42"/>
                <a:gd name="T23" fmla="*/ 13 h 16"/>
                <a:gd name="T24" fmla="*/ 16 w 42"/>
                <a:gd name="T25" fmla="*/ 14 h 16"/>
                <a:gd name="T26" fmla="*/ 18 w 42"/>
                <a:gd name="T27" fmla="*/ 14 h 16"/>
                <a:gd name="T28" fmla="*/ 25 w 42"/>
                <a:gd name="T29" fmla="*/ 12 h 16"/>
                <a:gd name="T30" fmla="*/ 28 w 42"/>
                <a:gd name="T31" fmla="*/ 14 h 16"/>
                <a:gd name="T32" fmla="*/ 34 w 42"/>
                <a:gd name="T33" fmla="*/ 13 h 16"/>
                <a:gd name="T34" fmla="*/ 33 w 42"/>
                <a:gd name="T35" fmla="*/ 12 h 16"/>
                <a:gd name="T36" fmla="*/ 37 w 42"/>
                <a:gd name="T37" fmla="*/ 12 h 16"/>
                <a:gd name="T38" fmla="*/ 39 w 42"/>
                <a:gd name="T39" fmla="*/ 11 h 16"/>
                <a:gd name="T40" fmla="*/ 40 w 42"/>
                <a:gd name="T41" fmla="*/ 9 h 16"/>
                <a:gd name="T42" fmla="*/ 39 w 42"/>
                <a:gd name="T43" fmla="*/ 9 h 16"/>
                <a:gd name="T44" fmla="*/ 42 w 42"/>
                <a:gd name="T45" fmla="*/ 6 h 16"/>
                <a:gd name="T46" fmla="*/ 34 w 42"/>
                <a:gd name="T47" fmla="*/ 4 h 16"/>
                <a:gd name="T48" fmla="*/ 34 w 42"/>
                <a:gd name="T4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16">
                  <a:moveTo>
                    <a:pt x="34" y="4"/>
                  </a:moveTo>
                  <a:cubicBezTo>
                    <a:pt x="32" y="3"/>
                    <a:pt x="31" y="4"/>
                    <a:pt x="29" y="3"/>
                  </a:cubicBezTo>
                  <a:cubicBezTo>
                    <a:pt x="29" y="3"/>
                    <a:pt x="24" y="0"/>
                    <a:pt x="23" y="0"/>
                  </a:cubicBezTo>
                  <a:cubicBezTo>
                    <a:pt x="23" y="0"/>
                    <a:pt x="24" y="1"/>
                    <a:pt x="22" y="2"/>
                  </a:cubicBezTo>
                  <a:cubicBezTo>
                    <a:pt x="20" y="2"/>
                    <a:pt x="22" y="5"/>
                    <a:pt x="20" y="6"/>
                  </a:cubicBezTo>
                  <a:cubicBezTo>
                    <a:pt x="19" y="6"/>
                    <a:pt x="12" y="1"/>
                    <a:pt x="11" y="1"/>
                  </a:cubicBezTo>
                  <a:cubicBezTo>
                    <a:pt x="9" y="0"/>
                    <a:pt x="4" y="1"/>
                    <a:pt x="4" y="3"/>
                  </a:cubicBezTo>
                  <a:cubicBezTo>
                    <a:pt x="4" y="5"/>
                    <a:pt x="0" y="4"/>
                    <a:pt x="2" y="6"/>
                  </a:cubicBezTo>
                  <a:cubicBezTo>
                    <a:pt x="3" y="7"/>
                    <a:pt x="0" y="9"/>
                    <a:pt x="1" y="10"/>
                  </a:cubicBezTo>
                  <a:cubicBezTo>
                    <a:pt x="3" y="12"/>
                    <a:pt x="6" y="13"/>
                    <a:pt x="9" y="14"/>
                  </a:cubicBezTo>
                  <a:cubicBezTo>
                    <a:pt x="10" y="15"/>
                    <a:pt x="12" y="16"/>
                    <a:pt x="13" y="15"/>
                  </a:cubicBezTo>
                  <a:cubicBezTo>
                    <a:pt x="14" y="15"/>
                    <a:pt x="14" y="12"/>
                    <a:pt x="15" y="13"/>
                  </a:cubicBezTo>
                  <a:cubicBezTo>
                    <a:pt x="15" y="13"/>
                    <a:pt x="15" y="14"/>
                    <a:pt x="16" y="14"/>
                  </a:cubicBezTo>
                  <a:cubicBezTo>
                    <a:pt x="17" y="14"/>
                    <a:pt x="18" y="14"/>
                    <a:pt x="18" y="14"/>
                  </a:cubicBezTo>
                  <a:cubicBezTo>
                    <a:pt x="20" y="13"/>
                    <a:pt x="22" y="13"/>
                    <a:pt x="25" y="12"/>
                  </a:cubicBezTo>
                  <a:cubicBezTo>
                    <a:pt x="27" y="12"/>
                    <a:pt x="27" y="14"/>
                    <a:pt x="28" y="14"/>
                  </a:cubicBezTo>
                  <a:cubicBezTo>
                    <a:pt x="29" y="14"/>
                    <a:pt x="34" y="13"/>
                    <a:pt x="34" y="13"/>
                  </a:cubicBezTo>
                  <a:cubicBezTo>
                    <a:pt x="34" y="13"/>
                    <a:pt x="33" y="12"/>
                    <a:pt x="33" y="12"/>
                  </a:cubicBezTo>
                  <a:cubicBezTo>
                    <a:pt x="33" y="11"/>
                    <a:pt x="36" y="12"/>
                    <a:pt x="37" y="12"/>
                  </a:cubicBezTo>
                  <a:cubicBezTo>
                    <a:pt x="37" y="12"/>
                    <a:pt x="39" y="12"/>
                    <a:pt x="39" y="11"/>
                  </a:cubicBezTo>
                  <a:cubicBezTo>
                    <a:pt x="39" y="10"/>
                    <a:pt x="40" y="9"/>
                    <a:pt x="40" y="9"/>
                  </a:cubicBezTo>
                  <a:cubicBezTo>
                    <a:pt x="40" y="9"/>
                    <a:pt x="40" y="9"/>
                    <a:pt x="39" y="9"/>
                  </a:cubicBezTo>
                  <a:cubicBezTo>
                    <a:pt x="39" y="8"/>
                    <a:pt x="42" y="7"/>
                    <a:pt x="42" y="6"/>
                  </a:cubicBezTo>
                  <a:cubicBezTo>
                    <a:pt x="41" y="5"/>
                    <a:pt x="36" y="4"/>
                    <a:pt x="34" y="4"/>
                  </a:cubicBezTo>
                  <a:cubicBezTo>
                    <a:pt x="32" y="3"/>
                    <a:pt x="36" y="4"/>
                    <a:pt x="34" y="4"/>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9" name="Freeform 417"/>
            <p:cNvSpPr/>
            <p:nvPr/>
          </p:nvSpPr>
          <p:spPr bwMode="auto">
            <a:xfrm>
              <a:off x="18222495" y="4570124"/>
              <a:ext cx="73248" cy="76452"/>
            </a:xfrm>
            <a:custGeom>
              <a:avLst/>
              <a:gdLst>
                <a:gd name="T0" fmla="*/ 7 w 8"/>
                <a:gd name="T1" fmla="*/ 6 h 8"/>
                <a:gd name="T2" fmla="*/ 4 w 8"/>
                <a:gd name="T3" fmla="*/ 0 h 8"/>
                <a:gd name="T4" fmla="*/ 6 w 8"/>
                <a:gd name="T5" fmla="*/ 2 h 8"/>
                <a:gd name="T6" fmla="*/ 7 w 8"/>
                <a:gd name="T7" fmla="*/ 6 h 8"/>
                <a:gd name="T8" fmla="*/ 7 w 8"/>
                <a:gd name="T9" fmla="*/ 6 h 8"/>
              </a:gdLst>
              <a:ahLst/>
              <a:cxnLst>
                <a:cxn ang="0">
                  <a:pos x="T0" y="T1"/>
                </a:cxn>
                <a:cxn ang="0">
                  <a:pos x="T2" y="T3"/>
                </a:cxn>
                <a:cxn ang="0">
                  <a:pos x="T4" y="T5"/>
                </a:cxn>
                <a:cxn ang="0">
                  <a:pos x="T6" y="T7"/>
                </a:cxn>
                <a:cxn ang="0">
                  <a:pos x="T8" y="T9"/>
                </a:cxn>
              </a:cxnLst>
              <a:rect l="0" t="0" r="r" b="b"/>
              <a:pathLst>
                <a:path w="8" h="8">
                  <a:moveTo>
                    <a:pt x="7" y="6"/>
                  </a:moveTo>
                  <a:cubicBezTo>
                    <a:pt x="6" y="7"/>
                    <a:pt x="0" y="1"/>
                    <a:pt x="4" y="0"/>
                  </a:cubicBezTo>
                  <a:cubicBezTo>
                    <a:pt x="5" y="0"/>
                    <a:pt x="8" y="0"/>
                    <a:pt x="6" y="2"/>
                  </a:cubicBezTo>
                  <a:cubicBezTo>
                    <a:pt x="3" y="4"/>
                    <a:pt x="7" y="4"/>
                    <a:pt x="7" y="6"/>
                  </a:cubicBezTo>
                  <a:cubicBezTo>
                    <a:pt x="6" y="8"/>
                    <a:pt x="7" y="5"/>
                    <a:pt x="7" y="6"/>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0" name="Freeform 418"/>
            <p:cNvSpPr/>
            <p:nvPr/>
          </p:nvSpPr>
          <p:spPr bwMode="auto">
            <a:xfrm>
              <a:off x="19445425" y="5076623"/>
              <a:ext cx="101909" cy="57338"/>
            </a:xfrm>
            <a:custGeom>
              <a:avLst/>
              <a:gdLst>
                <a:gd name="T0" fmla="*/ 3 w 11"/>
                <a:gd name="T1" fmla="*/ 4 h 6"/>
                <a:gd name="T2" fmla="*/ 1 w 11"/>
                <a:gd name="T3" fmla="*/ 1 h 6"/>
                <a:gd name="T4" fmla="*/ 6 w 11"/>
                <a:gd name="T5" fmla="*/ 1 h 6"/>
                <a:gd name="T6" fmla="*/ 3 w 11"/>
                <a:gd name="T7" fmla="*/ 4 h 6"/>
                <a:gd name="T8" fmla="*/ 3 w 11"/>
                <a:gd name="T9" fmla="*/ 4 h 6"/>
              </a:gdLst>
              <a:ahLst/>
              <a:cxnLst>
                <a:cxn ang="0">
                  <a:pos x="T0" y="T1"/>
                </a:cxn>
                <a:cxn ang="0">
                  <a:pos x="T2" y="T3"/>
                </a:cxn>
                <a:cxn ang="0">
                  <a:pos x="T4" y="T5"/>
                </a:cxn>
                <a:cxn ang="0">
                  <a:pos x="T6" y="T7"/>
                </a:cxn>
                <a:cxn ang="0">
                  <a:pos x="T8" y="T9"/>
                </a:cxn>
              </a:cxnLst>
              <a:rect l="0" t="0" r="r" b="b"/>
              <a:pathLst>
                <a:path w="11" h="6">
                  <a:moveTo>
                    <a:pt x="3" y="4"/>
                  </a:moveTo>
                  <a:cubicBezTo>
                    <a:pt x="1" y="3"/>
                    <a:pt x="0" y="3"/>
                    <a:pt x="1" y="1"/>
                  </a:cubicBezTo>
                  <a:cubicBezTo>
                    <a:pt x="2" y="0"/>
                    <a:pt x="4" y="1"/>
                    <a:pt x="6" y="1"/>
                  </a:cubicBezTo>
                  <a:cubicBezTo>
                    <a:pt x="11" y="2"/>
                    <a:pt x="6" y="6"/>
                    <a:pt x="3" y="4"/>
                  </a:cubicBezTo>
                  <a:cubicBezTo>
                    <a:pt x="2" y="3"/>
                    <a:pt x="4" y="5"/>
                    <a:pt x="3" y="4"/>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1" name="Freeform 419"/>
            <p:cNvSpPr/>
            <p:nvPr/>
          </p:nvSpPr>
          <p:spPr bwMode="auto">
            <a:xfrm>
              <a:off x="19247970" y="5898496"/>
              <a:ext cx="57323" cy="47785"/>
            </a:xfrm>
            <a:custGeom>
              <a:avLst/>
              <a:gdLst>
                <a:gd name="T0" fmla="*/ 5 w 6"/>
                <a:gd name="T1" fmla="*/ 2 h 5"/>
                <a:gd name="T2" fmla="*/ 5 w 6"/>
                <a:gd name="T3" fmla="*/ 1 h 5"/>
                <a:gd name="T4" fmla="*/ 2 w 6"/>
                <a:gd name="T5" fmla="*/ 1 h 5"/>
                <a:gd name="T6" fmla="*/ 1 w 6"/>
                <a:gd name="T7" fmla="*/ 3 h 5"/>
                <a:gd name="T8" fmla="*/ 0 w 6"/>
                <a:gd name="T9" fmla="*/ 4 h 5"/>
                <a:gd name="T10" fmla="*/ 5 w 6"/>
                <a:gd name="T11" fmla="*/ 2 h 5"/>
                <a:gd name="T12" fmla="*/ 5 w 6"/>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5" y="2"/>
                  </a:moveTo>
                  <a:cubicBezTo>
                    <a:pt x="6" y="2"/>
                    <a:pt x="5" y="1"/>
                    <a:pt x="5" y="1"/>
                  </a:cubicBezTo>
                  <a:cubicBezTo>
                    <a:pt x="4" y="0"/>
                    <a:pt x="3" y="1"/>
                    <a:pt x="2" y="1"/>
                  </a:cubicBezTo>
                  <a:cubicBezTo>
                    <a:pt x="1" y="1"/>
                    <a:pt x="0" y="2"/>
                    <a:pt x="1" y="3"/>
                  </a:cubicBezTo>
                  <a:cubicBezTo>
                    <a:pt x="1" y="3"/>
                    <a:pt x="0" y="5"/>
                    <a:pt x="0" y="4"/>
                  </a:cubicBezTo>
                  <a:cubicBezTo>
                    <a:pt x="0" y="4"/>
                    <a:pt x="5" y="2"/>
                    <a:pt x="5" y="2"/>
                  </a:cubicBezTo>
                  <a:cubicBezTo>
                    <a:pt x="6" y="2"/>
                    <a:pt x="3" y="3"/>
                    <a:pt x="5" y="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2" name="Freeform 420"/>
            <p:cNvSpPr/>
            <p:nvPr/>
          </p:nvSpPr>
          <p:spPr bwMode="auto">
            <a:xfrm>
              <a:off x="18005931" y="6172454"/>
              <a:ext cx="47770" cy="25484"/>
            </a:xfrm>
            <a:custGeom>
              <a:avLst/>
              <a:gdLst>
                <a:gd name="T0" fmla="*/ 3 w 5"/>
                <a:gd name="T1" fmla="*/ 3 h 3"/>
                <a:gd name="T2" fmla="*/ 3 w 5"/>
                <a:gd name="T3" fmla="*/ 0 h 3"/>
                <a:gd name="T4" fmla="*/ 3 w 5"/>
                <a:gd name="T5" fmla="*/ 3 h 3"/>
              </a:gdLst>
              <a:ahLst/>
              <a:cxnLst>
                <a:cxn ang="0">
                  <a:pos x="T0" y="T1"/>
                </a:cxn>
                <a:cxn ang="0">
                  <a:pos x="T2" y="T3"/>
                </a:cxn>
                <a:cxn ang="0">
                  <a:pos x="T4" y="T5"/>
                </a:cxn>
              </a:cxnLst>
              <a:rect l="0" t="0" r="r" b="b"/>
              <a:pathLst>
                <a:path w="5" h="3">
                  <a:moveTo>
                    <a:pt x="3" y="3"/>
                  </a:moveTo>
                  <a:cubicBezTo>
                    <a:pt x="1" y="3"/>
                    <a:pt x="0" y="1"/>
                    <a:pt x="3" y="0"/>
                  </a:cubicBezTo>
                  <a:cubicBezTo>
                    <a:pt x="5" y="0"/>
                    <a:pt x="4" y="3"/>
                    <a:pt x="3" y="3"/>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3" name="Freeform 421"/>
            <p:cNvSpPr/>
            <p:nvPr/>
          </p:nvSpPr>
          <p:spPr bwMode="auto">
            <a:xfrm>
              <a:off x="18846696" y="6452780"/>
              <a:ext cx="47770" cy="44598"/>
            </a:xfrm>
            <a:custGeom>
              <a:avLst/>
              <a:gdLst>
                <a:gd name="T0" fmla="*/ 5 w 5"/>
                <a:gd name="T1" fmla="*/ 1 h 5"/>
                <a:gd name="T2" fmla="*/ 1 w 5"/>
                <a:gd name="T3" fmla="*/ 5 h 5"/>
                <a:gd name="T4" fmla="*/ 4 w 5"/>
                <a:gd name="T5" fmla="*/ 3 h 5"/>
                <a:gd name="T6" fmla="*/ 5 w 5"/>
                <a:gd name="T7" fmla="*/ 1 h 5"/>
              </a:gdLst>
              <a:ahLst/>
              <a:cxnLst>
                <a:cxn ang="0">
                  <a:pos x="T0" y="T1"/>
                </a:cxn>
                <a:cxn ang="0">
                  <a:pos x="T2" y="T3"/>
                </a:cxn>
                <a:cxn ang="0">
                  <a:pos x="T4" y="T5"/>
                </a:cxn>
                <a:cxn ang="0">
                  <a:pos x="T6" y="T7"/>
                </a:cxn>
              </a:cxnLst>
              <a:rect l="0" t="0" r="r" b="b"/>
              <a:pathLst>
                <a:path w="5" h="5">
                  <a:moveTo>
                    <a:pt x="5" y="1"/>
                  </a:moveTo>
                  <a:cubicBezTo>
                    <a:pt x="5" y="1"/>
                    <a:pt x="0" y="5"/>
                    <a:pt x="1" y="5"/>
                  </a:cubicBezTo>
                  <a:cubicBezTo>
                    <a:pt x="2" y="5"/>
                    <a:pt x="4" y="3"/>
                    <a:pt x="4" y="3"/>
                  </a:cubicBezTo>
                  <a:cubicBezTo>
                    <a:pt x="5" y="2"/>
                    <a:pt x="5" y="0"/>
                    <a:pt x="5"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4" name="Freeform 422"/>
            <p:cNvSpPr/>
            <p:nvPr/>
          </p:nvSpPr>
          <p:spPr bwMode="auto">
            <a:xfrm>
              <a:off x="18818035" y="6526047"/>
              <a:ext cx="19109" cy="9556"/>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0"/>
                    <a:pt x="0" y="1"/>
                    <a:pt x="1" y="1"/>
                  </a:cubicBezTo>
                  <a:cubicBezTo>
                    <a:pt x="1" y="1"/>
                    <a:pt x="2" y="0"/>
                    <a:pt x="1" y="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5" name="Freeform 423"/>
            <p:cNvSpPr/>
            <p:nvPr/>
          </p:nvSpPr>
          <p:spPr bwMode="auto">
            <a:xfrm>
              <a:off x="18687463" y="6675768"/>
              <a:ext cx="28662" cy="9556"/>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0"/>
                    <a:pt x="0" y="1"/>
                    <a:pt x="1" y="1"/>
                  </a:cubicBezTo>
                  <a:cubicBezTo>
                    <a:pt x="1" y="1"/>
                    <a:pt x="3" y="0"/>
                    <a:pt x="2" y="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6" name="Freeform 424"/>
            <p:cNvSpPr/>
            <p:nvPr/>
          </p:nvSpPr>
          <p:spPr bwMode="auto">
            <a:xfrm>
              <a:off x="18575996" y="6723551"/>
              <a:ext cx="66879" cy="38227"/>
            </a:xfrm>
            <a:custGeom>
              <a:avLst/>
              <a:gdLst>
                <a:gd name="T0" fmla="*/ 6 w 7"/>
                <a:gd name="T1" fmla="*/ 0 h 4"/>
                <a:gd name="T2" fmla="*/ 1 w 7"/>
                <a:gd name="T3" fmla="*/ 3 h 4"/>
                <a:gd name="T4" fmla="*/ 6 w 7"/>
                <a:gd name="T5" fmla="*/ 0 h 4"/>
              </a:gdLst>
              <a:ahLst/>
              <a:cxnLst>
                <a:cxn ang="0">
                  <a:pos x="T0" y="T1"/>
                </a:cxn>
                <a:cxn ang="0">
                  <a:pos x="T2" y="T3"/>
                </a:cxn>
                <a:cxn ang="0">
                  <a:pos x="T4" y="T5"/>
                </a:cxn>
              </a:cxnLst>
              <a:rect l="0" t="0" r="r" b="b"/>
              <a:pathLst>
                <a:path w="7" h="4">
                  <a:moveTo>
                    <a:pt x="6" y="0"/>
                  </a:moveTo>
                  <a:cubicBezTo>
                    <a:pt x="5" y="0"/>
                    <a:pt x="0" y="2"/>
                    <a:pt x="1" y="3"/>
                  </a:cubicBezTo>
                  <a:cubicBezTo>
                    <a:pt x="2" y="4"/>
                    <a:pt x="7" y="0"/>
                    <a:pt x="6" y="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7" name="Freeform 425"/>
            <p:cNvSpPr/>
            <p:nvPr/>
          </p:nvSpPr>
          <p:spPr bwMode="auto">
            <a:xfrm>
              <a:off x="18502748" y="6761778"/>
              <a:ext cx="54139" cy="35042"/>
            </a:xfrm>
            <a:custGeom>
              <a:avLst/>
              <a:gdLst>
                <a:gd name="T0" fmla="*/ 5 w 6"/>
                <a:gd name="T1" fmla="*/ 0 h 4"/>
                <a:gd name="T2" fmla="*/ 1 w 6"/>
                <a:gd name="T3" fmla="*/ 3 h 4"/>
                <a:gd name="T4" fmla="*/ 5 w 6"/>
                <a:gd name="T5" fmla="*/ 0 h 4"/>
                <a:gd name="T6" fmla="*/ 5 w 6"/>
                <a:gd name="T7" fmla="*/ 0 h 4"/>
              </a:gdLst>
              <a:ahLst/>
              <a:cxnLst>
                <a:cxn ang="0">
                  <a:pos x="T0" y="T1"/>
                </a:cxn>
                <a:cxn ang="0">
                  <a:pos x="T2" y="T3"/>
                </a:cxn>
                <a:cxn ang="0">
                  <a:pos x="T4" y="T5"/>
                </a:cxn>
                <a:cxn ang="0">
                  <a:pos x="T6" y="T7"/>
                </a:cxn>
              </a:cxnLst>
              <a:rect l="0" t="0" r="r" b="b"/>
              <a:pathLst>
                <a:path w="6" h="4">
                  <a:moveTo>
                    <a:pt x="5" y="0"/>
                  </a:moveTo>
                  <a:cubicBezTo>
                    <a:pt x="5" y="0"/>
                    <a:pt x="0" y="2"/>
                    <a:pt x="1" y="3"/>
                  </a:cubicBezTo>
                  <a:cubicBezTo>
                    <a:pt x="2" y="4"/>
                    <a:pt x="5" y="0"/>
                    <a:pt x="5" y="0"/>
                  </a:cubicBezTo>
                  <a:cubicBezTo>
                    <a:pt x="5" y="0"/>
                    <a:pt x="6" y="0"/>
                    <a:pt x="5" y="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8" name="Freeform 426"/>
            <p:cNvSpPr/>
            <p:nvPr/>
          </p:nvSpPr>
          <p:spPr bwMode="auto">
            <a:xfrm>
              <a:off x="18454978" y="6790447"/>
              <a:ext cx="47770" cy="44598"/>
            </a:xfrm>
            <a:custGeom>
              <a:avLst/>
              <a:gdLst>
                <a:gd name="T0" fmla="*/ 4 w 5"/>
                <a:gd name="T1" fmla="*/ 0 h 5"/>
                <a:gd name="T2" fmla="*/ 0 w 5"/>
                <a:gd name="T3" fmla="*/ 4 h 5"/>
                <a:gd name="T4" fmla="*/ 4 w 5"/>
                <a:gd name="T5" fmla="*/ 0 h 5"/>
                <a:gd name="T6" fmla="*/ 4 w 5"/>
                <a:gd name="T7" fmla="*/ 0 h 5"/>
              </a:gdLst>
              <a:ahLst/>
              <a:cxnLst>
                <a:cxn ang="0">
                  <a:pos x="T0" y="T1"/>
                </a:cxn>
                <a:cxn ang="0">
                  <a:pos x="T2" y="T3"/>
                </a:cxn>
                <a:cxn ang="0">
                  <a:pos x="T4" y="T5"/>
                </a:cxn>
                <a:cxn ang="0">
                  <a:pos x="T6" y="T7"/>
                </a:cxn>
              </a:cxnLst>
              <a:rect l="0" t="0" r="r" b="b"/>
              <a:pathLst>
                <a:path w="5" h="5">
                  <a:moveTo>
                    <a:pt x="4" y="0"/>
                  </a:moveTo>
                  <a:cubicBezTo>
                    <a:pt x="4" y="0"/>
                    <a:pt x="0" y="4"/>
                    <a:pt x="0" y="4"/>
                  </a:cubicBezTo>
                  <a:cubicBezTo>
                    <a:pt x="2" y="5"/>
                    <a:pt x="4" y="0"/>
                    <a:pt x="4" y="0"/>
                  </a:cubicBezTo>
                  <a:cubicBezTo>
                    <a:pt x="4" y="0"/>
                    <a:pt x="5" y="0"/>
                    <a:pt x="4" y="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9" name="Freeform 427"/>
            <p:cNvSpPr/>
            <p:nvPr/>
          </p:nvSpPr>
          <p:spPr bwMode="auto">
            <a:xfrm>
              <a:off x="18445422" y="6854158"/>
              <a:ext cx="9553" cy="9556"/>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1"/>
                    <a:pt x="1" y="1"/>
                  </a:cubicBezTo>
                  <a:cubicBezTo>
                    <a:pt x="1" y="1"/>
                    <a:pt x="1" y="0"/>
                    <a:pt x="1" y="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0" name="Freeform 428"/>
            <p:cNvSpPr/>
            <p:nvPr/>
          </p:nvSpPr>
          <p:spPr bwMode="auto">
            <a:xfrm>
              <a:off x="18397652" y="6815931"/>
              <a:ext cx="47770" cy="38227"/>
            </a:xfrm>
            <a:custGeom>
              <a:avLst/>
              <a:gdLst>
                <a:gd name="T0" fmla="*/ 4 w 5"/>
                <a:gd name="T1" fmla="*/ 1 h 4"/>
                <a:gd name="T2" fmla="*/ 0 w 5"/>
                <a:gd name="T3" fmla="*/ 4 h 4"/>
                <a:gd name="T4" fmla="*/ 4 w 5"/>
                <a:gd name="T5" fmla="*/ 1 h 4"/>
                <a:gd name="T6" fmla="*/ 4 w 5"/>
                <a:gd name="T7" fmla="*/ 1 h 4"/>
              </a:gdLst>
              <a:ahLst/>
              <a:cxnLst>
                <a:cxn ang="0">
                  <a:pos x="T0" y="T1"/>
                </a:cxn>
                <a:cxn ang="0">
                  <a:pos x="T2" y="T3"/>
                </a:cxn>
                <a:cxn ang="0">
                  <a:pos x="T4" y="T5"/>
                </a:cxn>
                <a:cxn ang="0">
                  <a:pos x="T6" y="T7"/>
                </a:cxn>
              </a:cxnLst>
              <a:rect l="0" t="0" r="r" b="b"/>
              <a:pathLst>
                <a:path w="5" h="4">
                  <a:moveTo>
                    <a:pt x="4" y="1"/>
                  </a:moveTo>
                  <a:cubicBezTo>
                    <a:pt x="2" y="2"/>
                    <a:pt x="0" y="3"/>
                    <a:pt x="0" y="4"/>
                  </a:cubicBezTo>
                  <a:cubicBezTo>
                    <a:pt x="0" y="4"/>
                    <a:pt x="4" y="1"/>
                    <a:pt x="4" y="1"/>
                  </a:cubicBezTo>
                  <a:cubicBezTo>
                    <a:pt x="3" y="1"/>
                    <a:pt x="5" y="0"/>
                    <a:pt x="4"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1" name="Freeform 429"/>
            <p:cNvSpPr/>
            <p:nvPr/>
          </p:nvSpPr>
          <p:spPr bwMode="auto">
            <a:xfrm>
              <a:off x="18053701" y="7163156"/>
              <a:ext cx="19109" cy="28669"/>
            </a:xfrm>
            <a:custGeom>
              <a:avLst/>
              <a:gdLst>
                <a:gd name="T0" fmla="*/ 1 w 2"/>
                <a:gd name="T1" fmla="*/ 0 h 3"/>
                <a:gd name="T2" fmla="*/ 1 w 2"/>
                <a:gd name="T3" fmla="*/ 3 h 3"/>
                <a:gd name="T4" fmla="*/ 1 w 2"/>
                <a:gd name="T5" fmla="*/ 0 h 3"/>
              </a:gdLst>
              <a:ahLst/>
              <a:cxnLst>
                <a:cxn ang="0">
                  <a:pos x="T0" y="T1"/>
                </a:cxn>
                <a:cxn ang="0">
                  <a:pos x="T2" y="T3"/>
                </a:cxn>
                <a:cxn ang="0">
                  <a:pos x="T4" y="T5"/>
                </a:cxn>
              </a:cxnLst>
              <a:rect l="0" t="0" r="r" b="b"/>
              <a:pathLst>
                <a:path w="2" h="3">
                  <a:moveTo>
                    <a:pt x="1" y="0"/>
                  </a:moveTo>
                  <a:cubicBezTo>
                    <a:pt x="1" y="0"/>
                    <a:pt x="0" y="3"/>
                    <a:pt x="1" y="3"/>
                  </a:cubicBezTo>
                  <a:cubicBezTo>
                    <a:pt x="2" y="3"/>
                    <a:pt x="2" y="0"/>
                    <a:pt x="1" y="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grpSp>
          <p:nvGrpSpPr>
            <p:cNvPr id="32" name="Group 31"/>
            <p:cNvGrpSpPr/>
            <p:nvPr/>
          </p:nvGrpSpPr>
          <p:grpSpPr>
            <a:xfrm>
              <a:off x="17709756" y="6761778"/>
              <a:ext cx="697449" cy="662593"/>
              <a:chOff x="5961121" y="2686387"/>
              <a:chExt cx="288233" cy="273757"/>
            </a:xfrm>
            <a:grpFill/>
          </p:grpSpPr>
          <p:sp>
            <p:nvSpPr>
              <p:cNvPr id="397" name="Freeform 430"/>
              <p:cNvSpPr/>
              <p:nvPr/>
            </p:nvSpPr>
            <p:spPr bwMode="auto">
              <a:xfrm>
                <a:off x="6130902" y="2686387"/>
                <a:ext cx="118452" cy="100026"/>
              </a:xfrm>
              <a:custGeom>
                <a:avLst/>
                <a:gdLst>
                  <a:gd name="T0" fmla="*/ 28 w 31"/>
                  <a:gd name="T1" fmla="*/ 10 h 26"/>
                  <a:gd name="T2" fmla="*/ 29 w 31"/>
                  <a:gd name="T3" fmla="*/ 7 h 26"/>
                  <a:gd name="T4" fmla="*/ 27 w 31"/>
                  <a:gd name="T5" fmla="*/ 10 h 26"/>
                  <a:gd name="T6" fmla="*/ 20 w 31"/>
                  <a:gd name="T7" fmla="*/ 8 h 26"/>
                  <a:gd name="T8" fmla="*/ 11 w 31"/>
                  <a:gd name="T9" fmla="*/ 1 h 26"/>
                  <a:gd name="T10" fmla="*/ 11 w 31"/>
                  <a:gd name="T11" fmla="*/ 5 h 26"/>
                  <a:gd name="T12" fmla="*/ 9 w 31"/>
                  <a:gd name="T13" fmla="*/ 11 h 26"/>
                  <a:gd name="T14" fmla="*/ 7 w 31"/>
                  <a:gd name="T15" fmla="*/ 14 h 26"/>
                  <a:gd name="T16" fmla="*/ 4 w 31"/>
                  <a:gd name="T17" fmla="*/ 14 h 26"/>
                  <a:gd name="T18" fmla="*/ 5 w 31"/>
                  <a:gd name="T19" fmla="*/ 16 h 26"/>
                  <a:gd name="T20" fmla="*/ 1 w 31"/>
                  <a:gd name="T21" fmla="*/ 18 h 26"/>
                  <a:gd name="T22" fmla="*/ 2 w 31"/>
                  <a:gd name="T23" fmla="*/ 23 h 26"/>
                  <a:gd name="T24" fmla="*/ 4 w 31"/>
                  <a:gd name="T25" fmla="*/ 25 h 26"/>
                  <a:gd name="T26" fmla="*/ 6 w 31"/>
                  <a:gd name="T27" fmla="*/ 23 h 26"/>
                  <a:gd name="T28" fmla="*/ 7 w 31"/>
                  <a:gd name="T29" fmla="*/ 23 h 26"/>
                  <a:gd name="T30" fmla="*/ 4 w 31"/>
                  <a:gd name="T31" fmla="*/ 20 h 26"/>
                  <a:gd name="T32" fmla="*/ 7 w 31"/>
                  <a:gd name="T33" fmla="*/ 19 h 26"/>
                  <a:gd name="T34" fmla="*/ 12 w 31"/>
                  <a:gd name="T35" fmla="*/ 18 h 26"/>
                  <a:gd name="T36" fmla="*/ 17 w 31"/>
                  <a:gd name="T37" fmla="*/ 21 h 26"/>
                  <a:gd name="T38" fmla="*/ 21 w 31"/>
                  <a:gd name="T39" fmla="*/ 16 h 26"/>
                  <a:gd name="T40" fmla="*/ 31 w 31"/>
                  <a:gd name="T41" fmla="*/ 14 h 26"/>
                  <a:gd name="T42" fmla="*/ 29 w 31"/>
                  <a:gd name="T43" fmla="*/ 12 h 26"/>
                  <a:gd name="T44" fmla="*/ 28 w 31"/>
                  <a:gd name="T45" fmla="*/ 10 h 26"/>
                  <a:gd name="T46" fmla="*/ 28 w 31"/>
                  <a:gd name="T4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 h="26">
                    <a:moveTo>
                      <a:pt x="28" y="10"/>
                    </a:moveTo>
                    <a:cubicBezTo>
                      <a:pt x="28" y="10"/>
                      <a:pt x="29" y="8"/>
                      <a:pt x="29" y="7"/>
                    </a:cubicBezTo>
                    <a:cubicBezTo>
                      <a:pt x="29" y="8"/>
                      <a:pt x="27" y="10"/>
                      <a:pt x="27" y="10"/>
                    </a:cubicBezTo>
                    <a:cubicBezTo>
                      <a:pt x="25" y="10"/>
                      <a:pt x="21" y="9"/>
                      <a:pt x="20" y="8"/>
                    </a:cubicBezTo>
                    <a:cubicBezTo>
                      <a:pt x="17" y="7"/>
                      <a:pt x="15" y="2"/>
                      <a:pt x="11" y="1"/>
                    </a:cubicBezTo>
                    <a:cubicBezTo>
                      <a:pt x="9" y="0"/>
                      <a:pt x="10" y="4"/>
                      <a:pt x="11" y="5"/>
                    </a:cubicBezTo>
                    <a:cubicBezTo>
                      <a:pt x="11" y="7"/>
                      <a:pt x="10" y="9"/>
                      <a:pt x="9" y="11"/>
                    </a:cubicBezTo>
                    <a:cubicBezTo>
                      <a:pt x="8" y="12"/>
                      <a:pt x="10" y="15"/>
                      <a:pt x="7" y="14"/>
                    </a:cubicBezTo>
                    <a:cubicBezTo>
                      <a:pt x="7" y="14"/>
                      <a:pt x="5" y="13"/>
                      <a:pt x="4" y="14"/>
                    </a:cubicBezTo>
                    <a:cubicBezTo>
                      <a:pt x="4" y="15"/>
                      <a:pt x="5" y="16"/>
                      <a:pt x="5" y="16"/>
                    </a:cubicBezTo>
                    <a:cubicBezTo>
                      <a:pt x="5" y="16"/>
                      <a:pt x="2" y="18"/>
                      <a:pt x="1" y="18"/>
                    </a:cubicBezTo>
                    <a:cubicBezTo>
                      <a:pt x="0" y="20"/>
                      <a:pt x="3" y="21"/>
                      <a:pt x="2" y="23"/>
                    </a:cubicBezTo>
                    <a:cubicBezTo>
                      <a:pt x="1" y="24"/>
                      <a:pt x="3" y="26"/>
                      <a:pt x="4" y="25"/>
                    </a:cubicBezTo>
                    <a:cubicBezTo>
                      <a:pt x="5" y="24"/>
                      <a:pt x="5" y="23"/>
                      <a:pt x="6" y="23"/>
                    </a:cubicBezTo>
                    <a:cubicBezTo>
                      <a:pt x="6" y="23"/>
                      <a:pt x="7" y="24"/>
                      <a:pt x="7" y="23"/>
                    </a:cubicBezTo>
                    <a:cubicBezTo>
                      <a:pt x="7" y="22"/>
                      <a:pt x="5" y="21"/>
                      <a:pt x="4" y="20"/>
                    </a:cubicBezTo>
                    <a:cubicBezTo>
                      <a:pt x="3" y="18"/>
                      <a:pt x="7" y="19"/>
                      <a:pt x="7" y="19"/>
                    </a:cubicBezTo>
                    <a:cubicBezTo>
                      <a:pt x="9" y="19"/>
                      <a:pt x="10" y="17"/>
                      <a:pt x="12" y="18"/>
                    </a:cubicBezTo>
                    <a:cubicBezTo>
                      <a:pt x="14" y="19"/>
                      <a:pt x="15" y="20"/>
                      <a:pt x="17" y="21"/>
                    </a:cubicBezTo>
                    <a:cubicBezTo>
                      <a:pt x="20" y="23"/>
                      <a:pt x="19" y="17"/>
                      <a:pt x="21" y="16"/>
                    </a:cubicBezTo>
                    <a:cubicBezTo>
                      <a:pt x="21" y="16"/>
                      <a:pt x="31" y="16"/>
                      <a:pt x="31" y="14"/>
                    </a:cubicBezTo>
                    <a:cubicBezTo>
                      <a:pt x="30" y="13"/>
                      <a:pt x="27" y="15"/>
                      <a:pt x="29" y="12"/>
                    </a:cubicBezTo>
                    <a:cubicBezTo>
                      <a:pt x="30" y="11"/>
                      <a:pt x="27" y="12"/>
                      <a:pt x="28" y="10"/>
                    </a:cubicBezTo>
                    <a:cubicBezTo>
                      <a:pt x="29" y="7"/>
                      <a:pt x="28" y="11"/>
                      <a:pt x="28" y="1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98" name="Freeform 431"/>
              <p:cNvSpPr/>
              <p:nvPr/>
            </p:nvSpPr>
            <p:spPr bwMode="auto">
              <a:xfrm>
                <a:off x="5961121" y="2778517"/>
                <a:ext cx="215847" cy="181627"/>
              </a:xfrm>
              <a:custGeom>
                <a:avLst/>
                <a:gdLst>
                  <a:gd name="T0" fmla="*/ 52 w 56"/>
                  <a:gd name="T1" fmla="*/ 1 h 47"/>
                  <a:gd name="T2" fmla="*/ 51 w 56"/>
                  <a:gd name="T3" fmla="*/ 1 h 47"/>
                  <a:gd name="T4" fmla="*/ 52 w 56"/>
                  <a:gd name="T5" fmla="*/ 3 h 47"/>
                  <a:gd name="T6" fmla="*/ 49 w 56"/>
                  <a:gd name="T7" fmla="*/ 3 h 47"/>
                  <a:gd name="T8" fmla="*/ 47 w 56"/>
                  <a:gd name="T9" fmla="*/ 5 h 47"/>
                  <a:gd name="T10" fmla="*/ 45 w 56"/>
                  <a:gd name="T11" fmla="*/ 6 h 47"/>
                  <a:gd name="T12" fmla="*/ 46 w 56"/>
                  <a:gd name="T13" fmla="*/ 7 h 47"/>
                  <a:gd name="T14" fmla="*/ 46 w 56"/>
                  <a:gd name="T15" fmla="*/ 10 h 47"/>
                  <a:gd name="T16" fmla="*/ 46 w 56"/>
                  <a:gd name="T17" fmla="*/ 13 h 47"/>
                  <a:gd name="T18" fmla="*/ 41 w 56"/>
                  <a:gd name="T19" fmla="*/ 22 h 47"/>
                  <a:gd name="T20" fmla="*/ 36 w 56"/>
                  <a:gd name="T21" fmla="*/ 27 h 47"/>
                  <a:gd name="T22" fmla="*/ 31 w 56"/>
                  <a:gd name="T23" fmla="*/ 27 h 47"/>
                  <a:gd name="T24" fmla="*/ 32 w 56"/>
                  <a:gd name="T25" fmla="*/ 24 h 47"/>
                  <a:gd name="T26" fmla="*/ 30 w 56"/>
                  <a:gd name="T27" fmla="*/ 25 h 47"/>
                  <a:gd name="T28" fmla="*/ 29 w 56"/>
                  <a:gd name="T29" fmla="*/ 27 h 47"/>
                  <a:gd name="T30" fmla="*/ 25 w 56"/>
                  <a:gd name="T31" fmla="*/ 33 h 47"/>
                  <a:gd name="T32" fmla="*/ 25 w 56"/>
                  <a:gd name="T33" fmla="*/ 34 h 47"/>
                  <a:gd name="T34" fmla="*/ 23 w 56"/>
                  <a:gd name="T35" fmla="*/ 36 h 47"/>
                  <a:gd name="T36" fmla="*/ 21 w 56"/>
                  <a:gd name="T37" fmla="*/ 35 h 47"/>
                  <a:gd name="T38" fmla="*/ 17 w 56"/>
                  <a:gd name="T39" fmla="*/ 35 h 47"/>
                  <a:gd name="T40" fmla="*/ 9 w 56"/>
                  <a:gd name="T41" fmla="*/ 36 h 47"/>
                  <a:gd name="T42" fmla="*/ 2 w 56"/>
                  <a:gd name="T43" fmla="*/ 42 h 47"/>
                  <a:gd name="T44" fmla="*/ 1 w 56"/>
                  <a:gd name="T45" fmla="*/ 44 h 47"/>
                  <a:gd name="T46" fmla="*/ 3 w 56"/>
                  <a:gd name="T47" fmla="*/ 43 h 47"/>
                  <a:gd name="T48" fmla="*/ 5 w 56"/>
                  <a:gd name="T49" fmla="*/ 44 h 47"/>
                  <a:gd name="T50" fmla="*/ 22 w 56"/>
                  <a:gd name="T51" fmla="*/ 40 h 47"/>
                  <a:gd name="T52" fmla="*/ 21 w 56"/>
                  <a:gd name="T53" fmla="*/ 43 h 47"/>
                  <a:gd name="T54" fmla="*/ 24 w 56"/>
                  <a:gd name="T55" fmla="*/ 47 h 47"/>
                  <a:gd name="T56" fmla="*/ 27 w 56"/>
                  <a:gd name="T57" fmla="*/ 44 h 47"/>
                  <a:gd name="T58" fmla="*/ 30 w 56"/>
                  <a:gd name="T59" fmla="*/ 43 h 47"/>
                  <a:gd name="T60" fmla="*/ 31 w 56"/>
                  <a:gd name="T61" fmla="*/ 40 h 47"/>
                  <a:gd name="T62" fmla="*/ 38 w 56"/>
                  <a:gd name="T63" fmla="*/ 39 h 47"/>
                  <a:gd name="T64" fmla="*/ 41 w 56"/>
                  <a:gd name="T65" fmla="*/ 40 h 47"/>
                  <a:gd name="T66" fmla="*/ 43 w 56"/>
                  <a:gd name="T67" fmla="*/ 37 h 47"/>
                  <a:gd name="T68" fmla="*/ 45 w 56"/>
                  <a:gd name="T69" fmla="*/ 35 h 47"/>
                  <a:gd name="T70" fmla="*/ 46 w 56"/>
                  <a:gd name="T71" fmla="*/ 38 h 47"/>
                  <a:gd name="T72" fmla="*/ 48 w 56"/>
                  <a:gd name="T73" fmla="*/ 37 h 47"/>
                  <a:gd name="T74" fmla="*/ 49 w 56"/>
                  <a:gd name="T75" fmla="*/ 35 h 47"/>
                  <a:gd name="T76" fmla="*/ 49 w 56"/>
                  <a:gd name="T77" fmla="*/ 32 h 47"/>
                  <a:gd name="T78" fmla="*/ 51 w 56"/>
                  <a:gd name="T79" fmla="*/ 26 h 47"/>
                  <a:gd name="T80" fmla="*/ 51 w 56"/>
                  <a:gd name="T81" fmla="*/ 19 h 47"/>
                  <a:gd name="T82" fmla="*/ 53 w 56"/>
                  <a:gd name="T83" fmla="*/ 19 h 47"/>
                  <a:gd name="T84" fmla="*/ 55 w 56"/>
                  <a:gd name="T85" fmla="*/ 17 h 47"/>
                  <a:gd name="T86" fmla="*/ 55 w 56"/>
                  <a:gd name="T87" fmla="*/ 9 h 47"/>
                  <a:gd name="T88" fmla="*/ 52 w 56"/>
                  <a:gd name="T89" fmla="*/ 1 h 47"/>
                  <a:gd name="T90" fmla="*/ 52 w 56"/>
                  <a:gd name="T91"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 h="47">
                    <a:moveTo>
                      <a:pt x="52" y="1"/>
                    </a:moveTo>
                    <a:cubicBezTo>
                      <a:pt x="51" y="1"/>
                      <a:pt x="51" y="0"/>
                      <a:pt x="51" y="1"/>
                    </a:cubicBezTo>
                    <a:cubicBezTo>
                      <a:pt x="49" y="2"/>
                      <a:pt x="51" y="2"/>
                      <a:pt x="52" y="3"/>
                    </a:cubicBezTo>
                    <a:cubicBezTo>
                      <a:pt x="53" y="4"/>
                      <a:pt x="50" y="5"/>
                      <a:pt x="49" y="3"/>
                    </a:cubicBezTo>
                    <a:cubicBezTo>
                      <a:pt x="48" y="1"/>
                      <a:pt x="47" y="4"/>
                      <a:pt x="47" y="5"/>
                    </a:cubicBezTo>
                    <a:cubicBezTo>
                      <a:pt x="46" y="5"/>
                      <a:pt x="45" y="6"/>
                      <a:pt x="45" y="6"/>
                    </a:cubicBezTo>
                    <a:cubicBezTo>
                      <a:pt x="45" y="8"/>
                      <a:pt x="46" y="7"/>
                      <a:pt x="46" y="7"/>
                    </a:cubicBezTo>
                    <a:cubicBezTo>
                      <a:pt x="46" y="8"/>
                      <a:pt x="46" y="9"/>
                      <a:pt x="46" y="10"/>
                    </a:cubicBezTo>
                    <a:cubicBezTo>
                      <a:pt x="46" y="11"/>
                      <a:pt x="47" y="11"/>
                      <a:pt x="46" y="13"/>
                    </a:cubicBezTo>
                    <a:cubicBezTo>
                      <a:pt x="44" y="16"/>
                      <a:pt x="43" y="19"/>
                      <a:pt x="41" y="22"/>
                    </a:cubicBezTo>
                    <a:cubicBezTo>
                      <a:pt x="40" y="23"/>
                      <a:pt x="37" y="27"/>
                      <a:pt x="36" y="27"/>
                    </a:cubicBezTo>
                    <a:cubicBezTo>
                      <a:pt x="34" y="27"/>
                      <a:pt x="32" y="28"/>
                      <a:pt x="31" y="27"/>
                    </a:cubicBezTo>
                    <a:cubicBezTo>
                      <a:pt x="30" y="26"/>
                      <a:pt x="32" y="25"/>
                      <a:pt x="32" y="24"/>
                    </a:cubicBezTo>
                    <a:cubicBezTo>
                      <a:pt x="33" y="23"/>
                      <a:pt x="30" y="25"/>
                      <a:pt x="30" y="25"/>
                    </a:cubicBezTo>
                    <a:cubicBezTo>
                      <a:pt x="29" y="26"/>
                      <a:pt x="29" y="26"/>
                      <a:pt x="29" y="27"/>
                    </a:cubicBezTo>
                    <a:cubicBezTo>
                      <a:pt x="29" y="30"/>
                      <a:pt x="26" y="31"/>
                      <a:pt x="25" y="33"/>
                    </a:cubicBezTo>
                    <a:cubicBezTo>
                      <a:pt x="25" y="33"/>
                      <a:pt x="25" y="34"/>
                      <a:pt x="25" y="34"/>
                    </a:cubicBezTo>
                    <a:cubicBezTo>
                      <a:pt x="25" y="35"/>
                      <a:pt x="23" y="36"/>
                      <a:pt x="23" y="36"/>
                    </a:cubicBezTo>
                    <a:cubicBezTo>
                      <a:pt x="22" y="36"/>
                      <a:pt x="23" y="35"/>
                      <a:pt x="21" y="35"/>
                    </a:cubicBezTo>
                    <a:cubicBezTo>
                      <a:pt x="20" y="35"/>
                      <a:pt x="19" y="35"/>
                      <a:pt x="17" y="35"/>
                    </a:cubicBezTo>
                    <a:cubicBezTo>
                      <a:pt x="14" y="36"/>
                      <a:pt x="12" y="35"/>
                      <a:pt x="9" y="36"/>
                    </a:cubicBezTo>
                    <a:cubicBezTo>
                      <a:pt x="7" y="38"/>
                      <a:pt x="4" y="40"/>
                      <a:pt x="2" y="42"/>
                    </a:cubicBezTo>
                    <a:cubicBezTo>
                      <a:pt x="0" y="42"/>
                      <a:pt x="0" y="45"/>
                      <a:pt x="1" y="44"/>
                    </a:cubicBezTo>
                    <a:cubicBezTo>
                      <a:pt x="2" y="44"/>
                      <a:pt x="2" y="43"/>
                      <a:pt x="3" y="43"/>
                    </a:cubicBezTo>
                    <a:cubicBezTo>
                      <a:pt x="4" y="44"/>
                      <a:pt x="5" y="45"/>
                      <a:pt x="5" y="44"/>
                    </a:cubicBezTo>
                    <a:cubicBezTo>
                      <a:pt x="10" y="43"/>
                      <a:pt x="17" y="39"/>
                      <a:pt x="22" y="40"/>
                    </a:cubicBezTo>
                    <a:cubicBezTo>
                      <a:pt x="23" y="41"/>
                      <a:pt x="21" y="43"/>
                      <a:pt x="21" y="43"/>
                    </a:cubicBezTo>
                    <a:cubicBezTo>
                      <a:pt x="22" y="44"/>
                      <a:pt x="23" y="47"/>
                      <a:pt x="24" y="47"/>
                    </a:cubicBezTo>
                    <a:cubicBezTo>
                      <a:pt x="25" y="46"/>
                      <a:pt x="26" y="45"/>
                      <a:pt x="27" y="44"/>
                    </a:cubicBezTo>
                    <a:cubicBezTo>
                      <a:pt x="28" y="42"/>
                      <a:pt x="28" y="43"/>
                      <a:pt x="30" y="43"/>
                    </a:cubicBezTo>
                    <a:cubicBezTo>
                      <a:pt x="29" y="43"/>
                      <a:pt x="28" y="35"/>
                      <a:pt x="31" y="40"/>
                    </a:cubicBezTo>
                    <a:cubicBezTo>
                      <a:pt x="32" y="42"/>
                      <a:pt x="37" y="40"/>
                      <a:pt x="38" y="39"/>
                    </a:cubicBezTo>
                    <a:cubicBezTo>
                      <a:pt x="40" y="36"/>
                      <a:pt x="40" y="42"/>
                      <a:pt x="41" y="40"/>
                    </a:cubicBezTo>
                    <a:cubicBezTo>
                      <a:pt x="41" y="39"/>
                      <a:pt x="42" y="37"/>
                      <a:pt x="43" y="37"/>
                    </a:cubicBezTo>
                    <a:cubicBezTo>
                      <a:pt x="44" y="36"/>
                      <a:pt x="44" y="37"/>
                      <a:pt x="45" y="35"/>
                    </a:cubicBezTo>
                    <a:cubicBezTo>
                      <a:pt x="45" y="35"/>
                      <a:pt x="45" y="39"/>
                      <a:pt x="46" y="38"/>
                    </a:cubicBezTo>
                    <a:cubicBezTo>
                      <a:pt x="46" y="38"/>
                      <a:pt x="47" y="38"/>
                      <a:pt x="48" y="37"/>
                    </a:cubicBezTo>
                    <a:cubicBezTo>
                      <a:pt x="49" y="37"/>
                      <a:pt x="48" y="36"/>
                      <a:pt x="49" y="35"/>
                    </a:cubicBezTo>
                    <a:cubicBezTo>
                      <a:pt x="51" y="34"/>
                      <a:pt x="51" y="34"/>
                      <a:pt x="49" y="32"/>
                    </a:cubicBezTo>
                    <a:cubicBezTo>
                      <a:pt x="48" y="31"/>
                      <a:pt x="51" y="28"/>
                      <a:pt x="51" y="26"/>
                    </a:cubicBezTo>
                    <a:cubicBezTo>
                      <a:pt x="52" y="24"/>
                      <a:pt x="50" y="21"/>
                      <a:pt x="51" y="19"/>
                    </a:cubicBezTo>
                    <a:cubicBezTo>
                      <a:pt x="52" y="18"/>
                      <a:pt x="52" y="19"/>
                      <a:pt x="53" y="19"/>
                    </a:cubicBezTo>
                    <a:cubicBezTo>
                      <a:pt x="54" y="19"/>
                      <a:pt x="55" y="17"/>
                      <a:pt x="55" y="17"/>
                    </a:cubicBezTo>
                    <a:cubicBezTo>
                      <a:pt x="56" y="14"/>
                      <a:pt x="56" y="11"/>
                      <a:pt x="55" y="9"/>
                    </a:cubicBezTo>
                    <a:cubicBezTo>
                      <a:pt x="55" y="8"/>
                      <a:pt x="52" y="1"/>
                      <a:pt x="52" y="1"/>
                    </a:cubicBezTo>
                    <a:cubicBezTo>
                      <a:pt x="52" y="1"/>
                      <a:pt x="52" y="1"/>
                      <a:pt x="52"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grpSp>
        <p:sp>
          <p:nvSpPr>
            <p:cNvPr id="33" name="Freeform 432"/>
            <p:cNvSpPr/>
            <p:nvPr/>
          </p:nvSpPr>
          <p:spPr bwMode="auto">
            <a:xfrm>
              <a:off x="17884911" y="7370216"/>
              <a:ext cx="19109" cy="25484"/>
            </a:xfrm>
            <a:custGeom>
              <a:avLst/>
              <a:gdLst>
                <a:gd name="T0" fmla="*/ 2 w 2"/>
                <a:gd name="T1" fmla="*/ 0 h 3"/>
                <a:gd name="T2" fmla="*/ 0 w 2"/>
                <a:gd name="T3" fmla="*/ 1 h 3"/>
                <a:gd name="T4" fmla="*/ 2 w 2"/>
                <a:gd name="T5" fmla="*/ 0 h 3"/>
              </a:gdLst>
              <a:ahLst/>
              <a:cxnLst>
                <a:cxn ang="0">
                  <a:pos x="T0" y="T1"/>
                </a:cxn>
                <a:cxn ang="0">
                  <a:pos x="T2" y="T3"/>
                </a:cxn>
                <a:cxn ang="0">
                  <a:pos x="T4" y="T5"/>
                </a:cxn>
              </a:cxnLst>
              <a:rect l="0" t="0" r="r" b="b"/>
              <a:pathLst>
                <a:path w="2" h="3">
                  <a:moveTo>
                    <a:pt x="2" y="0"/>
                  </a:moveTo>
                  <a:cubicBezTo>
                    <a:pt x="2" y="0"/>
                    <a:pt x="0" y="1"/>
                    <a:pt x="0" y="1"/>
                  </a:cubicBezTo>
                  <a:cubicBezTo>
                    <a:pt x="1" y="3"/>
                    <a:pt x="2" y="1"/>
                    <a:pt x="2" y="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4" name="Freeform 433"/>
            <p:cNvSpPr/>
            <p:nvPr/>
          </p:nvSpPr>
          <p:spPr bwMode="auto">
            <a:xfrm>
              <a:off x="17773446" y="7370216"/>
              <a:ext cx="121018" cy="92380"/>
            </a:xfrm>
            <a:custGeom>
              <a:avLst/>
              <a:gdLst>
                <a:gd name="T0" fmla="*/ 11 w 13"/>
                <a:gd name="T1" fmla="*/ 2 h 10"/>
                <a:gd name="T2" fmla="*/ 7 w 13"/>
                <a:gd name="T3" fmla="*/ 2 h 10"/>
                <a:gd name="T4" fmla="*/ 5 w 13"/>
                <a:gd name="T5" fmla="*/ 3 h 10"/>
                <a:gd name="T6" fmla="*/ 3 w 13"/>
                <a:gd name="T7" fmla="*/ 4 h 10"/>
                <a:gd name="T8" fmla="*/ 0 w 13"/>
                <a:gd name="T9" fmla="*/ 6 h 10"/>
                <a:gd name="T10" fmla="*/ 3 w 13"/>
                <a:gd name="T11" fmla="*/ 9 h 10"/>
                <a:gd name="T12" fmla="*/ 6 w 13"/>
                <a:gd name="T13" fmla="*/ 6 h 10"/>
                <a:gd name="T14" fmla="*/ 10 w 13"/>
                <a:gd name="T15" fmla="*/ 6 h 10"/>
                <a:gd name="T16" fmla="*/ 11 w 13"/>
                <a:gd name="T17" fmla="*/ 2 h 10"/>
                <a:gd name="T18" fmla="*/ 11 w 13"/>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0">
                  <a:moveTo>
                    <a:pt x="11" y="2"/>
                  </a:moveTo>
                  <a:cubicBezTo>
                    <a:pt x="9" y="2"/>
                    <a:pt x="9" y="0"/>
                    <a:pt x="7" y="2"/>
                  </a:cubicBezTo>
                  <a:cubicBezTo>
                    <a:pt x="6" y="2"/>
                    <a:pt x="5" y="4"/>
                    <a:pt x="5" y="3"/>
                  </a:cubicBezTo>
                  <a:cubicBezTo>
                    <a:pt x="4" y="2"/>
                    <a:pt x="3" y="4"/>
                    <a:pt x="3" y="4"/>
                  </a:cubicBezTo>
                  <a:cubicBezTo>
                    <a:pt x="2" y="6"/>
                    <a:pt x="1" y="5"/>
                    <a:pt x="0" y="6"/>
                  </a:cubicBezTo>
                  <a:cubicBezTo>
                    <a:pt x="0" y="5"/>
                    <a:pt x="2" y="9"/>
                    <a:pt x="3" y="9"/>
                  </a:cubicBezTo>
                  <a:cubicBezTo>
                    <a:pt x="3" y="10"/>
                    <a:pt x="5" y="6"/>
                    <a:pt x="6" y="6"/>
                  </a:cubicBezTo>
                  <a:cubicBezTo>
                    <a:pt x="7" y="6"/>
                    <a:pt x="9" y="7"/>
                    <a:pt x="10" y="6"/>
                  </a:cubicBezTo>
                  <a:cubicBezTo>
                    <a:pt x="11" y="6"/>
                    <a:pt x="13" y="3"/>
                    <a:pt x="11" y="2"/>
                  </a:cubicBezTo>
                  <a:cubicBezTo>
                    <a:pt x="10" y="2"/>
                    <a:pt x="11" y="2"/>
                    <a:pt x="11" y="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5" name="Freeform 434"/>
            <p:cNvSpPr/>
            <p:nvPr/>
          </p:nvSpPr>
          <p:spPr bwMode="auto">
            <a:xfrm>
              <a:off x="17652427" y="7405258"/>
              <a:ext cx="101909" cy="149721"/>
            </a:xfrm>
            <a:custGeom>
              <a:avLst/>
              <a:gdLst>
                <a:gd name="T0" fmla="*/ 7 w 11"/>
                <a:gd name="T1" fmla="*/ 0 h 16"/>
                <a:gd name="T2" fmla="*/ 2 w 11"/>
                <a:gd name="T3" fmla="*/ 2 h 16"/>
                <a:gd name="T4" fmla="*/ 0 w 11"/>
                <a:gd name="T5" fmla="*/ 6 h 16"/>
                <a:gd name="T6" fmla="*/ 2 w 11"/>
                <a:gd name="T7" fmla="*/ 6 h 16"/>
                <a:gd name="T8" fmla="*/ 3 w 11"/>
                <a:gd name="T9" fmla="*/ 4 h 16"/>
                <a:gd name="T10" fmla="*/ 4 w 11"/>
                <a:gd name="T11" fmla="*/ 5 h 16"/>
                <a:gd name="T12" fmla="*/ 3 w 11"/>
                <a:gd name="T13" fmla="*/ 10 h 16"/>
                <a:gd name="T14" fmla="*/ 3 w 11"/>
                <a:gd name="T15" fmla="*/ 11 h 16"/>
                <a:gd name="T16" fmla="*/ 3 w 11"/>
                <a:gd name="T17" fmla="*/ 13 h 16"/>
                <a:gd name="T18" fmla="*/ 5 w 11"/>
                <a:gd name="T19" fmla="*/ 12 h 16"/>
                <a:gd name="T20" fmla="*/ 6 w 11"/>
                <a:gd name="T21" fmla="*/ 15 h 16"/>
                <a:gd name="T22" fmla="*/ 8 w 11"/>
                <a:gd name="T23" fmla="*/ 12 h 16"/>
                <a:gd name="T24" fmla="*/ 11 w 11"/>
                <a:gd name="T25" fmla="*/ 7 h 16"/>
                <a:gd name="T26" fmla="*/ 10 w 11"/>
                <a:gd name="T27" fmla="*/ 2 h 16"/>
                <a:gd name="T28" fmla="*/ 7 w 11"/>
                <a:gd name="T2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6">
                  <a:moveTo>
                    <a:pt x="7" y="0"/>
                  </a:moveTo>
                  <a:cubicBezTo>
                    <a:pt x="5" y="0"/>
                    <a:pt x="3" y="1"/>
                    <a:pt x="2" y="2"/>
                  </a:cubicBezTo>
                  <a:cubicBezTo>
                    <a:pt x="0" y="3"/>
                    <a:pt x="0" y="4"/>
                    <a:pt x="0" y="6"/>
                  </a:cubicBezTo>
                  <a:cubicBezTo>
                    <a:pt x="0" y="5"/>
                    <a:pt x="3" y="5"/>
                    <a:pt x="2" y="6"/>
                  </a:cubicBezTo>
                  <a:cubicBezTo>
                    <a:pt x="3" y="5"/>
                    <a:pt x="2" y="4"/>
                    <a:pt x="3" y="4"/>
                  </a:cubicBezTo>
                  <a:cubicBezTo>
                    <a:pt x="3" y="4"/>
                    <a:pt x="4" y="4"/>
                    <a:pt x="4" y="5"/>
                  </a:cubicBezTo>
                  <a:cubicBezTo>
                    <a:pt x="4" y="7"/>
                    <a:pt x="4" y="8"/>
                    <a:pt x="3" y="10"/>
                  </a:cubicBezTo>
                  <a:cubicBezTo>
                    <a:pt x="2" y="11"/>
                    <a:pt x="3" y="11"/>
                    <a:pt x="3" y="11"/>
                  </a:cubicBezTo>
                  <a:cubicBezTo>
                    <a:pt x="3" y="12"/>
                    <a:pt x="3" y="13"/>
                    <a:pt x="3" y="13"/>
                  </a:cubicBezTo>
                  <a:cubicBezTo>
                    <a:pt x="3" y="16"/>
                    <a:pt x="5" y="12"/>
                    <a:pt x="5" y="12"/>
                  </a:cubicBezTo>
                  <a:cubicBezTo>
                    <a:pt x="5" y="12"/>
                    <a:pt x="5" y="15"/>
                    <a:pt x="6" y="15"/>
                  </a:cubicBezTo>
                  <a:cubicBezTo>
                    <a:pt x="6" y="16"/>
                    <a:pt x="8" y="13"/>
                    <a:pt x="8" y="12"/>
                  </a:cubicBezTo>
                  <a:cubicBezTo>
                    <a:pt x="10" y="10"/>
                    <a:pt x="10" y="8"/>
                    <a:pt x="11" y="7"/>
                  </a:cubicBezTo>
                  <a:cubicBezTo>
                    <a:pt x="11" y="5"/>
                    <a:pt x="10" y="4"/>
                    <a:pt x="10" y="2"/>
                  </a:cubicBezTo>
                  <a:cubicBezTo>
                    <a:pt x="10" y="0"/>
                    <a:pt x="7" y="2"/>
                    <a:pt x="7" y="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6" name="Freeform 435"/>
            <p:cNvSpPr/>
            <p:nvPr/>
          </p:nvSpPr>
          <p:spPr bwMode="auto">
            <a:xfrm>
              <a:off x="17550518" y="7771599"/>
              <a:ext cx="35033" cy="28669"/>
            </a:xfrm>
            <a:custGeom>
              <a:avLst/>
              <a:gdLst>
                <a:gd name="T0" fmla="*/ 4 w 4"/>
                <a:gd name="T1" fmla="*/ 0 h 3"/>
                <a:gd name="T2" fmla="*/ 1 w 4"/>
                <a:gd name="T3" fmla="*/ 3 h 3"/>
                <a:gd name="T4" fmla="*/ 4 w 4"/>
                <a:gd name="T5" fmla="*/ 0 h 3"/>
              </a:gdLst>
              <a:ahLst/>
              <a:cxnLst>
                <a:cxn ang="0">
                  <a:pos x="T0" y="T1"/>
                </a:cxn>
                <a:cxn ang="0">
                  <a:pos x="T2" y="T3"/>
                </a:cxn>
                <a:cxn ang="0">
                  <a:pos x="T4" y="T5"/>
                </a:cxn>
              </a:cxnLst>
              <a:rect l="0" t="0" r="r" b="b"/>
              <a:pathLst>
                <a:path w="4" h="3">
                  <a:moveTo>
                    <a:pt x="4" y="0"/>
                  </a:moveTo>
                  <a:cubicBezTo>
                    <a:pt x="3" y="0"/>
                    <a:pt x="0" y="1"/>
                    <a:pt x="1" y="3"/>
                  </a:cubicBezTo>
                  <a:cubicBezTo>
                    <a:pt x="1" y="3"/>
                    <a:pt x="4" y="0"/>
                    <a:pt x="4" y="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7" name="Freeform 436"/>
            <p:cNvSpPr/>
            <p:nvPr/>
          </p:nvSpPr>
          <p:spPr bwMode="auto">
            <a:xfrm>
              <a:off x="17633319" y="7679216"/>
              <a:ext cx="19109" cy="15928"/>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1" y="0"/>
                    <a:pt x="0" y="1"/>
                    <a:pt x="0" y="1"/>
                  </a:cubicBezTo>
                  <a:cubicBezTo>
                    <a:pt x="0" y="2"/>
                    <a:pt x="2" y="0"/>
                    <a:pt x="2" y="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8" name="Freeform 437"/>
            <p:cNvSpPr/>
            <p:nvPr/>
          </p:nvSpPr>
          <p:spPr bwMode="auto">
            <a:xfrm>
              <a:off x="17381727" y="7873535"/>
              <a:ext cx="19109"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9" name="Freeform 438"/>
            <p:cNvSpPr/>
            <p:nvPr/>
          </p:nvSpPr>
          <p:spPr bwMode="auto">
            <a:xfrm>
              <a:off x="17203386" y="7838493"/>
              <a:ext cx="111465" cy="156092"/>
            </a:xfrm>
            <a:custGeom>
              <a:avLst/>
              <a:gdLst>
                <a:gd name="T0" fmla="*/ 8 w 12"/>
                <a:gd name="T1" fmla="*/ 1 h 17"/>
                <a:gd name="T2" fmla="*/ 0 w 12"/>
                <a:gd name="T3" fmla="*/ 8 h 17"/>
                <a:gd name="T4" fmla="*/ 1 w 12"/>
                <a:gd name="T5" fmla="*/ 14 h 17"/>
                <a:gd name="T6" fmla="*/ 3 w 12"/>
                <a:gd name="T7" fmla="*/ 17 h 17"/>
                <a:gd name="T8" fmla="*/ 8 w 12"/>
                <a:gd name="T9" fmla="*/ 1 h 17"/>
                <a:gd name="T10" fmla="*/ 8 w 12"/>
                <a:gd name="T11" fmla="*/ 1 h 17"/>
              </a:gdLst>
              <a:ahLst/>
              <a:cxnLst>
                <a:cxn ang="0">
                  <a:pos x="T0" y="T1"/>
                </a:cxn>
                <a:cxn ang="0">
                  <a:pos x="T2" y="T3"/>
                </a:cxn>
                <a:cxn ang="0">
                  <a:pos x="T4" y="T5"/>
                </a:cxn>
                <a:cxn ang="0">
                  <a:pos x="T6" y="T7"/>
                </a:cxn>
                <a:cxn ang="0">
                  <a:pos x="T8" y="T9"/>
                </a:cxn>
                <a:cxn ang="0">
                  <a:pos x="T10" y="T11"/>
                </a:cxn>
              </a:cxnLst>
              <a:rect l="0" t="0" r="r" b="b"/>
              <a:pathLst>
                <a:path w="12" h="17">
                  <a:moveTo>
                    <a:pt x="8" y="1"/>
                  </a:moveTo>
                  <a:cubicBezTo>
                    <a:pt x="5" y="0"/>
                    <a:pt x="1" y="6"/>
                    <a:pt x="0" y="8"/>
                  </a:cubicBezTo>
                  <a:cubicBezTo>
                    <a:pt x="0" y="10"/>
                    <a:pt x="0" y="12"/>
                    <a:pt x="1" y="14"/>
                  </a:cubicBezTo>
                  <a:cubicBezTo>
                    <a:pt x="1" y="14"/>
                    <a:pt x="3" y="17"/>
                    <a:pt x="3" y="17"/>
                  </a:cubicBezTo>
                  <a:cubicBezTo>
                    <a:pt x="4" y="15"/>
                    <a:pt x="12" y="2"/>
                    <a:pt x="8" y="1"/>
                  </a:cubicBezTo>
                  <a:cubicBezTo>
                    <a:pt x="7" y="1"/>
                    <a:pt x="9" y="1"/>
                    <a:pt x="8"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40" name="Freeform 439"/>
            <p:cNvSpPr/>
            <p:nvPr/>
          </p:nvSpPr>
          <p:spPr bwMode="auto">
            <a:xfrm>
              <a:off x="16652429" y="8099708"/>
              <a:ext cx="130574" cy="92380"/>
            </a:xfrm>
            <a:custGeom>
              <a:avLst/>
              <a:gdLst>
                <a:gd name="T0" fmla="*/ 13 w 14"/>
                <a:gd name="T1" fmla="*/ 1 h 10"/>
                <a:gd name="T2" fmla="*/ 9 w 14"/>
                <a:gd name="T3" fmla="*/ 0 h 10"/>
                <a:gd name="T4" fmla="*/ 4 w 14"/>
                <a:gd name="T5" fmla="*/ 2 h 10"/>
                <a:gd name="T6" fmla="*/ 4 w 14"/>
                <a:gd name="T7" fmla="*/ 9 h 10"/>
                <a:gd name="T8" fmla="*/ 11 w 14"/>
                <a:gd name="T9" fmla="*/ 6 h 10"/>
                <a:gd name="T10" fmla="*/ 13 w 14"/>
                <a:gd name="T11" fmla="*/ 1 h 10"/>
              </a:gdLst>
              <a:ahLst/>
              <a:cxnLst>
                <a:cxn ang="0">
                  <a:pos x="T0" y="T1"/>
                </a:cxn>
                <a:cxn ang="0">
                  <a:pos x="T2" y="T3"/>
                </a:cxn>
                <a:cxn ang="0">
                  <a:pos x="T4" y="T5"/>
                </a:cxn>
                <a:cxn ang="0">
                  <a:pos x="T6" y="T7"/>
                </a:cxn>
                <a:cxn ang="0">
                  <a:pos x="T8" y="T9"/>
                </a:cxn>
                <a:cxn ang="0">
                  <a:pos x="T10" y="T11"/>
                </a:cxn>
              </a:cxnLst>
              <a:rect l="0" t="0" r="r" b="b"/>
              <a:pathLst>
                <a:path w="14" h="10">
                  <a:moveTo>
                    <a:pt x="13" y="1"/>
                  </a:moveTo>
                  <a:cubicBezTo>
                    <a:pt x="12" y="1"/>
                    <a:pt x="11" y="0"/>
                    <a:pt x="9" y="0"/>
                  </a:cubicBezTo>
                  <a:cubicBezTo>
                    <a:pt x="7" y="0"/>
                    <a:pt x="6" y="1"/>
                    <a:pt x="4" y="2"/>
                  </a:cubicBezTo>
                  <a:cubicBezTo>
                    <a:pt x="2" y="4"/>
                    <a:pt x="0" y="7"/>
                    <a:pt x="4" y="9"/>
                  </a:cubicBezTo>
                  <a:cubicBezTo>
                    <a:pt x="6" y="10"/>
                    <a:pt x="10" y="8"/>
                    <a:pt x="11" y="6"/>
                  </a:cubicBezTo>
                  <a:cubicBezTo>
                    <a:pt x="11" y="5"/>
                    <a:pt x="14" y="1"/>
                    <a:pt x="13"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41" name="Freeform 440"/>
            <p:cNvSpPr/>
            <p:nvPr/>
          </p:nvSpPr>
          <p:spPr bwMode="auto">
            <a:xfrm>
              <a:off x="17184277" y="8163419"/>
              <a:ext cx="187897" cy="264400"/>
            </a:xfrm>
            <a:custGeom>
              <a:avLst/>
              <a:gdLst>
                <a:gd name="T0" fmla="*/ 12 w 20"/>
                <a:gd name="T1" fmla="*/ 2 h 28"/>
                <a:gd name="T2" fmla="*/ 9 w 20"/>
                <a:gd name="T3" fmla="*/ 2 h 28"/>
                <a:gd name="T4" fmla="*/ 4 w 20"/>
                <a:gd name="T5" fmla="*/ 3 h 28"/>
                <a:gd name="T6" fmla="*/ 3 w 20"/>
                <a:gd name="T7" fmla="*/ 11 h 28"/>
                <a:gd name="T8" fmla="*/ 3 w 20"/>
                <a:gd name="T9" fmla="*/ 13 h 28"/>
                <a:gd name="T10" fmla="*/ 0 w 20"/>
                <a:gd name="T11" fmla="*/ 13 h 28"/>
                <a:gd name="T12" fmla="*/ 3 w 20"/>
                <a:gd name="T13" fmla="*/ 22 h 28"/>
                <a:gd name="T14" fmla="*/ 5 w 20"/>
                <a:gd name="T15" fmla="*/ 20 h 28"/>
                <a:gd name="T16" fmla="*/ 7 w 20"/>
                <a:gd name="T17" fmla="*/ 22 h 28"/>
                <a:gd name="T18" fmla="*/ 4 w 20"/>
                <a:gd name="T19" fmla="*/ 23 h 28"/>
                <a:gd name="T20" fmla="*/ 8 w 20"/>
                <a:gd name="T21" fmla="*/ 26 h 28"/>
                <a:gd name="T22" fmla="*/ 11 w 20"/>
                <a:gd name="T23" fmla="*/ 25 h 28"/>
                <a:gd name="T24" fmla="*/ 15 w 20"/>
                <a:gd name="T25" fmla="*/ 28 h 28"/>
                <a:gd name="T26" fmla="*/ 14 w 20"/>
                <a:gd name="T27" fmla="*/ 25 h 28"/>
                <a:gd name="T28" fmla="*/ 17 w 20"/>
                <a:gd name="T29" fmla="*/ 24 h 28"/>
                <a:gd name="T30" fmla="*/ 10 w 20"/>
                <a:gd name="T31" fmla="*/ 22 h 28"/>
                <a:gd name="T32" fmla="*/ 9 w 20"/>
                <a:gd name="T33" fmla="*/ 16 h 28"/>
                <a:gd name="T34" fmla="*/ 12 w 20"/>
                <a:gd name="T35" fmla="*/ 12 h 28"/>
                <a:gd name="T36" fmla="*/ 13 w 20"/>
                <a:gd name="T37" fmla="*/ 7 h 28"/>
                <a:gd name="T38" fmla="*/ 12 w 20"/>
                <a:gd name="T39" fmla="*/ 2 h 28"/>
                <a:gd name="T40" fmla="*/ 12 w 20"/>
                <a:gd name="T41"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 h="28">
                  <a:moveTo>
                    <a:pt x="12" y="2"/>
                  </a:moveTo>
                  <a:cubicBezTo>
                    <a:pt x="10" y="1"/>
                    <a:pt x="11" y="5"/>
                    <a:pt x="9" y="2"/>
                  </a:cubicBezTo>
                  <a:cubicBezTo>
                    <a:pt x="8" y="0"/>
                    <a:pt x="4" y="1"/>
                    <a:pt x="4" y="3"/>
                  </a:cubicBezTo>
                  <a:cubicBezTo>
                    <a:pt x="3" y="6"/>
                    <a:pt x="4" y="8"/>
                    <a:pt x="3" y="11"/>
                  </a:cubicBezTo>
                  <a:cubicBezTo>
                    <a:pt x="3" y="12"/>
                    <a:pt x="3" y="13"/>
                    <a:pt x="3" y="13"/>
                  </a:cubicBezTo>
                  <a:cubicBezTo>
                    <a:pt x="2" y="14"/>
                    <a:pt x="0" y="13"/>
                    <a:pt x="0" y="13"/>
                  </a:cubicBezTo>
                  <a:cubicBezTo>
                    <a:pt x="0" y="13"/>
                    <a:pt x="2" y="22"/>
                    <a:pt x="3" y="22"/>
                  </a:cubicBezTo>
                  <a:cubicBezTo>
                    <a:pt x="3" y="22"/>
                    <a:pt x="4" y="19"/>
                    <a:pt x="5" y="20"/>
                  </a:cubicBezTo>
                  <a:cubicBezTo>
                    <a:pt x="5" y="20"/>
                    <a:pt x="7" y="21"/>
                    <a:pt x="7" y="22"/>
                  </a:cubicBezTo>
                  <a:cubicBezTo>
                    <a:pt x="7" y="23"/>
                    <a:pt x="4" y="21"/>
                    <a:pt x="4" y="23"/>
                  </a:cubicBezTo>
                  <a:cubicBezTo>
                    <a:pt x="4" y="25"/>
                    <a:pt x="6" y="27"/>
                    <a:pt x="8" y="26"/>
                  </a:cubicBezTo>
                  <a:cubicBezTo>
                    <a:pt x="9" y="26"/>
                    <a:pt x="10" y="24"/>
                    <a:pt x="11" y="25"/>
                  </a:cubicBezTo>
                  <a:cubicBezTo>
                    <a:pt x="11" y="25"/>
                    <a:pt x="15" y="28"/>
                    <a:pt x="15" y="28"/>
                  </a:cubicBezTo>
                  <a:cubicBezTo>
                    <a:pt x="16" y="27"/>
                    <a:pt x="13" y="26"/>
                    <a:pt x="14" y="25"/>
                  </a:cubicBezTo>
                  <a:cubicBezTo>
                    <a:pt x="13" y="26"/>
                    <a:pt x="20" y="28"/>
                    <a:pt x="17" y="24"/>
                  </a:cubicBezTo>
                  <a:cubicBezTo>
                    <a:pt x="15" y="22"/>
                    <a:pt x="11" y="25"/>
                    <a:pt x="10" y="22"/>
                  </a:cubicBezTo>
                  <a:cubicBezTo>
                    <a:pt x="9" y="20"/>
                    <a:pt x="9" y="19"/>
                    <a:pt x="9" y="16"/>
                  </a:cubicBezTo>
                  <a:cubicBezTo>
                    <a:pt x="9" y="14"/>
                    <a:pt x="11" y="14"/>
                    <a:pt x="12" y="12"/>
                  </a:cubicBezTo>
                  <a:cubicBezTo>
                    <a:pt x="14" y="10"/>
                    <a:pt x="14" y="9"/>
                    <a:pt x="13" y="7"/>
                  </a:cubicBezTo>
                  <a:cubicBezTo>
                    <a:pt x="13" y="7"/>
                    <a:pt x="13" y="2"/>
                    <a:pt x="12" y="2"/>
                  </a:cubicBezTo>
                  <a:cubicBezTo>
                    <a:pt x="11" y="2"/>
                    <a:pt x="13" y="2"/>
                    <a:pt x="12" y="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42" name="Freeform 441"/>
            <p:cNvSpPr/>
            <p:nvPr/>
          </p:nvSpPr>
          <p:spPr bwMode="auto">
            <a:xfrm>
              <a:off x="17343512" y="8389592"/>
              <a:ext cx="57323" cy="73269"/>
            </a:xfrm>
            <a:custGeom>
              <a:avLst/>
              <a:gdLst>
                <a:gd name="T0" fmla="*/ 3 w 6"/>
                <a:gd name="T1" fmla="*/ 1 h 8"/>
                <a:gd name="T2" fmla="*/ 1 w 6"/>
                <a:gd name="T3" fmla="*/ 1 h 8"/>
                <a:gd name="T4" fmla="*/ 0 w 6"/>
                <a:gd name="T5" fmla="*/ 3 h 8"/>
                <a:gd name="T6" fmla="*/ 2 w 6"/>
                <a:gd name="T7" fmla="*/ 6 h 8"/>
                <a:gd name="T8" fmla="*/ 5 w 6"/>
                <a:gd name="T9" fmla="*/ 7 h 8"/>
                <a:gd name="T10" fmla="*/ 4 w 6"/>
                <a:gd name="T11" fmla="*/ 4 h 8"/>
                <a:gd name="T12" fmla="*/ 3 w 6"/>
                <a:gd name="T13" fmla="*/ 1 h 8"/>
                <a:gd name="T14" fmla="*/ 3 w 6"/>
                <a:gd name="T15" fmla="*/ 1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8">
                  <a:moveTo>
                    <a:pt x="3" y="1"/>
                  </a:moveTo>
                  <a:cubicBezTo>
                    <a:pt x="3" y="1"/>
                    <a:pt x="2" y="0"/>
                    <a:pt x="1" y="1"/>
                  </a:cubicBezTo>
                  <a:cubicBezTo>
                    <a:pt x="1" y="2"/>
                    <a:pt x="0" y="2"/>
                    <a:pt x="0" y="3"/>
                  </a:cubicBezTo>
                  <a:cubicBezTo>
                    <a:pt x="1" y="4"/>
                    <a:pt x="0" y="5"/>
                    <a:pt x="2" y="6"/>
                  </a:cubicBezTo>
                  <a:cubicBezTo>
                    <a:pt x="2" y="6"/>
                    <a:pt x="6" y="8"/>
                    <a:pt x="5" y="7"/>
                  </a:cubicBezTo>
                  <a:cubicBezTo>
                    <a:pt x="5" y="6"/>
                    <a:pt x="5" y="5"/>
                    <a:pt x="4" y="4"/>
                  </a:cubicBezTo>
                  <a:cubicBezTo>
                    <a:pt x="2" y="4"/>
                    <a:pt x="2" y="1"/>
                    <a:pt x="3" y="1"/>
                  </a:cubicBezTo>
                  <a:cubicBezTo>
                    <a:pt x="2" y="1"/>
                    <a:pt x="4" y="1"/>
                    <a:pt x="3"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43" name="Freeform 442"/>
            <p:cNvSpPr/>
            <p:nvPr/>
          </p:nvSpPr>
          <p:spPr bwMode="auto">
            <a:xfrm>
              <a:off x="17381727" y="8453303"/>
              <a:ext cx="92356" cy="124237"/>
            </a:xfrm>
            <a:custGeom>
              <a:avLst/>
              <a:gdLst>
                <a:gd name="T0" fmla="*/ 4 w 10"/>
                <a:gd name="T1" fmla="*/ 0 h 13"/>
                <a:gd name="T2" fmla="*/ 2 w 10"/>
                <a:gd name="T3" fmla="*/ 1 h 13"/>
                <a:gd name="T4" fmla="*/ 4 w 10"/>
                <a:gd name="T5" fmla="*/ 4 h 13"/>
                <a:gd name="T6" fmla="*/ 4 w 10"/>
                <a:gd name="T7" fmla="*/ 9 h 13"/>
                <a:gd name="T8" fmla="*/ 5 w 10"/>
                <a:gd name="T9" fmla="*/ 13 h 13"/>
                <a:gd name="T10" fmla="*/ 5 w 10"/>
                <a:gd name="T11" fmla="*/ 11 h 13"/>
                <a:gd name="T12" fmla="*/ 9 w 10"/>
                <a:gd name="T13" fmla="*/ 8 h 13"/>
                <a:gd name="T14" fmla="*/ 8 w 10"/>
                <a:gd name="T15" fmla="*/ 6 h 13"/>
                <a:gd name="T16" fmla="*/ 9 w 10"/>
                <a:gd name="T17" fmla="*/ 5 h 13"/>
                <a:gd name="T18" fmla="*/ 7 w 10"/>
                <a:gd name="T19" fmla="*/ 1 h 13"/>
                <a:gd name="T20" fmla="*/ 4 w 10"/>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3">
                  <a:moveTo>
                    <a:pt x="4" y="0"/>
                  </a:moveTo>
                  <a:cubicBezTo>
                    <a:pt x="3" y="0"/>
                    <a:pt x="4" y="0"/>
                    <a:pt x="2" y="1"/>
                  </a:cubicBezTo>
                  <a:cubicBezTo>
                    <a:pt x="1" y="2"/>
                    <a:pt x="3" y="3"/>
                    <a:pt x="4" y="4"/>
                  </a:cubicBezTo>
                  <a:cubicBezTo>
                    <a:pt x="5" y="6"/>
                    <a:pt x="0" y="7"/>
                    <a:pt x="4" y="9"/>
                  </a:cubicBezTo>
                  <a:cubicBezTo>
                    <a:pt x="5" y="10"/>
                    <a:pt x="3" y="12"/>
                    <a:pt x="5" y="13"/>
                  </a:cubicBezTo>
                  <a:cubicBezTo>
                    <a:pt x="6" y="13"/>
                    <a:pt x="6" y="12"/>
                    <a:pt x="5" y="11"/>
                  </a:cubicBezTo>
                  <a:cubicBezTo>
                    <a:pt x="3" y="5"/>
                    <a:pt x="9" y="10"/>
                    <a:pt x="9" y="8"/>
                  </a:cubicBezTo>
                  <a:cubicBezTo>
                    <a:pt x="9" y="7"/>
                    <a:pt x="7" y="6"/>
                    <a:pt x="8" y="6"/>
                  </a:cubicBezTo>
                  <a:cubicBezTo>
                    <a:pt x="8" y="5"/>
                    <a:pt x="10" y="6"/>
                    <a:pt x="9" y="5"/>
                  </a:cubicBezTo>
                  <a:cubicBezTo>
                    <a:pt x="8" y="4"/>
                    <a:pt x="6" y="3"/>
                    <a:pt x="7" y="1"/>
                  </a:cubicBezTo>
                  <a:cubicBezTo>
                    <a:pt x="7" y="0"/>
                    <a:pt x="5" y="0"/>
                    <a:pt x="4" y="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44" name="Freeform 443"/>
            <p:cNvSpPr/>
            <p:nvPr/>
          </p:nvSpPr>
          <p:spPr bwMode="auto">
            <a:xfrm>
              <a:off x="17212936" y="8399150"/>
              <a:ext cx="57323" cy="73269"/>
            </a:xfrm>
            <a:custGeom>
              <a:avLst/>
              <a:gdLst>
                <a:gd name="T0" fmla="*/ 6 w 6"/>
                <a:gd name="T1" fmla="*/ 5 h 8"/>
                <a:gd name="T2" fmla="*/ 0 w 6"/>
                <a:gd name="T3" fmla="*/ 2 h 8"/>
                <a:gd name="T4" fmla="*/ 3 w 6"/>
                <a:gd name="T5" fmla="*/ 6 h 8"/>
                <a:gd name="T6" fmla="*/ 6 w 6"/>
                <a:gd name="T7" fmla="*/ 5 h 8"/>
                <a:gd name="T8" fmla="*/ 6 w 6"/>
                <a:gd name="T9" fmla="*/ 5 h 8"/>
              </a:gdLst>
              <a:ahLst/>
              <a:cxnLst>
                <a:cxn ang="0">
                  <a:pos x="T0" y="T1"/>
                </a:cxn>
                <a:cxn ang="0">
                  <a:pos x="T2" y="T3"/>
                </a:cxn>
                <a:cxn ang="0">
                  <a:pos x="T4" y="T5"/>
                </a:cxn>
                <a:cxn ang="0">
                  <a:pos x="T6" y="T7"/>
                </a:cxn>
                <a:cxn ang="0">
                  <a:pos x="T8" y="T9"/>
                </a:cxn>
              </a:cxnLst>
              <a:rect l="0" t="0" r="r" b="b"/>
              <a:pathLst>
                <a:path w="6" h="8">
                  <a:moveTo>
                    <a:pt x="6" y="5"/>
                  </a:moveTo>
                  <a:cubicBezTo>
                    <a:pt x="5" y="4"/>
                    <a:pt x="3" y="0"/>
                    <a:pt x="0" y="2"/>
                  </a:cubicBezTo>
                  <a:cubicBezTo>
                    <a:pt x="0" y="2"/>
                    <a:pt x="3" y="5"/>
                    <a:pt x="3" y="6"/>
                  </a:cubicBezTo>
                  <a:cubicBezTo>
                    <a:pt x="3" y="8"/>
                    <a:pt x="6" y="8"/>
                    <a:pt x="6" y="5"/>
                  </a:cubicBezTo>
                  <a:cubicBezTo>
                    <a:pt x="6" y="5"/>
                    <a:pt x="6" y="6"/>
                    <a:pt x="6" y="5"/>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45" name="Freeform 444"/>
            <p:cNvSpPr/>
            <p:nvPr/>
          </p:nvSpPr>
          <p:spPr bwMode="auto">
            <a:xfrm>
              <a:off x="17279818" y="8472417"/>
              <a:ext cx="82803" cy="95566"/>
            </a:xfrm>
            <a:custGeom>
              <a:avLst/>
              <a:gdLst>
                <a:gd name="T0" fmla="*/ 3 w 9"/>
                <a:gd name="T1" fmla="*/ 2 h 10"/>
                <a:gd name="T2" fmla="*/ 0 w 9"/>
                <a:gd name="T3" fmla="*/ 2 h 10"/>
                <a:gd name="T4" fmla="*/ 2 w 9"/>
                <a:gd name="T5" fmla="*/ 4 h 10"/>
                <a:gd name="T6" fmla="*/ 1 w 9"/>
                <a:gd name="T7" fmla="*/ 9 h 10"/>
                <a:gd name="T8" fmla="*/ 6 w 9"/>
                <a:gd name="T9" fmla="*/ 6 h 10"/>
                <a:gd name="T10" fmla="*/ 3 w 9"/>
                <a:gd name="T11" fmla="*/ 2 h 10"/>
                <a:gd name="T12" fmla="*/ 3 w 9"/>
                <a:gd name="T13" fmla="*/ 2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3" y="2"/>
                  </a:moveTo>
                  <a:cubicBezTo>
                    <a:pt x="2" y="1"/>
                    <a:pt x="1" y="1"/>
                    <a:pt x="0" y="2"/>
                  </a:cubicBezTo>
                  <a:cubicBezTo>
                    <a:pt x="0" y="3"/>
                    <a:pt x="2" y="3"/>
                    <a:pt x="2" y="4"/>
                  </a:cubicBezTo>
                  <a:cubicBezTo>
                    <a:pt x="3" y="5"/>
                    <a:pt x="0" y="8"/>
                    <a:pt x="1" y="9"/>
                  </a:cubicBezTo>
                  <a:cubicBezTo>
                    <a:pt x="1" y="10"/>
                    <a:pt x="5" y="6"/>
                    <a:pt x="6" y="6"/>
                  </a:cubicBezTo>
                  <a:cubicBezTo>
                    <a:pt x="9" y="6"/>
                    <a:pt x="3" y="2"/>
                    <a:pt x="3" y="2"/>
                  </a:cubicBezTo>
                  <a:cubicBezTo>
                    <a:pt x="1" y="0"/>
                    <a:pt x="3" y="2"/>
                    <a:pt x="3" y="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46" name="Freeform 445"/>
            <p:cNvSpPr/>
            <p:nvPr/>
          </p:nvSpPr>
          <p:spPr bwMode="auto">
            <a:xfrm>
              <a:off x="17298926" y="8529755"/>
              <a:ext cx="63695" cy="101936"/>
            </a:xfrm>
            <a:custGeom>
              <a:avLst/>
              <a:gdLst>
                <a:gd name="T0" fmla="*/ 6 w 7"/>
                <a:gd name="T1" fmla="*/ 1 h 11"/>
                <a:gd name="T2" fmla="*/ 3 w 7"/>
                <a:gd name="T3" fmla="*/ 5 h 11"/>
                <a:gd name="T4" fmla="*/ 3 w 7"/>
                <a:gd name="T5" fmla="*/ 9 h 11"/>
                <a:gd name="T6" fmla="*/ 5 w 7"/>
                <a:gd name="T7" fmla="*/ 6 h 11"/>
                <a:gd name="T8" fmla="*/ 6 w 7"/>
                <a:gd name="T9" fmla="*/ 1 h 11"/>
                <a:gd name="T10" fmla="*/ 6 w 7"/>
                <a:gd name="T11" fmla="*/ 1 h 11"/>
              </a:gdLst>
              <a:ahLst/>
              <a:cxnLst>
                <a:cxn ang="0">
                  <a:pos x="T0" y="T1"/>
                </a:cxn>
                <a:cxn ang="0">
                  <a:pos x="T2" y="T3"/>
                </a:cxn>
                <a:cxn ang="0">
                  <a:pos x="T4" y="T5"/>
                </a:cxn>
                <a:cxn ang="0">
                  <a:pos x="T6" y="T7"/>
                </a:cxn>
                <a:cxn ang="0">
                  <a:pos x="T8" y="T9"/>
                </a:cxn>
                <a:cxn ang="0">
                  <a:pos x="T10" y="T11"/>
                </a:cxn>
              </a:cxnLst>
              <a:rect l="0" t="0" r="r" b="b"/>
              <a:pathLst>
                <a:path w="7" h="11">
                  <a:moveTo>
                    <a:pt x="6" y="1"/>
                  </a:moveTo>
                  <a:cubicBezTo>
                    <a:pt x="3" y="1"/>
                    <a:pt x="4" y="4"/>
                    <a:pt x="3" y="5"/>
                  </a:cubicBezTo>
                  <a:cubicBezTo>
                    <a:pt x="0" y="7"/>
                    <a:pt x="1" y="7"/>
                    <a:pt x="3" y="9"/>
                  </a:cubicBezTo>
                  <a:cubicBezTo>
                    <a:pt x="6" y="11"/>
                    <a:pt x="4" y="8"/>
                    <a:pt x="5" y="6"/>
                  </a:cubicBezTo>
                  <a:cubicBezTo>
                    <a:pt x="5" y="6"/>
                    <a:pt x="7" y="0"/>
                    <a:pt x="6" y="1"/>
                  </a:cubicBezTo>
                  <a:cubicBezTo>
                    <a:pt x="5" y="1"/>
                    <a:pt x="6" y="0"/>
                    <a:pt x="6"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47" name="Freeform 446"/>
            <p:cNvSpPr/>
            <p:nvPr/>
          </p:nvSpPr>
          <p:spPr bwMode="auto">
            <a:xfrm>
              <a:off x="17353063" y="8520200"/>
              <a:ext cx="38217" cy="73269"/>
            </a:xfrm>
            <a:custGeom>
              <a:avLst/>
              <a:gdLst>
                <a:gd name="T0" fmla="*/ 3 w 4"/>
                <a:gd name="T1" fmla="*/ 1 h 8"/>
                <a:gd name="T2" fmla="*/ 0 w 4"/>
                <a:gd name="T3" fmla="*/ 8 h 8"/>
                <a:gd name="T4" fmla="*/ 3 w 4"/>
                <a:gd name="T5" fmla="*/ 5 h 8"/>
                <a:gd name="T6" fmla="*/ 3 w 4"/>
                <a:gd name="T7" fmla="*/ 1 h 8"/>
                <a:gd name="T8" fmla="*/ 3 w 4"/>
                <a:gd name="T9" fmla="*/ 1 h 8"/>
              </a:gdLst>
              <a:ahLst/>
              <a:cxnLst>
                <a:cxn ang="0">
                  <a:pos x="T0" y="T1"/>
                </a:cxn>
                <a:cxn ang="0">
                  <a:pos x="T2" y="T3"/>
                </a:cxn>
                <a:cxn ang="0">
                  <a:pos x="T4" y="T5"/>
                </a:cxn>
                <a:cxn ang="0">
                  <a:pos x="T6" y="T7"/>
                </a:cxn>
                <a:cxn ang="0">
                  <a:pos x="T8" y="T9"/>
                </a:cxn>
              </a:cxnLst>
              <a:rect l="0" t="0" r="r" b="b"/>
              <a:pathLst>
                <a:path w="4" h="8">
                  <a:moveTo>
                    <a:pt x="3" y="1"/>
                  </a:moveTo>
                  <a:cubicBezTo>
                    <a:pt x="2" y="1"/>
                    <a:pt x="0" y="7"/>
                    <a:pt x="0" y="8"/>
                  </a:cubicBezTo>
                  <a:cubicBezTo>
                    <a:pt x="0" y="8"/>
                    <a:pt x="2" y="6"/>
                    <a:pt x="3" y="5"/>
                  </a:cubicBezTo>
                  <a:cubicBezTo>
                    <a:pt x="3" y="5"/>
                    <a:pt x="4" y="0"/>
                    <a:pt x="3" y="1"/>
                  </a:cubicBezTo>
                  <a:cubicBezTo>
                    <a:pt x="2" y="1"/>
                    <a:pt x="3" y="1"/>
                    <a:pt x="3"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48" name="Freeform 447"/>
            <p:cNvSpPr/>
            <p:nvPr/>
          </p:nvSpPr>
          <p:spPr bwMode="auto">
            <a:xfrm>
              <a:off x="17372174" y="8567983"/>
              <a:ext cx="57323" cy="35042"/>
            </a:xfrm>
            <a:custGeom>
              <a:avLst/>
              <a:gdLst>
                <a:gd name="T0" fmla="*/ 1 w 6"/>
                <a:gd name="T1" fmla="*/ 1 h 4"/>
                <a:gd name="T2" fmla="*/ 3 w 6"/>
                <a:gd name="T3" fmla="*/ 3 h 4"/>
                <a:gd name="T4" fmla="*/ 1 w 6"/>
                <a:gd name="T5" fmla="*/ 1 h 4"/>
                <a:gd name="T6" fmla="*/ 1 w 6"/>
                <a:gd name="T7" fmla="*/ 1 h 4"/>
              </a:gdLst>
              <a:ahLst/>
              <a:cxnLst>
                <a:cxn ang="0">
                  <a:pos x="T0" y="T1"/>
                </a:cxn>
                <a:cxn ang="0">
                  <a:pos x="T2" y="T3"/>
                </a:cxn>
                <a:cxn ang="0">
                  <a:pos x="T4" y="T5"/>
                </a:cxn>
                <a:cxn ang="0">
                  <a:pos x="T6" y="T7"/>
                </a:cxn>
              </a:cxnLst>
              <a:rect l="0" t="0" r="r" b="b"/>
              <a:pathLst>
                <a:path w="6" h="4">
                  <a:moveTo>
                    <a:pt x="1" y="1"/>
                  </a:moveTo>
                  <a:cubicBezTo>
                    <a:pt x="0" y="3"/>
                    <a:pt x="1" y="4"/>
                    <a:pt x="3" y="3"/>
                  </a:cubicBezTo>
                  <a:cubicBezTo>
                    <a:pt x="6" y="3"/>
                    <a:pt x="2" y="0"/>
                    <a:pt x="1" y="1"/>
                  </a:cubicBezTo>
                  <a:cubicBezTo>
                    <a:pt x="1" y="2"/>
                    <a:pt x="2" y="1"/>
                    <a:pt x="1"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49" name="Freeform 448"/>
            <p:cNvSpPr/>
            <p:nvPr/>
          </p:nvSpPr>
          <p:spPr bwMode="auto">
            <a:xfrm>
              <a:off x="17372174" y="8593469"/>
              <a:ext cx="130574" cy="197506"/>
            </a:xfrm>
            <a:custGeom>
              <a:avLst/>
              <a:gdLst>
                <a:gd name="T0" fmla="*/ 10 w 14"/>
                <a:gd name="T1" fmla="*/ 0 h 21"/>
                <a:gd name="T2" fmla="*/ 9 w 14"/>
                <a:gd name="T3" fmla="*/ 2 h 21"/>
                <a:gd name="T4" fmla="*/ 7 w 14"/>
                <a:gd name="T5" fmla="*/ 4 h 21"/>
                <a:gd name="T6" fmla="*/ 3 w 14"/>
                <a:gd name="T7" fmla="*/ 6 h 21"/>
                <a:gd name="T8" fmla="*/ 2 w 14"/>
                <a:gd name="T9" fmla="*/ 11 h 21"/>
                <a:gd name="T10" fmla="*/ 2 w 14"/>
                <a:gd name="T11" fmla="*/ 14 h 21"/>
                <a:gd name="T12" fmla="*/ 3 w 14"/>
                <a:gd name="T13" fmla="*/ 18 h 21"/>
                <a:gd name="T14" fmla="*/ 8 w 14"/>
                <a:gd name="T15" fmla="*/ 19 h 21"/>
                <a:gd name="T16" fmla="*/ 8 w 14"/>
                <a:gd name="T17" fmla="*/ 16 h 21"/>
                <a:gd name="T18" fmla="*/ 10 w 14"/>
                <a:gd name="T19" fmla="*/ 12 h 21"/>
                <a:gd name="T20" fmla="*/ 12 w 14"/>
                <a:gd name="T21" fmla="*/ 17 h 21"/>
                <a:gd name="T22" fmla="*/ 13 w 14"/>
                <a:gd name="T23" fmla="*/ 14 h 21"/>
                <a:gd name="T24" fmla="*/ 13 w 14"/>
                <a:gd name="T25" fmla="*/ 10 h 21"/>
                <a:gd name="T26" fmla="*/ 10 w 14"/>
                <a:gd name="T27" fmla="*/ 0 h 21"/>
                <a:gd name="T28" fmla="*/ 10 w 14"/>
                <a:gd name="T2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21">
                  <a:moveTo>
                    <a:pt x="10" y="0"/>
                  </a:moveTo>
                  <a:cubicBezTo>
                    <a:pt x="9" y="0"/>
                    <a:pt x="9" y="1"/>
                    <a:pt x="9" y="2"/>
                  </a:cubicBezTo>
                  <a:cubicBezTo>
                    <a:pt x="9" y="3"/>
                    <a:pt x="9" y="3"/>
                    <a:pt x="7" y="4"/>
                  </a:cubicBezTo>
                  <a:cubicBezTo>
                    <a:pt x="6" y="4"/>
                    <a:pt x="4" y="6"/>
                    <a:pt x="3" y="6"/>
                  </a:cubicBezTo>
                  <a:cubicBezTo>
                    <a:pt x="1" y="9"/>
                    <a:pt x="0" y="9"/>
                    <a:pt x="2" y="11"/>
                  </a:cubicBezTo>
                  <a:cubicBezTo>
                    <a:pt x="3" y="12"/>
                    <a:pt x="2" y="13"/>
                    <a:pt x="2" y="14"/>
                  </a:cubicBezTo>
                  <a:cubicBezTo>
                    <a:pt x="1" y="16"/>
                    <a:pt x="2" y="17"/>
                    <a:pt x="3" y="18"/>
                  </a:cubicBezTo>
                  <a:cubicBezTo>
                    <a:pt x="5" y="19"/>
                    <a:pt x="7" y="19"/>
                    <a:pt x="8" y="19"/>
                  </a:cubicBezTo>
                  <a:cubicBezTo>
                    <a:pt x="11" y="21"/>
                    <a:pt x="9" y="18"/>
                    <a:pt x="8" y="16"/>
                  </a:cubicBezTo>
                  <a:cubicBezTo>
                    <a:pt x="8" y="16"/>
                    <a:pt x="8" y="12"/>
                    <a:pt x="10" y="12"/>
                  </a:cubicBezTo>
                  <a:cubicBezTo>
                    <a:pt x="11" y="12"/>
                    <a:pt x="11" y="17"/>
                    <a:pt x="12" y="17"/>
                  </a:cubicBezTo>
                  <a:cubicBezTo>
                    <a:pt x="12" y="17"/>
                    <a:pt x="13" y="14"/>
                    <a:pt x="13" y="14"/>
                  </a:cubicBezTo>
                  <a:cubicBezTo>
                    <a:pt x="14" y="12"/>
                    <a:pt x="14" y="11"/>
                    <a:pt x="13" y="10"/>
                  </a:cubicBezTo>
                  <a:cubicBezTo>
                    <a:pt x="13" y="7"/>
                    <a:pt x="13" y="1"/>
                    <a:pt x="10" y="0"/>
                  </a:cubicBezTo>
                  <a:cubicBezTo>
                    <a:pt x="9" y="0"/>
                    <a:pt x="10" y="1"/>
                    <a:pt x="10" y="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50" name="Freeform 449"/>
            <p:cNvSpPr/>
            <p:nvPr/>
          </p:nvSpPr>
          <p:spPr bwMode="auto">
            <a:xfrm>
              <a:off x="17289371" y="8631694"/>
              <a:ext cx="111465" cy="95566"/>
            </a:xfrm>
            <a:custGeom>
              <a:avLst/>
              <a:gdLst>
                <a:gd name="T0" fmla="*/ 8 w 12"/>
                <a:gd name="T1" fmla="*/ 1 h 10"/>
                <a:gd name="T2" fmla="*/ 2 w 12"/>
                <a:gd name="T3" fmla="*/ 4 h 10"/>
                <a:gd name="T4" fmla="*/ 0 w 12"/>
                <a:gd name="T5" fmla="*/ 10 h 10"/>
                <a:gd name="T6" fmla="*/ 2 w 12"/>
                <a:gd name="T7" fmla="*/ 6 h 10"/>
                <a:gd name="T8" fmla="*/ 4 w 12"/>
                <a:gd name="T9" fmla="*/ 6 h 10"/>
                <a:gd name="T10" fmla="*/ 6 w 12"/>
                <a:gd name="T11" fmla="*/ 7 h 10"/>
                <a:gd name="T12" fmla="*/ 8 w 12"/>
                <a:gd name="T13" fmla="*/ 7 h 10"/>
                <a:gd name="T14" fmla="*/ 8 w 12"/>
                <a:gd name="T15" fmla="*/ 5 h 10"/>
                <a:gd name="T16" fmla="*/ 8 w 12"/>
                <a:gd name="T17" fmla="*/ 1 h 10"/>
                <a:gd name="T18" fmla="*/ 8 w 12"/>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8" y="1"/>
                  </a:moveTo>
                  <a:cubicBezTo>
                    <a:pt x="6" y="0"/>
                    <a:pt x="5" y="4"/>
                    <a:pt x="2" y="4"/>
                  </a:cubicBezTo>
                  <a:cubicBezTo>
                    <a:pt x="0" y="5"/>
                    <a:pt x="0" y="9"/>
                    <a:pt x="0" y="10"/>
                  </a:cubicBezTo>
                  <a:cubicBezTo>
                    <a:pt x="1" y="9"/>
                    <a:pt x="1" y="7"/>
                    <a:pt x="2" y="6"/>
                  </a:cubicBezTo>
                  <a:cubicBezTo>
                    <a:pt x="2" y="6"/>
                    <a:pt x="4" y="5"/>
                    <a:pt x="4" y="6"/>
                  </a:cubicBezTo>
                  <a:cubicBezTo>
                    <a:pt x="4" y="7"/>
                    <a:pt x="6" y="7"/>
                    <a:pt x="6" y="7"/>
                  </a:cubicBezTo>
                  <a:cubicBezTo>
                    <a:pt x="7" y="7"/>
                    <a:pt x="7" y="8"/>
                    <a:pt x="8" y="7"/>
                  </a:cubicBezTo>
                  <a:cubicBezTo>
                    <a:pt x="8" y="7"/>
                    <a:pt x="8" y="5"/>
                    <a:pt x="8" y="5"/>
                  </a:cubicBezTo>
                  <a:cubicBezTo>
                    <a:pt x="9" y="3"/>
                    <a:pt x="11" y="2"/>
                    <a:pt x="8" y="1"/>
                  </a:cubicBezTo>
                  <a:cubicBezTo>
                    <a:pt x="7" y="1"/>
                    <a:pt x="12" y="3"/>
                    <a:pt x="8"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51" name="Freeform 450"/>
            <p:cNvSpPr/>
            <p:nvPr/>
          </p:nvSpPr>
          <p:spPr bwMode="auto">
            <a:xfrm>
              <a:off x="17063256" y="8539313"/>
              <a:ext cx="111465" cy="111494"/>
            </a:xfrm>
            <a:custGeom>
              <a:avLst/>
              <a:gdLst>
                <a:gd name="T0" fmla="*/ 11 w 12"/>
                <a:gd name="T1" fmla="*/ 0 h 12"/>
                <a:gd name="T2" fmla="*/ 6 w 12"/>
                <a:gd name="T3" fmla="*/ 6 h 12"/>
                <a:gd name="T4" fmla="*/ 0 w 12"/>
                <a:gd name="T5" fmla="*/ 12 h 12"/>
                <a:gd name="T6" fmla="*/ 4 w 12"/>
                <a:gd name="T7" fmla="*/ 10 h 12"/>
                <a:gd name="T8" fmla="*/ 8 w 12"/>
                <a:gd name="T9" fmla="*/ 7 h 12"/>
                <a:gd name="T10" fmla="*/ 10 w 12"/>
                <a:gd name="T11" fmla="*/ 3 h 12"/>
                <a:gd name="T12" fmla="*/ 11 w 1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1" y="0"/>
                  </a:moveTo>
                  <a:cubicBezTo>
                    <a:pt x="9" y="1"/>
                    <a:pt x="7" y="4"/>
                    <a:pt x="6" y="6"/>
                  </a:cubicBezTo>
                  <a:cubicBezTo>
                    <a:pt x="5" y="7"/>
                    <a:pt x="0" y="10"/>
                    <a:pt x="0" y="12"/>
                  </a:cubicBezTo>
                  <a:cubicBezTo>
                    <a:pt x="0" y="12"/>
                    <a:pt x="3" y="11"/>
                    <a:pt x="4" y="10"/>
                  </a:cubicBezTo>
                  <a:cubicBezTo>
                    <a:pt x="5" y="10"/>
                    <a:pt x="7" y="8"/>
                    <a:pt x="8" y="7"/>
                  </a:cubicBezTo>
                  <a:cubicBezTo>
                    <a:pt x="8" y="5"/>
                    <a:pt x="9" y="4"/>
                    <a:pt x="10" y="3"/>
                  </a:cubicBezTo>
                  <a:cubicBezTo>
                    <a:pt x="11" y="3"/>
                    <a:pt x="12" y="0"/>
                    <a:pt x="11" y="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52" name="Freeform 451"/>
            <p:cNvSpPr/>
            <p:nvPr/>
          </p:nvSpPr>
          <p:spPr bwMode="auto">
            <a:xfrm>
              <a:off x="17391283" y="8399150"/>
              <a:ext cx="19109" cy="9556"/>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0"/>
                    <a:pt x="1" y="0"/>
                  </a:cubicBezTo>
                  <a:cubicBezTo>
                    <a:pt x="0" y="0"/>
                    <a:pt x="0" y="1"/>
                    <a:pt x="0"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53" name="Freeform 452"/>
            <p:cNvSpPr/>
            <p:nvPr/>
          </p:nvSpPr>
          <p:spPr bwMode="auto">
            <a:xfrm>
              <a:off x="16037776" y="8781415"/>
              <a:ext cx="522294" cy="544729"/>
            </a:xfrm>
            <a:custGeom>
              <a:avLst/>
              <a:gdLst>
                <a:gd name="T0" fmla="*/ 12 w 56"/>
                <a:gd name="T1" fmla="*/ 3 h 58"/>
                <a:gd name="T2" fmla="*/ 4 w 56"/>
                <a:gd name="T3" fmla="*/ 2 h 58"/>
                <a:gd name="T4" fmla="*/ 2 w 56"/>
                <a:gd name="T5" fmla="*/ 3 h 58"/>
                <a:gd name="T6" fmla="*/ 6 w 56"/>
                <a:gd name="T7" fmla="*/ 9 h 58"/>
                <a:gd name="T8" fmla="*/ 11 w 56"/>
                <a:gd name="T9" fmla="*/ 13 h 58"/>
                <a:gd name="T10" fmla="*/ 13 w 56"/>
                <a:gd name="T11" fmla="*/ 17 h 58"/>
                <a:gd name="T12" fmla="*/ 17 w 56"/>
                <a:gd name="T13" fmla="*/ 19 h 58"/>
                <a:gd name="T14" fmla="*/ 20 w 56"/>
                <a:gd name="T15" fmla="*/ 26 h 58"/>
                <a:gd name="T16" fmla="*/ 22 w 56"/>
                <a:gd name="T17" fmla="*/ 28 h 58"/>
                <a:gd name="T18" fmla="*/ 26 w 56"/>
                <a:gd name="T19" fmla="*/ 33 h 58"/>
                <a:gd name="T20" fmla="*/ 30 w 56"/>
                <a:gd name="T21" fmla="*/ 42 h 58"/>
                <a:gd name="T22" fmla="*/ 41 w 56"/>
                <a:gd name="T23" fmla="*/ 52 h 58"/>
                <a:gd name="T24" fmla="*/ 46 w 56"/>
                <a:gd name="T25" fmla="*/ 57 h 58"/>
                <a:gd name="T26" fmla="*/ 54 w 56"/>
                <a:gd name="T27" fmla="*/ 57 h 58"/>
                <a:gd name="T28" fmla="*/ 54 w 56"/>
                <a:gd name="T29" fmla="*/ 46 h 58"/>
                <a:gd name="T30" fmla="*/ 55 w 56"/>
                <a:gd name="T31" fmla="*/ 44 h 58"/>
                <a:gd name="T32" fmla="*/ 52 w 56"/>
                <a:gd name="T33" fmla="*/ 41 h 58"/>
                <a:gd name="T34" fmla="*/ 50 w 56"/>
                <a:gd name="T35" fmla="*/ 40 h 58"/>
                <a:gd name="T36" fmla="*/ 48 w 56"/>
                <a:gd name="T37" fmla="*/ 42 h 58"/>
                <a:gd name="T38" fmla="*/ 48 w 56"/>
                <a:gd name="T39" fmla="*/ 38 h 58"/>
                <a:gd name="T40" fmla="*/ 47 w 56"/>
                <a:gd name="T41" fmla="*/ 36 h 58"/>
                <a:gd name="T42" fmla="*/ 44 w 56"/>
                <a:gd name="T43" fmla="*/ 34 h 58"/>
                <a:gd name="T44" fmla="*/ 42 w 56"/>
                <a:gd name="T45" fmla="*/ 30 h 58"/>
                <a:gd name="T46" fmla="*/ 42 w 56"/>
                <a:gd name="T47" fmla="*/ 29 h 58"/>
                <a:gd name="T48" fmla="*/ 43 w 56"/>
                <a:gd name="T49" fmla="*/ 28 h 58"/>
                <a:gd name="T50" fmla="*/ 38 w 56"/>
                <a:gd name="T51" fmla="*/ 27 h 58"/>
                <a:gd name="T52" fmla="*/ 38 w 56"/>
                <a:gd name="T53" fmla="*/ 25 h 58"/>
                <a:gd name="T54" fmla="*/ 36 w 56"/>
                <a:gd name="T55" fmla="*/ 24 h 58"/>
                <a:gd name="T56" fmla="*/ 37 w 56"/>
                <a:gd name="T57" fmla="*/ 23 h 58"/>
                <a:gd name="T58" fmla="*/ 35 w 56"/>
                <a:gd name="T59" fmla="*/ 22 h 58"/>
                <a:gd name="T60" fmla="*/ 34 w 56"/>
                <a:gd name="T61" fmla="*/ 21 h 58"/>
                <a:gd name="T62" fmla="*/ 31 w 56"/>
                <a:gd name="T63" fmla="*/ 19 h 58"/>
                <a:gd name="T64" fmla="*/ 30 w 56"/>
                <a:gd name="T65" fmla="*/ 19 h 58"/>
                <a:gd name="T66" fmla="*/ 25 w 56"/>
                <a:gd name="T67" fmla="*/ 16 h 58"/>
                <a:gd name="T68" fmla="*/ 21 w 56"/>
                <a:gd name="T69" fmla="*/ 11 h 58"/>
                <a:gd name="T70" fmla="*/ 16 w 56"/>
                <a:gd name="T71" fmla="*/ 7 h 58"/>
                <a:gd name="T72" fmla="*/ 12 w 56"/>
                <a:gd name="T73"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6" h="58">
                  <a:moveTo>
                    <a:pt x="12" y="3"/>
                  </a:moveTo>
                  <a:cubicBezTo>
                    <a:pt x="9" y="3"/>
                    <a:pt x="7" y="3"/>
                    <a:pt x="4" y="2"/>
                  </a:cubicBezTo>
                  <a:cubicBezTo>
                    <a:pt x="2" y="1"/>
                    <a:pt x="0" y="0"/>
                    <a:pt x="2" y="3"/>
                  </a:cubicBezTo>
                  <a:cubicBezTo>
                    <a:pt x="3" y="5"/>
                    <a:pt x="4" y="8"/>
                    <a:pt x="6" y="9"/>
                  </a:cubicBezTo>
                  <a:cubicBezTo>
                    <a:pt x="8" y="10"/>
                    <a:pt x="10" y="11"/>
                    <a:pt x="11" y="13"/>
                  </a:cubicBezTo>
                  <a:cubicBezTo>
                    <a:pt x="12" y="14"/>
                    <a:pt x="12" y="16"/>
                    <a:pt x="13" y="17"/>
                  </a:cubicBezTo>
                  <a:cubicBezTo>
                    <a:pt x="15" y="18"/>
                    <a:pt x="16" y="18"/>
                    <a:pt x="17" y="19"/>
                  </a:cubicBezTo>
                  <a:cubicBezTo>
                    <a:pt x="19" y="21"/>
                    <a:pt x="19" y="24"/>
                    <a:pt x="20" y="26"/>
                  </a:cubicBezTo>
                  <a:cubicBezTo>
                    <a:pt x="21" y="27"/>
                    <a:pt x="22" y="28"/>
                    <a:pt x="22" y="28"/>
                  </a:cubicBezTo>
                  <a:cubicBezTo>
                    <a:pt x="24" y="30"/>
                    <a:pt x="25" y="31"/>
                    <a:pt x="26" y="33"/>
                  </a:cubicBezTo>
                  <a:cubicBezTo>
                    <a:pt x="28" y="36"/>
                    <a:pt x="28" y="39"/>
                    <a:pt x="30" y="42"/>
                  </a:cubicBezTo>
                  <a:cubicBezTo>
                    <a:pt x="34" y="45"/>
                    <a:pt x="37" y="49"/>
                    <a:pt x="41" y="52"/>
                  </a:cubicBezTo>
                  <a:cubicBezTo>
                    <a:pt x="43" y="54"/>
                    <a:pt x="44" y="55"/>
                    <a:pt x="46" y="57"/>
                  </a:cubicBezTo>
                  <a:cubicBezTo>
                    <a:pt x="47" y="57"/>
                    <a:pt x="53" y="58"/>
                    <a:pt x="54" y="57"/>
                  </a:cubicBezTo>
                  <a:cubicBezTo>
                    <a:pt x="55" y="56"/>
                    <a:pt x="53" y="48"/>
                    <a:pt x="54" y="46"/>
                  </a:cubicBezTo>
                  <a:cubicBezTo>
                    <a:pt x="54" y="45"/>
                    <a:pt x="56" y="45"/>
                    <a:pt x="55" y="44"/>
                  </a:cubicBezTo>
                  <a:cubicBezTo>
                    <a:pt x="54" y="43"/>
                    <a:pt x="53" y="42"/>
                    <a:pt x="52" y="41"/>
                  </a:cubicBezTo>
                  <a:cubicBezTo>
                    <a:pt x="52" y="41"/>
                    <a:pt x="51" y="40"/>
                    <a:pt x="50" y="40"/>
                  </a:cubicBezTo>
                  <a:cubicBezTo>
                    <a:pt x="49" y="40"/>
                    <a:pt x="49" y="42"/>
                    <a:pt x="48" y="42"/>
                  </a:cubicBezTo>
                  <a:cubicBezTo>
                    <a:pt x="49" y="42"/>
                    <a:pt x="48" y="38"/>
                    <a:pt x="48" y="38"/>
                  </a:cubicBezTo>
                  <a:cubicBezTo>
                    <a:pt x="47" y="37"/>
                    <a:pt x="47" y="37"/>
                    <a:pt x="47" y="36"/>
                  </a:cubicBezTo>
                  <a:cubicBezTo>
                    <a:pt x="47" y="35"/>
                    <a:pt x="45" y="34"/>
                    <a:pt x="44" y="34"/>
                  </a:cubicBezTo>
                  <a:cubicBezTo>
                    <a:pt x="43" y="33"/>
                    <a:pt x="41" y="32"/>
                    <a:pt x="42" y="30"/>
                  </a:cubicBezTo>
                  <a:cubicBezTo>
                    <a:pt x="42" y="30"/>
                    <a:pt x="41" y="29"/>
                    <a:pt x="42" y="29"/>
                  </a:cubicBezTo>
                  <a:cubicBezTo>
                    <a:pt x="42" y="28"/>
                    <a:pt x="43" y="29"/>
                    <a:pt x="43" y="28"/>
                  </a:cubicBezTo>
                  <a:cubicBezTo>
                    <a:pt x="44" y="26"/>
                    <a:pt x="38" y="26"/>
                    <a:pt x="38" y="27"/>
                  </a:cubicBezTo>
                  <a:cubicBezTo>
                    <a:pt x="38" y="26"/>
                    <a:pt x="42" y="25"/>
                    <a:pt x="38" y="25"/>
                  </a:cubicBezTo>
                  <a:cubicBezTo>
                    <a:pt x="37" y="25"/>
                    <a:pt x="36" y="24"/>
                    <a:pt x="36" y="24"/>
                  </a:cubicBezTo>
                  <a:cubicBezTo>
                    <a:pt x="36" y="23"/>
                    <a:pt x="37" y="23"/>
                    <a:pt x="37" y="23"/>
                  </a:cubicBezTo>
                  <a:cubicBezTo>
                    <a:pt x="37" y="22"/>
                    <a:pt x="35" y="22"/>
                    <a:pt x="35" y="22"/>
                  </a:cubicBezTo>
                  <a:cubicBezTo>
                    <a:pt x="35" y="22"/>
                    <a:pt x="36" y="21"/>
                    <a:pt x="34" y="21"/>
                  </a:cubicBezTo>
                  <a:cubicBezTo>
                    <a:pt x="33" y="20"/>
                    <a:pt x="32" y="20"/>
                    <a:pt x="31" y="19"/>
                  </a:cubicBezTo>
                  <a:cubicBezTo>
                    <a:pt x="28" y="15"/>
                    <a:pt x="30" y="19"/>
                    <a:pt x="30" y="19"/>
                  </a:cubicBezTo>
                  <a:cubicBezTo>
                    <a:pt x="29" y="19"/>
                    <a:pt x="26" y="16"/>
                    <a:pt x="25" y="16"/>
                  </a:cubicBezTo>
                  <a:cubicBezTo>
                    <a:pt x="24" y="14"/>
                    <a:pt x="23" y="12"/>
                    <a:pt x="21" y="11"/>
                  </a:cubicBezTo>
                  <a:cubicBezTo>
                    <a:pt x="19" y="10"/>
                    <a:pt x="18" y="9"/>
                    <a:pt x="16" y="7"/>
                  </a:cubicBezTo>
                  <a:cubicBezTo>
                    <a:pt x="15" y="6"/>
                    <a:pt x="14" y="3"/>
                    <a:pt x="12" y="3"/>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54" name="Freeform 453"/>
            <p:cNvSpPr/>
            <p:nvPr/>
          </p:nvSpPr>
          <p:spPr bwMode="auto">
            <a:xfrm>
              <a:off x="16130132" y="8978921"/>
              <a:ext cx="47770"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55" name="Freeform 454"/>
            <p:cNvSpPr/>
            <p:nvPr/>
          </p:nvSpPr>
          <p:spPr bwMode="auto">
            <a:xfrm>
              <a:off x="16197014" y="9090415"/>
              <a:ext cx="44586"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56" name="Freeform 455"/>
            <p:cNvSpPr/>
            <p:nvPr/>
          </p:nvSpPr>
          <p:spPr bwMode="auto">
            <a:xfrm>
              <a:off x="16512300" y="9119082"/>
              <a:ext cx="66879" cy="66896"/>
            </a:xfrm>
            <a:custGeom>
              <a:avLst/>
              <a:gdLst>
                <a:gd name="T0" fmla="*/ 7 w 7"/>
                <a:gd name="T1" fmla="*/ 7 h 7"/>
                <a:gd name="T2" fmla="*/ 5 w 7"/>
                <a:gd name="T3" fmla="*/ 3 h 7"/>
                <a:gd name="T4" fmla="*/ 0 w 7"/>
                <a:gd name="T5" fmla="*/ 1 h 7"/>
                <a:gd name="T6" fmla="*/ 1 w 7"/>
                <a:gd name="T7" fmla="*/ 3 h 7"/>
                <a:gd name="T8" fmla="*/ 3 w 7"/>
                <a:gd name="T9" fmla="*/ 5 h 7"/>
                <a:gd name="T10" fmla="*/ 7 w 7"/>
                <a:gd name="T11" fmla="*/ 7 h 7"/>
              </a:gdLst>
              <a:ahLst/>
              <a:cxnLst>
                <a:cxn ang="0">
                  <a:pos x="T0" y="T1"/>
                </a:cxn>
                <a:cxn ang="0">
                  <a:pos x="T2" y="T3"/>
                </a:cxn>
                <a:cxn ang="0">
                  <a:pos x="T4" y="T5"/>
                </a:cxn>
                <a:cxn ang="0">
                  <a:pos x="T6" y="T7"/>
                </a:cxn>
                <a:cxn ang="0">
                  <a:pos x="T8" y="T9"/>
                </a:cxn>
                <a:cxn ang="0">
                  <a:pos x="T10" y="T11"/>
                </a:cxn>
              </a:cxnLst>
              <a:rect l="0" t="0" r="r" b="b"/>
              <a:pathLst>
                <a:path w="7" h="7">
                  <a:moveTo>
                    <a:pt x="7" y="7"/>
                  </a:moveTo>
                  <a:cubicBezTo>
                    <a:pt x="7" y="5"/>
                    <a:pt x="5" y="5"/>
                    <a:pt x="5" y="3"/>
                  </a:cubicBezTo>
                  <a:cubicBezTo>
                    <a:pt x="5" y="1"/>
                    <a:pt x="2" y="0"/>
                    <a:pt x="0" y="1"/>
                  </a:cubicBezTo>
                  <a:cubicBezTo>
                    <a:pt x="0" y="2"/>
                    <a:pt x="0" y="3"/>
                    <a:pt x="1" y="3"/>
                  </a:cubicBezTo>
                  <a:cubicBezTo>
                    <a:pt x="3" y="3"/>
                    <a:pt x="2" y="4"/>
                    <a:pt x="3" y="5"/>
                  </a:cubicBezTo>
                  <a:cubicBezTo>
                    <a:pt x="3" y="6"/>
                    <a:pt x="7" y="7"/>
                    <a:pt x="7" y="7"/>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57" name="Freeform 456"/>
            <p:cNvSpPr/>
            <p:nvPr/>
          </p:nvSpPr>
          <p:spPr bwMode="auto">
            <a:xfrm>
              <a:off x="16617396" y="9166867"/>
              <a:ext cx="35033" cy="35042"/>
            </a:xfrm>
            <a:custGeom>
              <a:avLst/>
              <a:gdLst>
                <a:gd name="T0" fmla="*/ 2 w 4"/>
                <a:gd name="T1" fmla="*/ 3 h 4"/>
                <a:gd name="T2" fmla="*/ 2 w 4"/>
                <a:gd name="T3" fmla="*/ 0 h 4"/>
                <a:gd name="T4" fmla="*/ 2 w 4"/>
                <a:gd name="T5" fmla="*/ 3 h 4"/>
                <a:gd name="T6" fmla="*/ 2 w 4"/>
                <a:gd name="T7" fmla="*/ 3 h 4"/>
              </a:gdLst>
              <a:ahLst/>
              <a:cxnLst>
                <a:cxn ang="0">
                  <a:pos x="T0" y="T1"/>
                </a:cxn>
                <a:cxn ang="0">
                  <a:pos x="T2" y="T3"/>
                </a:cxn>
                <a:cxn ang="0">
                  <a:pos x="T4" y="T5"/>
                </a:cxn>
                <a:cxn ang="0">
                  <a:pos x="T6" y="T7"/>
                </a:cxn>
              </a:cxnLst>
              <a:rect l="0" t="0" r="r" b="b"/>
              <a:pathLst>
                <a:path w="4" h="4">
                  <a:moveTo>
                    <a:pt x="2" y="3"/>
                  </a:moveTo>
                  <a:cubicBezTo>
                    <a:pt x="0" y="4"/>
                    <a:pt x="0" y="1"/>
                    <a:pt x="2" y="0"/>
                  </a:cubicBezTo>
                  <a:cubicBezTo>
                    <a:pt x="4" y="0"/>
                    <a:pt x="4" y="3"/>
                    <a:pt x="2" y="3"/>
                  </a:cubicBezTo>
                  <a:cubicBezTo>
                    <a:pt x="1" y="4"/>
                    <a:pt x="3" y="3"/>
                    <a:pt x="2" y="3"/>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58" name="Freeform 457"/>
            <p:cNvSpPr/>
            <p:nvPr/>
          </p:nvSpPr>
          <p:spPr bwMode="auto">
            <a:xfrm>
              <a:off x="16521853" y="9326144"/>
              <a:ext cx="429938" cy="140163"/>
            </a:xfrm>
            <a:custGeom>
              <a:avLst/>
              <a:gdLst>
                <a:gd name="T0" fmla="*/ 9 w 46"/>
                <a:gd name="T1" fmla="*/ 0 h 15"/>
                <a:gd name="T2" fmla="*/ 3 w 46"/>
                <a:gd name="T3" fmla="*/ 0 h 15"/>
                <a:gd name="T4" fmla="*/ 0 w 46"/>
                <a:gd name="T5" fmla="*/ 4 h 15"/>
                <a:gd name="T6" fmla="*/ 5 w 46"/>
                <a:gd name="T7" fmla="*/ 6 h 15"/>
                <a:gd name="T8" fmla="*/ 11 w 46"/>
                <a:gd name="T9" fmla="*/ 9 h 15"/>
                <a:gd name="T10" fmla="*/ 15 w 46"/>
                <a:gd name="T11" fmla="*/ 9 h 15"/>
                <a:gd name="T12" fmla="*/ 24 w 46"/>
                <a:gd name="T13" fmla="*/ 11 h 15"/>
                <a:gd name="T14" fmla="*/ 40 w 46"/>
                <a:gd name="T15" fmla="*/ 13 h 15"/>
                <a:gd name="T16" fmla="*/ 45 w 46"/>
                <a:gd name="T17" fmla="*/ 13 h 15"/>
                <a:gd name="T18" fmla="*/ 43 w 46"/>
                <a:gd name="T19" fmla="*/ 9 h 15"/>
                <a:gd name="T20" fmla="*/ 41 w 46"/>
                <a:gd name="T21" fmla="*/ 9 h 15"/>
                <a:gd name="T22" fmla="*/ 37 w 46"/>
                <a:gd name="T23" fmla="*/ 9 h 15"/>
                <a:gd name="T24" fmla="*/ 35 w 46"/>
                <a:gd name="T25" fmla="*/ 6 h 15"/>
                <a:gd name="T26" fmla="*/ 32 w 46"/>
                <a:gd name="T27" fmla="*/ 4 h 15"/>
                <a:gd name="T28" fmla="*/ 27 w 46"/>
                <a:gd name="T29" fmla="*/ 3 h 15"/>
                <a:gd name="T30" fmla="*/ 25 w 46"/>
                <a:gd name="T31" fmla="*/ 4 h 15"/>
                <a:gd name="T32" fmla="*/ 21 w 46"/>
                <a:gd name="T33" fmla="*/ 5 h 15"/>
                <a:gd name="T34" fmla="*/ 15 w 46"/>
                <a:gd name="T35" fmla="*/ 3 h 15"/>
                <a:gd name="T36" fmla="*/ 11 w 46"/>
                <a:gd name="T37" fmla="*/ 2 h 15"/>
                <a:gd name="T38" fmla="*/ 9 w 46"/>
                <a:gd name="T39" fmla="*/ 0 h 15"/>
                <a:gd name="T40" fmla="*/ 9 w 46"/>
                <a:gd name="T4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 h="15">
                  <a:moveTo>
                    <a:pt x="9" y="0"/>
                  </a:moveTo>
                  <a:cubicBezTo>
                    <a:pt x="7" y="1"/>
                    <a:pt x="6" y="0"/>
                    <a:pt x="3" y="0"/>
                  </a:cubicBezTo>
                  <a:cubicBezTo>
                    <a:pt x="3" y="0"/>
                    <a:pt x="0" y="3"/>
                    <a:pt x="0" y="4"/>
                  </a:cubicBezTo>
                  <a:cubicBezTo>
                    <a:pt x="0" y="5"/>
                    <a:pt x="4" y="4"/>
                    <a:pt x="5" y="6"/>
                  </a:cubicBezTo>
                  <a:cubicBezTo>
                    <a:pt x="6" y="8"/>
                    <a:pt x="9" y="8"/>
                    <a:pt x="11" y="9"/>
                  </a:cubicBezTo>
                  <a:cubicBezTo>
                    <a:pt x="13" y="9"/>
                    <a:pt x="14" y="9"/>
                    <a:pt x="15" y="9"/>
                  </a:cubicBezTo>
                  <a:cubicBezTo>
                    <a:pt x="18" y="9"/>
                    <a:pt x="21" y="10"/>
                    <a:pt x="24" y="11"/>
                  </a:cubicBezTo>
                  <a:cubicBezTo>
                    <a:pt x="29" y="12"/>
                    <a:pt x="35" y="11"/>
                    <a:pt x="40" y="13"/>
                  </a:cubicBezTo>
                  <a:cubicBezTo>
                    <a:pt x="41" y="13"/>
                    <a:pt x="44" y="15"/>
                    <a:pt x="45" y="13"/>
                  </a:cubicBezTo>
                  <a:cubicBezTo>
                    <a:pt x="46" y="13"/>
                    <a:pt x="44" y="9"/>
                    <a:pt x="43" y="9"/>
                  </a:cubicBezTo>
                  <a:cubicBezTo>
                    <a:pt x="42" y="8"/>
                    <a:pt x="42" y="9"/>
                    <a:pt x="41" y="9"/>
                  </a:cubicBezTo>
                  <a:cubicBezTo>
                    <a:pt x="39" y="10"/>
                    <a:pt x="38" y="9"/>
                    <a:pt x="37" y="9"/>
                  </a:cubicBezTo>
                  <a:cubicBezTo>
                    <a:pt x="36" y="8"/>
                    <a:pt x="36" y="7"/>
                    <a:pt x="35" y="6"/>
                  </a:cubicBezTo>
                  <a:cubicBezTo>
                    <a:pt x="35" y="5"/>
                    <a:pt x="33" y="5"/>
                    <a:pt x="32" y="4"/>
                  </a:cubicBezTo>
                  <a:cubicBezTo>
                    <a:pt x="31" y="4"/>
                    <a:pt x="28" y="3"/>
                    <a:pt x="27" y="3"/>
                  </a:cubicBezTo>
                  <a:cubicBezTo>
                    <a:pt x="26" y="3"/>
                    <a:pt x="25" y="4"/>
                    <a:pt x="25" y="4"/>
                  </a:cubicBezTo>
                  <a:cubicBezTo>
                    <a:pt x="24" y="5"/>
                    <a:pt x="23" y="5"/>
                    <a:pt x="21" y="5"/>
                  </a:cubicBezTo>
                  <a:cubicBezTo>
                    <a:pt x="19" y="5"/>
                    <a:pt x="17" y="4"/>
                    <a:pt x="15" y="3"/>
                  </a:cubicBezTo>
                  <a:cubicBezTo>
                    <a:pt x="14" y="2"/>
                    <a:pt x="12" y="2"/>
                    <a:pt x="11" y="2"/>
                  </a:cubicBezTo>
                  <a:cubicBezTo>
                    <a:pt x="11" y="2"/>
                    <a:pt x="10" y="0"/>
                    <a:pt x="9" y="0"/>
                  </a:cubicBezTo>
                  <a:cubicBezTo>
                    <a:pt x="8" y="1"/>
                    <a:pt x="10" y="0"/>
                    <a:pt x="9" y="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59" name="Freeform 458"/>
            <p:cNvSpPr/>
            <p:nvPr/>
          </p:nvSpPr>
          <p:spPr bwMode="auto">
            <a:xfrm>
              <a:off x="16840326" y="9361183"/>
              <a:ext cx="73248" cy="28669"/>
            </a:xfrm>
            <a:custGeom>
              <a:avLst/>
              <a:gdLst>
                <a:gd name="T0" fmla="*/ 3 w 8"/>
                <a:gd name="T1" fmla="*/ 3 h 3"/>
                <a:gd name="T2" fmla="*/ 8 w 8"/>
                <a:gd name="T3" fmla="*/ 1 h 3"/>
                <a:gd name="T4" fmla="*/ 3 w 8"/>
                <a:gd name="T5" fmla="*/ 3 h 3"/>
                <a:gd name="T6" fmla="*/ 3 w 8"/>
                <a:gd name="T7" fmla="*/ 3 h 3"/>
              </a:gdLst>
              <a:ahLst/>
              <a:cxnLst>
                <a:cxn ang="0">
                  <a:pos x="T0" y="T1"/>
                </a:cxn>
                <a:cxn ang="0">
                  <a:pos x="T2" y="T3"/>
                </a:cxn>
                <a:cxn ang="0">
                  <a:pos x="T4" y="T5"/>
                </a:cxn>
                <a:cxn ang="0">
                  <a:pos x="T6" y="T7"/>
                </a:cxn>
              </a:cxnLst>
              <a:rect l="0" t="0" r="r" b="b"/>
              <a:pathLst>
                <a:path w="8" h="3">
                  <a:moveTo>
                    <a:pt x="3" y="3"/>
                  </a:moveTo>
                  <a:cubicBezTo>
                    <a:pt x="0" y="2"/>
                    <a:pt x="7" y="0"/>
                    <a:pt x="8" y="1"/>
                  </a:cubicBezTo>
                  <a:cubicBezTo>
                    <a:pt x="8" y="2"/>
                    <a:pt x="4" y="3"/>
                    <a:pt x="3" y="3"/>
                  </a:cubicBezTo>
                  <a:cubicBezTo>
                    <a:pt x="2" y="3"/>
                    <a:pt x="4" y="3"/>
                    <a:pt x="3" y="3"/>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60" name="Freeform 459"/>
            <p:cNvSpPr/>
            <p:nvPr/>
          </p:nvSpPr>
          <p:spPr bwMode="auto">
            <a:xfrm>
              <a:off x="16942236" y="9428080"/>
              <a:ext cx="57323" cy="38227"/>
            </a:xfrm>
            <a:custGeom>
              <a:avLst/>
              <a:gdLst>
                <a:gd name="T0" fmla="*/ 3 w 6"/>
                <a:gd name="T1" fmla="*/ 0 h 4"/>
                <a:gd name="T2" fmla="*/ 1 w 6"/>
                <a:gd name="T3" fmla="*/ 1 h 4"/>
                <a:gd name="T4" fmla="*/ 3 w 6"/>
                <a:gd name="T5" fmla="*/ 4 h 4"/>
                <a:gd name="T6" fmla="*/ 3 w 6"/>
                <a:gd name="T7" fmla="*/ 0 h 4"/>
              </a:gdLst>
              <a:ahLst/>
              <a:cxnLst>
                <a:cxn ang="0">
                  <a:pos x="T0" y="T1"/>
                </a:cxn>
                <a:cxn ang="0">
                  <a:pos x="T2" y="T3"/>
                </a:cxn>
                <a:cxn ang="0">
                  <a:pos x="T4" y="T5"/>
                </a:cxn>
                <a:cxn ang="0">
                  <a:pos x="T6" y="T7"/>
                </a:cxn>
              </a:cxnLst>
              <a:rect l="0" t="0" r="r" b="b"/>
              <a:pathLst>
                <a:path w="6" h="4">
                  <a:moveTo>
                    <a:pt x="3" y="0"/>
                  </a:moveTo>
                  <a:cubicBezTo>
                    <a:pt x="2" y="0"/>
                    <a:pt x="0" y="0"/>
                    <a:pt x="1" y="1"/>
                  </a:cubicBezTo>
                  <a:cubicBezTo>
                    <a:pt x="1" y="1"/>
                    <a:pt x="3" y="4"/>
                    <a:pt x="3" y="4"/>
                  </a:cubicBezTo>
                  <a:cubicBezTo>
                    <a:pt x="5" y="4"/>
                    <a:pt x="6" y="0"/>
                    <a:pt x="3" y="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61" name="Freeform 460"/>
            <p:cNvSpPr/>
            <p:nvPr/>
          </p:nvSpPr>
          <p:spPr bwMode="auto">
            <a:xfrm>
              <a:off x="16999562" y="9437635"/>
              <a:ext cx="44586" cy="28669"/>
            </a:xfrm>
            <a:custGeom>
              <a:avLst/>
              <a:gdLst>
                <a:gd name="T0" fmla="*/ 4 w 5"/>
                <a:gd name="T1" fmla="*/ 1 h 3"/>
                <a:gd name="T2" fmla="*/ 2 w 5"/>
                <a:gd name="T3" fmla="*/ 0 h 3"/>
                <a:gd name="T4" fmla="*/ 1 w 5"/>
                <a:gd name="T5" fmla="*/ 2 h 3"/>
                <a:gd name="T6" fmla="*/ 2 w 5"/>
                <a:gd name="T7" fmla="*/ 2 h 3"/>
                <a:gd name="T8" fmla="*/ 4 w 5"/>
                <a:gd name="T9" fmla="*/ 1 h 3"/>
                <a:gd name="T10" fmla="*/ 4 w 5"/>
                <a:gd name="T11" fmla="*/ 1 h 3"/>
              </a:gdLst>
              <a:ahLst/>
              <a:cxnLst>
                <a:cxn ang="0">
                  <a:pos x="T0" y="T1"/>
                </a:cxn>
                <a:cxn ang="0">
                  <a:pos x="T2" y="T3"/>
                </a:cxn>
                <a:cxn ang="0">
                  <a:pos x="T4" y="T5"/>
                </a:cxn>
                <a:cxn ang="0">
                  <a:pos x="T6" y="T7"/>
                </a:cxn>
                <a:cxn ang="0">
                  <a:pos x="T8" y="T9"/>
                </a:cxn>
                <a:cxn ang="0">
                  <a:pos x="T10" y="T11"/>
                </a:cxn>
              </a:cxnLst>
              <a:rect l="0" t="0" r="r" b="b"/>
              <a:pathLst>
                <a:path w="5" h="3">
                  <a:moveTo>
                    <a:pt x="4" y="1"/>
                  </a:moveTo>
                  <a:cubicBezTo>
                    <a:pt x="4" y="1"/>
                    <a:pt x="3" y="0"/>
                    <a:pt x="2" y="0"/>
                  </a:cubicBezTo>
                  <a:cubicBezTo>
                    <a:pt x="2" y="1"/>
                    <a:pt x="0" y="2"/>
                    <a:pt x="1" y="2"/>
                  </a:cubicBezTo>
                  <a:cubicBezTo>
                    <a:pt x="1" y="2"/>
                    <a:pt x="2" y="3"/>
                    <a:pt x="2" y="2"/>
                  </a:cubicBezTo>
                  <a:cubicBezTo>
                    <a:pt x="3" y="2"/>
                    <a:pt x="5" y="2"/>
                    <a:pt x="4" y="1"/>
                  </a:cubicBezTo>
                  <a:cubicBezTo>
                    <a:pt x="4" y="1"/>
                    <a:pt x="5" y="2"/>
                    <a:pt x="4"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62" name="Freeform 461"/>
            <p:cNvSpPr/>
            <p:nvPr/>
          </p:nvSpPr>
          <p:spPr bwMode="auto">
            <a:xfrm>
              <a:off x="17034592" y="9437635"/>
              <a:ext cx="66879" cy="38227"/>
            </a:xfrm>
            <a:custGeom>
              <a:avLst/>
              <a:gdLst>
                <a:gd name="T0" fmla="*/ 2 w 7"/>
                <a:gd name="T1" fmla="*/ 1 h 4"/>
                <a:gd name="T2" fmla="*/ 2 w 7"/>
                <a:gd name="T3" fmla="*/ 4 h 4"/>
                <a:gd name="T4" fmla="*/ 6 w 7"/>
                <a:gd name="T5" fmla="*/ 3 h 4"/>
                <a:gd name="T6" fmla="*/ 5 w 7"/>
                <a:gd name="T7" fmla="*/ 1 h 4"/>
                <a:gd name="T8" fmla="*/ 2 w 7"/>
                <a:gd name="T9" fmla="*/ 1 h 4"/>
              </a:gdLst>
              <a:ahLst/>
              <a:cxnLst>
                <a:cxn ang="0">
                  <a:pos x="T0" y="T1"/>
                </a:cxn>
                <a:cxn ang="0">
                  <a:pos x="T2" y="T3"/>
                </a:cxn>
                <a:cxn ang="0">
                  <a:pos x="T4" y="T5"/>
                </a:cxn>
                <a:cxn ang="0">
                  <a:pos x="T6" y="T7"/>
                </a:cxn>
                <a:cxn ang="0">
                  <a:pos x="T8" y="T9"/>
                </a:cxn>
              </a:cxnLst>
              <a:rect l="0" t="0" r="r" b="b"/>
              <a:pathLst>
                <a:path w="7" h="4">
                  <a:moveTo>
                    <a:pt x="2" y="1"/>
                  </a:moveTo>
                  <a:cubicBezTo>
                    <a:pt x="1" y="2"/>
                    <a:pt x="0" y="4"/>
                    <a:pt x="2" y="4"/>
                  </a:cubicBezTo>
                  <a:cubicBezTo>
                    <a:pt x="4" y="4"/>
                    <a:pt x="5" y="4"/>
                    <a:pt x="6" y="3"/>
                  </a:cubicBezTo>
                  <a:cubicBezTo>
                    <a:pt x="7" y="3"/>
                    <a:pt x="5" y="2"/>
                    <a:pt x="5" y="1"/>
                  </a:cubicBezTo>
                  <a:cubicBezTo>
                    <a:pt x="4" y="0"/>
                    <a:pt x="3" y="0"/>
                    <a:pt x="2"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63" name="Freeform 462"/>
            <p:cNvSpPr/>
            <p:nvPr/>
          </p:nvSpPr>
          <p:spPr bwMode="auto">
            <a:xfrm>
              <a:off x="17082363" y="9428080"/>
              <a:ext cx="76432" cy="47785"/>
            </a:xfrm>
            <a:custGeom>
              <a:avLst/>
              <a:gdLst>
                <a:gd name="T0" fmla="*/ 1 w 8"/>
                <a:gd name="T1" fmla="*/ 0 h 5"/>
                <a:gd name="T2" fmla="*/ 0 w 8"/>
                <a:gd name="T3" fmla="*/ 1 h 5"/>
                <a:gd name="T4" fmla="*/ 2 w 8"/>
                <a:gd name="T5" fmla="*/ 2 h 5"/>
                <a:gd name="T6" fmla="*/ 2 w 8"/>
                <a:gd name="T7" fmla="*/ 3 h 5"/>
                <a:gd name="T8" fmla="*/ 7 w 8"/>
                <a:gd name="T9" fmla="*/ 4 h 5"/>
                <a:gd name="T10" fmla="*/ 7 w 8"/>
                <a:gd name="T11" fmla="*/ 1 h 5"/>
                <a:gd name="T12" fmla="*/ 1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1" y="0"/>
                  </a:moveTo>
                  <a:cubicBezTo>
                    <a:pt x="0" y="0"/>
                    <a:pt x="0" y="0"/>
                    <a:pt x="0" y="1"/>
                  </a:cubicBezTo>
                  <a:cubicBezTo>
                    <a:pt x="0" y="1"/>
                    <a:pt x="2" y="1"/>
                    <a:pt x="2" y="2"/>
                  </a:cubicBezTo>
                  <a:cubicBezTo>
                    <a:pt x="2" y="2"/>
                    <a:pt x="2" y="3"/>
                    <a:pt x="2" y="3"/>
                  </a:cubicBezTo>
                  <a:cubicBezTo>
                    <a:pt x="2" y="4"/>
                    <a:pt x="6" y="5"/>
                    <a:pt x="7" y="4"/>
                  </a:cubicBezTo>
                  <a:cubicBezTo>
                    <a:pt x="8" y="3"/>
                    <a:pt x="8" y="2"/>
                    <a:pt x="7" y="1"/>
                  </a:cubicBezTo>
                  <a:cubicBezTo>
                    <a:pt x="5" y="1"/>
                    <a:pt x="3" y="1"/>
                    <a:pt x="1" y="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64" name="Freeform 463"/>
            <p:cNvSpPr/>
            <p:nvPr/>
          </p:nvSpPr>
          <p:spPr bwMode="auto">
            <a:xfrm>
              <a:off x="17184277" y="9437635"/>
              <a:ext cx="114649" cy="38227"/>
            </a:xfrm>
            <a:custGeom>
              <a:avLst/>
              <a:gdLst>
                <a:gd name="T0" fmla="*/ 2 w 12"/>
                <a:gd name="T1" fmla="*/ 0 h 4"/>
                <a:gd name="T2" fmla="*/ 0 w 12"/>
                <a:gd name="T3" fmla="*/ 2 h 4"/>
                <a:gd name="T4" fmla="*/ 12 w 12"/>
                <a:gd name="T5" fmla="*/ 2 h 4"/>
                <a:gd name="T6" fmla="*/ 9 w 12"/>
                <a:gd name="T7" fmla="*/ 2 h 4"/>
                <a:gd name="T8" fmla="*/ 2 w 12"/>
                <a:gd name="T9" fmla="*/ 0 h 4"/>
                <a:gd name="T10" fmla="*/ 2 w 12"/>
                <a:gd name="T11" fmla="*/ 0 h 4"/>
              </a:gdLst>
              <a:ahLst/>
              <a:cxnLst>
                <a:cxn ang="0">
                  <a:pos x="T0" y="T1"/>
                </a:cxn>
                <a:cxn ang="0">
                  <a:pos x="T2" y="T3"/>
                </a:cxn>
                <a:cxn ang="0">
                  <a:pos x="T4" y="T5"/>
                </a:cxn>
                <a:cxn ang="0">
                  <a:pos x="T6" y="T7"/>
                </a:cxn>
                <a:cxn ang="0">
                  <a:pos x="T8" y="T9"/>
                </a:cxn>
                <a:cxn ang="0">
                  <a:pos x="T10" y="T11"/>
                </a:cxn>
              </a:cxnLst>
              <a:rect l="0" t="0" r="r" b="b"/>
              <a:pathLst>
                <a:path w="12" h="4">
                  <a:moveTo>
                    <a:pt x="2" y="0"/>
                  </a:moveTo>
                  <a:cubicBezTo>
                    <a:pt x="2" y="0"/>
                    <a:pt x="0" y="1"/>
                    <a:pt x="0" y="2"/>
                  </a:cubicBezTo>
                  <a:cubicBezTo>
                    <a:pt x="0" y="2"/>
                    <a:pt x="11" y="4"/>
                    <a:pt x="12" y="2"/>
                  </a:cubicBezTo>
                  <a:cubicBezTo>
                    <a:pt x="12" y="1"/>
                    <a:pt x="9" y="2"/>
                    <a:pt x="9" y="2"/>
                  </a:cubicBezTo>
                  <a:cubicBezTo>
                    <a:pt x="7" y="2"/>
                    <a:pt x="4" y="1"/>
                    <a:pt x="2" y="0"/>
                  </a:cubicBezTo>
                  <a:cubicBezTo>
                    <a:pt x="2" y="0"/>
                    <a:pt x="3" y="0"/>
                    <a:pt x="2" y="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65" name="Freeform 464"/>
            <p:cNvSpPr/>
            <p:nvPr/>
          </p:nvSpPr>
          <p:spPr bwMode="auto">
            <a:xfrm>
              <a:off x="17149244" y="9491791"/>
              <a:ext cx="101909" cy="57338"/>
            </a:xfrm>
            <a:custGeom>
              <a:avLst/>
              <a:gdLst>
                <a:gd name="T0" fmla="*/ 0 w 11"/>
                <a:gd name="T1" fmla="*/ 0 h 6"/>
                <a:gd name="T2" fmla="*/ 8 w 11"/>
                <a:gd name="T3" fmla="*/ 4 h 6"/>
                <a:gd name="T4" fmla="*/ 0 w 11"/>
                <a:gd name="T5" fmla="*/ 0 h 6"/>
              </a:gdLst>
              <a:ahLst/>
              <a:cxnLst>
                <a:cxn ang="0">
                  <a:pos x="T0" y="T1"/>
                </a:cxn>
                <a:cxn ang="0">
                  <a:pos x="T2" y="T3"/>
                </a:cxn>
                <a:cxn ang="0">
                  <a:pos x="T4" y="T5"/>
                </a:cxn>
              </a:cxnLst>
              <a:rect l="0" t="0" r="r" b="b"/>
              <a:pathLst>
                <a:path w="11" h="6">
                  <a:moveTo>
                    <a:pt x="0" y="0"/>
                  </a:moveTo>
                  <a:cubicBezTo>
                    <a:pt x="1" y="0"/>
                    <a:pt x="7" y="6"/>
                    <a:pt x="8" y="4"/>
                  </a:cubicBezTo>
                  <a:cubicBezTo>
                    <a:pt x="11" y="1"/>
                    <a:pt x="1" y="0"/>
                    <a:pt x="0" y="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66" name="Freeform 465"/>
            <p:cNvSpPr/>
            <p:nvPr/>
          </p:nvSpPr>
          <p:spPr bwMode="auto">
            <a:xfrm>
              <a:off x="17474083" y="9192351"/>
              <a:ext cx="57323" cy="38227"/>
            </a:xfrm>
            <a:custGeom>
              <a:avLst/>
              <a:gdLst>
                <a:gd name="T0" fmla="*/ 3 w 6"/>
                <a:gd name="T1" fmla="*/ 3 h 4"/>
                <a:gd name="T2" fmla="*/ 4 w 6"/>
                <a:gd name="T3" fmla="*/ 0 h 4"/>
                <a:gd name="T4" fmla="*/ 3 w 6"/>
                <a:gd name="T5" fmla="*/ 3 h 4"/>
                <a:gd name="T6" fmla="*/ 3 w 6"/>
                <a:gd name="T7" fmla="*/ 3 h 4"/>
              </a:gdLst>
              <a:ahLst/>
              <a:cxnLst>
                <a:cxn ang="0">
                  <a:pos x="T0" y="T1"/>
                </a:cxn>
                <a:cxn ang="0">
                  <a:pos x="T2" y="T3"/>
                </a:cxn>
                <a:cxn ang="0">
                  <a:pos x="T4" y="T5"/>
                </a:cxn>
                <a:cxn ang="0">
                  <a:pos x="T6" y="T7"/>
                </a:cxn>
              </a:cxnLst>
              <a:rect l="0" t="0" r="r" b="b"/>
              <a:pathLst>
                <a:path w="6" h="4">
                  <a:moveTo>
                    <a:pt x="3" y="3"/>
                  </a:moveTo>
                  <a:cubicBezTo>
                    <a:pt x="0" y="4"/>
                    <a:pt x="1" y="0"/>
                    <a:pt x="4" y="0"/>
                  </a:cubicBezTo>
                  <a:cubicBezTo>
                    <a:pt x="6" y="0"/>
                    <a:pt x="5" y="3"/>
                    <a:pt x="3" y="3"/>
                  </a:cubicBezTo>
                  <a:cubicBezTo>
                    <a:pt x="2" y="4"/>
                    <a:pt x="5" y="3"/>
                    <a:pt x="3" y="3"/>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67" name="Freeform 466"/>
            <p:cNvSpPr/>
            <p:nvPr/>
          </p:nvSpPr>
          <p:spPr bwMode="auto">
            <a:xfrm>
              <a:off x="17569627" y="9185981"/>
              <a:ext cx="140127" cy="44598"/>
            </a:xfrm>
            <a:custGeom>
              <a:avLst/>
              <a:gdLst>
                <a:gd name="T0" fmla="*/ 2 w 15"/>
                <a:gd name="T1" fmla="*/ 3 h 5"/>
                <a:gd name="T2" fmla="*/ 1 w 15"/>
                <a:gd name="T3" fmla="*/ 1 h 5"/>
                <a:gd name="T4" fmla="*/ 5 w 15"/>
                <a:gd name="T5" fmla="*/ 0 h 5"/>
                <a:gd name="T6" fmla="*/ 13 w 15"/>
                <a:gd name="T7" fmla="*/ 2 h 5"/>
                <a:gd name="T8" fmla="*/ 15 w 15"/>
                <a:gd name="T9" fmla="*/ 5 h 5"/>
                <a:gd name="T10" fmla="*/ 11 w 15"/>
                <a:gd name="T11" fmla="*/ 3 h 5"/>
                <a:gd name="T12" fmla="*/ 2 w 15"/>
                <a:gd name="T13" fmla="*/ 3 h 5"/>
                <a:gd name="T14" fmla="*/ 2 w 15"/>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5">
                  <a:moveTo>
                    <a:pt x="2" y="3"/>
                  </a:moveTo>
                  <a:cubicBezTo>
                    <a:pt x="1" y="3"/>
                    <a:pt x="0" y="2"/>
                    <a:pt x="1" y="1"/>
                  </a:cubicBezTo>
                  <a:cubicBezTo>
                    <a:pt x="2" y="0"/>
                    <a:pt x="3" y="0"/>
                    <a:pt x="5" y="0"/>
                  </a:cubicBezTo>
                  <a:cubicBezTo>
                    <a:pt x="8" y="0"/>
                    <a:pt x="10" y="0"/>
                    <a:pt x="13" y="2"/>
                  </a:cubicBezTo>
                  <a:cubicBezTo>
                    <a:pt x="14" y="3"/>
                    <a:pt x="15" y="4"/>
                    <a:pt x="15" y="5"/>
                  </a:cubicBezTo>
                  <a:cubicBezTo>
                    <a:pt x="14" y="5"/>
                    <a:pt x="11" y="3"/>
                    <a:pt x="11" y="3"/>
                  </a:cubicBezTo>
                  <a:cubicBezTo>
                    <a:pt x="8" y="2"/>
                    <a:pt x="5" y="3"/>
                    <a:pt x="2" y="3"/>
                  </a:cubicBezTo>
                  <a:cubicBezTo>
                    <a:pt x="1" y="3"/>
                    <a:pt x="3" y="3"/>
                    <a:pt x="2" y="3"/>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68" name="Freeform 467"/>
            <p:cNvSpPr/>
            <p:nvPr/>
          </p:nvSpPr>
          <p:spPr bwMode="auto">
            <a:xfrm>
              <a:off x="17139689" y="8969361"/>
              <a:ext cx="299364" cy="337667"/>
            </a:xfrm>
            <a:custGeom>
              <a:avLst/>
              <a:gdLst>
                <a:gd name="T0" fmla="*/ 13 w 32"/>
                <a:gd name="T1" fmla="*/ 32 h 36"/>
                <a:gd name="T2" fmla="*/ 14 w 32"/>
                <a:gd name="T3" fmla="*/ 30 h 36"/>
                <a:gd name="T4" fmla="*/ 11 w 32"/>
                <a:gd name="T5" fmla="*/ 28 h 36"/>
                <a:gd name="T6" fmla="*/ 12 w 32"/>
                <a:gd name="T7" fmla="*/ 23 h 36"/>
                <a:gd name="T8" fmla="*/ 8 w 32"/>
                <a:gd name="T9" fmla="*/ 23 h 36"/>
                <a:gd name="T10" fmla="*/ 8 w 32"/>
                <a:gd name="T11" fmla="*/ 29 h 36"/>
                <a:gd name="T12" fmla="*/ 8 w 32"/>
                <a:gd name="T13" fmla="*/ 30 h 36"/>
                <a:gd name="T14" fmla="*/ 7 w 32"/>
                <a:gd name="T15" fmla="*/ 34 h 36"/>
                <a:gd name="T16" fmla="*/ 4 w 32"/>
                <a:gd name="T17" fmla="*/ 36 h 36"/>
                <a:gd name="T18" fmla="*/ 4 w 32"/>
                <a:gd name="T19" fmla="*/ 31 h 36"/>
                <a:gd name="T20" fmla="*/ 2 w 32"/>
                <a:gd name="T21" fmla="*/ 26 h 36"/>
                <a:gd name="T22" fmla="*/ 1 w 32"/>
                <a:gd name="T23" fmla="*/ 21 h 36"/>
                <a:gd name="T24" fmla="*/ 3 w 32"/>
                <a:gd name="T25" fmla="*/ 14 h 36"/>
                <a:gd name="T26" fmla="*/ 9 w 32"/>
                <a:gd name="T27" fmla="*/ 5 h 36"/>
                <a:gd name="T28" fmla="*/ 11 w 32"/>
                <a:gd name="T29" fmla="*/ 2 h 36"/>
                <a:gd name="T30" fmla="*/ 18 w 32"/>
                <a:gd name="T31" fmla="*/ 4 h 36"/>
                <a:gd name="T32" fmla="*/ 25 w 32"/>
                <a:gd name="T33" fmla="*/ 4 h 36"/>
                <a:gd name="T34" fmla="*/ 32 w 32"/>
                <a:gd name="T35" fmla="*/ 1 h 36"/>
                <a:gd name="T36" fmla="*/ 29 w 32"/>
                <a:gd name="T37" fmla="*/ 6 h 36"/>
                <a:gd name="T38" fmla="*/ 23 w 32"/>
                <a:gd name="T39" fmla="*/ 7 h 36"/>
                <a:gd name="T40" fmla="*/ 10 w 32"/>
                <a:gd name="T41" fmla="*/ 7 h 36"/>
                <a:gd name="T42" fmla="*/ 6 w 32"/>
                <a:gd name="T43" fmla="*/ 10 h 36"/>
                <a:gd name="T44" fmla="*/ 10 w 32"/>
                <a:gd name="T45" fmla="*/ 15 h 36"/>
                <a:gd name="T46" fmla="*/ 13 w 32"/>
                <a:gd name="T47" fmla="*/ 14 h 36"/>
                <a:gd name="T48" fmla="*/ 20 w 32"/>
                <a:gd name="T49" fmla="*/ 13 h 36"/>
                <a:gd name="T50" fmla="*/ 17 w 32"/>
                <a:gd name="T51" fmla="*/ 16 h 36"/>
                <a:gd name="T52" fmla="*/ 13 w 32"/>
                <a:gd name="T53" fmla="*/ 17 h 36"/>
                <a:gd name="T54" fmla="*/ 14 w 32"/>
                <a:gd name="T55" fmla="*/ 20 h 36"/>
                <a:gd name="T56" fmla="*/ 18 w 32"/>
                <a:gd name="T57" fmla="*/ 25 h 36"/>
                <a:gd name="T58" fmla="*/ 19 w 32"/>
                <a:gd name="T59" fmla="*/ 28 h 36"/>
                <a:gd name="T60" fmla="*/ 22 w 32"/>
                <a:gd name="T61" fmla="*/ 30 h 36"/>
                <a:gd name="T62" fmla="*/ 13 w 32"/>
                <a:gd name="T63" fmla="*/ 32 h 36"/>
                <a:gd name="T64" fmla="*/ 13 w 32"/>
                <a:gd name="T65"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6">
                  <a:moveTo>
                    <a:pt x="13" y="32"/>
                  </a:moveTo>
                  <a:cubicBezTo>
                    <a:pt x="13" y="31"/>
                    <a:pt x="14" y="31"/>
                    <a:pt x="14" y="30"/>
                  </a:cubicBezTo>
                  <a:cubicBezTo>
                    <a:pt x="14" y="29"/>
                    <a:pt x="12" y="28"/>
                    <a:pt x="11" y="28"/>
                  </a:cubicBezTo>
                  <a:cubicBezTo>
                    <a:pt x="10" y="26"/>
                    <a:pt x="12" y="25"/>
                    <a:pt x="12" y="23"/>
                  </a:cubicBezTo>
                  <a:cubicBezTo>
                    <a:pt x="12" y="22"/>
                    <a:pt x="8" y="22"/>
                    <a:pt x="8" y="23"/>
                  </a:cubicBezTo>
                  <a:cubicBezTo>
                    <a:pt x="7" y="25"/>
                    <a:pt x="8" y="27"/>
                    <a:pt x="8" y="29"/>
                  </a:cubicBezTo>
                  <a:cubicBezTo>
                    <a:pt x="7" y="29"/>
                    <a:pt x="8" y="30"/>
                    <a:pt x="8" y="30"/>
                  </a:cubicBezTo>
                  <a:cubicBezTo>
                    <a:pt x="8" y="32"/>
                    <a:pt x="7" y="33"/>
                    <a:pt x="7" y="34"/>
                  </a:cubicBezTo>
                  <a:cubicBezTo>
                    <a:pt x="6" y="36"/>
                    <a:pt x="7" y="36"/>
                    <a:pt x="4" y="36"/>
                  </a:cubicBezTo>
                  <a:cubicBezTo>
                    <a:pt x="1" y="36"/>
                    <a:pt x="4" y="32"/>
                    <a:pt x="4" y="31"/>
                  </a:cubicBezTo>
                  <a:cubicBezTo>
                    <a:pt x="5" y="30"/>
                    <a:pt x="4" y="27"/>
                    <a:pt x="2" y="26"/>
                  </a:cubicBezTo>
                  <a:cubicBezTo>
                    <a:pt x="0" y="25"/>
                    <a:pt x="0" y="23"/>
                    <a:pt x="1" y="21"/>
                  </a:cubicBezTo>
                  <a:cubicBezTo>
                    <a:pt x="2" y="19"/>
                    <a:pt x="2" y="16"/>
                    <a:pt x="3" y="14"/>
                  </a:cubicBezTo>
                  <a:cubicBezTo>
                    <a:pt x="5" y="11"/>
                    <a:pt x="4" y="5"/>
                    <a:pt x="9" y="5"/>
                  </a:cubicBezTo>
                  <a:cubicBezTo>
                    <a:pt x="10" y="5"/>
                    <a:pt x="9" y="2"/>
                    <a:pt x="11" y="2"/>
                  </a:cubicBezTo>
                  <a:cubicBezTo>
                    <a:pt x="14" y="3"/>
                    <a:pt x="16" y="4"/>
                    <a:pt x="18" y="4"/>
                  </a:cubicBezTo>
                  <a:cubicBezTo>
                    <a:pt x="20" y="4"/>
                    <a:pt x="23" y="5"/>
                    <a:pt x="25" y="4"/>
                  </a:cubicBezTo>
                  <a:cubicBezTo>
                    <a:pt x="26" y="4"/>
                    <a:pt x="32" y="0"/>
                    <a:pt x="32" y="1"/>
                  </a:cubicBezTo>
                  <a:cubicBezTo>
                    <a:pt x="32" y="2"/>
                    <a:pt x="29" y="5"/>
                    <a:pt x="29" y="6"/>
                  </a:cubicBezTo>
                  <a:cubicBezTo>
                    <a:pt x="27" y="7"/>
                    <a:pt x="25" y="7"/>
                    <a:pt x="23" y="7"/>
                  </a:cubicBezTo>
                  <a:cubicBezTo>
                    <a:pt x="18" y="6"/>
                    <a:pt x="14" y="7"/>
                    <a:pt x="10" y="7"/>
                  </a:cubicBezTo>
                  <a:cubicBezTo>
                    <a:pt x="7" y="6"/>
                    <a:pt x="6" y="7"/>
                    <a:pt x="6" y="10"/>
                  </a:cubicBezTo>
                  <a:cubicBezTo>
                    <a:pt x="6" y="13"/>
                    <a:pt x="9" y="13"/>
                    <a:pt x="10" y="15"/>
                  </a:cubicBezTo>
                  <a:cubicBezTo>
                    <a:pt x="11" y="17"/>
                    <a:pt x="12" y="15"/>
                    <a:pt x="13" y="14"/>
                  </a:cubicBezTo>
                  <a:cubicBezTo>
                    <a:pt x="13" y="13"/>
                    <a:pt x="20" y="12"/>
                    <a:pt x="20" y="13"/>
                  </a:cubicBezTo>
                  <a:cubicBezTo>
                    <a:pt x="21" y="13"/>
                    <a:pt x="18" y="16"/>
                    <a:pt x="17" y="16"/>
                  </a:cubicBezTo>
                  <a:cubicBezTo>
                    <a:pt x="15" y="18"/>
                    <a:pt x="15" y="18"/>
                    <a:pt x="13" y="17"/>
                  </a:cubicBezTo>
                  <a:cubicBezTo>
                    <a:pt x="13" y="17"/>
                    <a:pt x="14" y="20"/>
                    <a:pt x="14" y="20"/>
                  </a:cubicBezTo>
                  <a:cubicBezTo>
                    <a:pt x="15" y="21"/>
                    <a:pt x="18" y="23"/>
                    <a:pt x="18" y="25"/>
                  </a:cubicBezTo>
                  <a:cubicBezTo>
                    <a:pt x="18" y="26"/>
                    <a:pt x="18" y="27"/>
                    <a:pt x="19" y="28"/>
                  </a:cubicBezTo>
                  <a:cubicBezTo>
                    <a:pt x="19" y="28"/>
                    <a:pt x="21" y="30"/>
                    <a:pt x="22" y="30"/>
                  </a:cubicBezTo>
                  <a:cubicBezTo>
                    <a:pt x="20" y="31"/>
                    <a:pt x="15" y="33"/>
                    <a:pt x="13" y="32"/>
                  </a:cubicBezTo>
                  <a:cubicBezTo>
                    <a:pt x="13" y="31"/>
                    <a:pt x="14" y="33"/>
                    <a:pt x="13" y="3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69" name="Freeform 468"/>
            <p:cNvSpPr/>
            <p:nvPr/>
          </p:nvSpPr>
          <p:spPr bwMode="auto">
            <a:xfrm>
              <a:off x="17540962" y="8950247"/>
              <a:ext cx="73248" cy="140163"/>
            </a:xfrm>
            <a:custGeom>
              <a:avLst/>
              <a:gdLst>
                <a:gd name="T0" fmla="*/ 3 w 8"/>
                <a:gd name="T1" fmla="*/ 2 h 15"/>
                <a:gd name="T2" fmla="*/ 3 w 8"/>
                <a:gd name="T3" fmla="*/ 0 h 15"/>
                <a:gd name="T4" fmla="*/ 0 w 8"/>
                <a:gd name="T5" fmla="*/ 4 h 15"/>
                <a:gd name="T6" fmla="*/ 1 w 8"/>
                <a:gd name="T7" fmla="*/ 8 h 15"/>
                <a:gd name="T8" fmla="*/ 2 w 8"/>
                <a:gd name="T9" fmla="*/ 12 h 15"/>
                <a:gd name="T10" fmla="*/ 5 w 8"/>
                <a:gd name="T11" fmla="*/ 15 h 15"/>
                <a:gd name="T12" fmla="*/ 4 w 8"/>
                <a:gd name="T13" fmla="*/ 13 h 15"/>
                <a:gd name="T14" fmla="*/ 3 w 8"/>
                <a:gd name="T15" fmla="*/ 9 h 15"/>
                <a:gd name="T16" fmla="*/ 7 w 8"/>
                <a:gd name="T17" fmla="*/ 9 h 15"/>
                <a:gd name="T18" fmla="*/ 5 w 8"/>
                <a:gd name="T19" fmla="*/ 7 h 15"/>
                <a:gd name="T20" fmla="*/ 6 w 8"/>
                <a:gd name="T21" fmla="*/ 5 h 15"/>
                <a:gd name="T22" fmla="*/ 2 w 8"/>
                <a:gd name="T23" fmla="*/ 6 h 15"/>
                <a:gd name="T24" fmla="*/ 3 w 8"/>
                <a:gd name="T25" fmla="*/ 2 h 15"/>
                <a:gd name="T26" fmla="*/ 3 w 8"/>
                <a:gd name="T2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5">
                  <a:moveTo>
                    <a:pt x="3" y="2"/>
                  </a:moveTo>
                  <a:cubicBezTo>
                    <a:pt x="3" y="1"/>
                    <a:pt x="3" y="1"/>
                    <a:pt x="3" y="0"/>
                  </a:cubicBezTo>
                  <a:cubicBezTo>
                    <a:pt x="2" y="0"/>
                    <a:pt x="0" y="3"/>
                    <a:pt x="0" y="4"/>
                  </a:cubicBezTo>
                  <a:cubicBezTo>
                    <a:pt x="0" y="5"/>
                    <a:pt x="1" y="6"/>
                    <a:pt x="1" y="8"/>
                  </a:cubicBezTo>
                  <a:cubicBezTo>
                    <a:pt x="1" y="9"/>
                    <a:pt x="1" y="11"/>
                    <a:pt x="2" y="12"/>
                  </a:cubicBezTo>
                  <a:cubicBezTo>
                    <a:pt x="2" y="12"/>
                    <a:pt x="5" y="15"/>
                    <a:pt x="5" y="15"/>
                  </a:cubicBezTo>
                  <a:cubicBezTo>
                    <a:pt x="5" y="15"/>
                    <a:pt x="4" y="13"/>
                    <a:pt x="4" y="13"/>
                  </a:cubicBezTo>
                  <a:cubicBezTo>
                    <a:pt x="3" y="12"/>
                    <a:pt x="3" y="10"/>
                    <a:pt x="3" y="9"/>
                  </a:cubicBezTo>
                  <a:cubicBezTo>
                    <a:pt x="3" y="8"/>
                    <a:pt x="7" y="9"/>
                    <a:pt x="7" y="9"/>
                  </a:cubicBezTo>
                  <a:cubicBezTo>
                    <a:pt x="8" y="9"/>
                    <a:pt x="6" y="8"/>
                    <a:pt x="5" y="7"/>
                  </a:cubicBezTo>
                  <a:cubicBezTo>
                    <a:pt x="5" y="7"/>
                    <a:pt x="6" y="6"/>
                    <a:pt x="6" y="5"/>
                  </a:cubicBezTo>
                  <a:cubicBezTo>
                    <a:pt x="7" y="1"/>
                    <a:pt x="3" y="6"/>
                    <a:pt x="2" y="6"/>
                  </a:cubicBezTo>
                  <a:cubicBezTo>
                    <a:pt x="2" y="6"/>
                    <a:pt x="4" y="3"/>
                    <a:pt x="3" y="2"/>
                  </a:cubicBezTo>
                  <a:cubicBezTo>
                    <a:pt x="3" y="1"/>
                    <a:pt x="4" y="3"/>
                    <a:pt x="3" y="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70" name="Freeform 469"/>
            <p:cNvSpPr/>
            <p:nvPr/>
          </p:nvSpPr>
          <p:spPr bwMode="auto">
            <a:xfrm>
              <a:off x="17579182" y="8931136"/>
              <a:ext cx="25477" cy="19114"/>
            </a:xfrm>
            <a:custGeom>
              <a:avLst/>
              <a:gdLst>
                <a:gd name="T0" fmla="*/ 1 w 3"/>
                <a:gd name="T1" fmla="*/ 2 h 2"/>
                <a:gd name="T2" fmla="*/ 2 w 3"/>
                <a:gd name="T3" fmla="*/ 0 h 2"/>
                <a:gd name="T4" fmla="*/ 1 w 3"/>
                <a:gd name="T5" fmla="*/ 2 h 2"/>
              </a:gdLst>
              <a:ahLst/>
              <a:cxnLst>
                <a:cxn ang="0">
                  <a:pos x="T0" y="T1"/>
                </a:cxn>
                <a:cxn ang="0">
                  <a:pos x="T2" y="T3"/>
                </a:cxn>
                <a:cxn ang="0">
                  <a:pos x="T4" y="T5"/>
                </a:cxn>
              </a:cxnLst>
              <a:rect l="0" t="0" r="r" b="b"/>
              <a:pathLst>
                <a:path w="3" h="2">
                  <a:moveTo>
                    <a:pt x="1" y="2"/>
                  </a:moveTo>
                  <a:cubicBezTo>
                    <a:pt x="0" y="2"/>
                    <a:pt x="1" y="0"/>
                    <a:pt x="2" y="0"/>
                  </a:cubicBezTo>
                  <a:cubicBezTo>
                    <a:pt x="3" y="0"/>
                    <a:pt x="2" y="2"/>
                    <a:pt x="1" y="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71" name="Freeform 470"/>
            <p:cNvSpPr/>
            <p:nvPr/>
          </p:nvSpPr>
          <p:spPr bwMode="auto">
            <a:xfrm>
              <a:off x="17681092" y="9052186"/>
              <a:ext cx="44586" cy="19114"/>
            </a:xfrm>
            <a:custGeom>
              <a:avLst/>
              <a:gdLst>
                <a:gd name="T0" fmla="*/ 5 w 5"/>
                <a:gd name="T1" fmla="*/ 1 h 2"/>
                <a:gd name="T2" fmla="*/ 0 w 5"/>
                <a:gd name="T3" fmla="*/ 1 h 2"/>
                <a:gd name="T4" fmla="*/ 5 w 5"/>
                <a:gd name="T5" fmla="*/ 1 h 2"/>
              </a:gdLst>
              <a:ahLst/>
              <a:cxnLst>
                <a:cxn ang="0">
                  <a:pos x="T0" y="T1"/>
                </a:cxn>
                <a:cxn ang="0">
                  <a:pos x="T2" y="T3"/>
                </a:cxn>
                <a:cxn ang="0">
                  <a:pos x="T4" y="T5"/>
                </a:cxn>
              </a:cxnLst>
              <a:rect l="0" t="0" r="r" b="b"/>
              <a:pathLst>
                <a:path w="5" h="2">
                  <a:moveTo>
                    <a:pt x="5" y="1"/>
                  </a:moveTo>
                  <a:cubicBezTo>
                    <a:pt x="5" y="0"/>
                    <a:pt x="0" y="0"/>
                    <a:pt x="0" y="1"/>
                  </a:cubicBezTo>
                  <a:cubicBezTo>
                    <a:pt x="0" y="1"/>
                    <a:pt x="5" y="2"/>
                    <a:pt x="5"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72" name="Freeform 471"/>
            <p:cNvSpPr/>
            <p:nvPr/>
          </p:nvSpPr>
          <p:spPr bwMode="auto">
            <a:xfrm>
              <a:off x="17690647" y="9061741"/>
              <a:ext cx="175160" cy="105124"/>
            </a:xfrm>
            <a:custGeom>
              <a:avLst/>
              <a:gdLst>
                <a:gd name="T0" fmla="*/ 10 w 19"/>
                <a:gd name="T1" fmla="*/ 1 h 11"/>
                <a:gd name="T2" fmla="*/ 4 w 19"/>
                <a:gd name="T3" fmla="*/ 3 h 11"/>
                <a:gd name="T4" fmla="*/ 3 w 19"/>
                <a:gd name="T5" fmla="*/ 4 h 11"/>
                <a:gd name="T6" fmla="*/ 1 w 19"/>
                <a:gd name="T7" fmla="*/ 3 h 11"/>
                <a:gd name="T8" fmla="*/ 3 w 19"/>
                <a:gd name="T9" fmla="*/ 6 h 11"/>
                <a:gd name="T10" fmla="*/ 6 w 19"/>
                <a:gd name="T11" fmla="*/ 7 h 11"/>
                <a:gd name="T12" fmla="*/ 9 w 19"/>
                <a:gd name="T13" fmla="*/ 10 h 11"/>
                <a:gd name="T14" fmla="*/ 14 w 19"/>
                <a:gd name="T15" fmla="*/ 10 h 11"/>
                <a:gd name="T16" fmla="*/ 18 w 19"/>
                <a:gd name="T17" fmla="*/ 5 h 11"/>
                <a:gd name="T18" fmla="*/ 15 w 19"/>
                <a:gd name="T19" fmla="*/ 2 h 11"/>
                <a:gd name="T20" fmla="*/ 10 w 19"/>
                <a:gd name="T21" fmla="*/ 1 h 11"/>
                <a:gd name="T22" fmla="*/ 10 w 19"/>
                <a:gd name="T2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1">
                  <a:moveTo>
                    <a:pt x="10" y="1"/>
                  </a:moveTo>
                  <a:cubicBezTo>
                    <a:pt x="9" y="0"/>
                    <a:pt x="5" y="2"/>
                    <a:pt x="4" y="3"/>
                  </a:cubicBezTo>
                  <a:cubicBezTo>
                    <a:pt x="3" y="3"/>
                    <a:pt x="4" y="3"/>
                    <a:pt x="3" y="4"/>
                  </a:cubicBezTo>
                  <a:cubicBezTo>
                    <a:pt x="3" y="5"/>
                    <a:pt x="2" y="3"/>
                    <a:pt x="1" y="3"/>
                  </a:cubicBezTo>
                  <a:cubicBezTo>
                    <a:pt x="0" y="3"/>
                    <a:pt x="2" y="6"/>
                    <a:pt x="3" y="6"/>
                  </a:cubicBezTo>
                  <a:cubicBezTo>
                    <a:pt x="3" y="7"/>
                    <a:pt x="5" y="7"/>
                    <a:pt x="6" y="7"/>
                  </a:cubicBezTo>
                  <a:cubicBezTo>
                    <a:pt x="8" y="7"/>
                    <a:pt x="8" y="9"/>
                    <a:pt x="9" y="10"/>
                  </a:cubicBezTo>
                  <a:cubicBezTo>
                    <a:pt x="10" y="11"/>
                    <a:pt x="13" y="10"/>
                    <a:pt x="14" y="10"/>
                  </a:cubicBezTo>
                  <a:cubicBezTo>
                    <a:pt x="18" y="10"/>
                    <a:pt x="19" y="8"/>
                    <a:pt x="18" y="5"/>
                  </a:cubicBezTo>
                  <a:cubicBezTo>
                    <a:pt x="18" y="3"/>
                    <a:pt x="17" y="2"/>
                    <a:pt x="15" y="2"/>
                  </a:cubicBezTo>
                  <a:cubicBezTo>
                    <a:pt x="14" y="2"/>
                    <a:pt x="12" y="1"/>
                    <a:pt x="10" y="1"/>
                  </a:cubicBezTo>
                  <a:cubicBezTo>
                    <a:pt x="10" y="1"/>
                    <a:pt x="11" y="1"/>
                    <a:pt x="10"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73" name="Freeform 472"/>
            <p:cNvSpPr/>
            <p:nvPr/>
          </p:nvSpPr>
          <p:spPr bwMode="auto">
            <a:xfrm>
              <a:off x="18521857" y="9240134"/>
              <a:ext cx="194268" cy="111494"/>
            </a:xfrm>
            <a:custGeom>
              <a:avLst/>
              <a:gdLst>
                <a:gd name="T0" fmla="*/ 0 w 21"/>
                <a:gd name="T1" fmla="*/ 8 h 12"/>
                <a:gd name="T2" fmla="*/ 6 w 21"/>
                <a:gd name="T3" fmla="*/ 8 h 12"/>
                <a:gd name="T4" fmla="*/ 9 w 21"/>
                <a:gd name="T5" fmla="*/ 7 h 12"/>
                <a:gd name="T6" fmla="*/ 13 w 21"/>
                <a:gd name="T7" fmla="*/ 7 h 12"/>
                <a:gd name="T8" fmla="*/ 14 w 21"/>
                <a:gd name="T9" fmla="*/ 5 h 12"/>
                <a:gd name="T10" fmla="*/ 17 w 21"/>
                <a:gd name="T11" fmla="*/ 3 h 12"/>
                <a:gd name="T12" fmla="*/ 20 w 21"/>
                <a:gd name="T13" fmla="*/ 4 h 12"/>
                <a:gd name="T14" fmla="*/ 18 w 21"/>
                <a:gd name="T15" fmla="*/ 7 h 12"/>
                <a:gd name="T16" fmla="*/ 11 w 21"/>
                <a:gd name="T17" fmla="*/ 11 h 12"/>
                <a:gd name="T18" fmla="*/ 0 w 21"/>
                <a:gd name="T19" fmla="*/ 8 h 12"/>
                <a:gd name="T20" fmla="*/ 0 w 21"/>
                <a:gd name="T21"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2">
                  <a:moveTo>
                    <a:pt x="0" y="8"/>
                  </a:moveTo>
                  <a:cubicBezTo>
                    <a:pt x="1" y="7"/>
                    <a:pt x="5" y="8"/>
                    <a:pt x="6" y="8"/>
                  </a:cubicBezTo>
                  <a:cubicBezTo>
                    <a:pt x="7" y="8"/>
                    <a:pt x="8" y="6"/>
                    <a:pt x="9" y="7"/>
                  </a:cubicBezTo>
                  <a:cubicBezTo>
                    <a:pt x="10" y="8"/>
                    <a:pt x="12" y="8"/>
                    <a:pt x="13" y="7"/>
                  </a:cubicBezTo>
                  <a:cubicBezTo>
                    <a:pt x="13" y="6"/>
                    <a:pt x="14" y="5"/>
                    <a:pt x="14" y="5"/>
                  </a:cubicBezTo>
                  <a:cubicBezTo>
                    <a:pt x="15" y="5"/>
                    <a:pt x="17" y="5"/>
                    <a:pt x="17" y="3"/>
                  </a:cubicBezTo>
                  <a:cubicBezTo>
                    <a:pt x="17" y="0"/>
                    <a:pt x="21" y="2"/>
                    <a:pt x="20" y="4"/>
                  </a:cubicBezTo>
                  <a:cubicBezTo>
                    <a:pt x="19" y="5"/>
                    <a:pt x="18" y="7"/>
                    <a:pt x="18" y="7"/>
                  </a:cubicBezTo>
                  <a:cubicBezTo>
                    <a:pt x="15" y="8"/>
                    <a:pt x="14" y="10"/>
                    <a:pt x="11" y="11"/>
                  </a:cubicBezTo>
                  <a:cubicBezTo>
                    <a:pt x="9" y="12"/>
                    <a:pt x="0" y="11"/>
                    <a:pt x="0" y="8"/>
                  </a:cubicBezTo>
                  <a:cubicBezTo>
                    <a:pt x="0" y="7"/>
                    <a:pt x="0" y="10"/>
                    <a:pt x="0" y="8"/>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74" name="Freeform 473"/>
            <p:cNvSpPr/>
            <p:nvPr/>
          </p:nvSpPr>
          <p:spPr bwMode="auto">
            <a:xfrm>
              <a:off x="18802113" y="9297472"/>
              <a:ext cx="82803" cy="101936"/>
            </a:xfrm>
            <a:custGeom>
              <a:avLst/>
              <a:gdLst>
                <a:gd name="T0" fmla="*/ 1 w 9"/>
                <a:gd name="T1" fmla="*/ 0 h 11"/>
                <a:gd name="T2" fmla="*/ 8 w 9"/>
                <a:gd name="T3" fmla="*/ 8 h 11"/>
                <a:gd name="T4" fmla="*/ 5 w 9"/>
                <a:gd name="T5" fmla="*/ 4 h 11"/>
                <a:gd name="T6" fmla="*/ 1 w 9"/>
                <a:gd name="T7" fmla="*/ 0 h 11"/>
                <a:gd name="T8" fmla="*/ 1 w 9"/>
                <a:gd name="T9" fmla="*/ 0 h 11"/>
              </a:gdLst>
              <a:ahLst/>
              <a:cxnLst>
                <a:cxn ang="0">
                  <a:pos x="T0" y="T1"/>
                </a:cxn>
                <a:cxn ang="0">
                  <a:pos x="T2" y="T3"/>
                </a:cxn>
                <a:cxn ang="0">
                  <a:pos x="T4" y="T5"/>
                </a:cxn>
                <a:cxn ang="0">
                  <a:pos x="T6" y="T7"/>
                </a:cxn>
                <a:cxn ang="0">
                  <a:pos x="T8" y="T9"/>
                </a:cxn>
              </a:cxnLst>
              <a:rect l="0" t="0" r="r" b="b"/>
              <a:pathLst>
                <a:path w="9" h="11">
                  <a:moveTo>
                    <a:pt x="1" y="0"/>
                  </a:moveTo>
                  <a:cubicBezTo>
                    <a:pt x="0" y="1"/>
                    <a:pt x="5" y="11"/>
                    <a:pt x="8" y="8"/>
                  </a:cubicBezTo>
                  <a:cubicBezTo>
                    <a:pt x="9" y="6"/>
                    <a:pt x="6" y="4"/>
                    <a:pt x="5" y="4"/>
                  </a:cubicBezTo>
                  <a:cubicBezTo>
                    <a:pt x="4" y="3"/>
                    <a:pt x="1" y="0"/>
                    <a:pt x="1" y="0"/>
                  </a:cubicBezTo>
                  <a:cubicBezTo>
                    <a:pt x="0" y="1"/>
                    <a:pt x="2" y="0"/>
                    <a:pt x="1" y="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75" name="Freeform 474"/>
            <p:cNvSpPr/>
            <p:nvPr/>
          </p:nvSpPr>
          <p:spPr bwMode="auto">
            <a:xfrm>
              <a:off x="19044149" y="9485423"/>
              <a:ext cx="54139" cy="54153"/>
            </a:xfrm>
            <a:custGeom>
              <a:avLst/>
              <a:gdLst>
                <a:gd name="T0" fmla="*/ 6 w 6"/>
                <a:gd name="T1" fmla="*/ 4 h 6"/>
                <a:gd name="T2" fmla="*/ 1 w 6"/>
                <a:gd name="T3" fmla="*/ 2 h 6"/>
                <a:gd name="T4" fmla="*/ 6 w 6"/>
                <a:gd name="T5" fmla="*/ 4 h 6"/>
                <a:gd name="T6" fmla="*/ 6 w 6"/>
                <a:gd name="T7" fmla="*/ 4 h 6"/>
              </a:gdLst>
              <a:ahLst/>
              <a:cxnLst>
                <a:cxn ang="0">
                  <a:pos x="T0" y="T1"/>
                </a:cxn>
                <a:cxn ang="0">
                  <a:pos x="T2" y="T3"/>
                </a:cxn>
                <a:cxn ang="0">
                  <a:pos x="T4" y="T5"/>
                </a:cxn>
                <a:cxn ang="0">
                  <a:pos x="T6" y="T7"/>
                </a:cxn>
              </a:cxnLst>
              <a:rect l="0" t="0" r="r" b="b"/>
              <a:pathLst>
                <a:path w="6" h="6">
                  <a:moveTo>
                    <a:pt x="6" y="4"/>
                  </a:moveTo>
                  <a:cubicBezTo>
                    <a:pt x="6" y="2"/>
                    <a:pt x="0" y="0"/>
                    <a:pt x="1" y="2"/>
                  </a:cubicBezTo>
                  <a:cubicBezTo>
                    <a:pt x="1" y="3"/>
                    <a:pt x="6" y="5"/>
                    <a:pt x="6" y="4"/>
                  </a:cubicBezTo>
                  <a:cubicBezTo>
                    <a:pt x="6" y="3"/>
                    <a:pt x="6" y="6"/>
                    <a:pt x="6" y="4"/>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76" name="Freeform 475"/>
            <p:cNvSpPr/>
            <p:nvPr/>
          </p:nvSpPr>
          <p:spPr bwMode="auto">
            <a:xfrm>
              <a:off x="18986825" y="9399411"/>
              <a:ext cx="85988" cy="57338"/>
            </a:xfrm>
            <a:custGeom>
              <a:avLst/>
              <a:gdLst>
                <a:gd name="T0" fmla="*/ 8 w 9"/>
                <a:gd name="T1" fmla="*/ 6 h 6"/>
                <a:gd name="T2" fmla="*/ 0 w 9"/>
                <a:gd name="T3" fmla="*/ 1 h 6"/>
                <a:gd name="T4" fmla="*/ 3 w 9"/>
                <a:gd name="T5" fmla="*/ 4 h 6"/>
                <a:gd name="T6" fmla="*/ 8 w 9"/>
                <a:gd name="T7" fmla="*/ 6 h 6"/>
                <a:gd name="T8" fmla="*/ 8 w 9"/>
                <a:gd name="T9" fmla="*/ 6 h 6"/>
              </a:gdLst>
              <a:ahLst/>
              <a:cxnLst>
                <a:cxn ang="0">
                  <a:pos x="T0" y="T1"/>
                </a:cxn>
                <a:cxn ang="0">
                  <a:pos x="T2" y="T3"/>
                </a:cxn>
                <a:cxn ang="0">
                  <a:pos x="T4" y="T5"/>
                </a:cxn>
                <a:cxn ang="0">
                  <a:pos x="T6" y="T7"/>
                </a:cxn>
                <a:cxn ang="0">
                  <a:pos x="T8" y="T9"/>
                </a:cxn>
              </a:cxnLst>
              <a:rect l="0" t="0" r="r" b="b"/>
              <a:pathLst>
                <a:path w="9" h="6">
                  <a:moveTo>
                    <a:pt x="8" y="6"/>
                  </a:moveTo>
                  <a:cubicBezTo>
                    <a:pt x="6" y="5"/>
                    <a:pt x="3" y="0"/>
                    <a:pt x="0" y="1"/>
                  </a:cubicBezTo>
                  <a:cubicBezTo>
                    <a:pt x="0" y="2"/>
                    <a:pt x="3" y="3"/>
                    <a:pt x="3" y="4"/>
                  </a:cubicBezTo>
                  <a:cubicBezTo>
                    <a:pt x="5" y="4"/>
                    <a:pt x="6" y="5"/>
                    <a:pt x="8" y="6"/>
                  </a:cubicBezTo>
                  <a:cubicBezTo>
                    <a:pt x="9" y="6"/>
                    <a:pt x="6" y="5"/>
                    <a:pt x="8" y="6"/>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77" name="Freeform 476"/>
            <p:cNvSpPr/>
            <p:nvPr/>
          </p:nvSpPr>
          <p:spPr bwMode="auto">
            <a:xfrm>
              <a:off x="18904022" y="9361183"/>
              <a:ext cx="38217" cy="47785"/>
            </a:xfrm>
            <a:custGeom>
              <a:avLst/>
              <a:gdLst>
                <a:gd name="T0" fmla="*/ 4 w 4"/>
                <a:gd name="T1" fmla="*/ 4 h 5"/>
                <a:gd name="T2" fmla="*/ 0 w 4"/>
                <a:gd name="T3" fmla="*/ 0 h 5"/>
                <a:gd name="T4" fmla="*/ 4 w 4"/>
                <a:gd name="T5" fmla="*/ 4 h 5"/>
              </a:gdLst>
              <a:ahLst/>
              <a:cxnLst>
                <a:cxn ang="0">
                  <a:pos x="T0" y="T1"/>
                </a:cxn>
                <a:cxn ang="0">
                  <a:pos x="T2" y="T3"/>
                </a:cxn>
                <a:cxn ang="0">
                  <a:pos x="T4" y="T5"/>
                </a:cxn>
              </a:cxnLst>
              <a:rect l="0" t="0" r="r" b="b"/>
              <a:pathLst>
                <a:path w="4" h="5">
                  <a:moveTo>
                    <a:pt x="4" y="4"/>
                  </a:moveTo>
                  <a:cubicBezTo>
                    <a:pt x="4" y="2"/>
                    <a:pt x="0" y="0"/>
                    <a:pt x="0" y="0"/>
                  </a:cubicBezTo>
                  <a:cubicBezTo>
                    <a:pt x="0" y="1"/>
                    <a:pt x="4" y="5"/>
                    <a:pt x="4" y="4"/>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78" name="Freeform 477"/>
            <p:cNvSpPr/>
            <p:nvPr/>
          </p:nvSpPr>
          <p:spPr bwMode="auto">
            <a:xfrm>
              <a:off x="19247970" y="10017406"/>
              <a:ext cx="149680" cy="111494"/>
            </a:xfrm>
            <a:custGeom>
              <a:avLst/>
              <a:gdLst>
                <a:gd name="T0" fmla="*/ 15 w 16"/>
                <a:gd name="T1" fmla="*/ 11 h 12"/>
                <a:gd name="T2" fmla="*/ 2 w 16"/>
                <a:gd name="T3" fmla="*/ 0 h 12"/>
                <a:gd name="T4" fmla="*/ 15 w 16"/>
                <a:gd name="T5" fmla="*/ 11 h 12"/>
              </a:gdLst>
              <a:ahLst/>
              <a:cxnLst>
                <a:cxn ang="0">
                  <a:pos x="T0" y="T1"/>
                </a:cxn>
                <a:cxn ang="0">
                  <a:pos x="T2" y="T3"/>
                </a:cxn>
                <a:cxn ang="0">
                  <a:pos x="T4" y="T5"/>
                </a:cxn>
              </a:cxnLst>
              <a:rect l="0" t="0" r="r" b="b"/>
              <a:pathLst>
                <a:path w="16" h="12">
                  <a:moveTo>
                    <a:pt x="15" y="11"/>
                  </a:moveTo>
                  <a:cubicBezTo>
                    <a:pt x="16" y="12"/>
                    <a:pt x="3" y="0"/>
                    <a:pt x="2" y="0"/>
                  </a:cubicBezTo>
                  <a:cubicBezTo>
                    <a:pt x="0" y="0"/>
                    <a:pt x="7" y="9"/>
                    <a:pt x="15" y="1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79" name="Freeform 478"/>
            <p:cNvSpPr/>
            <p:nvPr/>
          </p:nvSpPr>
          <p:spPr bwMode="auto">
            <a:xfrm>
              <a:off x="19649244" y="10727782"/>
              <a:ext cx="105096" cy="130608"/>
            </a:xfrm>
            <a:custGeom>
              <a:avLst/>
              <a:gdLst>
                <a:gd name="T0" fmla="*/ 11 w 11"/>
                <a:gd name="T1" fmla="*/ 14 h 14"/>
                <a:gd name="T2" fmla="*/ 9 w 11"/>
                <a:gd name="T3" fmla="*/ 10 h 14"/>
                <a:gd name="T4" fmla="*/ 9 w 11"/>
                <a:gd name="T5" fmla="*/ 7 h 14"/>
                <a:gd name="T6" fmla="*/ 0 w 11"/>
                <a:gd name="T7" fmla="*/ 0 h 14"/>
                <a:gd name="T8" fmla="*/ 3 w 11"/>
                <a:gd name="T9" fmla="*/ 4 h 14"/>
                <a:gd name="T10" fmla="*/ 5 w 11"/>
                <a:gd name="T11" fmla="*/ 8 h 14"/>
                <a:gd name="T12" fmla="*/ 8 w 11"/>
                <a:gd name="T13" fmla="*/ 11 h 14"/>
                <a:gd name="T14" fmla="*/ 11 w 11"/>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4">
                  <a:moveTo>
                    <a:pt x="11" y="14"/>
                  </a:moveTo>
                  <a:cubicBezTo>
                    <a:pt x="10" y="12"/>
                    <a:pt x="11" y="11"/>
                    <a:pt x="9" y="10"/>
                  </a:cubicBezTo>
                  <a:cubicBezTo>
                    <a:pt x="8" y="8"/>
                    <a:pt x="9" y="8"/>
                    <a:pt x="9" y="7"/>
                  </a:cubicBezTo>
                  <a:cubicBezTo>
                    <a:pt x="8" y="5"/>
                    <a:pt x="0" y="1"/>
                    <a:pt x="0" y="0"/>
                  </a:cubicBezTo>
                  <a:cubicBezTo>
                    <a:pt x="0" y="1"/>
                    <a:pt x="3" y="3"/>
                    <a:pt x="3" y="4"/>
                  </a:cubicBezTo>
                  <a:cubicBezTo>
                    <a:pt x="4" y="6"/>
                    <a:pt x="4" y="7"/>
                    <a:pt x="5" y="8"/>
                  </a:cubicBezTo>
                  <a:cubicBezTo>
                    <a:pt x="6" y="9"/>
                    <a:pt x="9" y="10"/>
                    <a:pt x="8" y="11"/>
                  </a:cubicBezTo>
                  <a:cubicBezTo>
                    <a:pt x="8" y="13"/>
                    <a:pt x="9" y="13"/>
                    <a:pt x="11" y="14"/>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80" name="Freeform 479"/>
            <p:cNvSpPr/>
            <p:nvPr/>
          </p:nvSpPr>
          <p:spPr bwMode="auto">
            <a:xfrm>
              <a:off x="19677908" y="10848834"/>
              <a:ext cx="242036" cy="283514"/>
            </a:xfrm>
            <a:custGeom>
              <a:avLst/>
              <a:gdLst>
                <a:gd name="T0" fmla="*/ 8 w 26"/>
                <a:gd name="T1" fmla="*/ 2 h 30"/>
                <a:gd name="T2" fmla="*/ 7 w 26"/>
                <a:gd name="T3" fmla="*/ 11 h 30"/>
                <a:gd name="T4" fmla="*/ 5 w 26"/>
                <a:gd name="T5" fmla="*/ 18 h 30"/>
                <a:gd name="T6" fmla="*/ 9 w 26"/>
                <a:gd name="T7" fmla="*/ 25 h 30"/>
                <a:gd name="T8" fmla="*/ 14 w 26"/>
                <a:gd name="T9" fmla="*/ 26 h 30"/>
                <a:gd name="T10" fmla="*/ 17 w 26"/>
                <a:gd name="T11" fmla="*/ 22 h 30"/>
                <a:gd name="T12" fmla="*/ 18 w 26"/>
                <a:gd name="T13" fmla="*/ 16 h 30"/>
                <a:gd name="T14" fmla="*/ 22 w 26"/>
                <a:gd name="T15" fmla="*/ 14 h 30"/>
                <a:gd name="T16" fmla="*/ 26 w 26"/>
                <a:gd name="T17" fmla="*/ 10 h 30"/>
                <a:gd name="T18" fmla="*/ 25 w 26"/>
                <a:gd name="T19" fmla="*/ 6 h 30"/>
                <a:gd name="T20" fmla="*/ 20 w 26"/>
                <a:gd name="T21" fmla="*/ 8 h 30"/>
                <a:gd name="T22" fmla="*/ 14 w 26"/>
                <a:gd name="T23" fmla="*/ 5 h 30"/>
                <a:gd name="T24" fmla="*/ 11 w 26"/>
                <a:gd name="T25" fmla="*/ 0 h 30"/>
                <a:gd name="T26" fmla="*/ 11 w 26"/>
                <a:gd name="T27" fmla="*/ 3 h 30"/>
                <a:gd name="T28" fmla="*/ 8 w 26"/>
                <a:gd name="T29" fmla="*/ 2 h 30"/>
                <a:gd name="T30" fmla="*/ 8 w 26"/>
                <a:gd name="T31"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30">
                  <a:moveTo>
                    <a:pt x="8" y="2"/>
                  </a:moveTo>
                  <a:cubicBezTo>
                    <a:pt x="7" y="2"/>
                    <a:pt x="7" y="9"/>
                    <a:pt x="7" y="11"/>
                  </a:cubicBezTo>
                  <a:cubicBezTo>
                    <a:pt x="6" y="13"/>
                    <a:pt x="0" y="16"/>
                    <a:pt x="5" y="18"/>
                  </a:cubicBezTo>
                  <a:cubicBezTo>
                    <a:pt x="8" y="19"/>
                    <a:pt x="11" y="21"/>
                    <a:pt x="9" y="25"/>
                  </a:cubicBezTo>
                  <a:cubicBezTo>
                    <a:pt x="6" y="30"/>
                    <a:pt x="11" y="29"/>
                    <a:pt x="14" y="26"/>
                  </a:cubicBezTo>
                  <a:cubicBezTo>
                    <a:pt x="15" y="25"/>
                    <a:pt x="16" y="23"/>
                    <a:pt x="17" y="22"/>
                  </a:cubicBezTo>
                  <a:cubicBezTo>
                    <a:pt x="19" y="19"/>
                    <a:pt x="18" y="19"/>
                    <a:pt x="18" y="16"/>
                  </a:cubicBezTo>
                  <a:cubicBezTo>
                    <a:pt x="19" y="14"/>
                    <a:pt x="21" y="14"/>
                    <a:pt x="22" y="14"/>
                  </a:cubicBezTo>
                  <a:cubicBezTo>
                    <a:pt x="23" y="15"/>
                    <a:pt x="25" y="11"/>
                    <a:pt x="26" y="10"/>
                  </a:cubicBezTo>
                  <a:cubicBezTo>
                    <a:pt x="26" y="9"/>
                    <a:pt x="26" y="6"/>
                    <a:pt x="25" y="6"/>
                  </a:cubicBezTo>
                  <a:cubicBezTo>
                    <a:pt x="23" y="6"/>
                    <a:pt x="21" y="8"/>
                    <a:pt x="20" y="8"/>
                  </a:cubicBezTo>
                  <a:cubicBezTo>
                    <a:pt x="18" y="8"/>
                    <a:pt x="15" y="7"/>
                    <a:pt x="14" y="5"/>
                  </a:cubicBezTo>
                  <a:cubicBezTo>
                    <a:pt x="13" y="4"/>
                    <a:pt x="13" y="0"/>
                    <a:pt x="11" y="0"/>
                  </a:cubicBezTo>
                  <a:cubicBezTo>
                    <a:pt x="11" y="0"/>
                    <a:pt x="11" y="3"/>
                    <a:pt x="11" y="3"/>
                  </a:cubicBezTo>
                  <a:cubicBezTo>
                    <a:pt x="10" y="3"/>
                    <a:pt x="9" y="1"/>
                    <a:pt x="8" y="2"/>
                  </a:cubicBezTo>
                  <a:cubicBezTo>
                    <a:pt x="7" y="2"/>
                    <a:pt x="9" y="1"/>
                    <a:pt x="8" y="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81" name="Freeform 480"/>
            <p:cNvSpPr/>
            <p:nvPr/>
          </p:nvSpPr>
          <p:spPr bwMode="auto">
            <a:xfrm>
              <a:off x="19359438" y="11055894"/>
              <a:ext cx="366243" cy="356781"/>
            </a:xfrm>
            <a:custGeom>
              <a:avLst/>
              <a:gdLst>
                <a:gd name="T0" fmla="*/ 33 w 39"/>
                <a:gd name="T1" fmla="*/ 4 h 38"/>
                <a:gd name="T2" fmla="*/ 30 w 39"/>
                <a:gd name="T3" fmla="*/ 1 h 38"/>
                <a:gd name="T4" fmla="*/ 26 w 39"/>
                <a:gd name="T5" fmla="*/ 8 h 38"/>
                <a:gd name="T6" fmla="*/ 22 w 39"/>
                <a:gd name="T7" fmla="*/ 13 h 38"/>
                <a:gd name="T8" fmla="*/ 15 w 39"/>
                <a:gd name="T9" fmla="*/ 18 h 38"/>
                <a:gd name="T10" fmla="*/ 9 w 39"/>
                <a:gd name="T11" fmla="*/ 22 h 38"/>
                <a:gd name="T12" fmla="*/ 4 w 39"/>
                <a:gd name="T13" fmla="*/ 27 h 38"/>
                <a:gd name="T14" fmla="*/ 2 w 39"/>
                <a:gd name="T15" fmla="*/ 33 h 38"/>
                <a:gd name="T16" fmla="*/ 1 w 39"/>
                <a:gd name="T17" fmla="*/ 34 h 38"/>
                <a:gd name="T18" fmla="*/ 3 w 39"/>
                <a:gd name="T19" fmla="*/ 35 h 38"/>
                <a:gd name="T20" fmla="*/ 10 w 39"/>
                <a:gd name="T21" fmla="*/ 37 h 38"/>
                <a:gd name="T22" fmla="*/ 19 w 39"/>
                <a:gd name="T23" fmla="*/ 34 h 38"/>
                <a:gd name="T24" fmla="*/ 22 w 39"/>
                <a:gd name="T25" fmla="*/ 27 h 38"/>
                <a:gd name="T26" fmla="*/ 27 w 39"/>
                <a:gd name="T27" fmla="*/ 22 h 38"/>
                <a:gd name="T28" fmla="*/ 29 w 39"/>
                <a:gd name="T29" fmla="*/ 21 h 38"/>
                <a:gd name="T30" fmla="*/ 33 w 39"/>
                <a:gd name="T31" fmla="*/ 21 h 38"/>
                <a:gd name="T32" fmla="*/ 32 w 39"/>
                <a:gd name="T33" fmla="*/ 19 h 38"/>
                <a:gd name="T34" fmla="*/ 32 w 39"/>
                <a:gd name="T35" fmla="*/ 17 h 38"/>
                <a:gd name="T36" fmla="*/ 38 w 39"/>
                <a:gd name="T37" fmla="*/ 9 h 38"/>
                <a:gd name="T38" fmla="*/ 38 w 39"/>
                <a:gd name="T39" fmla="*/ 6 h 38"/>
                <a:gd name="T40" fmla="*/ 38 w 39"/>
                <a:gd name="T41" fmla="*/ 4 h 38"/>
                <a:gd name="T42" fmla="*/ 37 w 39"/>
                <a:gd name="T43" fmla="*/ 4 h 38"/>
                <a:gd name="T44" fmla="*/ 37 w 39"/>
                <a:gd name="T45" fmla="*/ 2 h 38"/>
                <a:gd name="T46" fmla="*/ 33 w 39"/>
                <a:gd name="T47"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 h="38">
                  <a:moveTo>
                    <a:pt x="33" y="4"/>
                  </a:moveTo>
                  <a:cubicBezTo>
                    <a:pt x="33" y="4"/>
                    <a:pt x="32" y="0"/>
                    <a:pt x="30" y="1"/>
                  </a:cubicBezTo>
                  <a:cubicBezTo>
                    <a:pt x="27" y="3"/>
                    <a:pt x="28" y="5"/>
                    <a:pt x="26" y="8"/>
                  </a:cubicBezTo>
                  <a:cubicBezTo>
                    <a:pt x="25" y="9"/>
                    <a:pt x="24" y="12"/>
                    <a:pt x="22" y="13"/>
                  </a:cubicBezTo>
                  <a:cubicBezTo>
                    <a:pt x="20" y="16"/>
                    <a:pt x="18" y="17"/>
                    <a:pt x="15" y="18"/>
                  </a:cubicBezTo>
                  <a:cubicBezTo>
                    <a:pt x="13" y="19"/>
                    <a:pt x="12" y="21"/>
                    <a:pt x="9" y="22"/>
                  </a:cubicBezTo>
                  <a:cubicBezTo>
                    <a:pt x="7" y="23"/>
                    <a:pt x="7" y="27"/>
                    <a:pt x="4" y="27"/>
                  </a:cubicBezTo>
                  <a:cubicBezTo>
                    <a:pt x="0" y="28"/>
                    <a:pt x="4" y="31"/>
                    <a:pt x="2" y="33"/>
                  </a:cubicBezTo>
                  <a:cubicBezTo>
                    <a:pt x="1" y="33"/>
                    <a:pt x="0" y="33"/>
                    <a:pt x="1" y="34"/>
                  </a:cubicBezTo>
                  <a:cubicBezTo>
                    <a:pt x="1" y="35"/>
                    <a:pt x="1" y="35"/>
                    <a:pt x="3" y="35"/>
                  </a:cubicBezTo>
                  <a:cubicBezTo>
                    <a:pt x="5" y="35"/>
                    <a:pt x="8" y="37"/>
                    <a:pt x="10" y="37"/>
                  </a:cubicBezTo>
                  <a:cubicBezTo>
                    <a:pt x="14" y="38"/>
                    <a:pt x="16" y="36"/>
                    <a:pt x="19" y="34"/>
                  </a:cubicBezTo>
                  <a:cubicBezTo>
                    <a:pt x="21" y="32"/>
                    <a:pt x="22" y="30"/>
                    <a:pt x="22" y="27"/>
                  </a:cubicBezTo>
                  <a:cubicBezTo>
                    <a:pt x="23" y="24"/>
                    <a:pt x="24" y="24"/>
                    <a:pt x="27" y="22"/>
                  </a:cubicBezTo>
                  <a:cubicBezTo>
                    <a:pt x="28" y="22"/>
                    <a:pt x="28" y="21"/>
                    <a:pt x="29" y="21"/>
                  </a:cubicBezTo>
                  <a:cubicBezTo>
                    <a:pt x="30" y="21"/>
                    <a:pt x="31" y="21"/>
                    <a:pt x="33" y="21"/>
                  </a:cubicBezTo>
                  <a:cubicBezTo>
                    <a:pt x="34" y="20"/>
                    <a:pt x="33" y="19"/>
                    <a:pt x="32" y="19"/>
                  </a:cubicBezTo>
                  <a:cubicBezTo>
                    <a:pt x="31" y="18"/>
                    <a:pt x="31" y="18"/>
                    <a:pt x="32" y="17"/>
                  </a:cubicBezTo>
                  <a:cubicBezTo>
                    <a:pt x="34" y="14"/>
                    <a:pt x="36" y="12"/>
                    <a:pt x="38" y="9"/>
                  </a:cubicBezTo>
                  <a:cubicBezTo>
                    <a:pt x="38" y="8"/>
                    <a:pt x="38" y="7"/>
                    <a:pt x="38" y="6"/>
                  </a:cubicBezTo>
                  <a:cubicBezTo>
                    <a:pt x="38" y="5"/>
                    <a:pt x="38" y="5"/>
                    <a:pt x="38" y="4"/>
                  </a:cubicBezTo>
                  <a:cubicBezTo>
                    <a:pt x="39" y="3"/>
                    <a:pt x="37" y="4"/>
                    <a:pt x="37" y="4"/>
                  </a:cubicBezTo>
                  <a:cubicBezTo>
                    <a:pt x="37" y="3"/>
                    <a:pt x="37" y="3"/>
                    <a:pt x="37" y="2"/>
                  </a:cubicBezTo>
                  <a:cubicBezTo>
                    <a:pt x="36" y="3"/>
                    <a:pt x="35" y="5"/>
                    <a:pt x="33" y="4"/>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82" name="Freeform 481"/>
            <p:cNvSpPr/>
            <p:nvPr/>
          </p:nvSpPr>
          <p:spPr bwMode="auto">
            <a:xfrm>
              <a:off x="19416761" y="11412677"/>
              <a:ext cx="19109" cy="19114"/>
            </a:xfrm>
            <a:custGeom>
              <a:avLst/>
              <a:gdLst>
                <a:gd name="T0" fmla="*/ 2 w 2"/>
                <a:gd name="T1" fmla="*/ 2 h 2"/>
                <a:gd name="T2" fmla="*/ 1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cubicBezTo>
                    <a:pt x="2" y="1"/>
                    <a:pt x="1" y="1"/>
                    <a:pt x="1" y="0"/>
                  </a:cubicBezTo>
                  <a:cubicBezTo>
                    <a:pt x="0" y="1"/>
                    <a:pt x="0" y="1"/>
                    <a:pt x="0" y="2"/>
                  </a:cubicBezTo>
                  <a:cubicBezTo>
                    <a:pt x="1" y="2"/>
                    <a:pt x="2" y="2"/>
                    <a:pt x="2" y="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83" name="Freeform 482"/>
            <p:cNvSpPr/>
            <p:nvPr/>
          </p:nvSpPr>
          <p:spPr bwMode="auto">
            <a:xfrm>
              <a:off x="18343513" y="11065452"/>
              <a:ext cx="178346" cy="168835"/>
            </a:xfrm>
            <a:custGeom>
              <a:avLst/>
              <a:gdLst>
                <a:gd name="T0" fmla="*/ 0 w 19"/>
                <a:gd name="T1" fmla="*/ 2 h 18"/>
                <a:gd name="T2" fmla="*/ 2 w 19"/>
                <a:gd name="T3" fmla="*/ 7 h 18"/>
                <a:gd name="T4" fmla="*/ 4 w 19"/>
                <a:gd name="T5" fmla="*/ 10 h 18"/>
                <a:gd name="T6" fmla="*/ 3 w 19"/>
                <a:gd name="T7" fmla="*/ 12 h 18"/>
                <a:gd name="T8" fmla="*/ 9 w 19"/>
                <a:gd name="T9" fmla="*/ 18 h 18"/>
                <a:gd name="T10" fmla="*/ 12 w 19"/>
                <a:gd name="T11" fmla="*/ 15 h 18"/>
                <a:gd name="T12" fmla="*/ 13 w 19"/>
                <a:gd name="T13" fmla="*/ 17 h 18"/>
                <a:gd name="T14" fmla="*/ 14 w 19"/>
                <a:gd name="T15" fmla="*/ 14 h 18"/>
                <a:gd name="T16" fmla="*/ 16 w 19"/>
                <a:gd name="T17" fmla="*/ 15 h 18"/>
                <a:gd name="T18" fmla="*/ 18 w 19"/>
                <a:gd name="T19" fmla="*/ 7 h 18"/>
                <a:gd name="T20" fmla="*/ 16 w 19"/>
                <a:gd name="T21" fmla="*/ 1 h 18"/>
                <a:gd name="T22" fmla="*/ 7 w 19"/>
                <a:gd name="T23" fmla="*/ 3 h 18"/>
                <a:gd name="T24" fmla="*/ 0 w 19"/>
                <a:gd name="T25" fmla="*/ 2 h 18"/>
                <a:gd name="T26" fmla="*/ 0 w 19"/>
                <a:gd name="T2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18">
                  <a:moveTo>
                    <a:pt x="0" y="2"/>
                  </a:moveTo>
                  <a:cubicBezTo>
                    <a:pt x="0" y="3"/>
                    <a:pt x="2" y="6"/>
                    <a:pt x="2" y="7"/>
                  </a:cubicBezTo>
                  <a:cubicBezTo>
                    <a:pt x="3" y="8"/>
                    <a:pt x="4" y="9"/>
                    <a:pt x="4" y="10"/>
                  </a:cubicBezTo>
                  <a:cubicBezTo>
                    <a:pt x="4" y="11"/>
                    <a:pt x="3" y="11"/>
                    <a:pt x="3" y="12"/>
                  </a:cubicBezTo>
                  <a:cubicBezTo>
                    <a:pt x="4" y="15"/>
                    <a:pt x="7" y="17"/>
                    <a:pt x="9" y="18"/>
                  </a:cubicBezTo>
                  <a:cubicBezTo>
                    <a:pt x="11" y="18"/>
                    <a:pt x="11" y="16"/>
                    <a:pt x="12" y="15"/>
                  </a:cubicBezTo>
                  <a:cubicBezTo>
                    <a:pt x="12" y="15"/>
                    <a:pt x="13" y="17"/>
                    <a:pt x="13" y="17"/>
                  </a:cubicBezTo>
                  <a:cubicBezTo>
                    <a:pt x="13" y="16"/>
                    <a:pt x="13" y="14"/>
                    <a:pt x="14" y="14"/>
                  </a:cubicBezTo>
                  <a:cubicBezTo>
                    <a:pt x="15" y="13"/>
                    <a:pt x="15" y="15"/>
                    <a:pt x="16" y="15"/>
                  </a:cubicBezTo>
                  <a:cubicBezTo>
                    <a:pt x="15" y="15"/>
                    <a:pt x="18" y="8"/>
                    <a:pt x="18" y="7"/>
                  </a:cubicBezTo>
                  <a:cubicBezTo>
                    <a:pt x="18" y="6"/>
                    <a:pt x="19" y="0"/>
                    <a:pt x="16" y="1"/>
                  </a:cubicBezTo>
                  <a:cubicBezTo>
                    <a:pt x="13" y="2"/>
                    <a:pt x="10" y="4"/>
                    <a:pt x="7" y="3"/>
                  </a:cubicBezTo>
                  <a:cubicBezTo>
                    <a:pt x="6" y="3"/>
                    <a:pt x="1" y="0"/>
                    <a:pt x="0" y="2"/>
                  </a:cubicBezTo>
                  <a:cubicBezTo>
                    <a:pt x="0" y="3"/>
                    <a:pt x="1" y="0"/>
                    <a:pt x="0" y="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84" name="Freeform 483"/>
            <p:cNvSpPr/>
            <p:nvPr/>
          </p:nvSpPr>
          <p:spPr bwMode="auto">
            <a:xfrm>
              <a:off x="18483640" y="11017669"/>
              <a:ext cx="28662" cy="47785"/>
            </a:xfrm>
            <a:custGeom>
              <a:avLst/>
              <a:gdLst>
                <a:gd name="T0" fmla="*/ 3 w 3"/>
                <a:gd name="T1" fmla="*/ 4 h 5"/>
                <a:gd name="T2" fmla="*/ 1 w 3"/>
                <a:gd name="T3" fmla="*/ 0 h 5"/>
                <a:gd name="T4" fmla="*/ 3 w 3"/>
                <a:gd name="T5" fmla="*/ 4 h 5"/>
              </a:gdLst>
              <a:ahLst/>
              <a:cxnLst>
                <a:cxn ang="0">
                  <a:pos x="T0" y="T1"/>
                </a:cxn>
                <a:cxn ang="0">
                  <a:pos x="T2" y="T3"/>
                </a:cxn>
                <a:cxn ang="0">
                  <a:pos x="T4" y="T5"/>
                </a:cxn>
              </a:cxnLst>
              <a:rect l="0" t="0" r="r" b="b"/>
              <a:pathLst>
                <a:path w="3" h="5">
                  <a:moveTo>
                    <a:pt x="3" y="4"/>
                  </a:moveTo>
                  <a:cubicBezTo>
                    <a:pt x="3" y="5"/>
                    <a:pt x="0" y="1"/>
                    <a:pt x="1" y="0"/>
                  </a:cubicBezTo>
                  <a:cubicBezTo>
                    <a:pt x="2" y="0"/>
                    <a:pt x="3" y="1"/>
                    <a:pt x="3" y="4"/>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85" name="Freeform 484"/>
            <p:cNvSpPr/>
            <p:nvPr/>
          </p:nvSpPr>
          <p:spPr bwMode="auto">
            <a:xfrm>
              <a:off x="18295742" y="11017669"/>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0"/>
                    <a:pt x="1" y="0"/>
                  </a:cubicBezTo>
                  <a:cubicBezTo>
                    <a:pt x="2" y="0"/>
                    <a:pt x="2" y="2"/>
                    <a:pt x="1" y="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86" name="Freeform 485"/>
            <p:cNvSpPr/>
            <p:nvPr/>
          </p:nvSpPr>
          <p:spPr bwMode="auto">
            <a:xfrm>
              <a:off x="15384910" y="8593469"/>
              <a:ext cx="101909" cy="168835"/>
            </a:xfrm>
            <a:custGeom>
              <a:avLst/>
              <a:gdLst>
                <a:gd name="T0" fmla="*/ 2 w 11"/>
                <a:gd name="T1" fmla="*/ 0 h 18"/>
                <a:gd name="T2" fmla="*/ 1 w 11"/>
                <a:gd name="T3" fmla="*/ 0 h 18"/>
                <a:gd name="T4" fmla="*/ 1 w 11"/>
                <a:gd name="T5" fmla="*/ 3 h 18"/>
                <a:gd name="T6" fmla="*/ 0 w 11"/>
                <a:gd name="T7" fmla="*/ 8 h 18"/>
                <a:gd name="T8" fmla="*/ 4 w 11"/>
                <a:gd name="T9" fmla="*/ 18 h 18"/>
                <a:gd name="T10" fmla="*/ 9 w 11"/>
                <a:gd name="T11" fmla="*/ 15 h 18"/>
                <a:gd name="T12" fmla="*/ 9 w 11"/>
                <a:gd name="T13" fmla="*/ 8 h 18"/>
                <a:gd name="T14" fmla="*/ 2 w 11"/>
                <a:gd name="T15" fmla="*/ 0 h 18"/>
                <a:gd name="T16" fmla="*/ 2 w 11"/>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8">
                  <a:moveTo>
                    <a:pt x="2" y="0"/>
                  </a:moveTo>
                  <a:cubicBezTo>
                    <a:pt x="2" y="0"/>
                    <a:pt x="2" y="0"/>
                    <a:pt x="1" y="0"/>
                  </a:cubicBezTo>
                  <a:cubicBezTo>
                    <a:pt x="1" y="0"/>
                    <a:pt x="1" y="3"/>
                    <a:pt x="1" y="3"/>
                  </a:cubicBezTo>
                  <a:cubicBezTo>
                    <a:pt x="1" y="5"/>
                    <a:pt x="0" y="6"/>
                    <a:pt x="0" y="8"/>
                  </a:cubicBezTo>
                  <a:cubicBezTo>
                    <a:pt x="0" y="11"/>
                    <a:pt x="0" y="18"/>
                    <a:pt x="4" y="18"/>
                  </a:cubicBezTo>
                  <a:cubicBezTo>
                    <a:pt x="6" y="18"/>
                    <a:pt x="9" y="17"/>
                    <a:pt x="9" y="15"/>
                  </a:cubicBezTo>
                  <a:cubicBezTo>
                    <a:pt x="11" y="13"/>
                    <a:pt x="9" y="10"/>
                    <a:pt x="9" y="8"/>
                  </a:cubicBezTo>
                  <a:cubicBezTo>
                    <a:pt x="7" y="6"/>
                    <a:pt x="5" y="0"/>
                    <a:pt x="2" y="0"/>
                  </a:cubicBezTo>
                  <a:cubicBezTo>
                    <a:pt x="1" y="0"/>
                    <a:pt x="3" y="0"/>
                    <a:pt x="2" y="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87" name="Freeform 486"/>
            <p:cNvSpPr/>
            <p:nvPr/>
          </p:nvSpPr>
          <p:spPr bwMode="auto">
            <a:xfrm>
              <a:off x="13665165" y="9606473"/>
              <a:ext cx="337579" cy="653035"/>
            </a:xfrm>
            <a:custGeom>
              <a:avLst/>
              <a:gdLst>
                <a:gd name="T0" fmla="*/ 31 w 36"/>
                <a:gd name="T1" fmla="*/ 2 h 70"/>
                <a:gd name="T2" fmla="*/ 29 w 36"/>
                <a:gd name="T3" fmla="*/ 0 h 70"/>
                <a:gd name="T4" fmla="*/ 28 w 36"/>
                <a:gd name="T5" fmla="*/ 3 h 70"/>
                <a:gd name="T6" fmla="*/ 26 w 36"/>
                <a:gd name="T7" fmla="*/ 8 h 70"/>
                <a:gd name="T8" fmla="*/ 23 w 36"/>
                <a:gd name="T9" fmla="*/ 8 h 70"/>
                <a:gd name="T10" fmla="*/ 23 w 36"/>
                <a:gd name="T11" fmla="*/ 10 h 70"/>
                <a:gd name="T12" fmla="*/ 22 w 36"/>
                <a:gd name="T13" fmla="*/ 12 h 70"/>
                <a:gd name="T14" fmla="*/ 23 w 36"/>
                <a:gd name="T15" fmla="*/ 13 h 70"/>
                <a:gd name="T16" fmla="*/ 21 w 36"/>
                <a:gd name="T17" fmla="*/ 14 h 70"/>
                <a:gd name="T18" fmla="*/ 19 w 36"/>
                <a:gd name="T19" fmla="*/ 16 h 70"/>
                <a:gd name="T20" fmla="*/ 15 w 36"/>
                <a:gd name="T21" fmla="*/ 18 h 70"/>
                <a:gd name="T22" fmla="*/ 15 w 36"/>
                <a:gd name="T23" fmla="*/ 19 h 70"/>
                <a:gd name="T24" fmla="*/ 13 w 36"/>
                <a:gd name="T25" fmla="*/ 19 h 70"/>
                <a:gd name="T26" fmla="*/ 8 w 36"/>
                <a:gd name="T27" fmla="*/ 21 h 70"/>
                <a:gd name="T28" fmla="*/ 6 w 36"/>
                <a:gd name="T29" fmla="*/ 21 h 70"/>
                <a:gd name="T30" fmla="*/ 4 w 36"/>
                <a:gd name="T31" fmla="*/ 27 h 70"/>
                <a:gd name="T32" fmla="*/ 4 w 36"/>
                <a:gd name="T33" fmla="*/ 44 h 70"/>
                <a:gd name="T34" fmla="*/ 0 w 36"/>
                <a:gd name="T35" fmla="*/ 51 h 70"/>
                <a:gd name="T36" fmla="*/ 0 w 36"/>
                <a:gd name="T37" fmla="*/ 55 h 70"/>
                <a:gd name="T38" fmla="*/ 2 w 36"/>
                <a:gd name="T39" fmla="*/ 59 h 70"/>
                <a:gd name="T40" fmla="*/ 5 w 36"/>
                <a:gd name="T41" fmla="*/ 68 h 70"/>
                <a:gd name="T42" fmla="*/ 16 w 36"/>
                <a:gd name="T43" fmla="*/ 68 h 70"/>
                <a:gd name="T44" fmla="*/ 24 w 36"/>
                <a:gd name="T45" fmla="*/ 50 h 70"/>
                <a:gd name="T46" fmla="*/ 31 w 36"/>
                <a:gd name="T47" fmla="*/ 30 h 70"/>
                <a:gd name="T48" fmla="*/ 32 w 36"/>
                <a:gd name="T49" fmla="*/ 23 h 70"/>
                <a:gd name="T50" fmla="*/ 34 w 36"/>
                <a:gd name="T51" fmla="*/ 19 h 70"/>
                <a:gd name="T52" fmla="*/ 36 w 36"/>
                <a:gd name="T53" fmla="*/ 17 h 70"/>
                <a:gd name="T54" fmla="*/ 35 w 36"/>
                <a:gd name="T55" fmla="*/ 11 h 70"/>
                <a:gd name="T56" fmla="*/ 31 w 36"/>
                <a:gd name="T57" fmla="*/ 2 h 70"/>
                <a:gd name="T58" fmla="*/ 31 w 36"/>
                <a:gd name="T59" fmla="*/ 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70">
                  <a:moveTo>
                    <a:pt x="31" y="2"/>
                  </a:moveTo>
                  <a:cubicBezTo>
                    <a:pt x="31" y="2"/>
                    <a:pt x="30" y="0"/>
                    <a:pt x="29" y="0"/>
                  </a:cubicBezTo>
                  <a:cubicBezTo>
                    <a:pt x="29" y="1"/>
                    <a:pt x="28" y="2"/>
                    <a:pt x="28" y="3"/>
                  </a:cubicBezTo>
                  <a:cubicBezTo>
                    <a:pt x="27" y="5"/>
                    <a:pt x="27" y="6"/>
                    <a:pt x="26" y="8"/>
                  </a:cubicBezTo>
                  <a:cubicBezTo>
                    <a:pt x="25" y="9"/>
                    <a:pt x="24" y="8"/>
                    <a:pt x="23" y="8"/>
                  </a:cubicBezTo>
                  <a:cubicBezTo>
                    <a:pt x="23" y="8"/>
                    <a:pt x="24" y="9"/>
                    <a:pt x="23" y="10"/>
                  </a:cubicBezTo>
                  <a:cubicBezTo>
                    <a:pt x="23" y="11"/>
                    <a:pt x="22" y="11"/>
                    <a:pt x="22" y="12"/>
                  </a:cubicBezTo>
                  <a:cubicBezTo>
                    <a:pt x="22" y="12"/>
                    <a:pt x="23" y="13"/>
                    <a:pt x="23" y="13"/>
                  </a:cubicBezTo>
                  <a:cubicBezTo>
                    <a:pt x="23" y="14"/>
                    <a:pt x="22" y="13"/>
                    <a:pt x="21" y="14"/>
                  </a:cubicBezTo>
                  <a:cubicBezTo>
                    <a:pt x="20" y="14"/>
                    <a:pt x="20" y="15"/>
                    <a:pt x="19" y="16"/>
                  </a:cubicBezTo>
                  <a:cubicBezTo>
                    <a:pt x="18" y="17"/>
                    <a:pt x="17" y="17"/>
                    <a:pt x="15" y="18"/>
                  </a:cubicBezTo>
                  <a:cubicBezTo>
                    <a:pt x="14" y="18"/>
                    <a:pt x="16" y="19"/>
                    <a:pt x="15" y="19"/>
                  </a:cubicBezTo>
                  <a:cubicBezTo>
                    <a:pt x="15" y="20"/>
                    <a:pt x="13" y="18"/>
                    <a:pt x="13" y="19"/>
                  </a:cubicBezTo>
                  <a:cubicBezTo>
                    <a:pt x="11" y="20"/>
                    <a:pt x="10" y="20"/>
                    <a:pt x="8" y="21"/>
                  </a:cubicBezTo>
                  <a:cubicBezTo>
                    <a:pt x="7" y="21"/>
                    <a:pt x="6" y="20"/>
                    <a:pt x="6" y="21"/>
                  </a:cubicBezTo>
                  <a:cubicBezTo>
                    <a:pt x="5" y="23"/>
                    <a:pt x="5" y="25"/>
                    <a:pt x="4" y="27"/>
                  </a:cubicBezTo>
                  <a:cubicBezTo>
                    <a:pt x="3" y="32"/>
                    <a:pt x="8" y="39"/>
                    <a:pt x="4" y="44"/>
                  </a:cubicBezTo>
                  <a:cubicBezTo>
                    <a:pt x="3" y="46"/>
                    <a:pt x="1" y="48"/>
                    <a:pt x="0" y="51"/>
                  </a:cubicBezTo>
                  <a:cubicBezTo>
                    <a:pt x="0" y="52"/>
                    <a:pt x="0" y="54"/>
                    <a:pt x="0" y="55"/>
                  </a:cubicBezTo>
                  <a:cubicBezTo>
                    <a:pt x="1" y="56"/>
                    <a:pt x="3" y="57"/>
                    <a:pt x="2" y="59"/>
                  </a:cubicBezTo>
                  <a:cubicBezTo>
                    <a:pt x="1" y="62"/>
                    <a:pt x="2" y="66"/>
                    <a:pt x="5" y="68"/>
                  </a:cubicBezTo>
                  <a:cubicBezTo>
                    <a:pt x="8" y="70"/>
                    <a:pt x="11" y="70"/>
                    <a:pt x="16" y="68"/>
                  </a:cubicBezTo>
                  <a:cubicBezTo>
                    <a:pt x="21" y="66"/>
                    <a:pt x="22" y="55"/>
                    <a:pt x="24" y="50"/>
                  </a:cubicBezTo>
                  <a:cubicBezTo>
                    <a:pt x="26" y="43"/>
                    <a:pt x="29" y="37"/>
                    <a:pt x="31" y="30"/>
                  </a:cubicBezTo>
                  <a:cubicBezTo>
                    <a:pt x="31" y="28"/>
                    <a:pt x="31" y="25"/>
                    <a:pt x="32" y="23"/>
                  </a:cubicBezTo>
                  <a:cubicBezTo>
                    <a:pt x="33" y="22"/>
                    <a:pt x="31" y="14"/>
                    <a:pt x="34" y="19"/>
                  </a:cubicBezTo>
                  <a:cubicBezTo>
                    <a:pt x="35" y="20"/>
                    <a:pt x="35" y="18"/>
                    <a:pt x="36" y="17"/>
                  </a:cubicBezTo>
                  <a:cubicBezTo>
                    <a:pt x="36" y="15"/>
                    <a:pt x="35" y="13"/>
                    <a:pt x="35" y="11"/>
                  </a:cubicBezTo>
                  <a:cubicBezTo>
                    <a:pt x="34" y="9"/>
                    <a:pt x="33" y="4"/>
                    <a:pt x="31" y="2"/>
                  </a:cubicBezTo>
                  <a:cubicBezTo>
                    <a:pt x="30" y="1"/>
                    <a:pt x="32" y="2"/>
                    <a:pt x="31" y="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88" name="Freeform 487"/>
            <p:cNvSpPr/>
            <p:nvPr/>
          </p:nvSpPr>
          <p:spPr bwMode="auto">
            <a:xfrm>
              <a:off x="14413572" y="5028840"/>
              <a:ext cx="101909" cy="76452"/>
            </a:xfrm>
            <a:custGeom>
              <a:avLst/>
              <a:gdLst>
                <a:gd name="T0" fmla="*/ 9 w 11"/>
                <a:gd name="T1" fmla="*/ 7 h 8"/>
                <a:gd name="T2" fmla="*/ 8 w 11"/>
                <a:gd name="T3" fmla="*/ 4 h 8"/>
                <a:gd name="T4" fmla="*/ 3 w 11"/>
                <a:gd name="T5" fmla="*/ 0 h 8"/>
                <a:gd name="T6" fmla="*/ 1 w 11"/>
                <a:gd name="T7" fmla="*/ 2 h 8"/>
                <a:gd name="T8" fmla="*/ 3 w 11"/>
                <a:gd name="T9" fmla="*/ 5 h 8"/>
                <a:gd name="T10" fmla="*/ 9 w 11"/>
                <a:gd name="T11" fmla="*/ 7 h 8"/>
                <a:gd name="T12" fmla="*/ 9 w 11"/>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1" h="8">
                  <a:moveTo>
                    <a:pt x="9" y="7"/>
                  </a:moveTo>
                  <a:cubicBezTo>
                    <a:pt x="11" y="8"/>
                    <a:pt x="9" y="5"/>
                    <a:pt x="8" y="4"/>
                  </a:cubicBezTo>
                  <a:cubicBezTo>
                    <a:pt x="7" y="3"/>
                    <a:pt x="4" y="1"/>
                    <a:pt x="3" y="0"/>
                  </a:cubicBezTo>
                  <a:cubicBezTo>
                    <a:pt x="2" y="0"/>
                    <a:pt x="1" y="1"/>
                    <a:pt x="1" y="2"/>
                  </a:cubicBezTo>
                  <a:cubicBezTo>
                    <a:pt x="0" y="3"/>
                    <a:pt x="2" y="4"/>
                    <a:pt x="3" y="5"/>
                  </a:cubicBezTo>
                  <a:cubicBezTo>
                    <a:pt x="5" y="6"/>
                    <a:pt x="7" y="7"/>
                    <a:pt x="9" y="7"/>
                  </a:cubicBezTo>
                  <a:cubicBezTo>
                    <a:pt x="10" y="7"/>
                    <a:pt x="7" y="7"/>
                    <a:pt x="9" y="7"/>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89" name="Freeform 488"/>
            <p:cNvSpPr/>
            <p:nvPr/>
          </p:nvSpPr>
          <p:spPr bwMode="auto">
            <a:xfrm>
              <a:off x="13926310" y="5086181"/>
              <a:ext cx="101909" cy="92380"/>
            </a:xfrm>
            <a:custGeom>
              <a:avLst/>
              <a:gdLst>
                <a:gd name="T0" fmla="*/ 10 w 11"/>
                <a:gd name="T1" fmla="*/ 6 h 10"/>
                <a:gd name="T2" fmla="*/ 6 w 11"/>
                <a:gd name="T3" fmla="*/ 10 h 10"/>
                <a:gd name="T4" fmla="*/ 0 w 11"/>
                <a:gd name="T5" fmla="*/ 6 h 10"/>
                <a:gd name="T6" fmla="*/ 10 w 11"/>
                <a:gd name="T7" fmla="*/ 6 h 10"/>
                <a:gd name="T8" fmla="*/ 10 w 11"/>
                <a:gd name="T9" fmla="*/ 6 h 10"/>
              </a:gdLst>
              <a:ahLst/>
              <a:cxnLst>
                <a:cxn ang="0">
                  <a:pos x="T0" y="T1"/>
                </a:cxn>
                <a:cxn ang="0">
                  <a:pos x="T2" y="T3"/>
                </a:cxn>
                <a:cxn ang="0">
                  <a:pos x="T4" y="T5"/>
                </a:cxn>
                <a:cxn ang="0">
                  <a:pos x="T6" y="T7"/>
                </a:cxn>
                <a:cxn ang="0">
                  <a:pos x="T8" y="T9"/>
                </a:cxn>
              </a:cxnLst>
              <a:rect l="0" t="0" r="r" b="b"/>
              <a:pathLst>
                <a:path w="11" h="10">
                  <a:moveTo>
                    <a:pt x="10" y="6"/>
                  </a:moveTo>
                  <a:cubicBezTo>
                    <a:pt x="10" y="8"/>
                    <a:pt x="7" y="9"/>
                    <a:pt x="6" y="10"/>
                  </a:cubicBezTo>
                  <a:cubicBezTo>
                    <a:pt x="4" y="10"/>
                    <a:pt x="0" y="9"/>
                    <a:pt x="0" y="6"/>
                  </a:cubicBezTo>
                  <a:cubicBezTo>
                    <a:pt x="1" y="0"/>
                    <a:pt x="11" y="6"/>
                    <a:pt x="10" y="6"/>
                  </a:cubicBezTo>
                  <a:cubicBezTo>
                    <a:pt x="10" y="7"/>
                    <a:pt x="11" y="5"/>
                    <a:pt x="10" y="6"/>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90" name="Freeform 489"/>
            <p:cNvSpPr/>
            <p:nvPr/>
          </p:nvSpPr>
          <p:spPr bwMode="auto">
            <a:xfrm>
              <a:off x="14945419" y="4767625"/>
              <a:ext cx="82803" cy="47785"/>
            </a:xfrm>
            <a:custGeom>
              <a:avLst/>
              <a:gdLst>
                <a:gd name="T0" fmla="*/ 9 w 9"/>
                <a:gd name="T1" fmla="*/ 3 h 5"/>
                <a:gd name="T2" fmla="*/ 4 w 9"/>
                <a:gd name="T3" fmla="*/ 5 h 5"/>
                <a:gd name="T4" fmla="*/ 1 w 9"/>
                <a:gd name="T5" fmla="*/ 1 h 5"/>
                <a:gd name="T6" fmla="*/ 6 w 9"/>
                <a:gd name="T7" fmla="*/ 1 h 5"/>
                <a:gd name="T8" fmla="*/ 9 w 9"/>
                <a:gd name="T9" fmla="*/ 3 h 5"/>
              </a:gdLst>
              <a:ahLst/>
              <a:cxnLst>
                <a:cxn ang="0">
                  <a:pos x="T0" y="T1"/>
                </a:cxn>
                <a:cxn ang="0">
                  <a:pos x="T2" y="T3"/>
                </a:cxn>
                <a:cxn ang="0">
                  <a:pos x="T4" y="T5"/>
                </a:cxn>
                <a:cxn ang="0">
                  <a:pos x="T6" y="T7"/>
                </a:cxn>
                <a:cxn ang="0">
                  <a:pos x="T8" y="T9"/>
                </a:cxn>
              </a:cxnLst>
              <a:rect l="0" t="0" r="r" b="b"/>
              <a:pathLst>
                <a:path w="9" h="5">
                  <a:moveTo>
                    <a:pt x="9" y="3"/>
                  </a:moveTo>
                  <a:cubicBezTo>
                    <a:pt x="7" y="4"/>
                    <a:pt x="6" y="4"/>
                    <a:pt x="4" y="5"/>
                  </a:cubicBezTo>
                  <a:cubicBezTo>
                    <a:pt x="2" y="5"/>
                    <a:pt x="0" y="3"/>
                    <a:pt x="1" y="1"/>
                  </a:cubicBezTo>
                  <a:cubicBezTo>
                    <a:pt x="1" y="0"/>
                    <a:pt x="5" y="0"/>
                    <a:pt x="6" y="1"/>
                  </a:cubicBezTo>
                  <a:cubicBezTo>
                    <a:pt x="7" y="1"/>
                    <a:pt x="8" y="3"/>
                    <a:pt x="9" y="3"/>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91" name="Freeform 490"/>
            <p:cNvSpPr/>
            <p:nvPr/>
          </p:nvSpPr>
          <p:spPr bwMode="auto">
            <a:xfrm>
              <a:off x="16811662" y="4675245"/>
              <a:ext cx="92356" cy="44598"/>
            </a:xfrm>
            <a:custGeom>
              <a:avLst/>
              <a:gdLst>
                <a:gd name="T0" fmla="*/ 6 w 10"/>
                <a:gd name="T1" fmla="*/ 5 h 5"/>
                <a:gd name="T2" fmla="*/ 1 w 10"/>
                <a:gd name="T3" fmla="*/ 4 h 5"/>
                <a:gd name="T4" fmla="*/ 4 w 10"/>
                <a:gd name="T5" fmla="*/ 1 h 5"/>
                <a:gd name="T6" fmla="*/ 9 w 10"/>
                <a:gd name="T7" fmla="*/ 1 h 5"/>
                <a:gd name="T8" fmla="*/ 6 w 10"/>
                <a:gd name="T9" fmla="*/ 5 h 5"/>
                <a:gd name="T10" fmla="*/ 6 w 10"/>
                <a:gd name="T11" fmla="*/ 5 h 5"/>
              </a:gdLst>
              <a:ahLst/>
              <a:cxnLst>
                <a:cxn ang="0">
                  <a:pos x="T0" y="T1"/>
                </a:cxn>
                <a:cxn ang="0">
                  <a:pos x="T2" y="T3"/>
                </a:cxn>
                <a:cxn ang="0">
                  <a:pos x="T4" y="T5"/>
                </a:cxn>
                <a:cxn ang="0">
                  <a:pos x="T6" y="T7"/>
                </a:cxn>
                <a:cxn ang="0">
                  <a:pos x="T8" y="T9"/>
                </a:cxn>
                <a:cxn ang="0">
                  <a:pos x="T10" y="T11"/>
                </a:cxn>
              </a:cxnLst>
              <a:rect l="0" t="0" r="r" b="b"/>
              <a:pathLst>
                <a:path w="10" h="5">
                  <a:moveTo>
                    <a:pt x="6" y="5"/>
                  </a:moveTo>
                  <a:cubicBezTo>
                    <a:pt x="4" y="5"/>
                    <a:pt x="2" y="4"/>
                    <a:pt x="1" y="4"/>
                  </a:cubicBezTo>
                  <a:cubicBezTo>
                    <a:pt x="0" y="3"/>
                    <a:pt x="3" y="1"/>
                    <a:pt x="4" y="1"/>
                  </a:cubicBezTo>
                  <a:cubicBezTo>
                    <a:pt x="5" y="0"/>
                    <a:pt x="8" y="0"/>
                    <a:pt x="9" y="1"/>
                  </a:cubicBezTo>
                  <a:cubicBezTo>
                    <a:pt x="10" y="2"/>
                    <a:pt x="7" y="5"/>
                    <a:pt x="6" y="5"/>
                  </a:cubicBezTo>
                  <a:cubicBezTo>
                    <a:pt x="4" y="5"/>
                    <a:pt x="6" y="5"/>
                    <a:pt x="6" y="5"/>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92" name="Freeform 491"/>
            <p:cNvSpPr/>
            <p:nvPr/>
          </p:nvSpPr>
          <p:spPr bwMode="auto">
            <a:xfrm>
              <a:off x="15868988" y="3999911"/>
              <a:ext cx="57323" cy="19114"/>
            </a:xfrm>
            <a:custGeom>
              <a:avLst/>
              <a:gdLst>
                <a:gd name="T0" fmla="*/ 6 w 6"/>
                <a:gd name="T1" fmla="*/ 1 h 2"/>
                <a:gd name="T2" fmla="*/ 0 w 6"/>
                <a:gd name="T3" fmla="*/ 1 h 2"/>
                <a:gd name="T4" fmla="*/ 6 w 6"/>
                <a:gd name="T5" fmla="*/ 1 h 2"/>
              </a:gdLst>
              <a:ahLst/>
              <a:cxnLst>
                <a:cxn ang="0">
                  <a:pos x="T0" y="T1"/>
                </a:cxn>
                <a:cxn ang="0">
                  <a:pos x="T2" y="T3"/>
                </a:cxn>
                <a:cxn ang="0">
                  <a:pos x="T4" y="T5"/>
                </a:cxn>
              </a:cxnLst>
              <a:rect l="0" t="0" r="r" b="b"/>
              <a:pathLst>
                <a:path w="6" h="2">
                  <a:moveTo>
                    <a:pt x="6" y="1"/>
                  </a:moveTo>
                  <a:cubicBezTo>
                    <a:pt x="6" y="2"/>
                    <a:pt x="0" y="2"/>
                    <a:pt x="0" y="1"/>
                  </a:cubicBezTo>
                  <a:cubicBezTo>
                    <a:pt x="0" y="0"/>
                    <a:pt x="6" y="0"/>
                    <a:pt x="6"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93" name="Freeform 492"/>
            <p:cNvSpPr/>
            <p:nvPr/>
          </p:nvSpPr>
          <p:spPr bwMode="auto">
            <a:xfrm>
              <a:off x="15346696" y="4805855"/>
              <a:ext cx="54139" cy="38227"/>
            </a:xfrm>
            <a:custGeom>
              <a:avLst/>
              <a:gdLst>
                <a:gd name="T0" fmla="*/ 5 w 6"/>
                <a:gd name="T1" fmla="*/ 4 h 4"/>
                <a:gd name="T2" fmla="*/ 2 w 6"/>
                <a:gd name="T3" fmla="*/ 1 h 4"/>
                <a:gd name="T4" fmla="*/ 5 w 6"/>
                <a:gd name="T5" fmla="*/ 4 h 4"/>
              </a:gdLst>
              <a:ahLst/>
              <a:cxnLst>
                <a:cxn ang="0">
                  <a:pos x="T0" y="T1"/>
                </a:cxn>
                <a:cxn ang="0">
                  <a:pos x="T2" y="T3"/>
                </a:cxn>
                <a:cxn ang="0">
                  <a:pos x="T4" y="T5"/>
                </a:cxn>
              </a:cxnLst>
              <a:rect l="0" t="0" r="r" b="b"/>
              <a:pathLst>
                <a:path w="6" h="4">
                  <a:moveTo>
                    <a:pt x="5" y="4"/>
                  </a:moveTo>
                  <a:cubicBezTo>
                    <a:pt x="4" y="4"/>
                    <a:pt x="0" y="3"/>
                    <a:pt x="2" y="1"/>
                  </a:cubicBezTo>
                  <a:cubicBezTo>
                    <a:pt x="5" y="0"/>
                    <a:pt x="6" y="4"/>
                    <a:pt x="5" y="4"/>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94" name="Freeform 493"/>
            <p:cNvSpPr/>
            <p:nvPr/>
          </p:nvSpPr>
          <p:spPr bwMode="auto">
            <a:xfrm>
              <a:off x="12098282" y="6892386"/>
              <a:ext cx="54139" cy="101936"/>
            </a:xfrm>
            <a:custGeom>
              <a:avLst/>
              <a:gdLst>
                <a:gd name="T0" fmla="*/ 5 w 6"/>
                <a:gd name="T1" fmla="*/ 1 h 11"/>
                <a:gd name="T2" fmla="*/ 5 w 6"/>
                <a:gd name="T3" fmla="*/ 7 h 11"/>
                <a:gd name="T4" fmla="*/ 3 w 6"/>
                <a:gd name="T5" fmla="*/ 10 h 11"/>
                <a:gd name="T6" fmla="*/ 1 w 6"/>
                <a:gd name="T7" fmla="*/ 4 h 11"/>
                <a:gd name="T8" fmla="*/ 5 w 6"/>
                <a:gd name="T9" fmla="*/ 1 h 11"/>
                <a:gd name="T10" fmla="*/ 5 w 6"/>
                <a:gd name="T11" fmla="*/ 1 h 11"/>
              </a:gdLst>
              <a:ahLst/>
              <a:cxnLst>
                <a:cxn ang="0">
                  <a:pos x="T0" y="T1"/>
                </a:cxn>
                <a:cxn ang="0">
                  <a:pos x="T2" y="T3"/>
                </a:cxn>
                <a:cxn ang="0">
                  <a:pos x="T4" y="T5"/>
                </a:cxn>
                <a:cxn ang="0">
                  <a:pos x="T6" y="T7"/>
                </a:cxn>
                <a:cxn ang="0">
                  <a:pos x="T8" y="T9"/>
                </a:cxn>
                <a:cxn ang="0">
                  <a:pos x="T10" y="T11"/>
                </a:cxn>
              </a:cxnLst>
              <a:rect l="0" t="0" r="r" b="b"/>
              <a:pathLst>
                <a:path w="6" h="11">
                  <a:moveTo>
                    <a:pt x="5" y="1"/>
                  </a:moveTo>
                  <a:cubicBezTo>
                    <a:pt x="5" y="3"/>
                    <a:pt x="6" y="5"/>
                    <a:pt x="5" y="7"/>
                  </a:cubicBezTo>
                  <a:cubicBezTo>
                    <a:pt x="4" y="8"/>
                    <a:pt x="5" y="11"/>
                    <a:pt x="3" y="10"/>
                  </a:cubicBezTo>
                  <a:cubicBezTo>
                    <a:pt x="1" y="8"/>
                    <a:pt x="0" y="6"/>
                    <a:pt x="1" y="4"/>
                  </a:cubicBezTo>
                  <a:cubicBezTo>
                    <a:pt x="1" y="3"/>
                    <a:pt x="5" y="0"/>
                    <a:pt x="5" y="1"/>
                  </a:cubicBezTo>
                  <a:cubicBezTo>
                    <a:pt x="5" y="2"/>
                    <a:pt x="5" y="0"/>
                    <a:pt x="5"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95" name="Freeform 494"/>
            <p:cNvSpPr/>
            <p:nvPr/>
          </p:nvSpPr>
          <p:spPr bwMode="auto">
            <a:xfrm>
              <a:off x="12079173" y="6984768"/>
              <a:ext cx="82803" cy="140163"/>
            </a:xfrm>
            <a:custGeom>
              <a:avLst/>
              <a:gdLst>
                <a:gd name="T0" fmla="*/ 7 w 9"/>
                <a:gd name="T1" fmla="*/ 3 h 15"/>
                <a:gd name="T2" fmla="*/ 5 w 9"/>
                <a:gd name="T3" fmla="*/ 2 h 15"/>
                <a:gd name="T4" fmla="*/ 0 w 9"/>
                <a:gd name="T5" fmla="*/ 2 h 15"/>
                <a:gd name="T6" fmla="*/ 1 w 9"/>
                <a:gd name="T7" fmla="*/ 8 h 15"/>
                <a:gd name="T8" fmla="*/ 2 w 9"/>
                <a:gd name="T9" fmla="*/ 13 h 15"/>
                <a:gd name="T10" fmla="*/ 4 w 9"/>
                <a:gd name="T11" fmla="*/ 14 h 15"/>
                <a:gd name="T12" fmla="*/ 8 w 9"/>
                <a:gd name="T13" fmla="*/ 10 h 15"/>
                <a:gd name="T14" fmla="*/ 7 w 9"/>
                <a:gd name="T15" fmla="*/ 3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5">
                  <a:moveTo>
                    <a:pt x="7" y="3"/>
                  </a:moveTo>
                  <a:cubicBezTo>
                    <a:pt x="6" y="3"/>
                    <a:pt x="7" y="0"/>
                    <a:pt x="5" y="2"/>
                  </a:cubicBezTo>
                  <a:cubicBezTo>
                    <a:pt x="2" y="4"/>
                    <a:pt x="3" y="4"/>
                    <a:pt x="0" y="2"/>
                  </a:cubicBezTo>
                  <a:cubicBezTo>
                    <a:pt x="0" y="2"/>
                    <a:pt x="1" y="8"/>
                    <a:pt x="1" y="8"/>
                  </a:cubicBezTo>
                  <a:cubicBezTo>
                    <a:pt x="2" y="10"/>
                    <a:pt x="2" y="11"/>
                    <a:pt x="2" y="13"/>
                  </a:cubicBezTo>
                  <a:cubicBezTo>
                    <a:pt x="2" y="14"/>
                    <a:pt x="2" y="15"/>
                    <a:pt x="4" y="14"/>
                  </a:cubicBezTo>
                  <a:cubicBezTo>
                    <a:pt x="6" y="13"/>
                    <a:pt x="8" y="13"/>
                    <a:pt x="8" y="10"/>
                  </a:cubicBezTo>
                  <a:cubicBezTo>
                    <a:pt x="8" y="9"/>
                    <a:pt x="9" y="3"/>
                    <a:pt x="7" y="3"/>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96" name="Freeform 495"/>
            <p:cNvSpPr/>
            <p:nvPr/>
          </p:nvSpPr>
          <p:spPr bwMode="auto">
            <a:xfrm>
              <a:off x="12273444" y="7153601"/>
              <a:ext cx="149680" cy="92380"/>
            </a:xfrm>
            <a:custGeom>
              <a:avLst/>
              <a:gdLst>
                <a:gd name="T0" fmla="*/ 5 w 16"/>
                <a:gd name="T1" fmla="*/ 1 h 10"/>
                <a:gd name="T2" fmla="*/ 0 w 16"/>
                <a:gd name="T3" fmla="*/ 2 h 10"/>
                <a:gd name="T4" fmla="*/ 3 w 16"/>
                <a:gd name="T5" fmla="*/ 5 h 10"/>
                <a:gd name="T6" fmla="*/ 8 w 16"/>
                <a:gd name="T7" fmla="*/ 7 h 10"/>
                <a:gd name="T8" fmla="*/ 14 w 16"/>
                <a:gd name="T9" fmla="*/ 8 h 10"/>
                <a:gd name="T10" fmla="*/ 13 w 16"/>
                <a:gd name="T11" fmla="*/ 4 h 10"/>
                <a:gd name="T12" fmla="*/ 15 w 16"/>
                <a:gd name="T13" fmla="*/ 1 h 10"/>
                <a:gd name="T14" fmla="*/ 11 w 16"/>
                <a:gd name="T15" fmla="*/ 1 h 10"/>
                <a:gd name="T16" fmla="*/ 5 w 1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0">
                  <a:moveTo>
                    <a:pt x="5" y="1"/>
                  </a:moveTo>
                  <a:cubicBezTo>
                    <a:pt x="4" y="1"/>
                    <a:pt x="1" y="1"/>
                    <a:pt x="0" y="2"/>
                  </a:cubicBezTo>
                  <a:cubicBezTo>
                    <a:pt x="0" y="3"/>
                    <a:pt x="2" y="4"/>
                    <a:pt x="3" y="5"/>
                  </a:cubicBezTo>
                  <a:cubicBezTo>
                    <a:pt x="5" y="5"/>
                    <a:pt x="7" y="6"/>
                    <a:pt x="8" y="7"/>
                  </a:cubicBezTo>
                  <a:cubicBezTo>
                    <a:pt x="10" y="8"/>
                    <a:pt x="12" y="10"/>
                    <a:pt x="14" y="8"/>
                  </a:cubicBezTo>
                  <a:cubicBezTo>
                    <a:pt x="16" y="7"/>
                    <a:pt x="12" y="6"/>
                    <a:pt x="13" y="4"/>
                  </a:cubicBezTo>
                  <a:cubicBezTo>
                    <a:pt x="13" y="4"/>
                    <a:pt x="16" y="2"/>
                    <a:pt x="15" y="1"/>
                  </a:cubicBezTo>
                  <a:cubicBezTo>
                    <a:pt x="15" y="0"/>
                    <a:pt x="11" y="1"/>
                    <a:pt x="11" y="1"/>
                  </a:cubicBezTo>
                  <a:cubicBezTo>
                    <a:pt x="9" y="2"/>
                    <a:pt x="7" y="1"/>
                    <a:pt x="5"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97" name="Freeform 496"/>
            <p:cNvSpPr/>
            <p:nvPr/>
          </p:nvSpPr>
          <p:spPr bwMode="auto">
            <a:xfrm>
              <a:off x="13161977" y="7284208"/>
              <a:ext cx="121018" cy="66896"/>
            </a:xfrm>
            <a:custGeom>
              <a:avLst/>
              <a:gdLst>
                <a:gd name="T0" fmla="*/ 12 w 13"/>
                <a:gd name="T1" fmla="*/ 1 h 7"/>
                <a:gd name="T2" fmla="*/ 10 w 13"/>
                <a:gd name="T3" fmla="*/ 2 h 7"/>
                <a:gd name="T4" fmla="*/ 10 w 13"/>
                <a:gd name="T5" fmla="*/ 5 h 7"/>
                <a:gd name="T6" fmla="*/ 6 w 13"/>
                <a:gd name="T7" fmla="*/ 6 h 7"/>
                <a:gd name="T8" fmla="*/ 2 w 13"/>
                <a:gd name="T9" fmla="*/ 6 h 7"/>
                <a:gd name="T10" fmla="*/ 5 w 13"/>
                <a:gd name="T11" fmla="*/ 3 h 7"/>
                <a:gd name="T12" fmla="*/ 12 w 13"/>
                <a:gd name="T13" fmla="*/ 1 h 7"/>
                <a:gd name="T14" fmla="*/ 12 w 13"/>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7">
                  <a:moveTo>
                    <a:pt x="12" y="1"/>
                  </a:moveTo>
                  <a:cubicBezTo>
                    <a:pt x="12" y="1"/>
                    <a:pt x="10" y="2"/>
                    <a:pt x="10" y="2"/>
                  </a:cubicBezTo>
                  <a:cubicBezTo>
                    <a:pt x="9" y="3"/>
                    <a:pt x="10" y="5"/>
                    <a:pt x="10" y="5"/>
                  </a:cubicBezTo>
                  <a:cubicBezTo>
                    <a:pt x="9" y="5"/>
                    <a:pt x="7" y="5"/>
                    <a:pt x="6" y="6"/>
                  </a:cubicBezTo>
                  <a:cubicBezTo>
                    <a:pt x="4" y="7"/>
                    <a:pt x="3" y="7"/>
                    <a:pt x="2" y="6"/>
                  </a:cubicBezTo>
                  <a:cubicBezTo>
                    <a:pt x="0" y="4"/>
                    <a:pt x="4" y="3"/>
                    <a:pt x="5" y="3"/>
                  </a:cubicBezTo>
                  <a:cubicBezTo>
                    <a:pt x="7" y="3"/>
                    <a:pt x="10" y="2"/>
                    <a:pt x="12" y="1"/>
                  </a:cubicBezTo>
                  <a:cubicBezTo>
                    <a:pt x="13" y="0"/>
                    <a:pt x="11" y="2"/>
                    <a:pt x="12"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98" name="Freeform 497"/>
            <p:cNvSpPr/>
            <p:nvPr/>
          </p:nvSpPr>
          <p:spPr bwMode="auto">
            <a:xfrm>
              <a:off x="12760705" y="7293764"/>
              <a:ext cx="140127" cy="38227"/>
            </a:xfrm>
            <a:custGeom>
              <a:avLst/>
              <a:gdLst>
                <a:gd name="T0" fmla="*/ 8 w 15"/>
                <a:gd name="T1" fmla="*/ 4 h 4"/>
                <a:gd name="T2" fmla="*/ 1 w 15"/>
                <a:gd name="T3" fmla="*/ 1 h 4"/>
                <a:gd name="T4" fmla="*/ 7 w 15"/>
                <a:gd name="T5" fmla="*/ 1 h 4"/>
                <a:gd name="T6" fmla="*/ 15 w 15"/>
                <a:gd name="T7" fmla="*/ 2 h 4"/>
                <a:gd name="T8" fmla="*/ 13 w 15"/>
                <a:gd name="T9" fmla="*/ 3 h 4"/>
                <a:gd name="T10" fmla="*/ 8 w 15"/>
                <a:gd name="T11" fmla="*/ 4 h 4"/>
                <a:gd name="T12" fmla="*/ 8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8" y="4"/>
                  </a:moveTo>
                  <a:cubicBezTo>
                    <a:pt x="7" y="4"/>
                    <a:pt x="0" y="2"/>
                    <a:pt x="1" y="1"/>
                  </a:cubicBezTo>
                  <a:cubicBezTo>
                    <a:pt x="1" y="0"/>
                    <a:pt x="7" y="1"/>
                    <a:pt x="7" y="1"/>
                  </a:cubicBezTo>
                  <a:cubicBezTo>
                    <a:pt x="10" y="2"/>
                    <a:pt x="12" y="2"/>
                    <a:pt x="15" y="2"/>
                  </a:cubicBezTo>
                  <a:cubicBezTo>
                    <a:pt x="15" y="2"/>
                    <a:pt x="13" y="3"/>
                    <a:pt x="13" y="3"/>
                  </a:cubicBezTo>
                  <a:cubicBezTo>
                    <a:pt x="12" y="4"/>
                    <a:pt x="10" y="4"/>
                    <a:pt x="8" y="4"/>
                  </a:cubicBezTo>
                  <a:cubicBezTo>
                    <a:pt x="6" y="4"/>
                    <a:pt x="9" y="4"/>
                    <a:pt x="8" y="4"/>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99" name="Freeform 498"/>
            <p:cNvSpPr/>
            <p:nvPr/>
          </p:nvSpPr>
          <p:spPr bwMode="auto">
            <a:xfrm>
              <a:off x="12693826" y="5917609"/>
              <a:ext cx="66879" cy="66896"/>
            </a:xfrm>
            <a:custGeom>
              <a:avLst/>
              <a:gdLst>
                <a:gd name="T0" fmla="*/ 1 w 7"/>
                <a:gd name="T1" fmla="*/ 4 h 7"/>
                <a:gd name="T2" fmla="*/ 1 w 7"/>
                <a:gd name="T3" fmla="*/ 1 h 7"/>
                <a:gd name="T4" fmla="*/ 7 w 7"/>
                <a:gd name="T5" fmla="*/ 1 h 7"/>
                <a:gd name="T6" fmla="*/ 1 w 7"/>
                <a:gd name="T7" fmla="*/ 4 h 7"/>
                <a:gd name="T8" fmla="*/ 1 w 7"/>
                <a:gd name="T9" fmla="*/ 4 h 7"/>
              </a:gdLst>
              <a:ahLst/>
              <a:cxnLst>
                <a:cxn ang="0">
                  <a:pos x="T0" y="T1"/>
                </a:cxn>
                <a:cxn ang="0">
                  <a:pos x="T2" y="T3"/>
                </a:cxn>
                <a:cxn ang="0">
                  <a:pos x="T4" y="T5"/>
                </a:cxn>
                <a:cxn ang="0">
                  <a:pos x="T6" y="T7"/>
                </a:cxn>
                <a:cxn ang="0">
                  <a:pos x="T8" y="T9"/>
                </a:cxn>
              </a:cxnLst>
              <a:rect l="0" t="0" r="r" b="b"/>
              <a:pathLst>
                <a:path w="7" h="7">
                  <a:moveTo>
                    <a:pt x="1" y="4"/>
                  </a:moveTo>
                  <a:cubicBezTo>
                    <a:pt x="1" y="3"/>
                    <a:pt x="0" y="1"/>
                    <a:pt x="1" y="1"/>
                  </a:cubicBezTo>
                  <a:cubicBezTo>
                    <a:pt x="2" y="1"/>
                    <a:pt x="7" y="0"/>
                    <a:pt x="7" y="1"/>
                  </a:cubicBezTo>
                  <a:cubicBezTo>
                    <a:pt x="7" y="2"/>
                    <a:pt x="2" y="6"/>
                    <a:pt x="1" y="4"/>
                  </a:cubicBezTo>
                  <a:cubicBezTo>
                    <a:pt x="1" y="1"/>
                    <a:pt x="2" y="7"/>
                    <a:pt x="1" y="4"/>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00" name="Freeform 499"/>
            <p:cNvSpPr/>
            <p:nvPr/>
          </p:nvSpPr>
          <p:spPr bwMode="auto">
            <a:xfrm>
              <a:off x="12703380" y="5892125"/>
              <a:ext cx="47770" cy="25484"/>
            </a:xfrm>
            <a:custGeom>
              <a:avLst/>
              <a:gdLst>
                <a:gd name="T0" fmla="*/ 3 w 5"/>
                <a:gd name="T1" fmla="*/ 2 h 3"/>
                <a:gd name="T2" fmla="*/ 0 w 5"/>
                <a:gd name="T3" fmla="*/ 1 h 3"/>
                <a:gd name="T4" fmla="*/ 4 w 5"/>
                <a:gd name="T5" fmla="*/ 1 h 3"/>
                <a:gd name="T6" fmla="*/ 3 w 5"/>
                <a:gd name="T7" fmla="*/ 2 h 3"/>
                <a:gd name="T8" fmla="*/ 3 w 5"/>
                <a:gd name="T9" fmla="*/ 2 h 3"/>
              </a:gdLst>
              <a:ahLst/>
              <a:cxnLst>
                <a:cxn ang="0">
                  <a:pos x="T0" y="T1"/>
                </a:cxn>
                <a:cxn ang="0">
                  <a:pos x="T2" y="T3"/>
                </a:cxn>
                <a:cxn ang="0">
                  <a:pos x="T4" y="T5"/>
                </a:cxn>
                <a:cxn ang="0">
                  <a:pos x="T6" y="T7"/>
                </a:cxn>
                <a:cxn ang="0">
                  <a:pos x="T8" y="T9"/>
                </a:cxn>
              </a:cxnLst>
              <a:rect l="0" t="0" r="r" b="b"/>
              <a:pathLst>
                <a:path w="5" h="3">
                  <a:moveTo>
                    <a:pt x="3" y="2"/>
                  </a:moveTo>
                  <a:cubicBezTo>
                    <a:pt x="2" y="2"/>
                    <a:pt x="0" y="1"/>
                    <a:pt x="0" y="1"/>
                  </a:cubicBezTo>
                  <a:cubicBezTo>
                    <a:pt x="0" y="1"/>
                    <a:pt x="4" y="0"/>
                    <a:pt x="4" y="1"/>
                  </a:cubicBezTo>
                  <a:cubicBezTo>
                    <a:pt x="5" y="2"/>
                    <a:pt x="4" y="3"/>
                    <a:pt x="3" y="2"/>
                  </a:cubicBezTo>
                  <a:cubicBezTo>
                    <a:pt x="1" y="2"/>
                    <a:pt x="5" y="3"/>
                    <a:pt x="3" y="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01" name="Freeform 500"/>
            <p:cNvSpPr/>
            <p:nvPr/>
          </p:nvSpPr>
          <p:spPr bwMode="auto">
            <a:xfrm>
              <a:off x="12509111" y="5955834"/>
              <a:ext cx="54139" cy="92380"/>
            </a:xfrm>
            <a:custGeom>
              <a:avLst/>
              <a:gdLst>
                <a:gd name="T0" fmla="*/ 6 w 6"/>
                <a:gd name="T1" fmla="*/ 2 h 10"/>
                <a:gd name="T2" fmla="*/ 3 w 6"/>
                <a:gd name="T3" fmla="*/ 9 h 10"/>
                <a:gd name="T4" fmla="*/ 6 w 6"/>
                <a:gd name="T5" fmla="*/ 2 h 10"/>
                <a:gd name="T6" fmla="*/ 6 w 6"/>
                <a:gd name="T7" fmla="*/ 2 h 10"/>
              </a:gdLst>
              <a:ahLst/>
              <a:cxnLst>
                <a:cxn ang="0">
                  <a:pos x="T0" y="T1"/>
                </a:cxn>
                <a:cxn ang="0">
                  <a:pos x="T2" y="T3"/>
                </a:cxn>
                <a:cxn ang="0">
                  <a:pos x="T4" y="T5"/>
                </a:cxn>
                <a:cxn ang="0">
                  <a:pos x="T6" y="T7"/>
                </a:cxn>
              </a:cxnLst>
              <a:rect l="0" t="0" r="r" b="b"/>
              <a:pathLst>
                <a:path w="6" h="10">
                  <a:moveTo>
                    <a:pt x="6" y="2"/>
                  </a:moveTo>
                  <a:cubicBezTo>
                    <a:pt x="6" y="0"/>
                    <a:pt x="0" y="10"/>
                    <a:pt x="3" y="9"/>
                  </a:cubicBezTo>
                  <a:cubicBezTo>
                    <a:pt x="4" y="9"/>
                    <a:pt x="6" y="3"/>
                    <a:pt x="6" y="2"/>
                  </a:cubicBezTo>
                  <a:cubicBezTo>
                    <a:pt x="6" y="1"/>
                    <a:pt x="6" y="3"/>
                    <a:pt x="6" y="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02" name="Freeform 501"/>
            <p:cNvSpPr/>
            <p:nvPr/>
          </p:nvSpPr>
          <p:spPr bwMode="auto">
            <a:xfrm>
              <a:off x="12591917" y="5796557"/>
              <a:ext cx="38217" cy="38227"/>
            </a:xfrm>
            <a:custGeom>
              <a:avLst/>
              <a:gdLst>
                <a:gd name="T0" fmla="*/ 3 w 4"/>
                <a:gd name="T1" fmla="*/ 3 h 4"/>
                <a:gd name="T2" fmla="*/ 1 w 4"/>
                <a:gd name="T3" fmla="*/ 1 h 4"/>
                <a:gd name="T4" fmla="*/ 3 w 4"/>
                <a:gd name="T5" fmla="*/ 0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3"/>
                    <a:pt x="0" y="2"/>
                    <a:pt x="1" y="1"/>
                  </a:cubicBezTo>
                  <a:cubicBezTo>
                    <a:pt x="2" y="1"/>
                    <a:pt x="3" y="0"/>
                    <a:pt x="3" y="0"/>
                  </a:cubicBezTo>
                  <a:cubicBezTo>
                    <a:pt x="4" y="0"/>
                    <a:pt x="4" y="2"/>
                    <a:pt x="3" y="3"/>
                  </a:cubicBezTo>
                  <a:cubicBezTo>
                    <a:pt x="2" y="4"/>
                    <a:pt x="4" y="2"/>
                    <a:pt x="3" y="3"/>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03" name="Freeform 502"/>
            <p:cNvSpPr/>
            <p:nvPr/>
          </p:nvSpPr>
          <p:spPr bwMode="auto">
            <a:xfrm>
              <a:off x="12219302" y="6086441"/>
              <a:ext cx="54139" cy="86010"/>
            </a:xfrm>
            <a:custGeom>
              <a:avLst/>
              <a:gdLst>
                <a:gd name="T0" fmla="*/ 6 w 6"/>
                <a:gd name="T1" fmla="*/ 2 h 9"/>
                <a:gd name="T2" fmla="*/ 6 w 6"/>
                <a:gd name="T3" fmla="*/ 4 h 9"/>
                <a:gd name="T4" fmla="*/ 5 w 6"/>
                <a:gd name="T5" fmla="*/ 9 h 9"/>
                <a:gd name="T6" fmla="*/ 0 w 6"/>
                <a:gd name="T7" fmla="*/ 3 h 9"/>
                <a:gd name="T8" fmla="*/ 3 w 6"/>
                <a:gd name="T9" fmla="*/ 3 h 9"/>
                <a:gd name="T10" fmla="*/ 6 w 6"/>
                <a:gd name="T11" fmla="*/ 2 h 9"/>
                <a:gd name="T12" fmla="*/ 6 w 6"/>
                <a:gd name="T13" fmla="*/ 2 h 9"/>
              </a:gdLst>
              <a:ahLst/>
              <a:cxnLst>
                <a:cxn ang="0">
                  <a:pos x="T0" y="T1"/>
                </a:cxn>
                <a:cxn ang="0">
                  <a:pos x="T2" y="T3"/>
                </a:cxn>
                <a:cxn ang="0">
                  <a:pos x="T4" y="T5"/>
                </a:cxn>
                <a:cxn ang="0">
                  <a:pos x="T6" y="T7"/>
                </a:cxn>
                <a:cxn ang="0">
                  <a:pos x="T8" y="T9"/>
                </a:cxn>
                <a:cxn ang="0">
                  <a:pos x="T10" y="T11"/>
                </a:cxn>
                <a:cxn ang="0">
                  <a:pos x="T12" y="T13"/>
                </a:cxn>
              </a:cxnLst>
              <a:rect l="0" t="0" r="r" b="b"/>
              <a:pathLst>
                <a:path w="6" h="9">
                  <a:moveTo>
                    <a:pt x="6" y="2"/>
                  </a:moveTo>
                  <a:cubicBezTo>
                    <a:pt x="6" y="1"/>
                    <a:pt x="6" y="4"/>
                    <a:pt x="6" y="4"/>
                  </a:cubicBezTo>
                  <a:cubicBezTo>
                    <a:pt x="6" y="6"/>
                    <a:pt x="6" y="8"/>
                    <a:pt x="5" y="9"/>
                  </a:cubicBezTo>
                  <a:cubicBezTo>
                    <a:pt x="5" y="9"/>
                    <a:pt x="0" y="5"/>
                    <a:pt x="0" y="3"/>
                  </a:cubicBezTo>
                  <a:cubicBezTo>
                    <a:pt x="0" y="3"/>
                    <a:pt x="2" y="2"/>
                    <a:pt x="3" y="3"/>
                  </a:cubicBezTo>
                  <a:cubicBezTo>
                    <a:pt x="4" y="4"/>
                    <a:pt x="5" y="4"/>
                    <a:pt x="6" y="2"/>
                  </a:cubicBezTo>
                  <a:cubicBezTo>
                    <a:pt x="6" y="0"/>
                    <a:pt x="6" y="3"/>
                    <a:pt x="6" y="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04" name="Freeform 503"/>
            <p:cNvSpPr/>
            <p:nvPr/>
          </p:nvSpPr>
          <p:spPr bwMode="auto">
            <a:xfrm>
              <a:off x="12152426" y="6105555"/>
              <a:ext cx="76432" cy="76452"/>
            </a:xfrm>
            <a:custGeom>
              <a:avLst/>
              <a:gdLst>
                <a:gd name="T0" fmla="*/ 6 w 8"/>
                <a:gd name="T1" fmla="*/ 7 h 8"/>
                <a:gd name="T2" fmla="*/ 1 w 8"/>
                <a:gd name="T3" fmla="*/ 4 h 8"/>
                <a:gd name="T4" fmla="*/ 6 w 8"/>
                <a:gd name="T5" fmla="*/ 7 h 8"/>
                <a:gd name="T6" fmla="*/ 6 w 8"/>
                <a:gd name="T7" fmla="*/ 7 h 8"/>
              </a:gdLst>
              <a:ahLst/>
              <a:cxnLst>
                <a:cxn ang="0">
                  <a:pos x="T0" y="T1"/>
                </a:cxn>
                <a:cxn ang="0">
                  <a:pos x="T2" y="T3"/>
                </a:cxn>
                <a:cxn ang="0">
                  <a:pos x="T4" y="T5"/>
                </a:cxn>
                <a:cxn ang="0">
                  <a:pos x="T6" y="T7"/>
                </a:cxn>
              </a:cxnLst>
              <a:rect l="0" t="0" r="r" b="b"/>
              <a:pathLst>
                <a:path w="8" h="8">
                  <a:moveTo>
                    <a:pt x="6" y="7"/>
                  </a:moveTo>
                  <a:cubicBezTo>
                    <a:pt x="5" y="8"/>
                    <a:pt x="0" y="5"/>
                    <a:pt x="1" y="4"/>
                  </a:cubicBezTo>
                  <a:cubicBezTo>
                    <a:pt x="3" y="0"/>
                    <a:pt x="8" y="5"/>
                    <a:pt x="6" y="7"/>
                  </a:cubicBezTo>
                  <a:cubicBezTo>
                    <a:pt x="5" y="8"/>
                    <a:pt x="7" y="6"/>
                    <a:pt x="6" y="7"/>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05" name="Freeform 504"/>
            <p:cNvSpPr/>
            <p:nvPr/>
          </p:nvSpPr>
          <p:spPr bwMode="auto">
            <a:xfrm>
              <a:off x="11818028" y="7070776"/>
              <a:ext cx="44586" cy="35042"/>
            </a:xfrm>
            <a:custGeom>
              <a:avLst/>
              <a:gdLst>
                <a:gd name="T0" fmla="*/ 4 w 5"/>
                <a:gd name="T1" fmla="*/ 2 h 4"/>
                <a:gd name="T2" fmla="*/ 3 w 5"/>
                <a:gd name="T3" fmla="*/ 3 h 4"/>
                <a:gd name="T4" fmla="*/ 0 w 5"/>
                <a:gd name="T5" fmla="*/ 2 h 4"/>
                <a:gd name="T6" fmla="*/ 4 w 5"/>
                <a:gd name="T7" fmla="*/ 0 h 4"/>
                <a:gd name="T8" fmla="*/ 4 w 5"/>
                <a:gd name="T9" fmla="*/ 2 h 4"/>
                <a:gd name="T10" fmla="*/ 4 w 5"/>
                <a:gd name="T11" fmla="*/ 2 h 4"/>
              </a:gdLst>
              <a:ahLst/>
              <a:cxnLst>
                <a:cxn ang="0">
                  <a:pos x="T0" y="T1"/>
                </a:cxn>
                <a:cxn ang="0">
                  <a:pos x="T2" y="T3"/>
                </a:cxn>
                <a:cxn ang="0">
                  <a:pos x="T4" y="T5"/>
                </a:cxn>
                <a:cxn ang="0">
                  <a:pos x="T6" y="T7"/>
                </a:cxn>
                <a:cxn ang="0">
                  <a:pos x="T8" y="T9"/>
                </a:cxn>
                <a:cxn ang="0">
                  <a:pos x="T10" y="T11"/>
                </a:cxn>
              </a:cxnLst>
              <a:rect l="0" t="0" r="r" b="b"/>
              <a:pathLst>
                <a:path w="5" h="4">
                  <a:moveTo>
                    <a:pt x="4" y="2"/>
                  </a:moveTo>
                  <a:cubicBezTo>
                    <a:pt x="5" y="1"/>
                    <a:pt x="4" y="4"/>
                    <a:pt x="3" y="3"/>
                  </a:cubicBezTo>
                  <a:cubicBezTo>
                    <a:pt x="3" y="3"/>
                    <a:pt x="0" y="2"/>
                    <a:pt x="0" y="2"/>
                  </a:cubicBezTo>
                  <a:cubicBezTo>
                    <a:pt x="0" y="2"/>
                    <a:pt x="3" y="0"/>
                    <a:pt x="4" y="0"/>
                  </a:cubicBezTo>
                  <a:cubicBezTo>
                    <a:pt x="4" y="0"/>
                    <a:pt x="3" y="2"/>
                    <a:pt x="4" y="2"/>
                  </a:cubicBezTo>
                  <a:cubicBezTo>
                    <a:pt x="5" y="1"/>
                    <a:pt x="3" y="2"/>
                    <a:pt x="4" y="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06" name="Freeform 505"/>
            <p:cNvSpPr/>
            <p:nvPr/>
          </p:nvSpPr>
          <p:spPr bwMode="auto">
            <a:xfrm>
              <a:off x="11359426" y="5927165"/>
              <a:ext cx="57323" cy="57338"/>
            </a:xfrm>
            <a:custGeom>
              <a:avLst/>
              <a:gdLst>
                <a:gd name="T0" fmla="*/ 5 w 6"/>
                <a:gd name="T1" fmla="*/ 1 h 6"/>
                <a:gd name="T2" fmla="*/ 4 w 6"/>
                <a:gd name="T3" fmla="*/ 5 h 6"/>
                <a:gd name="T4" fmla="*/ 1 w 6"/>
                <a:gd name="T5" fmla="*/ 5 h 6"/>
                <a:gd name="T6" fmla="*/ 5 w 6"/>
                <a:gd name="T7" fmla="*/ 1 h 6"/>
                <a:gd name="T8" fmla="*/ 5 w 6"/>
                <a:gd name="T9" fmla="*/ 1 h 6"/>
              </a:gdLst>
              <a:ahLst/>
              <a:cxnLst>
                <a:cxn ang="0">
                  <a:pos x="T0" y="T1"/>
                </a:cxn>
                <a:cxn ang="0">
                  <a:pos x="T2" y="T3"/>
                </a:cxn>
                <a:cxn ang="0">
                  <a:pos x="T4" y="T5"/>
                </a:cxn>
                <a:cxn ang="0">
                  <a:pos x="T6" y="T7"/>
                </a:cxn>
                <a:cxn ang="0">
                  <a:pos x="T8" y="T9"/>
                </a:cxn>
              </a:cxnLst>
              <a:rect l="0" t="0" r="r" b="b"/>
              <a:pathLst>
                <a:path w="6" h="6">
                  <a:moveTo>
                    <a:pt x="5" y="1"/>
                  </a:moveTo>
                  <a:cubicBezTo>
                    <a:pt x="6" y="2"/>
                    <a:pt x="4" y="3"/>
                    <a:pt x="4" y="5"/>
                  </a:cubicBezTo>
                  <a:cubicBezTo>
                    <a:pt x="3" y="6"/>
                    <a:pt x="2" y="6"/>
                    <a:pt x="1" y="5"/>
                  </a:cubicBezTo>
                  <a:cubicBezTo>
                    <a:pt x="0" y="4"/>
                    <a:pt x="5" y="0"/>
                    <a:pt x="5" y="1"/>
                  </a:cubicBezTo>
                  <a:cubicBezTo>
                    <a:pt x="6" y="2"/>
                    <a:pt x="5" y="0"/>
                    <a:pt x="5"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07" name="Freeform 506"/>
            <p:cNvSpPr/>
            <p:nvPr/>
          </p:nvSpPr>
          <p:spPr bwMode="auto">
            <a:xfrm>
              <a:off x="11388093" y="5994061"/>
              <a:ext cx="28662" cy="28669"/>
            </a:xfrm>
            <a:custGeom>
              <a:avLst/>
              <a:gdLst>
                <a:gd name="T0" fmla="*/ 3 w 3"/>
                <a:gd name="T1" fmla="*/ 1 h 3"/>
                <a:gd name="T2" fmla="*/ 0 w 3"/>
                <a:gd name="T3" fmla="*/ 2 h 3"/>
                <a:gd name="T4" fmla="*/ 2 w 3"/>
                <a:gd name="T5" fmla="*/ 3 h 3"/>
                <a:gd name="T6" fmla="*/ 3 w 3"/>
                <a:gd name="T7" fmla="*/ 1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2" y="1"/>
                    <a:pt x="0" y="1"/>
                    <a:pt x="0" y="2"/>
                  </a:cubicBezTo>
                  <a:cubicBezTo>
                    <a:pt x="0" y="3"/>
                    <a:pt x="2" y="3"/>
                    <a:pt x="2" y="3"/>
                  </a:cubicBezTo>
                  <a:cubicBezTo>
                    <a:pt x="3" y="3"/>
                    <a:pt x="3" y="0"/>
                    <a:pt x="3" y="1"/>
                  </a:cubicBezTo>
                  <a:cubicBezTo>
                    <a:pt x="2" y="1"/>
                    <a:pt x="3" y="1"/>
                    <a:pt x="3"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08" name="Freeform 507"/>
            <p:cNvSpPr/>
            <p:nvPr/>
          </p:nvSpPr>
          <p:spPr bwMode="auto">
            <a:xfrm>
              <a:off x="11416754" y="6022733"/>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09" name="Freeform 508"/>
            <p:cNvSpPr/>
            <p:nvPr/>
          </p:nvSpPr>
          <p:spPr bwMode="auto">
            <a:xfrm>
              <a:off x="11416754" y="6048217"/>
              <a:ext cx="9553" cy="19114"/>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2"/>
                    <a:pt x="0" y="2"/>
                  </a:cubicBezTo>
                  <a:cubicBezTo>
                    <a:pt x="1" y="2"/>
                    <a:pt x="1" y="0"/>
                    <a:pt x="1" y="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10" name="Freeform 509"/>
            <p:cNvSpPr/>
            <p:nvPr/>
          </p:nvSpPr>
          <p:spPr bwMode="auto">
            <a:xfrm>
              <a:off x="11416754" y="6067328"/>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11" name="Freeform 510"/>
            <p:cNvSpPr/>
            <p:nvPr/>
          </p:nvSpPr>
          <p:spPr bwMode="auto">
            <a:xfrm>
              <a:off x="11490002" y="6207491"/>
              <a:ext cx="9553" cy="19114"/>
            </a:xfrm>
            <a:custGeom>
              <a:avLst/>
              <a:gdLst>
                <a:gd name="T0" fmla="*/ 0 w 1"/>
                <a:gd name="T1" fmla="*/ 0 h 2"/>
                <a:gd name="T2" fmla="*/ 0 w 1"/>
                <a:gd name="T3" fmla="*/ 2 h 2"/>
                <a:gd name="T4" fmla="*/ 0 w 1"/>
                <a:gd name="T5" fmla="*/ 0 h 2"/>
              </a:gdLst>
              <a:ahLst/>
              <a:cxnLst>
                <a:cxn ang="0">
                  <a:pos x="T0" y="T1"/>
                </a:cxn>
                <a:cxn ang="0">
                  <a:pos x="T2" y="T3"/>
                </a:cxn>
                <a:cxn ang="0">
                  <a:pos x="T4" y="T5"/>
                </a:cxn>
              </a:cxnLst>
              <a:rect l="0" t="0" r="r" b="b"/>
              <a:pathLst>
                <a:path w="1" h="2">
                  <a:moveTo>
                    <a:pt x="0" y="0"/>
                  </a:moveTo>
                  <a:cubicBezTo>
                    <a:pt x="0" y="1"/>
                    <a:pt x="0" y="2"/>
                    <a:pt x="0" y="2"/>
                  </a:cubicBezTo>
                  <a:cubicBezTo>
                    <a:pt x="0" y="2"/>
                    <a:pt x="1" y="0"/>
                    <a:pt x="0" y="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12" name="Freeform 511"/>
            <p:cNvSpPr/>
            <p:nvPr/>
          </p:nvSpPr>
          <p:spPr bwMode="auto">
            <a:xfrm>
              <a:off x="11630131" y="5787002"/>
              <a:ext cx="19109" cy="38227"/>
            </a:xfrm>
            <a:custGeom>
              <a:avLst/>
              <a:gdLst>
                <a:gd name="T0" fmla="*/ 1 w 2"/>
                <a:gd name="T1" fmla="*/ 4 h 4"/>
                <a:gd name="T2" fmla="*/ 2 w 2"/>
                <a:gd name="T3" fmla="*/ 1 h 4"/>
                <a:gd name="T4" fmla="*/ 1 w 2"/>
                <a:gd name="T5" fmla="*/ 4 h 4"/>
                <a:gd name="T6" fmla="*/ 1 w 2"/>
                <a:gd name="T7" fmla="*/ 4 h 4"/>
              </a:gdLst>
              <a:ahLst/>
              <a:cxnLst>
                <a:cxn ang="0">
                  <a:pos x="T0" y="T1"/>
                </a:cxn>
                <a:cxn ang="0">
                  <a:pos x="T2" y="T3"/>
                </a:cxn>
                <a:cxn ang="0">
                  <a:pos x="T4" y="T5"/>
                </a:cxn>
                <a:cxn ang="0">
                  <a:pos x="T6" y="T7"/>
                </a:cxn>
              </a:cxnLst>
              <a:rect l="0" t="0" r="r" b="b"/>
              <a:pathLst>
                <a:path w="2" h="4">
                  <a:moveTo>
                    <a:pt x="1" y="4"/>
                  </a:moveTo>
                  <a:cubicBezTo>
                    <a:pt x="0" y="3"/>
                    <a:pt x="0" y="1"/>
                    <a:pt x="2" y="1"/>
                  </a:cubicBezTo>
                  <a:cubicBezTo>
                    <a:pt x="2" y="0"/>
                    <a:pt x="2" y="4"/>
                    <a:pt x="1" y="4"/>
                  </a:cubicBezTo>
                  <a:cubicBezTo>
                    <a:pt x="0" y="3"/>
                    <a:pt x="1" y="4"/>
                    <a:pt x="1" y="4"/>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13" name="Freeform 512"/>
            <p:cNvSpPr/>
            <p:nvPr/>
          </p:nvSpPr>
          <p:spPr bwMode="auto">
            <a:xfrm>
              <a:off x="8260699" y="11747159"/>
              <a:ext cx="111465" cy="57338"/>
            </a:xfrm>
            <a:custGeom>
              <a:avLst/>
              <a:gdLst>
                <a:gd name="T0" fmla="*/ 10 w 12"/>
                <a:gd name="T1" fmla="*/ 3 h 6"/>
                <a:gd name="T2" fmla="*/ 8 w 12"/>
                <a:gd name="T3" fmla="*/ 2 h 6"/>
                <a:gd name="T4" fmla="*/ 5 w 12"/>
                <a:gd name="T5" fmla="*/ 2 h 6"/>
                <a:gd name="T6" fmla="*/ 3 w 12"/>
                <a:gd name="T7" fmla="*/ 1 h 6"/>
                <a:gd name="T8" fmla="*/ 0 w 12"/>
                <a:gd name="T9" fmla="*/ 3 h 6"/>
                <a:gd name="T10" fmla="*/ 2 w 12"/>
                <a:gd name="T11" fmla="*/ 5 h 6"/>
                <a:gd name="T12" fmla="*/ 6 w 12"/>
                <a:gd name="T13" fmla="*/ 5 h 6"/>
                <a:gd name="T14" fmla="*/ 11 w 12"/>
                <a:gd name="T15" fmla="*/ 3 h 6"/>
                <a:gd name="T16" fmla="*/ 10 w 12"/>
                <a:gd name="T17" fmla="*/ 3 h 6"/>
                <a:gd name="T18" fmla="*/ 10 w 12"/>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6">
                  <a:moveTo>
                    <a:pt x="10" y="3"/>
                  </a:moveTo>
                  <a:cubicBezTo>
                    <a:pt x="9" y="3"/>
                    <a:pt x="9" y="2"/>
                    <a:pt x="8" y="2"/>
                  </a:cubicBezTo>
                  <a:cubicBezTo>
                    <a:pt x="7" y="2"/>
                    <a:pt x="6" y="2"/>
                    <a:pt x="5" y="2"/>
                  </a:cubicBezTo>
                  <a:cubicBezTo>
                    <a:pt x="4" y="2"/>
                    <a:pt x="4" y="0"/>
                    <a:pt x="3" y="1"/>
                  </a:cubicBezTo>
                  <a:cubicBezTo>
                    <a:pt x="3" y="1"/>
                    <a:pt x="0" y="3"/>
                    <a:pt x="0" y="3"/>
                  </a:cubicBezTo>
                  <a:cubicBezTo>
                    <a:pt x="0" y="3"/>
                    <a:pt x="2" y="5"/>
                    <a:pt x="2" y="5"/>
                  </a:cubicBezTo>
                  <a:cubicBezTo>
                    <a:pt x="3" y="6"/>
                    <a:pt x="5" y="5"/>
                    <a:pt x="6" y="5"/>
                  </a:cubicBezTo>
                  <a:cubicBezTo>
                    <a:pt x="7" y="5"/>
                    <a:pt x="11" y="4"/>
                    <a:pt x="11" y="3"/>
                  </a:cubicBezTo>
                  <a:cubicBezTo>
                    <a:pt x="10" y="3"/>
                    <a:pt x="10" y="3"/>
                    <a:pt x="10" y="3"/>
                  </a:cubicBezTo>
                  <a:cubicBezTo>
                    <a:pt x="9" y="3"/>
                    <a:pt x="12" y="2"/>
                    <a:pt x="10" y="3"/>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14" name="Freeform 513"/>
            <p:cNvSpPr/>
            <p:nvPr/>
          </p:nvSpPr>
          <p:spPr bwMode="auto">
            <a:xfrm>
              <a:off x="8251144" y="11804497"/>
              <a:ext cx="82803" cy="57338"/>
            </a:xfrm>
            <a:custGeom>
              <a:avLst/>
              <a:gdLst>
                <a:gd name="T0" fmla="*/ 7 w 9"/>
                <a:gd name="T1" fmla="*/ 3 h 6"/>
                <a:gd name="T2" fmla="*/ 0 w 9"/>
                <a:gd name="T3" fmla="*/ 1 h 6"/>
                <a:gd name="T4" fmla="*/ 2 w 9"/>
                <a:gd name="T5" fmla="*/ 2 h 6"/>
                <a:gd name="T6" fmla="*/ 1 w 9"/>
                <a:gd name="T7" fmla="*/ 5 h 6"/>
                <a:gd name="T8" fmla="*/ 3 w 9"/>
                <a:gd name="T9" fmla="*/ 5 h 6"/>
                <a:gd name="T10" fmla="*/ 4 w 9"/>
                <a:gd name="T11" fmla="*/ 5 h 6"/>
                <a:gd name="T12" fmla="*/ 7 w 9"/>
                <a:gd name="T13" fmla="*/ 3 h 6"/>
                <a:gd name="T14" fmla="*/ 7 w 9"/>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7" y="3"/>
                  </a:moveTo>
                  <a:cubicBezTo>
                    <a:pt x="7" y="2"/>
                    <a:pt x="0" y="0"/>
                    <a:pt x="0" y="1"/>
                  </a:cubicBezTo>
                  <a:cubicBezTo>
                    <a:pt x="0" y="1"/>
                    <a:pt x="2" y="2"/>
                    <a:pt x="2" y="2"/>
                  </a:cubicBezTo>
                  <a:cubicBezTo>
                    <a:pt x="3" y="3"/>
                    <a:pt x="1" y="4"/>
                    <a:pt x="1" y="5"/>
                  </a:cubicBezTo>
                  <a:cubicBezTo>
                    <a:pt x="1" y="6"/>
                    <a:pt x="3" y="5"/>
                    <a:pt x="3" y="5"/>
                  </a:cubicBezTo>
                  <a:cubicBezTo>
                    <a:pt x="4" y="4"/>
                    <a:pt x="3" y="5"/>
                    <a:pt x="4" y="5"/>
                  </a:cubicBezTo>
                  <a:cubicBezTo>
                    <a:pt x="5" y="6"/>
                    <a:pt x="9" y="4"/>
                    <a:pt x="7" y="3"/>
                  </a:cubicBezTo>
                  <a:cubicBezTo>
                    <a:pt x="6" y="2"/>
                    <a:pt x="8" y="3"/>
                    <a:pt x="7" y="3"/>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15" name="Freeform 514"/>
            <p:cNvSpPr/>
            <p:nvPr/>
          </p:nvSpPr>
          <p:spPr bwMode="auto">
            <a:xfrm>
              <a:off x="8241593" y="11731231"/>
              <a:ext cx="73248" cy="44598"/>
            </a:xfrm>
            <a:custGeom>
              <a:avLst/>
              <a:gdLst>
                <a:gd name="T0" fmla="*/ 6 w 8"/>
                <a:gd name="T1" fmla="*/ 0 h 5"/>
                <a:gd name="T2" fmla="*/ 3 w 8"/>
                <a:gd name="T3" fmla="*/ 1 h 5"/>
                <a:gd name="T4" fmla="*/ 0 w 8"/>
                <a:gd name="T5" fmla="*/ 1 h 5"/>
                <a:gd name="T6" fmla="*/ 0 w 8"/>
                <a:gd name="T7" fmla="*/ 3 h 5"/>
                <a:gd name="T8" fmla="*/ 5 w 8"/>
                <a:gd name="T9" fmla="*/ 2 h 5"/>
                <a:gd name="T10" fmla="*/ 6 w 8"/>
                <a:gd name="T11" fmla="*/ 0 h 5"/>
                <a:gd name="T12" fmla="*/ 6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6" y="0"/>
                  </a:moveTo>
                  <a:cubicBezTo>
                    <a:pt x="5" y="0"/>
                    <a:pt x="4" y="1"/>
                    <a:pt x="3" y="1"/>
                  </a:cubicBezTo>
                  <a:cubicBezTo>
                    <a:pt x="2" y="0"/>
                    <a:pt x="0" y="1"/>
                    <a:pt x="0" y="1"/>
                  </a:cubicBezTo>
                  <a:cubicBezTo>
                    <a:pt x="1" y="0"/>
                    <a:pt x="0" y="4"/>
                    <a:pt x="0" y="3"/>
                  </a:cubicBezTo>
                  <a:cubicBezTo>
                    <a:pt x="1" y="5"/>
                    <a:pt x="4" y="3"/>
                    <a:pt x="5" y="2"/>
                  </a:cubicBezTo>
                  <a:cubicBezTo>
                    <a:pt x="6" y="2"/>
                    <a:pt x="8" y="0"/>
                    <a:pt x="6" y="0"/>
                  </a:cubicBezTo>
                  <a:cubicBezTo>
                    <a:pt x="5" y="0"/>
                    <a:pt x="8" y="0"/>
                    <a:pt x="6" y="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16" name="Freeform 515"/>
            <p:cNvSpPr/>
            <p:nvPr/>
          </p:nvSpPr>
          <p:spPr bwMode="auto">
            <a:xfrm>
              <a:off x="8203376" y="11766272"/>
              <a:ext cx="76432" cy="47785"/>
            </a:xfrm>
            <a:custGeom>
              <a:avLst/>
              <a:gdLst>
                <a:gd name="T0" fmla="*/ 7 w 8"/>
                <a:gd name="T1" fmla="*/ 4 h 5"/>
                <a:gd name="T2" fmla="*/ 1 w 8"/>
                <a:gd name="T3" fmla="*/ 1 h 5"/>
                <a:gd name="T4" fmla="*/ 7 w 8"/>
                <a:gd name="T5" fmla="*/ 4 h 5"/>
              </a:gdLst>
              <a:ahLst/>
              <a:cxnLst>
                <a:cxn ang="0">
                  <a:pos x="T0" y="T1"/>
                </a:cxn>
                <a:cxn ang="0">
                  <a:pos x="T2" y="T3"/>
                </a:cxn>
                <a:cxn ang="0">
                  <a:pos x="T4" y="T5"/>
                </a:cxn>
              </a:cxnLst>
              <a:rect l="0" t="0" r="r" b="b"/>
              <a:pathLst>
                <a:path w="8" h="5">
                  <a:moveTo>
                    <a:pt x="7" y="4"/>
                  </a:moveTo>
                  <a:cubicBezTo>
                    <a:pt x="6" y="3"/>
                    <a:pt x="0" y="0"/>
                    <a:pt x="1" y="1"/>
                  </a:cubicBezTo>
                  <a:cubicBezTo>
                    <a:pt x="2" y="2"/>
                    <a:pt x="8" y="5"/>
                    <a:pt x="7" y="4"/>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17" name="Freeform 516"/>
            <p:cNvSpPr/>
            <p:nvPr/>
          </p:nvSpPr>
          <p:spPr bwMode="auto">
            <a:xfrm>
              <a:off x="8184267" y="11702559"/>
              <a:ext cx="28662" cy="28669"/>
            </a:xfrm>
            <a:custGeom>
              <a:avLst/>
              <a:gdLst>
                <a:gd name="T0" fmla="*/ 2 w 3"/>
                <a:gd name="T1" fmla="*/ 2 h 3"/>
                <a:gd name="T2" fmla="*/ 0 w 3"/>
                <a:gd name="T3" fmla="*/ 1 h 3"/>
                <a:gd name="T4" fmla="*/ 2 w 3"/>
                <a:gd name="T5" fmla="*/ 2 h 3"/>
                <a:gd name="T6" fmla="*/ 2 w 3"/>
                <a:gd name="T7" fmla="*/ 2 h 3"/>
              </a:gdLst>
              <a:ahLst/>
              <a:cxnLst>
                <a:cxn ang="0">
                  <a:pos x="T0" y="T1"/>
                </a:cxn>
                <a:cxn ang="0">
                  <a:pos x="T2" y="T3"/>
                </a:cxn>
                <a:cxn ang="0">
                  <a:pos x="T4" y="T5"/>
                </a:cxn>
                <a:cxn ang="0">
                  <a:pos x="T6" y="T7"/>
                </a:cxn>
              </a:cxnLst>
              <a:rect l="0" t="0" r="r" b="b"/>
              <a:pathLst>
                <a:path w="3" h="3">
                  <a:moveTo>
                    <a:pt x="2" y="2"/>
                  </a:moveTo>
                  <a:cubicBezTo>
                    <a:pt x="2" y="3"/>
                    <a:pt x="1" y="2"/>
                    <a:pt x="0" y="1"/>
                  </a:cubicBezTo>
                  <a:cubicBezTo>
                    <a:pt x="0" y="0"/>
                    <a:pt x="3" y="0"/>
                    <a:pt x="2" y="2"/>
                  </a:cubicBezTo>
                  <a:cubicBezTo>
                    <a:pt x="2" y="3"/>
                    <a:pt x="2" y="1"/>
                    <a:pt x="2" y="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18" name="Freeform 517"/>
            <p:cNvSpPr/>
            <p:nvPr/>
          </p:nvSpPr>
          <p:spPr bwMode="auto">
            <a:xfrm>
              <a:off x="8184267" y="11626107"/>
              <a:ext cx="66879" cy="66896"/>
            </a:xfrm>
            <a:custGeom>
              <a:avLst/>
              <a:gdLst>
                <a:gd name="T0" fmla="*/ 5 w 7"/>
                <a:gd name="T1" fmla="*/ 2 h 7"/>
                <a:gd name="T2" fmla="*/ 4 w 7"/>
                <a:gd name="T3" fmla="*/ 0 h 7"/>
                <a:gd name="T4" fmla="*/ 2 w 7"/>
                <a:gd name="T5" fmla="*/ 1 h 7"/>
                <a:gd name="T6" fmla="*/ 0 w 7"/>
                <a:gd name="T7" fmla="*/ 1 h 7"/>
                <a:gd name="T8" fmla="*/ 2 w 7"/>
                <a:gd name="T9" fmla="*/ 4 h 7"/>
                <a:gd name="T10" fmla="*/ 0 w 7"/>
                <a:gd name="T11" fmla="*/ 6 h 7"/>
                <a:gd name="T12" fmla="*/ 3 w 7"/>
                <a:gd name="T13" fmla="*/ 5 h 7"/>
                <a:gd name="T14" fmla="*/ 4 w 7"/>
                <a:gd name="T15" fmla="*/ 2 h 7"/>
                <a:gd name="T16" fmla="*/ 4 w 7"/>
                <a:gd name="T17" fmla="*/ 4 h 7"/>
                <a:gd name="T18" fmla="*/ 6 w 7"/>
                <a:gd name="T19" fmla="*/ 2 h 7"/>
                <a:gd name="T20" fmla="*/ 5 w 7"/>
                <a:gd name="T21" fmla="*/ 2 h 7"/>
                <a:gd name="T22" fmla="*/ 5 w 7"/>
                <a:gd name="T23"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7">
                  <a:moveTo>
                    <a:pt x="5" y="2"/>
                  </a:moveTo>
                  <a:cubicBezTo>
                    <a:pt x="5" y="1"/>
                    <a:pt x="4" y="1"/>
                    <a:pt x="4" y="0"/>
                  </a:cubicBezTo>
                  <a:cubicBezTo>
                    <a:pt x="3" y="0"/>
                    <a:pt x="1" y="0"/>
                    <a:pt x="2" y="1"/>
                  </a:cubicBezTo>
                  <a:cubicBezTo>
                    <a:pt x="4" y="3"/>
                    <a:pt x="1" y="2"/>
                    <a:pt x="0" y="1"/>
                  </a:cubicBezTo>
                  <a:cubicBezTo>
                    <a:pt x="1" y="3"/>
                    <a:pt x="2" y="3"/>
                    <a:pt x="2" y="4"/>
                  </a:cubicBezTo>
                  <a:cubicBezTo>
                    <a:pt x="3" y="6"/>
                    <a:pt x="1" y="5"/>
                    <a:pt x="0" y="6"/>
                  </a:cubicBezTo>
                  <a:cubicBezTo>
                    <a:pt x="0" y="7"/>
                    <a:pt x="4" y="6"/>
                    <a:pt x="3" y="5"/>
                  </a:cubicBezTo>
                  <a:cubicBezTo>
                    <a:pt x="3" y="5"/>
                    <a:pt x="4" y="3"/>
                    <a:pt x="4" y="2"/>
                  </a:cubicBezTo>
                  <a:cubicBezTo>
                    <a:pt x="4" y="2"/>
                    <a:pt x="4" y="3"/>
                    <a:pt x="4" y="4"/>
                  </a:cubicBezTo>
                  <a:cubicBezTo>
                    <a:pt x="4" y="3"/>
                    <a:pt x="6" y="2"/>
                    <a:pt x="6" y="2"/>
                  </a:cubicBezTo>
                  <a:cubicBezTo>
                    <a:pt x="6" y="2"/>
                    <a:pt x="6" y="2"/>
                    <a:pt x="5" y="2"/>
                  </a:cubicBezTo>
                  <a:cubicBezTo>
                    <a:pt x="5" y="1"/>
                    <a:pt x="7" y="2"/>
                    <a:pt x="5" y="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19" name="Freeform 518"/>
            <p:cNvSpPr/>
            <p:nvPr/>
          </p:nvSpPr>
          <p:spPr bwMode="auto">
            <a:xfrm>
              <a:off x="8174712" y="11505057"/>
              <a:ext cx="47770" cy="101936"/>
            </a:xfrm>
            <a:custGeom>
              <a:avLst/>
              <a:gdLst>
                <a:gd name="T0" fmla="*/ 5 w 5"/>
                <a:gd name="T1" fmla="*/ 7 h 11"/>
                <a:gd name="T2" fmla="*/ 2 w 5"/>
                <a:gd name="T3" fmla="*/ 2 h 11"/>
                <a:gd name="T4" fmla="*/ 1 w 5"/>
                <a:gd name="T5" fmla="*/ 6 h 11"/>
                <a:gd name="T6" fmla="*/ 0 w 5"/>
                <a:gd name="T7" fmla="*/ 9 h 11"/>
                <a:gd name="T8" fmla="*/ 2 w 5"/>
                <a:gd name="T9" fmla="*/ 7 h 11"/>
                <a:gd name="T10" fmla="*/ 5 w 5"/>
                <a:gd name="T11" fmla="*/ 7 h 11"/>
                <a:gd name="T12" fmla="*/ 5 w 5"/>
                <a:gd name="T13" fmla="*/ 7 h 11"/>
              </a:gdLst>
              <a:ahLst/>
              <a:cxnLst>
                <a:cxn ang="0">
                  <a:pos x="T0" y="T1"/>
                </a:cxn>
                <a:cxn ang="0">
                  <a:pos x="T2" y="T3"/>
                </a:cxn>
                <a:cxn ang="0">
                  <a:pos x="T4" y="T5"/>
                </a:cxn>
                <a:cxn ang="0">
                  <a:pos x="T6" y="T7"/>
                </a:cxn>
                <a:cxn ang="0">
                  <a:pos x="T8" y="T9"/>
                </a:cxn>
                <a:cxn ang="0">
                  <a:pos x="T10" y="T11"/>
                </a:cxn>
                <a:cxn ang="0">
                  <a:pos x="T12" y="T13"/>
                </a:cxn>
              </a:cxnLst>
              <a:rect l="0" t="0" r="r" b="b"/>
              <a:pathLst>
                <a:path w="5" h="11">
                  <a:moveTo>
                    <a:pt x="5" y="7"/>
                  </a:moveTo>
                  <a:cubicBezTo>
                    <a:pt x="5" y="6"/>
                    <a:pt x="4" y="0"/>
                    <a:pt x="2" y="2"/>
                  </a:cubicBezTo>
                  <a:cubicBezTo>
                    <a:pt x="2" y="3"/>
                    <a:pt x="3" y="6"/>
                    <a:pt x="1" y="6"/>
                  </a:cubicBezTo>
                  <a:cubicBezTo>
                    <a:pt x="0" y="6"/>
                    <a:pt x="0" y="7"/>
                    <a:pt x="0" y="9"/>
                  </a:cubicBezTo>
                  <a:cubicBezTo>
                    <a:pt x="1" y="9"/>
                    <a:pt x="2" y="7"/>
                    <a:pt x="2" y="7"/>
                  </a:cubicBezTo>
                  <a:cubicBezTo>
                    <a:pt x="1" y="7"/>
                    <a:pt x="5" y="11"/>
                    <a:pt x="5" y="7"/>
                  </a:cubicBezTo>
                  <a:cubicBezTo>
                    <a:pt x="5" y="6"/>
                    <a:pt x="5" y="8"/>
                    <a:pt x="5" y="7"/>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20" name="Freeform 519"/>
            <p:cNvSpPr/>
            <p:nvPr/>
          </p:nvSpPr>
          <p:spPr bwMode="auto">
            <a:xfrm>
              <a:off x="8165159" y="11587880"/>
              <a:ext cx="28662" cy="57338"/>
            </a:xfrm>
            <a:custGeom>
              <a:avLst/>
              <a:gdLst>
                <a:gd name="T0" fmla="*/ 3 w 3"/>
                <a:gd name="T1" fmla="*/ 2 h 6"/>
                <a:gd name="T2" fmla="*/ 1 w 3"/>
                <a:gd name="T3" fmla="*/ 6 h 6"/>
                <a:gd name="T4" fmla="*/ 3 w 3"/>
                <a:gd name="T5" fmla="*/ 2 h 6"/>
                <a:gd name="T6" fmla="*/ 3 w 3"/>
                <a:gd name="T7" fmla="*/ 2 h 6"/>
              </a:gdLst>
              <a:ahLst/>
              <a:cxnLst>
                <a:cxn ang="0">
                  <a:pos x="T0" y="T1"/>
                </a:cxn>
                <a:cxn ang="0">
                  <a:pos x="T2" y="T3"/>
                </a:cxn>
                <a:cxn ang="0">
                  <a:pos x="T4" y="T5"/>
                </a:cxn>
                <a:cxn ang="0">
                  <a:pos x="T6" y="T7"/>
                </a:cxn>
              </a:cxnLst>
              <a:rect l="0" t="0" r="r" b="b"/>
              <a:pathLst>
                <a:path w="3" h="6">
                  <a:moveTo>
                    <a:pt x="3" y="2"/>
                  </a:moveTo>
                  <a:cubicBezTo>
                    <a:pt x="2" y="0"/>
                    <a:pt x="0" y="5"/>
                    <a:pt x="1" y="6"/>
                  </a:cubicBezTo>
                  <a:cubicBezTo>
                    <a:pt x="0" y="5"/>
                    <a:pt x="3" y="3"/>
                    <a:pt x="3" y="2"/>
                  </a:cubicBezTo>
                  <a:cubicBezTo>
                    <a:pt x="2" y="1"/>
                    <a:pt x="3" y="2"/>
                    <a:pt x="3" y="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21" name="Freeform 520"/>
            <p:cNvSpPr/>
            <p:nvPr/>
          </p:nvSpPr>
          <p:spPr bwMode="auto">
            <a:xfrm>
              <a:off x="8165159" y="11466830"/>
              <a:ext cx="47770" cy="66896"/>
            </a:xfrm>
            <a:custGeom>
              <a:avLst/>
              <a:gdLst>
                <a:gd name="T0" fmla="*/ 4 w 5"/>
                <a:gd name="T1" fmla="*/ 2 h 7"/>
                <a:gd name="T2" fmla="*/ 3 w 5"/>
                <a:gd name="T3" fmla="*/ 0 h 7"/>
                <a:gd name="T4" fmla="*/ 2 w 5"/>
                <a:gd name="T5" fmla="*/ 3 h 7"/>
                <a:gd name="T6" fmla="*/ 1 w 5"/>
                <a:gd name="T7" fmla="*/ 2 h 7"/>
                <a:gd name="T8" fmla="*/ 0 w 5"/>
                <a:gd name="T9" fmla="*/ 5 h 7"/>
                <a:gd name="T10" fmla="*/ 2 w 5"/>
                <a:gd name="T11" fmla="*/ 7 h 7"/>
                <a:gd name="T12" fmla="*/ 5 w 5"/>
                <a:gd name="T13" fmla="*/ 5 h 7"/>
                <a:gd name="T14" fmla="*/ 4 w 5"/>
                <a:gd name="T15" fmla="*/ 2 h 7"/>
                <a:gd name="T16" fmla="*/ 4 w 5"/>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4" y="2"/>
                  </a:moveTo>
                  <a:cubicBezTo>
                    <a:pt x="3" y="3"/>
                    <a:pt x="3" y="0"/>
                    <a:pt x="3" y="0"/>
                  </a:cubicBezTo>
                  <a:cubicBezTo>
                    <a:pt x="3" y="0"/>
                    <a:pt x="3" y="3"/>
                    <a:pt x="2" y="3"/>
                  </a:cubicBezTo>
                  <a:cubicBezTo>
                    <a:pt x="2" y="3"/>
                    <a:pt x="2" y="2"/>
                    <a:pt x="1" y="2"/>
                  </a:cubicBezTo>
                  <a:cubicBezTo>
                    <a:pt x="2" y="2"/>
                    <a:pt x="0" y="5"/>
                    <a:pt x="0" y="5"/>
                  </a:cubicBezTo>
                  <a:cubicBezTo>
                    <a:pt x="0" y="4"/>
                    <a:pt x="4" y="5"/>
                    <a:pt x="2" y="7"/>
                  </a:cubicBezTo>
                  <a:cubicBezTo>
                    <a:pt x="3" y="6"/>
                    <a:pt x="5" y="6"/>
                    <a:pt x="5" y="5"/>
                  </a:cubicBezTo>
                  <a:cubicBezTo>
                    <a:pt x="5" y="4"/>
                    <a:pt x="4" y="1"/>
                    <a:pt x="4" y="2"/>
                  </a:cubicBezTo>
                  <a:cubicBezTo>
                    <a:pt x="3" y="3"/>
                    <a:pt x="4" y="1"/>
                    <a:pt x="4" y="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22" name="Freeform 521"/>
            <p:cNvSpPr/>
            <p:nvPr/>
          </p:nvSpPr>
          <p:spPr bwMode="auto">
            <a:xfrm>
              <a:off x="8212931" y="11282067"/>
              <a:ext cx="47770" cy="44598"/>
            </a:xfrm>
            <a:custGeom>
              <a:avLst/>
              <a:gdLst>
                <a:gd name="T0" fmla="*/ 3 w 5"/>
                <a:gd name="T1" fmla="*/ 4 h 5"/>
                <a:gd name="T2" fmla="*/ 3 w 5"/>
                <a:gd name="T3" fmla="*/ 0 h 5"/>
                <a:gd name="T4" fmla="*/ 0 w 5"/>
                <a:gd name="T5" fmla="*/ 0 h 5"/>
                <a:gd name="T6" fmla="*/ 2 w 5"/>
                <a:gd name="T7" fmla="*/ 1 h 5"/>
                <a:gd name="T8" fmla="*/ 3 w 5"/>
                <a:gd name="T9" fmla="*/ 4 h 5"/>
                <a:gd name="T10" fmla="*/ 3 w 5"/>
                <a:gd name="T11" fmla="*/ 4 h 5"/>
              </a:gdLst>
              <a:ahLst/>
              <a:cxnLst>
                <a:cxn ang="0">
                  <a:pos x="T0" y="T1"/>
                </a:cxn>
                <a:cxn ang="0">
                  <a:pos x="T2" y="T3"/>
                </a:cxn>
                <a:cxn ang="0">
                  <a:pos x="T4" y="T5"/>
                </a:cxn>
                <a:cxn ang="0">
                  <a:pos x="T6" y="T7"/>
                </a:cxn>
                <a:cxn ang="0">
                  <a:pos x="T8" y="T9"/>
                </a:cxn>
                <a:cxn ang="0">
                  <a:pos x="T10" y="T11"/>
                </a:cxn>
              </a:cxnLst>
              <a:rect l="0" t="0" r="r" b="b"/>
              <a:pathLst>
                <a:path w="5" h="5">
                  <a:moveTo>
                    <a:pt x="3" y="4"/>
                  </a:moveTo>
                  <a:cubicBezTo>
                    <a:pt x="5" y="2"/>
                    <a:pt x="2" y="2"/>
                    <a:pt x="3" y="0"/>
                  </a:cubicBezTo>
                  <a:cubicBezTo>
                    <a:pt x="3" y="0"/>
                    <a:pt x="1" y="0"/>
                    <a:pt x="0" y="0"/>
                  </a:cubicBezTo>
                  <a:cubicBezTo>
                    <a:pt x="0" y="0"/>
                    <a:pt x="2" y="1"/>
                    <a:pt x="2" y="1"/>
                  </a:cubicBezTo>
                  <a:cubicBezTo>
                    <a:pt x="2" y="2"/>
                    <a:pt x="3" y="4"/>
                    <a:pt x="3" y="4"/>
                  </a:cubicBezTo>
                  <a:cubicBezTo>
                    <a:pt x="4" y="3"/>
                    <a:pt x="2" y="5"/>
                    <a:pt x="3" y="4"/>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23" name="Freeform 522"/>
            <p:cNvSpPr/>
            <p:nvPr/>
          </p:nvSpPr>
          <p:spPr bwMode="auto">
            <a:xfrm>
              <a:off x="8222485" y="11113235"/>
              <a:ext cx="57323" cy="101936"/>
            </a:xfrm>
            <a:custGeom>
              <a:avLst/>
              <a:gdLst>
                <a:gd name="T0" fmla="*/ 3 w 6"/>
                <a:gd name="T1" fmla="*/ 10 h 11"/>
                <a:gd name="T2" fmla="*/ 0 w 6"/>
                <a:gd name="T3" fmla="*/ 9 h 11"/>
                <a:gd name="T4" fmla="*/ 1 w 6"/>
                <a:gd name="T5" fmla="*/ 2 h 11"/>
                <a:gd name="T6" fmla="*/ 4 w 6"/>
                <a:gd name="T7" fmla="*/ 3 h 11"/>
                <a:gd name="T8" fmla="*/ 3 w 6"/>
                <a:gd name="T9" fmla="*/ 10 h 11"/>
                <a:gd name="T10" fmla="*/ 3 w 6"/>
                <a:gd name="T11" fmla="*/ 10 h 11"/>
              </a:gdLst>
              <a:ahLst/>
              <a:cxnLst>
                <a:cxn ang="0">
                  <a:pos x="T0" y="T1"/>
                </a:cxn>
                <a:cxn ang="0">
                  <a:pos x="T2" y="T3"/>
                </a:cxn>
                <a:cxn ang="0">
                  <a:pos x="T4" y="T5"/>
                </a:cxn>
                <a:cxn ang="0">
                  <a:pos x="T6" y="T7"/>
                </a:cxn>
                <a:cxn ang="0">
                  <a:pos x="T8" y="T9"/>
                </a:cxn>
                <a:cxn ang="0">
                  <a:pos x="T10" y="T11"/>
                </a:cxn>
              </a:cxnLst>
              <a:rect l="0" t="0" r="r" b="b"/>
              <a:pathLst>
                <a:path w="6" h="11">
                  <a:moveTo>
                    <a:pt x="3" y="10"/>
                  </a:moveTo>
                  <a:cubicBezTo>
                    <a:pt x="1" y="11"/>
                    <a:pt x="0" y="11"/>
                    <a:pt x="0" y="9"/>
                  </a:cubicBezTo>
                  <a:cubicBezTo>
                    <a:pt x="1" y="7"/>
                    <a:pt x="1" y="4"/>
                    <a:pt x="1" y="2"/>
                  </a:cubicBezTo>
                  <a:cubicBezTo>
                    <a:pt x="1" y="0"/>
                    <a:pt x="5" y="0"/>
                    <a:pt x="4" y="3"/>
                  </a:cubicBezTo>
                  <a:cubicBezTo>
                    <a:pt x="4" y="5"/>
                    <a:pt x="6" y="8"/>
                    <a:pt x="3" y="10"/>
                  </a:cubicBezTo>
                  <a:cubicBezTo>
                    <a:pt x="2" y="10"/>
                    <a:pt x="4" y="9"/>
                    <a:pt x="3" y="1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24" name="Freeform 523"/>
            <p:cNvSpPr/>
            <p:nvPr/>
          </p:nvSpPr>
          <p:spPr bwMode="auto">
            <a:xfrm>
              <a:off x="8410382" y="8462859"/>
              <a:ext cx="44586" cy="38227"/>
            </a:xfrm>
            <a:custGeom>
              <a:avLst/>
              <a:gdLst>
                <a:gd name="T0" fmla="*/ 3 w 5"/>
                <a:gd name="T1" fmla="*/ 3 h 4"/>
                <a:gd name="T2" fmla="*/ 1 w 5"/>
                <a:gd name="T3" fmla="*/ 1 h 4"/>
                <a:gd name="T4" fmla="*/ 3 w 5"/>
                <a:gd name="T5" fmla="*/ 3 h 4"/>
                <a:gd name="T6" fmla="*/ 3 w 5"/>
                <a:gd name="T7" fmla="*/ 3 h 4"/>
              </a:gdLst>
              <a:ahLst/>
              <a:cxnLst>
                <a:cxn ang="0">
                  <a:pos x="T0" y="T1"/>
                </a:cxn>
                <a:cxn ang="0">
                  <a:pos x="T2" y="T3"/>
                </a:cxn>
                <a:cxn ang="0">
                  <a:pos x="T4" y="T5"/>
                </a:cxn>
                <a:cxn ang="0">
                  <a:pos x="T6" y="T7"/>
                </a:cxn>
              </a:cxnLst>
              <a:rect l="0" t="0" r="r" b="b"/>
              <a:pathLst>
                <a:path w="5" h="4">
                  <a:moveTo>
                    <a:pt x="3" y="3"/>
                  </a:moveTo>
                  <a:cubicBezTo>
                    <a:pt x="2" y="4"/>
                    <a:pt x="0" y="3"/>
                    <a:pt x="1" y="1"/>
                  </a:cubicBezTo>
                  <a:cubicBezTo>
                    <a:pt x="1" y="0"/>
                    <a:pt x="5" y="2"/>
                    <a:pt x="3" y="3"/>
                  </a:cubicBezTo>
                  <a:cubicBezTo>
                    <a:pt x="2" y="4"/>
                    <a:pt x="5" y="2"/>
                    <a:pt x="3" y="3"/>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25" name="Freeform 524"/>
            <p:cNvSpPr/>
            <p:nvPr/>
          </p:nvSpPr>
          <p:spPr bwMode="auto">
            <a:xfrm>
              <a:off x="8811656" y="8520200"/>
              <a:ext cx="54139" cy="73269"/>
            </a:xfrm>
            <a:custGeom>
              <a:avLst/>
              <a:gdLst>
                <a:gd name="T0" fmla="*/ 1 w 6"/>
                <a:gd name="T1" fmla="*/ 5 h 8"/>
                <a:gd name="T2" fmla="*/ 2 w 6"/>
                <a:gd name="T3" fmla="*/ 4 h 8"/>
                <a:gd name="T4" fmla="*/ 4 w 6"/>
                <a:gd name="T5" fmla="*/ 2 h 8"/>
                <a:gd name="T6" fmla="*/ 1 w 6"/>
                <a:gd name="T7" fmla="*/ 5 h 8"/>
                <a:gd name="T8" fmla="*/ 1 w 6"/>
                <a:gd name="T9" fmla="*/ 5 h 8"/>
              </a:gdLst>
              <a:ahLst/>
              <a:cxnLst>
                <a:cxn ang="0">
                  <a:pos x="T0" y="T1"/>
                </a:cxn>
                <a:cxn ang="0">
                  <a:pos x="T2" y="T3"/>
                </a:cxn>
                <a:cxn ang="0">
                  <a:pos x="T4" y="T5"/>
                </a:cxn>
                <a:cxn ang="0">
                  <a:pos x="T6" y="T7"/>
                </a:cxn>
                <a:cxn ang="0">
                  <a:pos x="T8" y="T9"/>
                </a:cxn>
              </a:cxnLst>
              <a:rect l="0" t="0" r="r" b="b"/>
              <a:pathLst>
                <a:path w="6" h="8">
                  <a:moveTo>
                    <a:pt x="1" y="5"/>
                  </a:moveTo>
                  <a:cubicBezTo>
                    <a:pt x="0" y="4"/>
                    <a:pt x="2" y="4"/>
                    <a:pt x="2" y="4"/>
                  </a:cubicBezTo>
                  <a:cubicBezTo>
                    <a:pt x="3" y="4"/>
                    <a:pt x="3" y="0"/>
                    <a:pt x="4" y="2"/>
                  </a:cubicBezTo>
                  <a:cubicBezTo>
                    <a:pt x="6" y="4"/>
                    <a:pt x="2" y="8"/>
                    <a:pt x="1" y="5"/>
                  </a:cubicBezTo>
                  <a:cubicBezTo>
                    <a:pt x="0" y="4"/>
                    <a:pt x="1" y="6"/>
                    <a:pt x="1" y="5"/>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26" name="Freeform 525"/>
            <p:cNvSpPr/>
            <p:nvPr/>
          </p:nvSpPr>
          <p:spPr bwMode="auto">
            <a:xfrm>
              <a:off x="9324397" y="9026702"/>
              <a:ext cx="130574" cy="121050"/>
            </a:xfrm>
            <a:custGeom>
              <a:avLst/>
              <a:gdLst>
                <a:gd name="T0" fmla="*/ 12 w 14"/>
                <a:gd name="T1" fmla="*/ 4 h 13"/>
                <a:gd name="T2" fmla="*/ 10 w 14"/>
                <a:gd name="T3" fmla="*/ 3 h 13"/>
                <a:gd name="T4" fmla="*/ 6 w 14"/>
                <a:gd name="T5" fmla="*/ 1 h 13"/>
                <a:gd name="T6" fmla="*/ 2 w 14"/>
                <a:gd name="T7" fmla="*/ 1 h 13"/>
                <a:gd name="T8" fmla="*/ 1 w 14"/>
                <a:gd name="T9" fmla="*/ 2 h 13"/>
                <a:gd name="T10" fmla="*/ 2 w 14"/>
                <a:gd name="T11" fmla="*/ 4 h 13"/>
                <a:gd name="T12" fmla="*/ 1 w 14"/>
                <a:gd name="T13" fmla="*/ 7 h 13"/>
                <a:gd name="T14" fmla="*/ 2 w 14"/>
                <a:gd name="T15" fmla="*/ 10 h 13"/>
                <a:gd name="T16" fmla="*/ 4 w 14"/>
                <a:gd name="T17" fmla="*/ 10 h 13"/>
                <a:gd name="T18" fmla="*/ 7 w 14"/>
                <a:gd name="T19" fmla="*/ 12 h 13"/>
                <a:gd name="T20" fmla="*/ 10 w 14"/>
                <a:gd name="T21" fmla="*/ 10 h 13"/>
                <a:gd name="T22" fmla="*/ 12 w 14"/>
                <a:gd name="T23" fmla="*/ 4 h 13"/>
                <a:gd name="T24" fmla="*/ 12 w 14"/>
                <a:gd name="T25"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3">
                  <a:moveTo>
                    <a:pt x="12" y="4"/>
                  </a:moveTo>
                  <a:cubicBezTo>
                    <a:pt x="12" y="3"/>
                    <a:pt x="11" y="3"/>
                    <a:pt x="10" y="3"/>
                  </a:cubicBezTo>
                  <a:cubicBezTo>
                    <a:pt x="8" y="2"/>
                    <a:pt x="8" y="1"/>
                    <a:pt x="6" y="1"/>
                  </a:cubicBezTo>
                  <a:cubicBezTo>
                    <a:pt x="5" y="0"/>
                    <a:pt x="3" y="0"/>
                    <a:pt x="2" y="1"/>
                  </a:cubicBezTo>
                  <a:cubicBezTo>
                    <a:pt x="2" y="1"/>
                    <a:pt x="2" y="2"/>
                    <a:pt x="1" y="2"/>
                  </a:cubicBezTo>
                  <a:cubicBezTo>
                    <a:pt x="0" y="4"/>
                    <a:pt x="1" y="3"/>
                    <a:pt x="2" y="4"/>
                  </a:cubicBezTo>
                  <a:cubicBezTo>
                    <a:pt x="2" y="4"/>
                    <a:pt x="1" y="7"/>
                    <a:pt x="1" y="7"/>
                  </a:cubicBezTo>
                  <a:cubicBezTo>
                    <a:pt x="1" y="9"/>
                    <a:pt x="1" y="9"/>
                    <a:pt x="2" y="10"/>
                  </a:cubicBezTo>
                  <a:cubicBezTo>
                    <a:pt x="3" y="11"/>
                    <a:pt x="3" y="10"/>
                    <a:pt x="4" y="10"/>
                  </a:cubicBezTo>
                  <a:cubicBezTo>
                    <a:pt x="6" y="10"/>
                    <a:pt x="5" y="12"/>
                    <a:pt x="7" y="12"/>
                  </a:cubicBezTo>
                  <a:cubicBezTo>
                    <a:pt x="9" y="13"/>
                    <a:pt x="8" y="11"/>
                    <a:pt x="10" y="10"/>
                  </a:cubicBezTo>
                  <a:cubicBezTo>
                    <a:pt x="12" y="8"/>
                    <a:pt x="14" y="7"/>
                    <a:pt x="12" y="4"/>
                  </a:cubicBezTo>
                  <a:cubicBezTo>
                    <a:pt x="12" y="2"/>
                    <a:pt x="14" y="8"/>
                    <a:pt x="12" y="4"/>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27" name="Freeform 526"/>
            <p:cNvSpPr/>
            <p:nvPr/>
          </p:nvSpPr>
          <p:spPr bwMode="auto">
            <a:xfrm>
              <a:off x="8560064" y="8163419"/>
              <a:ext cx="92356" cy="38227"/>
            </a:xfrm>
            <a:custGeom>
              <a:avLst/>
              <a:gdLst>
                <a:gd name="T0" fmla="*/ 9 w 10"/>
                <a:gd name="T1" fmla="*/ 2 h 4"/>
                <a:gd name="T2" fmla="*/ 4 w 10"/>
                <a:gd name="T3" fmla="*/ 0 h 4"/>
                <a:gd name="T4" fmla="*/ 1 w 10"/>
                <a:gd name="T5" fmla="*/ 3 h 4"/>
                <a:gd name="T6" fmla="*/ 9 w 10"/>
                <a:gd name="T7" fmla="*/ 2 h 4"/>
                <a:gd name="T8" fmla="*/ 9 w 10"/>
                <a:gd name="T9" fmla="*/ 2 h 4"/>
              </a:gdLst>
              <a:ahLst/>
              <a:cxnLst>
                <a:cxn ang="0">
                  <a:pos x="T0" y="T1"/>
                </a:cxn>
                <a:cxn ang="0">
                  <a:pos x="T2" y="T3"/>
                </a:cxn>
                <a:cxn ang="0">
                  <a:pos x="T4" y="T5"/>
                </a:cxn>
                <a:cxn ang="0">
                  <a:pos x="T6" y="T7"/>
                </a:cxn>
                <a:cxn ang="0">
                  <a:pos x="T8" y="T9"/>
                </a:cxn>
              </a:cxnLst>
              <a:rect l="0" t="0" r="r" b="b"/>
              <a:pathLst>
                <a:path w="10" h="4">
                  <a:moveTo>
                    <a:pt x="9" y="2"/>
                  </a:moveTo>
                  <a:cubicBezTo>
                    <a:pt x="7" y="1"/>
                    <a:pt x="6" y="0"/>
                    <a:pt x="4" y="0"/>
                  </a:cubicBezTo>
                  <a:cubicBezTo>
                    <a:pt x="3" y="0"/>
                    <a:pt x="0" y="1"/>
                    <a:pt x="1" y="3"/>
                  </a:cubicBezTo>
                  <a:cubicBezTo>
                    <a:pt x="2" y="4"/>
                    <a:pt x="9" y="2"/>
                    <a:pt x="9" y="2"/>
                  </a:cubicBezTo>
                  <a:cubicBezTo>
                    <a:pt x="6" y="1"/>
                    <a:pt x="10" y="3"/>
                    <a:pt x="9" y="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28" name="Freeform 527"/>
            <p:cNvSpPr/>
            <p:nvPr/>
          </p:nvSpPr>
          <p:spPr bwMode="auto">
            <a:xfrm>
              <a:off x="8034585" y="8153861"/>
              <a:ext cx="105096" cy="47785"/>
            </a:xfrm>
            <a:custGeom>
              <a:avLst/>
              <a:gdLst>
                <a:gd name="T0" fmla="*/ 10 w 11"/>
                <a:gd name="T1" fmla="*/ 4 h 5"/>
                <a:gd name="T2" fmla="*/ 0 w 11"/>
                <a:gd name="T3" fmla="*/ 2 h 5"/>
                <a:gd name="T4" fmla="*/ 5 w 11"/>
                <a:gd name="T5" fmla="*/ 5 h 5"/>
                <a:gd name="T6" fmla="*/ 10 w 11"/>
                <a:gd name="T7" fmla="*/ 4 h 5"/>
                <a:gd name="T8" fmla="*/ 10 w 11"/>
                <a:gd name="T9" fmla="*/ 4 h 5"/>
              </a:gdLst>
              <a:ahLst/>
              <a:cxnLst>
                <a:cxn ang="0">
                  <a:pos x="T0" y="T1"/>
                </a:cxn>
                <a:cxn ang="0">
                  <a:pos x="T2" y="T3"/>
                </a:cxn>
                <a:cxn ang="0">
                  <a:pos x="T4" y="T5"/>
                </a:cxn>
                <a:cxn ang="0">
                  <a:pos x="T6" y="T7"/>
                </a:cxn>
                <a:cxn ang="0">
                  <a:pos x="T8" y="T9"/>
                </a:cxn>
              </a:cxnLst>
              <a:rect l="0" t="0" r="r" b="b"/>
              <a:pathLst>
                <a:path w="11" h="5">
                  <a:moveTo>
                    <a:pt x="10" y="4"/>
                  </a:moveTo>
                  <a:cubicBezTo>
                    <a:pt x="10" y="1"/>
                    <a:pt x="2" y="0"/>
                    <a:pt x="0" y="2"/>
                  </a:cubicBezTo>
                  <a:cubicBezTo>
                    <a:pt x="0" y="2"/>
                    <a:pt x="4" y="5"/>
                    <a:pt x="5" y="5"/>
                  </a:cubicBezTo>
                  <a:cubicBezTo>
                    <a:pt x="6" y="5"/>
                    <a:pt x="11" y="4"/>
                    <a:pt x="10" y="4"/>
                  </a:cubicBezTo>
                  <a:cubicBezTo>
                    <a:pt x="10" y="3"/>
                    <a:pt x="11" y="5"/>
                    <a:pt x="10" y="4"/>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29" name="Freeform 528"/>
            <p:cNvSpPr/>
            <p:nvPr/>
          </p:nvSpPr>
          <p:spPr bwMode="auto">
            <a:xfrm>
              <a:off x="7747963" y="7940431"/>
              <a:ext cx="484077" cy="168835"/>
            </a:xfrm>
            <a:custGeom>
              <a:avLst/>
              <a:gdLst>
                <a:gd name="T0" fmla="*/ 52 w 52"/>
                <a:gd name="T1" fmla="*/ 16 h 18"/>
                <a:gd name="T2" fmla="*/ 41 w 52"/>
                <a:gd name="T3" fmla="*/ 17 h 18"/>
                <a:gd name="T4" fmla="*/ 35 w 52"/>
                <a:gd name="T5" fmla="*/ 17 h 18"/>
                <a:gd name="T6" fmla="*/ 37 w 52"/>
                <a:gd name="T7" fmla="*/ 14 h 18"/>
                <a:gd name="T8" fmla="*/ 32 w 52"/>
                <a:gd name="T9" fmla="*/ 11 h 18"/>
                <a:gd name="T10" fmla="*/ 28 w 52"/>
                <a:gd name="T11" fmla="*/ 8 h 18"/>
                <a:gd name="T12" fmla="*/ 20 w 52"/>
                <a:gd name="T13" fmla="*/ 5 h 18"/>
                <a:gd name="T14" fmla="*/ 14 w 52"/>
                <a:gd name="T15" fmla="*/ 5 h 18"/>
                <a:gd name="T16" fmla="*/ 16 w 52"/>
                <a:gd name="T17" fmla="*/ 3 h 18"/>
                <a:gd name="T18" fmla="*/ 8 w 52"/>
                <a:gd name="T19" fmla="*/ 3 h 18"/>
                <a:gd name="T20" fmla="*/ 0 w 52"/>
                <a:gd name="T21" fmla="*/ 6 h 18"/>
                <a:gd name="T22" fmla="*/ 6 w 52"/>
                <a:gd name="T23" fmla="*/ 2 h 18"/>
                <a:gd name="T24" fmla="*/ 16 w 52"/>
                <a:gd name="T25" fmla="*/ 0 h 18"/>
                <a:gd name="T26" fmla="*/ 24 w 52"/>
                <a:gd name="T27" fmla="*/ 1 h 18"/>
                <a:gd name="T28" fmla="*/ 31 w 52"/>
                <a:gd name="T29" fmla="*/ 4 h 18"/>
                <a:gd name="T30" fmla="*/ 32 w 52"/>
                <a:gd name="T31" fmla="*/ 4 h 18"/>
                <a:gd name="T32" fmla="*/ 34 w 52"/>
                <a:gd name="T33" fmla="*/ 5 h 18"/>
                <a:gd name="T34" fmla="*/ 38 w 52"/>
                <a:gd name="T35" fmla="*/ 8 h 18"/>
                <a:gd name="T36" fmla="*/ 45 w 52"/>
                <a:gd name="T37" fmla="*/ 11 h 18"/>
                <a:gd name="T38" fmla="*/ 52 w 52"/>
                <a:gd name="T39"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18">
                  <a:moveTo>
                    <a:pt x="52" y="16"/>
                  </a:moveTo>
                  <a:cubicBezTo>
                    <a:pt x="52" y="17"/>
                    <a:pt x="42" y="17"/>
                    <a:pt x="41" y="17"/>
                  </a:cubicBezTo>
                  <a:cubicBezTo>
                    <a:pt x="39" y="17"/>
                    <a:pt x="37" y="18"/>
                    <a:pt x="35" y="17"/>
                  </a:cubicBezTo>
                  <a:cubicBezTo>
                    <a:pt x="34" y="16"/>
                    <a:pt x="41" y="15"/>
                    <a:pt x="37" y="14"/>
                  </a:cubicBezTo>
                  <a:cubicBezTo>
                    <a:pt x="35" y="13"/>
                    <a:pt x="33" y="13"/>
                    <a:pt x="32" y="11"/>
                  </a:cubicBezTo>
                  <a:cubicBezTo>
                    <a:pt x="30" y="9"/>
                    <a:pt x="31" y="8"/>
                    <a:pt x="28" y="8"/>
                  </a:cubicBezTo>
                  <a:cubicBezTo>
                    <a:pt x="24" y="9"/>
                    <a:pt x="23" y="6"/>
                    <a:pt x="20" y="5"/>
                  </a:cubicBezTo>
                  <a:cubicBezTo>
                    <a:pt x="19" y="5"/>
                    <a:pt x="15" y="6"/>
                    <a:pt x="14" y="5"/>
                  </a:cubicBezTo>
                  <a:cubicBezTo>
                    <a:pt x="14" y="4"/>
                    <a:pt x="16" y="4"/>
                    <a:pt x="16" y="3"/>
                  </a:cubicBezTo>
                  <a:cubicBezTo>
                    <a:pt x="16" y="2"/>
                    <a:pt x="9" y="3"/>
                    <a:pt x="8" y="3"/>
                  </a:cubicBezTo>
                  <a:cubicBezTo>
                    <a:pt x="8" y="4"/>
                    <a:pt x="0" y="7"/>
                    <a:pt x="0" y="6"/>
                  </a:cubicBezTo>
                  <a:cubicBezTo>
                    <a:pt x="0" y="4"/>
                    <a:pt x="4" y="2"/>
                    <a:pt x="6" y="2"/>
                  </a:cubicBezTo>
                  <a:cubicBezTo>
                    <a:pt x="9" y="0"/>
                    <a:pt x="12" y="0"/>
                    <a:pt x="16" y="0"/>
                  </a:cubicBezTo>
                  <a:cubicBezTo>
                    <a:pt x="18" y="0"/>
                    <a:pt x="22" y="0"/>
                    <a:pt x="24" y="1"/>
                  </a:cubicBezTo>
                  <a:cubicBezTo>
                    <a:pt x="26" y="2"/>
                    <a:pt x="28" y="4"/>
                    <a:pt x="31" y="4"/>
                  </a:cubicBezTo>
                  <a:cubicBezTo>
                    <a:pt x="31" y="4"/>
                    <a:pt x="31" y="3"/>
                    <a:pt x="32" y="4"/>
                  </a:cubicBezTo>
                  <a:cubicBezTo>
                    <a:pt x="33" y="5"/>
                    <a:pt x="33" y="5"/>
                    <a:pt x="34" y="5"/>
                  </a:cubicBezTo>
                  <a:cubicBezTo>
                    <a:pt x="35" y="6"/>
                    <a:pt x="37" y="7"/>
                    <a:pt x="38" y="8"/>
                  </a:cubicBezTo>
                  <a:cubicBezTo>
                    <a:pt x="40" y="9"/>
                    <a:pt x="44" y="9"/>
                    <a:pt x="45" y="11"/>
                  </a:cubicBezTo>
                  <a:cubicBezTo>
                    <a:pt x="47" y="13"/>
                    <a:pt x="52" y="13"/>
                    <a:pt x="52" y="16"/>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30" name="Freeform 529"/>
            <p:cNvSpPr/>
            <p:nvPr/>
          </p:nvSpPr>
          <p:spPr bwMode="auto">
            <a:xfrm>
              <a:off x="8034585" y="7838493"/>
              <a:ext cx="38217" cy="35042"/>
            </a:xfrm>
            <a:custGeom>
              <a:avLst/>
              <a:gdLst>
                <a:gd name="T0" fmla="*/ 2 w 4"/>
                <a:gd name="T1" fmla="*/ 4 h 4"/>
                <a:gd name="T2" fmla="*/ 1 w 4"/>
                <a:gd name="T3" fmla="*/ 0 h 4"/>
                <a:gd name="T4" fmla="*/ 2 w 4"/>
                <a:gd name="T5" fmla="*/ 4 h 4"/>
                <a:gd name="T6" fmla="*/ 2 w 4"/>
                <a:gd name="T7" fmla="*/ 4 h 4"/>
              </a:gdLst>
              <a:ahLst/>
              <a:cxnLst>
                <a:cxn ang="0">
                  <a:pos x="T0" y="T1"/>
                </a:cxn>
                <a:cxn ang="0">
                  <a:pos x="T2" y="T3"/>
                </a:cxn>
                <a:cxn ang="0">
                  <a:pos x="T4" y="T5"/>
                </a:cxn>
                <a:cxn ang="0">
                  <a:pos x="T6" y="T7"/>
                </a:cxn>
              </a:cxnLst>
              <a:rect l="0" t="0" r="r" b="b"/>
              <a:pathLst>
                <a:path w="4" h="4">
                  <a:moveTo>
                    <a:pt x="2" y="4"/>
                  </a:moveTo>
                  <a:cubicBezTo>
                    <a:pt x="0" y="4"/>
                    <a:pt x="1" y="1"/>
                    <a:pt x="1" y="0"/>
                  </a:cubicBezTo>
                  <a:cubicBezTo>
                    <a:pt x="2" y="0"/>
                    <a:pt x="4" y="4"/>
                    <a:pt x="2" y="4"/>
                  </a:cubicBezTo>
                  <a:cubicBezTo>
                    <a:pt x="1" y="4"/>
                    <a:pt x="4" y="4"/>
                    <a:pt x="2" y="4"/>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31" name="Freeform 530"/>
            <p:cNvSpPr/>
            <p:nvPr/>
          </p:nvSpPr>
          <p:spPr bwMode="auto">
            <a:xfrm>
              <a:off x="8270255" y="8032812"/>
              <a:ext cx="19109" cy="19114"/>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0"/>
                    <a:pt x="0" y="0"/>
                    <a:pt x="0" y="1"/>
                  </a:cubicBezTo>
                  <a:cubicBezTo>
                    <a:pt x="0" y="1"/>
                    <a:pt x="2" y="2"/>
                    <a:pt x="2"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32" name="Freeform 531"/>
            <p:cNvSpPr/>
            <p:nvPr/>
          </p:nvSpPr>
          <p:spPr bwMode="auto">
            <a:xfrm>
              <a:off x="8830764" y="6656657"/>
              <a:ext cx="54139" cy="95566"/>
            </a:xfrm>
            <a:custGeom>
              <a:avLst/>
              <a:gdLst>
                <a:gd name="T0" fmla="*/ 3 w 6"/>
                <a:gd name="T1" fmla="*/ 8 h 10"/>
                <a:gd name="T2" fmla="*/ 0 w 6"/>
                <a:gd name="T3" fmla="*/ 7 h 10"/>
                <a:gd name="T4" fmla="*/ 4 w 6"/>
                <a:gd name="T5" fmla="*/ 2 h 10"/>
                <a:gd name="T6" fmla="*/ 6 w 6"/>
                <a:gd name="T7" fmla="*/ 4 h 10"/>
                <a:gd name="T8" fmla="*/ 3 w 6"/>
                <a:gd name="T9" fmla="*/ 8 h 10"/>
                <a:gd name="T10" fmla="*/ 3 w 6"/>
                <a:gd name="T11" fmla="*/ 8 h 10"/>
              </a:gdLst>
              <a:ahLst/>
              <a:cxnLst>
                <a:cxn ang="0">
                  <a:pos x="T0" y="T1"/>
                </a:cxn>
                <a:cxn ang="0">
                  <a:pos x="T2" y="T3"/>
                </a:cxn>
                <a:cxn ang="0">
                  <a:pos x="T4" y="T5"/>
                </a:cxn>
                <a:cxn ang="0">
                  <a:pos x="T6" y="T7"/>
                </a:cxn>
                <a:cxn ang="0">
                  <a:pos x="T8" y="T9"/>
                </a:cxn>
                <a:cxn ang="0">
                  <a:pos x="T10" y="T11"/>
                </a:cxn>
              </a:cxnLst>
              <a:rect l="0" t="0" r="r" b="b"/>
              <a:pathLst>
                <a:path w="6" h="10">
                  <a:moveTo>
                    <a:pt x="3" y="8"/>
                  </a:moveTo>
                  <a:cubicBezTo>
                    <a:pt x="2" y="10"/>
                    <a:pt x="0" y="9"/>
                    <a:pt x="0" y="7"/>
                  </a:cubicBezTo>
                  <a:cubicBezTo>
                    <a:pt x="1" y="6"/>
                    <a:pt x="3" y="3"/>
                    <a:pt x="4" y="2"/>
                  </a:cubicBezTo>
                  <a:cubicBezTo>
                    <a:pt x="6" y="0"/>
                    <a:pt x="6" y="3"/>
                    <a:pt x="6" y="4"/>
                  </a:cubicBezTo>
                  <a:cubicBezTo>
                    <a:pt x="6" y="6"/>
                    <a:pt x="3" y="6"/>
                    <a:pt x="3" y="8"/>
                  </a:cubicBezTo>
                  <a:cubicBezTo>
                    <a:pt x="2" y="10"/>
                    <a:pt x="3" y="8"/>
                    <a:pt x="3" y="8"/>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33" name="Freeform 532"/>
            <p:cNvSpPr/>
            <p:nvPr/>
          </p:nvSpPr>
          <p:spPr bwMode="auto">
            <a:xfrm>
              <a:off x="8856242" y="6704440"/>
              <a:ext cx="66879" cy="38227"/>
            </a:xfrm>
            <a:custGeom>
              <a:avLst/>
              <a:gdLst>
                <a:gd name="T0" fmla="*/ 3 w 7"/>
                <a:gd name="T1" fmla="*/ 4 h 4"/>
                <a:gd name="T2" fmla="*/ 5 w 7"/>
                <a:gd name="T3" fmla="*/ 1 h 4"/>
                <a:gd name="T4" fmla="*/ 3 w 7"/>
                <a:gd name="T5" fmla="*/ 4 h 4"/>
                <a:gd name="T6" fmla="*/ 3 w 7"/>
                <a:gd name="T7" fmla="*/ 4 h 4"/>
              </a:gdLst>
              <a:ahLst/>
              <a:cxnLst>
                <a:cxn ang="0">
                  <a:pos x="T0" y="T1"/>
                </a:cxn>
                <a:cxn ang="0">
                  <a:pos x="T2" y="T3"/>
                </a:cxn>
                <a:cxn ang="0">
                  <a:pos x="T4" y="T5"/>
                </a:cxn>
                <a:cxn ang="0">
                  <a:pos x="T6" y="T7"/>
                </a:cxn>
              </a:cxnLst>
              <a:rect l="0" t="0" r="r" b="b"/>
              <a:pathLst>
                <a:path w="7" h="4">
                  <a:moveTo>
                    <a:pt x="3" y="4"/>
                  </a:moveTo>
                  <a:cubicBezTo>
                    <a:pt x="0" y="4"/>
                    <a:pt x="3" y="0"/>
                    <a:pt x="5" y="1"/>
                  </a:cubicBezTo>
                  <a:cubicBezTo>
                    <a:pt x="7" y="1"/>
                    <a:pt x="4" y="4"/>
                    <a:pt x="3" y="4"/>
                  </a:cubicBezTo>
                  <a:cubicBezTo>
                    <a:pt x="2" y="4"/>
                    <a:pt x="4" y="4"/>
                    <a:pt x="3" y="4"/>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34" name="Freeform 533"/>
            <p:cNvSpPr/>
            <p:nvPr/>
          </p:nvSpPr>
          <p:spPr bwMode="auto">
            <a:xfrm>
              <a:off x="8671526" y="6666212"/>
              <a:ext cx="140127" cy="66896"/>
            </a:xfrm>
            <a:custGeom>
              <a:avLst/>
              <a:gdLst>
                <a:gd name="T0" fmla="*/ 11 w 15"/>
                <a:gd name="T1" fmla="*/ 6 h 7"/>
                <a:gd name="T2" fmla="*/ 10 w 15"/>
                <a:gd name="T3" fmla="*/ 5 h 7"/>
                <a:gd name="T4" fmla="*/ 7 w 15"/>
                <a:gd name="T5" fmla="*/ 5 h 7"/>
                <a:gd name="T6" fmla="*/ 3 w 15"/>
                <a:gd name="T7" fmla="*/ 0 h 7"/>
                <a:gd name="T8" fmla="*/ 6 w 15"/>
                <a:gd name="T9" fmla="*/ 2 h 7"/>
                <a:gd name="T10" fmla="*/ 8 w 15"/>
                <a:gd name="T11" fmla="*/ 3 h 7"/>
                <a:gd name="T12" fmla="*/ 15 w 15"/>
                <a:gd name="T13" fmla="*/ 3 h 7"/>
                <a:gd name="T14" fmla="*/ 11 w 15"/>
                <a:gd name="T15" fmla="*/ 6 h 7"/>
                <a:gd name="T16" fmla="*/ 11 w 15"/>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
                  <a:moveTo>
                    <a:pt x="11" y="6"/>
                  </a:moveTo>
                  <a:cubicBezTo>
                    <a:pt x="10" y="6"/>
                    <a:pt x="10" y="6"/>
                    <a:pt x="10" y="5"/>
                  </a:cubicBezTo>
                  <a:cubicBezTo>
                    <a:pt x="10" y="5"/>
                    <a:pt x="8" y="6"/>
                    <a:pt x="7" y="5"/>
                  </a:cubicBezTo>
                  <a:cubicBezTo>
                    <a:pt x="7" y="4"/>
                    <a:pt x="0" y="1"/>
                    <a:pt x="3" y="0"/>
                  </a:cubicBezTo>
                  <a:cubicBezTo>
                    <a:pt x="4" y="0"/>
                    <a:pt x="5" y="2"/>
                    <a:pt x="6" y="2"/>
                  </a:cubicBezTo>
                  <a:cubicBezTo>
                    <a:pt x="7" y="3"/>
                    <a:pt x="7" y="2"/>
                    <a:pt x="8" y="3"/>
                  </a:cubicBezTo>
                  <a:cubicBezTo>
                    <a:pt x="9" y="4"/>
                    <a:pt x="13" y="2"/>
                    <a:pt x="15" y="3"/>
                  </a:cubicBezTo>
                  <a:cubicBezTo>
                    <a:pt x="14" y="3"/>
                    <a:pt x="12" y="6"/>
                    <a:pt x="11" y="6"/>
                  </a:cubicBezTo>
                  <a:cubicBezTo>
                    <a:pt x="9" y="7"/>
                    <a:pt x="12" y="6"/>
                    <a:pt x="11" y="6"/>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35" name="Freeform 534"/>
            <p:cNvSpPr/>
            <p:nvPr/>
          </p:nvSpPr>
          <p:spPr bwMode="auto">
            <a:xfrm>
              <a:off x="8700193" y="6481449"/>
              <a:ext cx="146495" cy="73269"/>
            </a:xfrm>
            <a:custGeom>
              <a:avLst/>
              <a:gdLst>
                <a:gd name="T0" fmla="*/ 13 w 16"/>
                <a:gd name="T1" fmla="*/ 6 h 8"/>
                <a:gd name="T2" fmla="*/ 0 w 16"/>
                <a:gd name="T3" fmla="*/ 2 h 8"/>
                <a:gd name="T4" fmla="*/ 13 w 16"/>
                <a:gd name="T5" fmla="*/ 6 h 8"/>
                <a:gd name="T6" fmla="*/ 13 w 16"/>
                <a:gd name="T7" fmla="*/ 6 h 8"/>
              </a:gdLst>
              <a:ahLst/>
              <a:cxnLst>
                <a:cxn ang="0">
                  <a:pos x="T0" y="T1"/>
                </a:cxn>
                <a:cxn ang="0">
                  <a:pos x="T2" y="T3"/>
                </a:cxn>
                <a:cxn ang="0">
                  <a:pos x="T4" y="T5"/>
                </a:cxn>
                <a:cxn ang="0">
                  <a:pos x="T6" y="T7"/>
                </a:cxn>
              </a:cxnLst>
              <a:rect l="0" t="0" r="r" b="b"/>
              <a:pathLst>
                <a:path w="16" h="8">
                  <a:moveTo>
                    <a:pt x="13" y="6"/>
                  </a:moveTo>
                  <a:cubicBezTo>
                    <a:pt x="11" y="8"/>
                    <a:pt x="1" y="4"/>
                    <a:pt x="0" y="2"/>
                  </a:cubicBezTo>
                  <a:cubicBezTo>
                    <a:pt x="0" y="0"/>
                    <a:pt x="16" y="4"/>
                    <a:pt x="13" y="6"/>
                  </a:cubicBezTo>
                  <a:cubicBezTo>
                    <a:pt x="12" y="7"/>
                    <a:pt x="14" y="5"/>
                    <a:pt x="13" y="6"/>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36" name="Freeform 535"/>
            <p:cNvSpPr/>
            <p:nvPr/>
          </p:nvSpPr>
          <p:spPr bwMode="auto">
            <a:xfrm>
              <a:off x="8932676" y="6385884"/>
              <a:ext cx="299364" cy="289884"/>
            </a:xfrm>
            <a:custGeom>
              <a:avLst/>
              <a:gdLst>
                <a:gd name="T0" fmla="*/ 19 w 32"/>
                <a:gd name="T1" fmla="*/ 1 h 31"/>
                <a:gd name="T2" fmla="*/ 17 w 32"/>
                <a:gd name="T3" fmla="*/ 0 h 31"/>
                <a:gd name="T4" fmla="*/ 14 w 32"/>
                <a:gd name="T5" fmla="*/ 2 h 31"/>
                <a:gd name="T6" fmla="*/ 11 w 32"/>
                <a:gd name="T7" fmla="*/ 5 h 31"/>
                <a:gd name="T8" fmla="*/ 9 w 32"/>
                <a:gd name="T9" fmla="*/ 7 h 31"/>
                <a:gd name="T10" fmla="*/ 7 w 32"/>
                <a:gd name="T11" fmla="*/ 13 h 31"/>
                <a:gd name="T12" fmla="*/ 5 w 32"/>
                <a:gd name="T13" fmla="*/ 17 h 31"/>
                <a:gd name="T14" fmla="*/ 2 w 32"/>
                <a:gd name="T15" fmla="*/ 19 h 31"/>
                <a:gd name="T16" fmla="*/ 4 w 32"/>
                <a:gd name="T17" fmla="*/ 21 h 31"/>
                <a:gd name="T18" fmla="*/ 0 w 32"/>
                <a:gd name="T19" fmla="*/ 25 h 31"/>
                <a:gd name="T20" fmla="*/ 4 w 32"/>
                <a:gd name="T21" fmla="*/ 25 h 31"/>
                <a:gd name="T22" fmla="*/ 10 w 32"/>
                <a:gd name="T23" fmla="*/ 26 h 31"/>
                <a:gd name="T24" fmla="*/ 19 w 32"/>
                <a:gd name="T25" fmla="*/ 27 h 31"/>
                <a:gd name="T26" fmla="*/ 22 w 32"/>
                <a:gd name="T27" fmla="*/ 26 h 31"/>
                <a:gd name="T28" fmla="*/ 19 w 32"/>
                <a:gd name="T29" fmla="*/ 30 h 31"/>
                <a:gd name="T30" fmla="*/ 22 w 32"/>
                <a:gd name="T31" fmla="*/ 28 h 31"/>
                <a:gd name="T32" fmla="*/ 27 w 32"/>
                <a:gd name="T33" fmla="*/ 26 h 31"/>
                <a:gd name="T34" fmla="*/ 32 w 32"/>
                <a:gd name="T35" fmla="*/ 20 h 31"/>
                <a:gd name="T36" fmla="*/ 29 w 32"/>
                <a:gd name="T37" fmla="*/ 20 h 31"/>
                <a:gd name="T38" fmla="*/ 26 w 32"/>
                <a:gd name="T39" fmla="*/ 18 h 31"/>
                <a:gd name="T40" fmla="*/ 29 w 32"/>
                <a:gd name="T41" fmla="*/ 15 h 31"/>
                <a:gd name="T42" fmla="*/ 26 w 32"/>
                <a:gd name="T43" fmla="*/ 15 h 31"/>
                <a:gd name="T44" fmla="*/ 24 w 32"/>
                <a:gd name="T45" fmla="*/ 13 h 31"/>
                <a:gd name="T46" fmla="*/ 21 w 32"/>
                <a:gd name="T47" fmla="*/ 16 h 31"/>
                <a:gd name="T48" fmla="*/ 18 w 32"/>
                <a:gd name="T49" fmla="*/ 13 h 31"/>
                <a:gd name="T50" fmla="*/ 19 w 32"/>
                <a:gd name="T51" fmla="*/ 11 h 31"/>
                <a:gd name="T52" fmla="*/ 16 w 32"/>
                <a:gd name="T53" fmla="*/ 9 h 31"/>
                <a:gd name="T54" fmla="*/ 14 w 32"/>
                <a:gd name="T55" fmla="*/ 12 h 31"/>
                <a:gd name="T56" fmla="*/ 16 w 32"/>
                <a:gd name="T57" fmla="*/ 7 h 31"/>
                <a:gd name="T58" fmla="*/ 18 w 32"/>
                <a:gd name="T59" fmla="*/ 4 h 31"/>
                <a:gd name="T60" fmla="*/ 18 w 32"/>
                <a:gd name="T61" fmla="*/ 2 h 31"/>
                <a:gd name="T62" fmla="*/ 19 w 32"/>
                <a:gd name="T63" fmla="*/ 1 h 31"/>
                <a:gd name="T64" fmla="*/ 19 w 32"/>
                <a:gd name="T6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1">
                  <a:moveTo>
                    <a:pt x="19" y="1"/>
                  </a:moveTo>
                  <a:cubicBezTo>
                    <a:pt x="20" y="0"/>
                    <a:pt x="17" y="0"/>
                    <a:pt x="17" y="0"/>
                  </a:cubicBezTo>
                  <a:cubicBezTo>
                    <a:pt x="16" y="0"/>
                    <a:pt x="15" y="1"/>
                    <a:pt x="14" y="2"/>
                  </a:cubicBezTo>
                  <a:cubicBezTo>
                    <a:pt x="13" y="3"/>
                    <a:pt x="12" y="4"/>
                    <a:pt x="11" y="5"/>
                  </a:cubicBezTo>
                  <a:cubicBezTo>
                    <a:pt x="11" y="6"/>
                    <a:pt x="10" y="7"/>
                    <a:pt x="9" y="7"/>
                  </a:cubicBezTo>
                  <a:cubicBezTo>
                    <a:pt x="9" y="9"/>
                    <a:pt x="8" y="11"/>
                    <a:pt x="7" y="13"/>
                  </a:cubicBezTo>
                  <a:cubicBezTo>
                    <a:pt x="7" y="15"/>
                    <a:pt x="6" y="16"/>
                    <a:pt x="5" y="17"/>
                  </a:cubicBezTo>
                  <a:cubicBezTo>
                    <a:pt x="4" y="18"/>
                    <a:pt x="2" y="19"/>
                    <a:pt x="2" y="19"/>
                  </a:cubicBezTo>
                  <a:cubicBezTo>
                    <a:pt x="2" y="20"/>
                    <a:pt x="4" y="20"/>
                    <a:pt x="4" y="21"/>
                  </a:cubicBezTo>
                  <a:cubicBezTo>
                    <a:pt x="4" y="22"/>
                    <a:pt x="0" y="24"/>
                    <a:pt x="0" y="25"/>
                  </a:cubicBezTo>
                  <a:cubicBezTo>
                    <a:pt x="0" y="27"/>
                    <a:pt x="3" y="26"/>
                    <a:pt x="4" y="25"/>
                  </a:cubicBezTo>
                  <a:cubicBezTo>
                    <a:pt x="6" y="25"/>
                    <a:pt x="8" y="26"/>
                    <a:pt x="10" y="26"/>
                  </a:cubicBezTo>
                  <a:cubicBezTo>
                    <a:pt x="13" y="27"/>
                    <a:pt x="16" y="26"/>
                    <a:pt x="19" y="27"/>
                  </a:cubicBezTo>
                  <a:cubicBezTo>
                    <a:pt x="19" y="27"/>
                    <a:pt x="22" y="25"/>
                    <a:pt x="22" y="26"/>
                  </a:cubicBezTo>
                  <a:cubicBezTo>
                    <a:pt x="22" y="27"/>
                    <a:pt x="19" y="30"/>
                    <a:pt x="19" y="30"/>
                  </a:cubicBezTo>
                  <a:cubicBezTo>
                    <a:pt x="20" y="31"/>
                    <a:pt x="22" y="28"/>
                    <a:pt x="22" y="28"/>
                  </a:cubicBezTo>
                  <a:cubicBezTo>
                    <a:pt x="24" y="27"/>
                    <a:pt x="26" y="27"/>
                    <a:pt x="27" y="26"/>
                  </a:cubicBezTo>
                  <a:cubicBezTo>
                    <a:pt x="27" y="25"/>
                    <a:pt x="32" y="20"/>
                    <a:pt x="32" y="20"/>
                  </a:cubicBezTo>
                  <a:cubicBezTo>
                    <a:pt x="31" y="19"/>
                    <a:pt x="30" y="20"/>
                    <a:pt x="29" y="20"/>
                  </a:cubicBezTo>
                  <a:cubicBezTo>
                    <a:pt x="29" y="20"/>
                    <a:pt x="26" y="18"/>
                    <a:pt x="26" y="18"/>
                  </a:cubicBezTo>
                  <a:cubicBezTo>
                    <a:pt x="26" y="17"/>
                    <a:pt x="30" y="16"/>
                    <a:pt x="29" y="15"/>
                  </a:cubicBezTo>
                  <a:cubicBezTo>
                    <a:pt x="29" y="14"/>
                    <a:pt x="27" y="15"/>
                    <a:pt x="26" y="15"/>
                  </a:cubicBezTo>
                  <a:cubicBezTo>
                    <a:pt x="25" y="15"/>
                    <a:pt x="25" y="13"/>
                    <a:pt x="24" y="13"/>
                  </a:cubicBezTo>
                  <a:cubicBezTo>
                    <a:pt x="24" y="13"/>
                    <a:pt x="21" y="16"/>
                    <a:pt x="21" y="16"/>
                  </a:cubicBezTo>
                  <a:cubicBezTo>
                    <a:pt x="20" y="14"/>
                    <a:pt x="20" y="14"/>
                    <a:pt x="18" y="13"/>
                  </a:cubicBezTo>
                  <a:cubicBezTo>
                    <a:pt x="16" y="12"/>
                    <a:pt x="19" y="12"/>
                    <a:pt x="19" y="11"/>
                  </a:cubicBezTo>
                  <a:cubicBezTo>
                    <a:pt x="19" y="11"/>
                    <a:pt x="17" y="9"/>
                    <a:pt x="16" y="9"/>
                  </a:cubicBezTo>
                  <a:cubicBezTo>
                    <a:pt x="16" y="10"/>
                    <a:pt x="14" y="13"/>
                    <a:pt x="14" y="12"/>
                  </a:cubicBezTo>
                  <a:cubicBezTo>
                    <a:pt x="12" y="11"/>
                    <a:pt x="15" y="7"/>
                    <a:pt x="16" y="7"/>
                  </a:cubicBezTo>
                  <a:cubicBezTo>
                    <a:pt x="17" y="6"/>
                    <a:pt x="17" y="5"/>
                    <a:pt x="18" y="4"/>
                  </a:cubicBezTo>
                  <a:cubicBezTo>
                    <a:pt x="18" y="3"/>
                    <a:pt x="18" y="2"/>
                    <a:pt x="18" y="2"/>
                  </a:cubicBezTo>
                  <a:cubicBezTo>
                    <a:pt x="18" y="2"/>
                    <a:pt x="19" y="1"/>
                    <a:pt x="19" y="1"/>
                  </a:cubicBezTo>
                  <a:cubicBezTo>
                    <a:pt x="20" y="0"/>
                    <a:pt x="19" y="1"/>
                    <a:pt x="19"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37" name="Freeform 536"/>
            <p:cNvSpPr/>
            <p:nvPr/>
          </p:nvSpPr>
          <p:spPr bwMode="auto">
            <a:xfrm>
              <a:off x="9174715" y="6592943"/>
              <a:ext cx="76432" cy="92380"/>
            </a:xfrm>
            <a:custGeom>
              <a:avLst/>
              <a:gdLst>
                <a:gd name="T0" fmla="*/ 6 w 8"/>
                <a:gd name="T1" fmla="*/ 1 h 10"/>
                <a:gd name="T2" fmla="*/ 1 w 8"/>
                <a:gd name="T3" fmla="*/ 9 h 10"/>
                <a:gd name="T4" fmla="*/ 4 w 8"/>
                <a:gd name="T5" fmla="*/ 7 h 10"/>
                <a:gd name="T6" fmla="*/ 3 w 8"/>
                <a:gd name="T7" fmla="*/ 10 h 10"/>
                <a:gd name="T8" fmla="*/ 6 w 8"/>
                <a:gd name="T9" fmla="*/ 8 h 10"/>
                <a:gd name="T10" fmla="*/ 8 w 8"/>
                <a:gd name="T11" fmla="*/ 4 h 10"/>
                <a:gd name="T12" fmla="*/ 5 w 8"/>
                <a:gd name="T13" fmla="*/ 4 h 10"/>
                <a:gd name="T14" fmla="*/ 6 w 8"/>
                <a:gd name="T15" fmla="*/ 1 h 10"/>
                <a:gd name="T16" fmla="*/ 6 w 8"/>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0">
                  <a:moveTo>
                    <a:pt x="6" y="1"/>
                  </a:moveTo>
                  <a:cubicBezTo>
                    <a:pt x="5" y="2"/>
                    <a:pt x="0" y="6"/>
                    <a:pt x="1" y="9"/>
                  </a:cubicBezTo>
                  <a:cubicBezTo>
                    <a:pt x="1" y="9"/>
                    <a:pt x="3" y="6"/>
                    <a:pt x="4" y="7"/>
                  </a:cubicBezTo>
                  <a:cubicBezTo>
                    <a:pt x="4" y="7"/>
                    <a:pt x="3" y="10"/>
                    <a:pt x="3" y="10"/>
                  </a:cubicBezTo>
                  <a:cubicBezTo>
                    <a:pt x="4" y="10"/>
                    <a:pt x="6" y="9"/>
                    <a:pt x="6" y="8"/>
                  </a:cubicBezTo>
                  <a:cubicBezTo>
                    <a:pt x="6" y="7"/>
                    <a:pt x="7" y="6"/>
                    <a:pt x="8" y="4"/>
                  </a:cubicBezTo>
                  <a:cubicBezTo>
                    <a:pt x="8" y="2"/>
                    <a:pt x="6" y="4"/>
                    <a:pt x="5" y="4"/>
                  </a:cubicBezTo>
                  <a:cubicBezTo>
                    <a:pt x="6" y="4"/>
                    <a:pt x="6" y="0"/>
                    <a:pt x="6" y="1"/>
                  </a:cubicBezTo>
                  <a:cubicBezTo>
                    <a:pt x="5" y="1"/>
                    <a:pt x="7" y="0"/>
                    <a:pt x="6"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38" name="Freeform 537"/>
            <p:cNvSpPr/>
            <p:nvPr/>
          </p:nvSpPr>
          <p:spPr bwMode="auto">
            <a:xfrm>
              <a:off x="8652423" y="5694619"/>
              <a:ext cx="28662" cy="54153"/>
            </a:xfrm>
            <a:custGeom>
              <a:avLst/>
              <a:gdLst>
                <a:gd name="T0" fmla="*/ 3 w 3"/>
                <a:gd name="T1" fmla="*/ 4 h 6"/>
                <a:gd name="T2" fmla="*/ 1 w 3"/>
                <a:gd name="T3" fmla="*/ 1 h 6"/>
                <a:gd name="T4" fmla="*/ 1 w 3"/>
                <a:gd name="T5" fmla="*/ 2 h 6"/>
                <a:gd name="T6" fmla="*/ 0 w 3"/>
                <a:gd name="T7" fmla="*/ 2 h 6"/>
                <a:gd name="T8" fmla="*/ 3 w 3"/>
                <a:gd name="T9" fmla="*/ 4 h 6"/>
                <a:gd name="T10" fmla="*/ 3 w 3"/>
                <a:gd name="T11" fmla="*/ 4 h 6"/>
              </a:gdLst>
              <a:ahLst/>
              <a:cxnLst>
                <a:cxn ang="0">
                  <a:pos x="T0" y="T1"/>
                </a:cxn>
                <a:cxn ang="0">
                  <a:pos x="T2" y="T3"/>
                </a:cxn>
                <a:cxn ang="0">
                  <a:pos x="T4" y="T5"/>
                </a:cxn>
                <a:cxn ang="0">
                  <a:pos x="T6" y="T7"/>
                </a:cxn>
                <a:cxn ang="0">
                  <a:pos x="T8" y="T9"/>
                </a:cxn>
                <a:cxn ang="0">
                  <a:pos x="T10" y="T11"/>
                </a:cxn>
              </a:cxnLst>
              <a:rect l="0" t="0" r="r" b="b"/>
              <a:pathLst>
                <a:path w="3" h="6">
                  <a:moveTo>
                    <a:pt x="3" y="4"/>
                  </a:moveTo>
                  <a:cubicBezTo>
                    <a:pt x="3" y="3"/>
                    <a:pt x="1" y="0"/>
                    <a:pt x="1" y="1"/>
                  </a:cubicBezTo>
                  <a:cubicBezTo>
                    <a:pt x="1" y="1"/>
                    <a:pt x="1" y="1"/>
                    <a:pt x="1" y="2"/>
                  </a:cubicBezTo>
                  <a:cubicBezTo>
                    <a:pt x="1" y="2"/>
                    <a:pt x="0" y="2"/>
                    <a:pt x="0" y="2"/>
                  </a:cubicBezTo>
                  <a:cubicBezTo>
                    <a:pt x="0" y="2"/>
                    <a:pt x="3" y="6"/>
                    <a:pt x="3" y="4"/>
                  </a:cubicBezTo>
                  <a:cubicBezTo>
                    <a:pt x="3" y="3"/>
                    <a:pt x="3" y="6"/>
                    <a:pt x="3" y="4"/>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39" name="Freeform 538"/>
            <p:cNvSpPr/>
            <p:nvPr/>
          </p:nvSpPr>
          <p:spPr bwMode="auto">
            <a:xfrm>
              <a:off x="8512296" y="5787002"/>
              <a:ext cx="28662" cy="28669"/>
            </a:xfrm>
            <a:custGeom>
              <a:avLst/>
              <a:gdLst>
                <a:gd name="T0" fmla="*/ 2 w 3"/>
                <a:gd name="T1" fmla="*/ 1 h 3"/>
                <a:gd name="T2" fmla="*/ 0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2"/>
                    <a:pt x="0" y="2"/>
                  </a:cubicBezTo>
                  <a:cubicBezTo>
                    <a:pt x="1" y="3"/>
                    <a:pt x="3" y="2"/>
                    <a:pt x="2"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40" name="Freeform 539"/>
            <p:cNvSpPr/>
            <p:nvPr/>
          </p:nvSpPr>
          <p:spPr bwMode="auto">
            <a:xfrm>
              <a:off x="7868981" y="6283948"/>
              <a:ext cx="63695" cy="38227"/>
            </a:xfrm>
            <a:custGeom>
              <a:avLst/>
              <a:gdLst>
                <a:gd name="T0" fmla="*/ 7 w 7"/>
                <a:gd name="T1" fmla="*/ 3 h 4"/>
                <a:gd name="T2" fmla="*/ 1 w 7"/>
                <a:gd name="T3" fmla="*/ 1 h 4"/>
                <a:gd name="T4" fmla="*/ 7 w 7"/>
                <a:gd name="T5" fmla="*/ 3 h 4"/>
                <a:gd name="T6" fmla="*/ 7 w 7"/>
                <a:gd name="T7" fmla="*/ 3 h 4"/>
              </a:gdLst>
              <a:ahLst/>
              <a:cxnLst>
                <a:cxn ang="0">
                  <a:pos x="T0" y="T1"/>
                </a:cxn>
                <a:cxn ang="0">
                  <a:pos x="T2" y="T3"/>
                </a:cxn>
                <a:cxn ang="0">
                  <a:pos x="T4" y="T5"/>
                </a:cxn>
                <a:cxn ang="0">
                  <a:pos x="T6" y="T7"/>
                </a:cxn>
              </a:cxnLst>
              <a:rect l="0" t="0" r="r" b="b"/>
              <a:pathLst>
                <a:path w="7" h="4">
                  <a:moveTo>
                    <a:pt x="7" y="3"/>
                  </a:moveTo>
                  <a:cubicBezTo>
                    <a:pt x="7" y="0"/>
                    <a:pt x="3" y="0"/>
                    <a:pt x="1" y="1"/>
                  </a:cubicBezTo>
                  <a:cubicBezTo>
                    <a:pt x="0" y="1"/>
                    <a:pt x="7" y="4"/>
                    <a:pt x="7" y="3"/>
                  </a:cubicBezTo>
                  <a:cubicBezTo>
                    <a:pt x="7" y="0"/>
                    <a:pt x="7" y="4"/>
                    <a:pt x="7" y="3"/>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41" name="Freeform 540"/>
            <p:cNvSpPr/>
            <p:nvPr/>
          </p:nvSpPr>
          <p:spPr bwMode="auto">
            <a:xfrm>
              <a:off x="7970890" y="6057775"/>
              <a:ext cx="57323" cy="57338"/>
            </a:xfrm>
            <a:custGeom>
              <a:avLst/>
              <a:gdLst>
                <a:gd name="T0" fmla="*/ 3 w 6"/>
                <a:gd name="T1" fmla="*/ 5 h 6"/>
                <a:gd name="T2" fmla="*/ 0 w 6"/>
                <a:gd name="T3" fmla="*/ 3 h 6"/>
                <a:gd name="T4" fmla="*/ 4 w 6"/>
                <a:gd name="T5" fmla="*/ 2 h 6"/>
                <a:gd name="T6" fmla="*/ 3 w 6"/>
                <a:gd name="T7" fmla="*/ 5 h 6"/>
                <a:gd name="T8" fmla="*/ 3 w 6"/>
                <a:gd name="T9" fmla="*/ 5 h 6"/>
              </a:gdLst>
              <a:ahLst/>
              <a:cxnLst>
                <a:cxn ang="0">
                  <a:pos x="T0" y="T1"/>
                </a:cxn>
                <a:cxn ang="0">
                  <a:pos x="T2" y="T3"/>
                </a:cxn>
                <a:cxn ang="0">
                  <a:pos x="T4" y="T5"/>
                </a:cxn>
                <a:cxn ang="0">
                  <a:pos x="T6" y="T7"/>
                </a:cxn>
                <a:cxn ang="0">
                  <a:pos x="T8" y="T9"/>
                </a:cxn>
              </a:cxnLst>
              <a:rect l="0" t="0" r="r" b="b"/>
              <a:pathLst>
                <a:path w="6" h="6">
                  <a:moveTo>
                    <a:pt x="3" y="5"/>
                  </a:moveTo>
                  <a:cubicBezTo>
                    <a:pt x="2" y="4"/>
                    <a:pt x="1" y="4"/>
                    <a:pt x="0" y="3"/>
                  </a:cubicBezTo>
                  <a:cubicBezTo>
                    <a:pt x="1" y="3"/>
                    <a:pt x="3" y="0"/>
                    <a:pt x="4" y="2"/>
                  </a:cubicBezTo>
                  <a:cubicBezTo>
                    <a:pt x="6" y="3"/>
                    <a:pt x="5" y="6"/>
                    <a:pt x="3" y="5"/>
                  </a:cubicBezTo>
                  <a:cubicBezTo>
                    <a:pt x="2" y="4"/>
                    <a:pt x="4" y="6"/>
                    <a:pt x="3" y="5"/>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42" name="Freeform 541"/>
            <p:cNvSpPr/>
            <p:nvPr/>
          </p:nvSpPr>
          <p:spPr bwMode="auto">
            <a:xfrm>
              <a:off x="7942229" y="5656392"/>
              <a:ext cx="57323" cy="66896"/>
            </a:xfrm>
            <a:custGeom>
              <a:avLst/>
              <a:gdLst>
                <a:gd name="T0" fmla="*/ 3 w 6"/>
                <a:gd name="T1" fmla="*/ 6 h 7"/>
                <a:gd name="T2" fmla="*/ 4 w 6"/>
                <a:gd name="T3" fmla="*/ 1 h 7"/>
                <a:gd name="T4" fmla="*/ 3 w 6"/>
                <a:gd name="T5" fmla="*/ 6 h 7"/>
                <a:gd name="T6" fmla="*/ 3 w 6"/>
                <a:gd name="T7" fmla="*/ 6 h 7"/>
              </a:gdLst>
              <a:ahLst/>
              <a:cxnLst>
                <a:cxn ang="0">
                  <a:pos x="T0" y="T1"/>
                </a:cxn>
                <a:cxn ang="0">
                  <a:pos x="T2" y="T3"/>
                </a:cxn>
                <a:cxn ang="0">
                  <a:pos x="T4" y="T5"/>
                </a:cxn>
                <a:cxn ang="0">
                  <a:pos x="T6" y="T7"/>
                </a:cxn>
              </a:cxnLst>
              <a:rect l="0" t="0" r="r" b="b"/>
              <a:pathLst>
                <a:path w="6" h="7">
                  <a:moveTo>
                    <a:pt x="3" y="6"/>
                  </a:moveTo>
                  <a:cubicBezTo>
                    <a:pt x="0" y="7"/>
                    <a:pt x="1" y="0"/>
                    <a:pt x="4" y="1"/>
                  </a:cubicBezTo>
                  <a:cubicBezTo>
                    <a:pt x="6" y="1"/>
                    <a:pt x="5" y="6"/>
                    <a:pt x="3" y="6"/>
                  </a:cubicBezTo>
                  <a:cubicBezTo>
                    <a:pt x="2" y="6"/>
                    <a:pt x="6" y="6"/>
                    <a:pt x="3" y="6"/>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43" name="Freeform 542"/>
            <p:cNvSpPr/>
            <p:nvPr/>
          </p:nvSpPr>
          <p:spPr bwMode="auto">
            <a:xfrm>
              <a:off x="7782993" y="5618167"/>
              <a:ext cx="111465" cy="57338"/>
            </a:xfrm>
            <a:custGeom>
              <a:avLst/>
              <a:gdLst>
                <a:gd name="T0" fmla="*/ 4 w 12"/>
                <a:gd name="T1" fmla="*/ 6 h 6"/>
                <a:gd name="T2" fmla="*/ 1 w 12"/>
                <a:gd name="T3" fmla="*/ 3 h 6"/>
                <a:gd name="T4" fmla="*/ 8 w 12"/>
                <a:gd name="T5" fmla="*/ 0 h 6"/>
                <a:gd name="T6" fmla="*/ 4 w 12"/>
                <a:gd name="T7" fmla="*/ 6 h 6"/>
              </a:gdLst>
              <a:ahLst/>
              <a:cxnLst>
                <a:cxn ang="0">
                  <a:pos x="T0" y="T1"/>
                </a:cxn>
                <a:cxn ang="0">
                  <a:pos x="T2" y="T3"/>
                </a:cxn>
                <a:cxn ang="0">
                  <a:pos x="T4" y="T5"/>
                </a:cxn>
                <a:cxn ang="0">
                  <a:pos x="T6" y="T7"/>
                </a:cxn>
              </a:cxnLst>
              <a:rect l="0" t="0" r="r" b="b"/>
              <a:pathLst>
                <a:path w="12" h="6">
                  <a:moveTo>
                    <a:pt x="4" y="6"/>
                  </a:moveTo>
                  <a:cubicBezTo>
                    <a:pt x="2" y="6"/>
                    <a:pt x="0" y="5"/>
                    <a:pt x="1" y="3"/>
                  </a:cubicBezTo>
                  <a:cubicBezTo>
                    <a:pt x="2" y="1"/>
                    <a:pt x="5" y="1"/>
                    <a:pt x="8" y="0"/>
                  </a:cubicBezTo>
                  <a:cubicBezTo>
                    <a:pt x="12" y="0"/>
                    <a:pt x="6" y="6"/>
                    <a:pt x="4" y="6"/>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44" name="Freeform 543"/>
            <p:cNvSpPr/>
            <p:nvPr/>
          </p:nvSpPr>
          <p:spPr bwMode="auto">
            <a:xfrm>
              <a:off x="8018661" y="5583125"/>
              <a:ext cx="63695" cy="25484"/>
            </a:xfrm>
            <a:custGeom>
              <a:avLst/>
              <a:gdLst>
                <a:gd name="T0" fmla="*/ 5 w 7"/>
                <a:gd name="T1" fmla="*/ 3 h 3"/>
                <a:gd name="T2" fmla="*/ 3 w 7"/>
                <a:gd name="T3" fmla="*/ 0 h 3"/>
                <a:gd name="T4" fmla="*/ 7 w 7"/>
                <a:gd name="T5" fmla="*/ 1 h 3"/>
                <a:gd name="T6" fmla="*/ 5 w 7"/>
                <a:gd name="T7" fmla="*/ 3 h 3"/>
                <a:gd name="T8" fmla="*/ 5 w 7"/>
                <a:gd name="T9" fmla="*/ 3 h 3"/>
              </a:gdLst>
              <a:ahLst/>
              <a:cxnLst>
                <a:cxn ang="0">
                  <a:pos x="T0" y="T1"/>
                </a:cxn>
                <a:cxn ang="0">
                  <a:pos x="T2" y="T3"/>
                </a:cxn>
                <a:cxn ang="0">
                  <a:pos x="T4" y="T5"/>
                </a:cxn>
                <a:cxn ang="0">
                  <a:pos x="T6" y="T7"/>
                </a:cxn>
                <a:cxn ang="0">
                  <a:pos x="T8" y="T9"/>
                </a:cxn>
              </a:cxnLst>
              <a:rect l="0" t="0" r="r" b="b"/>
              <a:pathLst>
                <a:path w="7" h="3">
                  <a:moveTo>
                    <a:pt x="5" y="3"/>
                  </a:moveTo>
                  <a:cubicBezTo>
                    <a:pt x="4" y="3"/>
                    <a:pt x="0" y="0"/>
                    <a:pt x="3" y="0"/>
                  </a:cubicBezTo>
                  <a:cubicBezTo>
                    <a:pt x="4" y="0"/>
                    <a:pt x="6" y="0"/>
                    <a:pt x="7" y="1"/>
                  </a:cubicBezTo>
                  <a:cubicBezTo>
                    <a:pt x="7" y="1"/>
                    <a:pt x="6" y="3"/>
                    <a:pt x="5" y="3"/>
                  </a:cubicBezTo>
                  <a:cubicBezTo>
                    <a:pt x="4" y="3"/>
                    <a:pt x="7" y="3"/>
                    <a:pt x="5" y="3"/>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45" name="Freeform 544"/>
            <p:cNvSpPr/>
            <p:nvPr/>
          </p:nvSpPr>
          <p:spPr bwMode="auto">
            <a:xfrm>
              <a:off x="7623756" y="5395179"/>
              <a:ext cx="318473" cy="222990"/>
            </a:xfrm>
            <a:custGeom>
              <a:avLst/>
              <a:gdLst>
                <a:gd name="T0" fmla="*/ 31 w 34"/>
                <a:gd name="T1" fmla="*/ 21 h 24"/>
                <a:gd name="T2" fmla="*/ 25 w 34"/>
                <a:gd name="T3" fmla="*/ 18 h 24"/>
                <a:gd name="T4" fmla="*/ 24 w 34"/>
                <a:gd name="T5" fmla="*/ 16 h 24"/>
                <a:gd name="T6" fmla="*/ 22 w 34"/>
                <a:gd name="T7" fmla="*/ 17 h 24"/>
                <a:gd name="T8" fmla="*/ 18 w 34"/>
                <a:gd name="T9" fmla="*/ 16 h 24"/>
                <a:gd name="T10" fmla="*/ 16 w 34"/>
                <a:gd name="T11" fmla="*/ 19 h 24"/>
                <a:gd name="T12" fmla="*/ 11 w 34"/>
                <a:gd name="T13" fmla="*/ 23 h 24"/>
                <a:gd name="T14" fmla="*/ 8 w 34"/>
                <a:gd name="T15" fmla="*/ 19 h 24"/>
                <a:gd name="T16" fmla="*/ 2 w 34"/>
                <a:gd name="T17" fmla="*/ 19 h 24"/>
                <a:gd name="T18" fmla="*/ 4 w 34"/>
                <a:gd name="T19" fmla="*/ 16 h 24"/>
                <a:gd name="T20" fmla="*/ 5 w 34"/>
                <a:gd name="T21" fmla="*/ 10 h 24"/>
                <a:gd name="T22" fmla="*/ 6 w 34"/>
                <a:gd name="T23" fmla="*/ 3 h 24"/>
                <a:gd name="T24" fmla="*/ 11 w 34"/>
                <a:gd name="T25" fmla="*/ 3 h 24"/>
                <a:gd name="T26" fmla="*/ 12 w 34"/>
                <a:gd name="T27" fmla="*/ 5 h 24"/>
                <a:gd name="T28" fmla="*/ 14 w 34"/>
                <a:gd name="T29" fmla="*/ 4 h 24"/>
                <a:gd name="T30" fmla="*/ 17 w 34"/>
                <a:gd name="T31" fmla="*/ 6 h 24"/>
                <a:gd name="T32" fmla="*/ 20 w 34"/>
                <a:gd name="T33" fmla="*/ 7 h 24"/>
                <a:gd name="T34" fmla="*/ 25 w 34"/>
                <a:gd name="T35" fmla="*/ 10 h 24"/>
                <a:gd name="T36" fmla="*/ 28 w 34"/>
                <a:gd name="T37" fmla="*/ 15 h 24"/>
                <a:gd name="T38" fmla="*/ 30 w 34"/>
                <a:gd name="T39" fmla="*/ 15 h 24"/>
                <a:gd name="T40" fmla="*/ 33 w 34"/>
                <a:gd name="T41" fmla="*/ 17 h 24"/>
                <a:gd name="T42" fmla="*/ 34 w 34"/>
                <a:gd name="T43" fmla="*/ 18 h 24"/>
                <a:gd name="T44" fmla="*/ 31 w 34"/>
                <a:gd name="T45" fmla="*/ 21 h 24"/>
                <a:gd name="T46" fmla="*/ 31 w 34"/>
                <a:gd name="T47"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 h="24">
                  <a:moveTo>
                    <a:pt x="31" y="21"/>
                  </a:moveTo>
                  <a:cubicBezTo>
                    <a:pt x="30" y="20"/>
                    <a:pt x="27" y="19"/>
                    <a:pt x="25" y="18"/>
                  </a:cubicBezTo>
                  <a:cubicBezTo>
                    <a:pt x="24" y="18"/>
                    <a:pt x="25" y="17"/>
                    <a:pt x="24" y="16"/>
                  </a:cubicBezTo>
                  <a:cubicBezTo>
                    <a:pt x="24" y="16"/>
                    <a:pt x="22" y="17"/>
                    <a:pt x="22" y="17"/>
                  </a:cubicBezTo>
                  <a:cubicBezTo>
                    <a:pt x="20" y="17"/>
                    <a:pt x="20" y="15"/>
                    <a:pt x="18" y="16"/>
                  </a:cubicBezTo>
                  <a:cubicBezTo>
                    <a:pt x="18" y="17"/>
                    <a:pt x="17" y="18"/>
                    <a:pt x="16" y="19"/>
                  </a:cubicBezTo>
                  <a:cubicBezTo>
                    <a:pt x="14" y="20"/>
                    <a:pt x="13" y="22"/>
                    <a:pt x="11" y="23"/>
                  </a:cubicBezTo>
                  <a:cubicBezTo>
                    <a:pt x="8" y="24"/>
                    <a:pt x="10" y="20"/>
                    <a:pt x="8" y="19"/>
                  </a:cubicBezTo>
                  <a:cubicBezTo>
                    <a:pt x="8" y="18"/>
                    <a:pt x="3" y="19"/>
                    <a:pt x="2" y="19"/>
                  </a:cubicBezTo>
                  <a:cubicBezTo>
                    <a:pt x="0" y="19"/>
                    <a:pt x="4" y="16"/>
                    <a:pt x="4" y="16"/>
                  </a:cubicBezTo>
                  <a:cubicBezTo>
                    <a:pt x="6" y="14"/>
                    <a:pt x="5" y="12"/>
                    <a:pt x="5" y="10"/>
                  </a:cubicBezTo>
                  <a:cubicBezTo>
                    <a:pt x="5" y="8"/>
                    <a:pt x="5" y="5"/>
                    <a:pt x="6" y="3"/>
                  </a:cubicBezTo>
                  <a:cubicBezTo>
                    <a:pt x="7" y="0"/>
                    <a:pt x="10" y="0"/>
                    <a:pt x="11" y="3"/>
                  </a:cubicBezTo>
                  <a:cubicBezTo>
                    <a:pt x="11" y="4"/>
                    <a:pt x="11" y="6"/>
                    <a:pt x="12" y="5"/>
                  </a:cubicBezTo>
                  <a:cubicBezTo>
                    <a:pt x="13" y="5"/>
                    <a:pt x="13" y="4"/>
                    <a:pt x="14" y="4"/>
                  </a:cubicBezTo>
                  <a:cubicBezTo>
                    <a:pt x="15" y="5"/>
                    <a:pt x="16" y="6"/>
                    <a:pt x="17" y="6"/>
                  </a:cubicBezTo>
                  <a:cubicBezTo>
                    <a:pt x="18" y="7"/>
                    <a:pt x="19" y="7"/>
                    <a:pt x="20" y="7"/>
                  </a:cubicBezTo>
                  <a:cubicBezTo>
                    <a:pt x="21" y="8"/>
                    <a:pt x="23" y="9"/>
                    <a:pt x="25" y="10"/>
                  </a:cubicBezTo>
                  <a:cubicBezTo>
                    <a:pt x="28" y="11"/>
                    <a:pt x="28" y="12"/>
                    <a:pt x="28" y="15"/>
                  </a:cubicBezTo>
                  <a:cubicBezTo>
                    <a:pt x="28" y="16"/>
                    <a:pt x="30" y="16"/>
                    <a:pt x="30" y="15"/>
                  </a:cubicBezTo>
                  <a:cubicBezTo>
                    <a:pt x="32" y="15"/>
                    <a:pt x="32" y="16"/>
                    <a:pt x="33" y="17"/>
                  </a:cubicBezTo>
                  <a:cubicBezTo>
                    <a:pt x="34" y="17"/>
                    <a:pt x="34" y="17"/>
                    <a:pt x="34" y="18"/>
                  </a:cubicBezTo>
                  <a:cubicBezTo>
                    <a:pt x="33" y="19"/>
                    <a:pt x="33" y="21"/>
                    <a:pt x="31" y="21"/>
                  </a:cubicBezTo>
                  <a:cubicBezTo>
                    <a:pt x="30" y="20"/>
                    <a:pt x="33" y="21"/>
                    <a:pt x="31" y="2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46" name="Freeform 545"/>
            <p:cNvSpPr/>
            <p:nvPr/>
          </p:nvSpPr>
          <p:spPr bwMode="auto">
            <a:xfrm>
              <a:off x="7747963" y="5376063"/>
              <a:ext cx="63695" cy="47785"/>
            </a:xfrm>
            <a:custGeom>
              <a:avLst/>
              <a:gdLst>
                <a:gd name="T0" fmla="*/ 5 w 7"/>
                <a:gd name="T1" fmla="*/ 4 h 5"/>
                <a:gd name="T2" fmla="*/ 1 w 7"/>
                <a:gd name="T3" fmla="*/ 0 h 5"/>
                <a:gd name="T4" fmla="*/ 5 w 7"/>
                <a:gd name="T5" fmla="*/ 4 h 5"/>
              </a:gdLst>
              <a:ahLst/>
              <a:cxnLst>
                <a:cxn ang="0">
                  <a:pos x="T0" y="T1"/>
                </a:cxn>
                <a:cxn ang="0">
                  <a:pos x="T2" y="T3"/>
                </a:cxn>
                <a:cxn ang="0">
                  <a:pos x="T4" y="T5"/>
                </a:cxn>
              </a:cxnLst>
              <a:rect l="0" t="0" r="r" b="b"/>
              <a:pathLst>
                <a:path w="7" h="5">
                  <a:moveTo>
                    <a:pt x="5" y="4"/>
                  </a:moveTo>
                  <a:cubicBezTo>
                    <a:pt x="3" y="5"/>
                    <a:pt x="0" y="0"/>
                    <a:pt x="1" y="0"/>
                  </a:cubicBezTo>
                  <a:cubicBezTo>
                    <a:pt x="2" y="1"/>
                    <a:pt x="7" y="3"/>
                    <a:pt x="5" y="4"/>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47" name="Freeform 546"/>
            <p:cNvSpPr/>
            <p:nvPr/>
          </p:nvSpPr>
          <p:spPr bwMode="auto">
            <a:xfrm>
              <a:off x="7728852" y="5385621"/>
              <a:ext cx="35033" cy="47785"/>
            </a:xfrm>
            <a:custGeom>
              <a:avLst/>
              <a:gdLst>
                <a:gd name="T0" fmla="*/ 3 w 4"/>
                <a:gd name="T1" fmla="*/ 4 h 5"/>
                <a:gd name="T2" fmla="*/ 0 w 4"/>
                <a:gd name="T3" fmla="*/ 1 h 5"/>
                <a:gd name="T4" fmla="*/ 3 w 4"/>
                <a:gd name="T5" fmla="*/ 4 h 5"/>
              </a:gdLst>
              <a:ahLst/>
              <a:cxnLst>
                <a:cxn ang="0">
                  <a:pos x="T0" y="T1"/>
                </a:cxn>
                <a:cxn ang="0">
                  <a:pos x="T2" y="T3"/>
                </a:cxn>
                <a:cxn ang="0">
                  <a:pos x="T4" y="T5"/>
                </a:cxn>
              </a:cxnLst>
              <a:rect l="0" t="0" r="r" b="b"/>
              <a:pathLst>
                <a:path w="4" h="5">
                  <a:moveTo>
                    <a:pt x="3" y="4"/>
                  </a:moveTo>
                  <a:cubicBezTo>
                    <a:pt x="1" y="5"/>
                    <a:pt x="0" y="2"/>
                    <a:pt x="0" y="1"/>
                  </a:cubicBezTo>
                  <a:cubicBezTo>
                    <a:pt x="1" y="0"/>
                    <a:pt x="4" y="3"/>
                    <a:pt x="3" y="4"/>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48" name="Freeform 547"/>
            <p:cNvSpPr/>
            <p:nvPr/>
          </p:nvSpPr>
          <p:spPr bwMode="auto">
            <a:xfrm>
              <a:off x="7642864" y="5207233"/>
              <a:ext cx="28662" cy="57338"/>
            </a:xfrm>
            <a:custGeom>
              <a:avLst/>
              <a:gdLst>
                <a:gd name="T0" fmla="*/ 3 w 3"/>
                <a:gd name="T1" fmla="*/ 5 h 6"/>
                <a:gd name="T2" fmla="*/ 3 w 3"/>
                <a:gd name="T3" fmla="*/ 2 h 6"/>
                <a:gd name="T4" fmla="*/ 1 w 3"/>
                <a:gd name="T5" fmla="*/ 1 h 6"/>
                <a:gd name="T6" fmla="*/ 1 w 3"/>
                <a:gd name="T7" fmla="*/ 4 h 6"/>
                <a:gd name="T8" fmla="*/ 3 w 3"/>
                <a:gd name="T9" fmla="*/ 5 h 6"/>
                <a:gd name="T10" fmla="*/ 3 w 3"/>
                <a:gd name="T11" fmla="*/ 5 h 6"/>
              </a:gdLst>
              <a:ahLst/>
              <a:cxnLst>
                <a:cxn ang="0">
                  <a:pos x="T0" y="T1"/>
                </a:cxn>
                <a:cxn ang="0">
                  <a:pos x="T2" y="T3"/>
                </a:cxn>
                <a:cxn ang="0">
                  <a:pos x="T4" y="T5"/>
                </a:cxn>
                <a:cxn ang="0">
                  <a:pos x="T6" y="T7"/>
                </a:cxn>
                <a:cxn ang="0">
                  <a:pos x="T8" y="T9"/>
                </a:cxn>
                <a:cxn ang="0">
                  <a:pos x="T10" y="T11"/>
                </a:cxn>
              </a:cxnLst>
              <a:rect l="0" t="0" r="r" b="b"/>
              <a:pathLst>
                <a:path w="3" h="6">
                  <a:moveTo>
                    <a:pt x="3" y="5"/>
                  </a:moveTo>
                  <a:cubicBezTo>
                    <a:pt x="3" y="4"/>
                    <a:pt x="3" y="3"/>
                    <a:pt x="3" y="2"/>
                  </a:cubicBezTo>
                  <a:cubicBezTo>
                    <a:pt x="3" y="2"/>
                    <a:pt x="1" y="0"/>
                    <a:pt x="1" y="1"/>
                  </a:cubicBezTo>
                  <a:cubicBezTo>
                    <a:pt x="1" y="2"/>
                    <a:pt x="0" y="4"/>
                    <a:pt x="1" y="4"/>
                  </a:cubicBezTo>
                  <a:cubicBezTo>
                    <a:pt x="1" y="5"/>
                    <a:pt x="2" y="6"/>
                    <a:pt x="3" y="5"/>
                  </a:cubicBezTo>
                  <a:cubicBezTo>
                    <a:pt x="3" y="4"/>
                    <a:pt x="2" y="6"/>
                    <a:pt x="3" y="5"/>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49" name="Freeform 548"/>
            <p:cNvSpPr/>
            <p:nvPr/>
          </p:nvSpPr>
          <p:spPr bwMode="auto">
            <a:xfrm>
              <a:off x="7502737" y="4719845"/>
              <a:ext cx="1343951" cy="984332"/>
            </a:xfrm>
            <a:custGeom>
              <a:avLst/>
              <a:gdLst>
                <a:gd name="T0" fmla="*/ 63 w 144"/>
                <a:gd name="T1" fmla="*/ 86 h 105"/>
                <a:gd name="T2" fmla="*/ 81 w 144"/>
                <a:gd name="T3" fmla="*/ 76 h 105"/>
                <a:gd name="T4" fmla="*/ 91 w 144"/>
                <a:gd name="T5" fmla="*/ 67 h 105"/>
                <a:gd name="T6" fmla="*/ 103 w 144"/>
                <a:gd name="T7" fmla="*/ 68 h 105"/>
                <a:gd name="T8" fmla="*/ 87 w 144"/>
                <a:gd name="T9" fmla="*/ 66 h 105"/>
                <a:gd name="T10" fmla="*/ 80 w 144"/>
                <a:gd name="T11" fmla="*/ 48 h 105"/>
                <a:gd name="T12" fmla="*/ 67 w 144"/>
                <a:gd name="T13" fmla="*/ 49 h 105"/>
                <a:gd name="T14" fmla="*/ 64 w 144"/>
                <a:gd name="T15" fmla="*/ 40 h 105"/>
                <a:gd name="T16" fmla="*/ 54 w 144"/>
                <a:gd name="T17" fmla="*/ 32 h 105"/>
                <a:gd name="T18" fmla="*/ 53 w 144"/>
                <a:gd name="T19" fmla="*/ 38 h 105"/>
                <a:gd name="T20" fmla="*/ 52 w 144"/>
                <a:gd name="T21" fmla="*/ 39 h 105"/>
                <a:gd name="T22" fmla="*/ 37 w 144"/>
                <a:gd name="T23" fmla="*/ 38 h 105"/>
                <a:gd name="T24" fmla="*/ 5 w 144"/>
                <a:gd name="T25" fmla="*/ 32 h 105"/>
                <a:gd name="T26" fmla="*/ 8 w 144"/>
                <a:gd name="T27" fmla="*/ 26 h 105"/>
                <a:gd name="T28" fmla="*/ 16 w 144"/>
                <a:gd name="T29" fmla="*/ 2 h 105"/>
                <a:gd name="T30" fmla="*/ 18 w 144"/>
                <a:gd name="T31" fmla="*/ 18 h 105"/>
                <a:gd name="T32" fmla="*/ 26 w 144"/>
                <a:gd name="T33" fmla="*/ 29 h 105"/>
                <a:gd name="T34" fmla="*/ 20 w 144"/>
                <a:gd name="T35" fmla="*/ 19 h 105"/>
                <a:gd name="T36" fmla="*/ 22 w 144"/>
                <a:gd name="T37" fmla="*/ 13 h 105"/>
                <a:gd name="T38" fmla="*/ 25 w 144"/>
                <a:gd name="T39" fmla="*/ 7 h 105"/>
                <a:gd name="T40" fmla="*/ 34 w 144"/>
                <a:gd name="T41" fmla="*/ 3 h 105"/>
                <a:gd name="T42" fmla="*/ 43 w 144"/>
                <a:gd name="T43" fmla="*/ 16 h 105"/>
                <a:gd name="T44" fmla="*/ 52 w 144"/>
                <a:gd name="T45" fmla="*/ 16 h 105"/>
                <a:gd name="T46" fmla="*/ 54 w 144"/>
                <a:gd name="T47" fmla="*/ 15 h 105"/>
                <a:gd name="T48" fmla="*/ 66 w 144"/>
                <a:gd name="T49" fmla="*/ 13 h 105"/>
                <a:gd name="T50" fmla="*/ 70 w 144"/>
                <a:gd name="T51" fmla="*/ 21 h 105"/>
                <a:gd name="T52" fmla="*/ 76 w 144"/>
                <a:gd name="T53" fmla="*/ 22 h 105"/>
                <a:gd name="T54" fmla="*/ 81 w 144"/>
                <a:gd name="T55" fmla="*/ 23 h 105"/>
                <a:gd name="T56" fmla="*/ 86 w 144"/>
                <a:gd name="T57" fmla="*/ 23 h 105"/>
                <a:gd name="T58" fmla="*/ 92 w 144"/>
                <a:gd name="T59" fmla="*/ 28 h 105"/>
                <a:gd name="T60" fmla="*/ 94 w 144"/>
                <a:gd name="T61" fmla="*/ 31 h 105"/>
                <a:gd name="T62" fmla="*/ 100 w 144"/>
                <a:gd name="T63" fmla="*/ 29 h 105"/>
                <a:gd name="T64" fmla="*/ 99 w 144"/>
                <a:gd name="T65" fmla="*/ 38 h 105"/>
                <a:gd name="T66" fmla="*/ 104 w 144"/>
                <a:gd name="T67" fmla="*/ 38 h 105"/>
                <a:gd name="T68" fmla="*/ 109 w 144"/>
                <a:gd name="T69" fmla="*/ 40 h 105"/>
                <a:gd name="T70" fmla="*/ 106 w 144"/>
                <a:gd name="T71" fmla="*/ 45 h 105"/>
                <a:gd name="T72" fmla="*/ 118 w 144"/>
                <a:gd name="T73" fmla="*/ 54 h 105"/>
                <a:gd name="T74" fmla="*/ 124 w 144"/>
                <a:gd name="T75" fmla="*/ 55 h 105"/>
                <a:gd name="T76" fmla="*/ 128 w 144"/>
                <a:gd name="T77" fmla="*/ 60 h 105"/>
                <a:gd name="T78" fmla="*/ 141 w 144"/>
                <a:gd name="T79" fmla="*/ 64 h 105"/>
                <a:gd name="T80" fmla="*/ 139 w 144"/>
                <a:gd name="T81" fmla="*/ 69 h 105"/>
                <a:gd name="T82" fmla="*/ 133 w 144"/>
                <a:gd name="T83" fmla="*/ 73 h 105"/>
                <a:gd name="T84" fmla="*/ 128 w 144"/>
                <a:gd name="T85" fmla="*/ 77 h 105"/>
                <a:gd name="T86" fmla="*/ 125 w 144"/>
                <a:gd name="T87" fmla="*/ 74 h 105"/>
                <a:gd name="T88" fmla="*/ 120 w 144"/>
                <a:gd name="T89" fmla="*/ 72 h 105"/>
                <a:gd name="T90" fmla="*/ 113 w 144"/>
                <a:gd name="T91" fmla="*/ 67 h 105"/>
                <a:gd name="T92" fmla="*/ 108 w 144"/>
                <a:gd name="T93" fmla="*/ 70 h 105"/>
                <a:gd name="T94" fmla="*/ 118 w 144"/>
                <a:gd name="T95" fmla="*/ 80 h 105"/>
                <a:gd name="T96" fmla="*/ 123 w 144"/>
                <a:gd name="T97" fmla="*/ 82 h 105"/>
                <a:gd name="T98" fmla="*/ 128 w 144"/>
                <a:gd name="T99" fmla="*/ 93 h 105"/>
                <a:gd name="T100" fmla="*/ 126 w 144"/>
                <a:gd name="T101" fmla="*/ 95 h 105"/>
                <a:gd name="T102" fmla="*/ 118 w 144"/>
                <a:gd name="T103" fmla="*/ 96 h 105"/>
                <a:gd name="T104" fmla="*/ 110 w 144"/>
                <a:gd name="T105" fmla="*/ 93 h 105"/>
                <a:gd name="T106" fmla="*/ 109 w 144"/>
                <a:gd name="T107" fmla="*/ 94 h 105"/>
                <a:gd name="T108" fmla="*/ 103 w 144"/>
                <a:gd name="T109" fmla="*/ 99 h 105"/>
                <a:gd name="T110" fmla="*/ 91 w 144"/>
                <a:gd name="T111" fmla="*/ 90 h 105"/>
                <a:gd name="T112" fmla="*/ 77 w 144"/>
                <a:gd name="T113" fmla="*/ 8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 h="105">
                  <a:moveTo>
                    <a:pt x="77" y="83"/>
                  </a:moveTo>
                  <a:cubicBezTo>
                    <a:pt x="76" y="86"/>
                    <a:pt x="74" y="83"/>
                    <a:pt x="71" y="84"/>
                  </a:cubicBezTo>
                  <a:cubicBezTo>
                    <a:pt x="70" y="84"/>
                    <a:pt x="69" y="85"/>
                    <a:pt x="68" y="86"/>
                  </a:cubicBezTo>
                  <a:cubicBezTo>
                    <a:pt x="66" y="87"/>
                    <a:pt x="65" y="86"/>
                    <a:pt x="63" y="86"/>
                  </a:cubicBezTo>
                  <a:cubicBezTo>
                    <a:pt x="60" y="85"/>
                    <a:pt x="56" y="83"/>
                    <a:pt x="60" y="80"/>
                  </a:cubicBezTo>
                  <a:cubicBezTo>
                    <a:pt x="62" y="78"/>
                    <a:pt x="62" y="76"/>
                    <a:pt x="65" y="76"/>
                  </a:cubicBezTo>
                  <a:cubicBezTo>
                    <a:pt x="68" y="77"/>
                    <a:pt x="71" y="78"/>
                    <a:pt x="75" y="77"/>
                  </a:cubicBezTo>
                  <a:cubicBezTo>
                    <a:pt x="77" y="77"/>
                    <a:pt x="79" y="76"/>
                    <a:pt x="81" y="76"/>
                  </a:cubicBezTo>
                  <a:cubicBezTo>
                    <a:pt x="82" y="76"/>
                    <a:pt x="81" y="75"/>
                    <a:pt x="81" y="74"/>
                  </a:cubicBezTo>
                  <a:cubicBezTo>
                    <a:pt x="78" y="72"/>
                    <a:pt x="77" y="71"/>
                    <a:pt x="80" y="69"/>
                  </a:cubicBezTo>
                  <a:cubicBezTo>
                    <a:pt x="82" y="66"/>
                    <a:pt x="84" y="66"/>
                    <a:pt x="87" y="66"/>
                  </a:cubicBezTo>
                  <a:cubicBezTo>
                    <a:pt x="88" y="66"/>
                    <a:pt x="90" y="66"/>
                    <a:pt x="91" y="67"/>
                  </a:cubicBezTo>
                  <a:cubicBezTo>
                    <a:pt x="93" y="68"/>
                    <a:pt x="93" y="69"/>
                    <a:pt x="93" y="71"/>
                  </a:cubicBezTo>
                  <a:cubicBezTo>
                    <a:pt x="94" y="73"/>
                    <a:pt x="95" y="70"/>
                    <a:pt x="96" y="70"/>
                  </a:cubicBezTo>
                  <a:cubicBezTo>
                    <a:pt x="96" y="69"/>
                    <a:pt x="99" y="70"/>
                    <a:pt x="99" y="70"/>
                  </a:cubicBezTo>
                  <a:cubicBezTo>
                    <a:pt x="100" y="70"/>
                    <a:pt x="103" y="70"/>
                    <a:pt x="103" y="68"/>
                  </a:cubicBezTo>
                  <a:cubicBezTo>
                    <a:pt x="103" y="67"/>
                    <a:pt x="100" y="66"/>
                    <a:pt x="99" y="66"/>
                  </a:cubicBezTo>
                  <a:cubicBezTo>
                    <a:pt x="97" y="65"/>
                    <a:pt x="96" y="64"/>
                    <a:pt x="95" y="63"/>
                  </a:cubicBezTo>
                  <a:cubicBezTo>
                    <a:pt x="94" y="63"/>
                    <a:pt x="93" y="65"/>
                    <a:pt x="93" y="66"/>
                  </a:cubicBezTo>
                  <a:cubicBezTo>
                    <a:pt x="92" y="67"/>
                    <a:pt x="88" y="66"/>
                    <a:pt x="87" y="66"/>
                  </a:cubicBezTo>
                  <a:cubicBezTo>
                    <a:pt x="81" y="65"/>
                    <a:pt x="89" y="63"/>
                    <a:pt x="88" y="61"/>
                  </a:cubicBezTo>
                  <a:cubicBezTo>
                    <a:pt x="87" y="58"/>
                    <a:pt x="86" y="54"/>
                    <a:pt x="84" y="52"/>
                  </a:cubicBezTo>
                  <a:cubicBezTo>
                    <a:pt x="83" y="52"/>
                    <a:pt x="81" y="53"/>
                    <a:pt x="81" y="52"/>
                  </a:cubicBezTo>
                  <a:cubicBezTo>
                    <a:pt x="81" y="51"/>
                    <a:pt x="81" y="49"/>
                    <a:pt x="80" y="48"/>
                  </a:cubicBezTo>
                  <a:cubicBezTo>
                    <a:pt x="79" y="47"/>
                    <a:pt x="78" y="53"/>
                    <a:pt x="79" y="53"/>
                  </a:cubicBezTo>
                  <a:cubicBezTo>
                    <a:pt x="78" y="53"/>
                    <a:pt x="75" y="46"/>
                    <a:pt x="75" y="46"/>
                  </a:cubicBezTo>
                  <a:cubicBezTo>
                    <a:pt x="73" y="46"/>
                    <a:pt x="72" y="47"/>
                    <a:pt x="71" y="48"/>
                  </a:cubicBezTo>
                  <a:cubicBezTo>
                    <a:pt x="70" y="48"/>
                    <a:pt x="67" y="50"/>
                    <a:pt x="67" y="49"/>
                  </a:cubicBezTo>
                  <a:cubicBezTo>
                    <a:pt x="67" y="46"/>
                    <a:pt x="66" y="46"/>
                    <a:pt x="69" y="46"/>
                  </a:cubicBezTo>
                  <a:cubicBezTo>
                    <a:pt x="70" y="46"/>
                    <a:pt x="71" y="45"/>
                    <a:pt x="71" y="44"/>
                  </a:cubicBezTo>
                  <a:cubicBezTo>
                    <a:pt x="72" y="43"/>
                    <a:pt x="69" y="43"/>
                    <a:pt x="69" y="43"/>
                  </a:cubicBezTo>
                  <a:cubicBezTo>
                    <a:pt x="68" y="42"/>
                    <a:pt x="64" y="40"/>
                    <a:pt x="64" y="40"/>
                  </a:cubicBezTo>
                  <a:cubicBezTo>
                    <a:pt x="64" y="37"/>
                    <a:pt x="63" y="39"/>
                    <a:pt x="62" y="39"/>
                  </a:cubicBezTo>
                  <a:cubicBezTo>
                    <a:pt x="61" y="39"/>
                    <a:pt x="62" y="34"/>
                    <a:pt x="60" y="35"/>
                  </a:cubicBezTo>
                  <a:cubicBezTo>
                    <a:pt x="59" y="35"/>
                    <a:pt x="59" y="36"/>
                    <a:pt x="57" y="34"/>
                  </a:cubicBezTo>
                  <a:cubicBezTo>
                    <a:pt x="56" y="34"/>
                    <a:pt x="55" y="32"/>
                    <a:pt x="54" y="32"/>
                  </a:cubicBezTo>
                  <a:cubicBezTo>
                    <a:pt x="54" y="32"/>
                    <a:pt x="55" y="33"/>
                    <a:pt x="55" y="33"/>
                  </a:cubicBezTo>
                  <a:cubicBezTo>
                    <a:pt x="55" y="33"/>
                    <a:pt x="52" y="33"/>
                    <a:pt x="52" y="34"/>
                  </a:cubicBezTo>
                  <a:cubicBezTo>
                    <a:pt x="53" y="35"/>
                    <a:pt x="55" y="34"/>
                    <a:pt x="56" y="36"/>
                  </a:cubicBezTo>
                  <a:cubicBezTo>
                    <a:pt x="56" y="38"/>
                    <a:pt x="54" y="38"/>
                    <a:pt x="53" y="38"/>
                  </a:cubicBezTo>
                  <a:cubicBezTo>
                    <a:pt x="51" y="39"/>
                    <a:pt x="46" y="35"/>
                    <a:pt x="44" y="37"/>
                  </a:cubicBezTo>
                  <a:cubicBezTo>
                    <a:pt x="43" y="37"/>
                    <a:pt x="45" y="38"/>
                    <a:pt x="46" y="39"/>
                  </a:cubicBezTo>
                  <a:cubicBezTo>
                    <a:pt x="46" y="40"/>
                    <a:pt x="47" y="39"/>
                    <a:pt x="48" y="39"/>
                  </a:cubicBezTo>
                  <a:cubicBezTo>
                    <a:pt x="49" y="39"/>
                    <a:pt x="52" y="38"/>
                    <a:pt x="52" y="39"/>
                  </a:cubicBezTo>
                  <a:cubicBezTo>
                    <a:pt x="52" y="40"/>
                    <a:pt x="51" y="41"/>
                    <a:pt x="50" y="42"/>
                  </a:cubicBezTo>
                  <a:cubicBezTo>
                    <a:pt x="50" y="42"/>
                    <a:pt x="39" y="35"/>
                    <a:pt x="37" y="36"/>
                  </a:cubicBezTo>
                  <a:cubicBezTo>
                    <a:pt x="38" y="36"/>
                    <a:pt x="39" y="37"/>
                    <a:pt x="40" y="37"/>
                  </a:cubicBezTo>
                  <a:cubicBezTo>
                    <a:pt x="42" y="39"/>
                    <a:pt x="37" y="38"/>
                    <a:pt x="37" y="38"/>
                  </a:cubicBezTo>
                  <a:cubicBezTo>
                    <a:pt x="34" y="36"/>
                    <a:pt x="30" y="38"/>
                    <a:pt x="27" y="37"/>
                  </a:cubicBezTo>
                  <a:cubicBezTo>
                    <a:pt x="23" y="36"/>
                    <a:pt x="20" y="37"/>
                    <a:pt x="17" y="34"/>
                  </a:cubicBezTo>
                  <a:cubicBezTo>
                    <a:pt x="14" y="32"/>
                    <a:pt x="12" y="35"/>
                    <a:pt x="9" y="34"/>
                  </a:cubicBezTo>
                  <a:cubicBezTo>
                    <a:pt x="8" y="33"/>
                    <a:pt x="6" y="33"/>
                    <a:pt x="5" y="32"/>
                  </a:cubicBezTo>
                  <a:cubicBezTo>
                    <a:pt x="5" y="31"/>
                    <a:pt x="2" y="28"/>
                    <a:pt x="4" y="28"/>
                  </a:cubicBezTo>
                  <a:cubicBezTo>
                    <a:pt x="7" y="28"/>
                    <a:pt x="11" y="31"/>
                    <a:pt x="14" y="29"/>
                  </a:cubicBezTo>
                  <a:cubicBezTo>
                    <a:pt x="15" y="28"/>
                    <a:pt x="13" y="27"/>
                    <a:pt x="13" y="27"/>
                  </a:cubicBezTo>
                  <a:cubicBezTo>
                    <a:pt x="11" y="26"/>
                    <a:pt x="9" y="26"/>
                    <a:pt x="8" y="26"/>
                  </a:cubicBezTo>
                  <a:cubicBezTo>
                    <a:pt x="5" y="26"/>
                    <a:pt x="0" y="26"/>
                    <a:pt x="0" y="23"/>
                  </a:cubicBezTo>
                  <a:cubicBezTo>
                    <a:pt x="0" y="19"/>
                    <a:pt x="0" y="16"/>
                    <a:pt x="2" y="12"/>
                  </a:cubicBezTo>
                  <a:cubicBezTo>
                    <a:pt x="3" y="9"/>
                    <a:pt x="6" y="7"/>
                    <a:pt x="9" y="5"/>
                  </a:cubicBezTo>
                  <a:cubicBezTo>
                    <a:pt x="11" y="3"/>
                    <a:pt x="13" y="3"/>
                    <a:pt x="16" y="2"/>
                  </a:cubicBezTo>
                  <a:cubicBezTo>
                    <a:pt x="18" y="2"/>
                    <a:pt x="24" y="0"/>
                    <a:pt x="25" y="3"/>
                  </a:cubicBezTo>
                  <a:cubicBezTo>
                    <a:pt x="25" y="2"/>
                    <a:pt x="20" y="7"/>
                    <a:pt x="19" y="7"/>
                  </a:cubicBezTo>
                  <a:cubicBezTo>
                    <a:pt x="17" y="9"/>
                    <a:pt x="15" y="11"/>
                    <a:pt x="17" y="13"/>
                  </a:cubicBezTo>
                  <a:cubicBezTo>
                    <a:pt x="19" y="15"/>
                    <a:pt x="17" y="16"/>
                    <a:pt x="18" y="18"/>
                  </a:cubicBezTo>
                  <a:cubicBezTo>
                    <a:pt x="18" y="20"/>
                    <a:pt x="20" y="21"/>
                    <a:pt x="21" y="22"/>
                  </a:cubicBezTo>
                  <a:cubicBezTo>
                    <a:pt x="22" y="23"/>
                    <a:pt x="24" y="24"/>
                    <a:pt x="25" y="25"/>
                  </a:cubicBezTo>
                  <a:cubicBezTo>
                    <a:pt x="26" y="26"/>
                    <a:pt x="22" y="26"/>
                    <a:pt x="22" y="27"/>
                  </a:cubicBezTo>
                  <a:cubicBezTo>
                    <a:pt x="22" y="26"/>
                    <a:pt x="26" y="29"/>
                    <a:pt x="26" y="29"/>
                  </a:cubicBezTo>
                  <a:cubicBezTo>
                    <a:pt x="27" y="28"/>
                    <a:pt x="26" y="26"/>
                    <a:pt x="26" y="25"/>
                  </a:cubicBezTo>
                  <a:cubicBezTo>
                    <a:pt x="26" y="25"/>
                    <a:pt x="28" y="24"/>
                    <a:pt x="27" y="23"/>
                  </a:cubicBezTo>
                  <a:cubicBezTo>
                    <a:pt x="26" y="22"/>
                    <a:pt x="22" y="21"/>
                    <a:pt x="21" y="20"/>
                  </a:cubicBezTo>
                  <a:cubicBezTo>
                    <a:pt x="20" y="20"/>
                    <a:pt x="19" y="19"/>
                    <a:pt x="20" y="19"/>
                  </a:cubicBezTo>
                  <a:cubicBezTo>
                    <a:pt x="22" y="19"/>
                    <a:pt x="22" y="18"/>
                    <a:pt x="23" y="17"/>
                  </a:cubicBezTo>
                  <a:cubicBezTo>
                    <a:pt x="25" y="16"/>
                    <a:pt x="28" y="18"/>
                    <a:pt x="29" y="19"/>
                  </a:cubicBezTo>
                  <a:cubicBezTo>
                    <a:pt x="28" y="18"/>
                    <a:pt x="27" y="17"/>
                    <a:pt x="27" y="16"/>
                  </a:cubicBezTo>
                  <a:cubicBezTo>
                    <a:pt x="27" y="14"/>
                    <a:pt x="22" y="15"/>
                    <a:pt x="22" y="13"/>
                  </a:cubicBezTo>
                  <a:cubicBezTo>
                    <a:pt x="20" y="7"/>
                    <a:pt x="29" y="12"/>
                    <a:pt x="29" y="12"/>
                  </a:cubicBezTo>
                  <a:cubicBezTo>
                    <a:pt x="29" y="11"/>
                    <a:pt x="23" y="9"/>
                    <a:pt x="23" y="9"/>
                  </a:cubicBezTo>
                  <a:cubicBezTo>
                    <a:pt x="23" y="8"/>
                    <a:pt x="28" y="9"/>
                    <a:pt x="28" y="9"/>
                  </a:cubicBezTo>
                  <a:cubicBezTo>
                    <a:pt x="28" y="8"/>
                    <a:pt x="25" y="7"/>
                    <a:pt x="25" y="7"/>
                  </a:cubicBezTo>
                  <a:cubicBezTo>
                    <a:pt x="24" y="6"/>
                    <a:pt x="25" y="6"/>
                    <a:pt x="26" y="6"/>
                  </a:cubicBezTo>
                  <a:cubicBezTo>
                    <a:pt x="27" y="7"/>
                    <a:pt x="27" y="6"/>
                    <a:pt x="28" y="6"/>
                  </a:cubicBezTo>
                  <a:cubicBezTo>
                    <a:pt x="30" y="5"/>
                    <a:pt x="30" y="6"/>
                    <a:pt x="32" y="6"/>
                  </a:cubicBezTo>
                  <a:cubicBezTo>
                    <a:pt x="29" y="5"/>
                    <a:pt x="33" y="3"/>
                    <a:pt x="34" y="3"/>
                  </a:cubicBezTo>
                  <a:cubicBezTo>
                    <a:pt x="36" y="2"/>
                    <a:pt x="42" y="2"/>
                    <a:pt x="43" y="4"/>
                  </a:cubicBezTo>
                  <a:cubicBezTo>
                    <a:pt x="44" y="5"/>
                    <a:pt x="44" y="6"/>
                    <a:pt x="44" y="7"/>
                  </a:cubicBezTo>
                  <a:cubicBezTo>
                    <a:pt x="45" y="8"/>
                    <a:pt x="46" y="9"/>
                    <a:pt x="47" y="10"/>
                  </a:cubicBezTo>
                  <a:cubicBezTo>
                    <a:pt x="48" y="12"/>
                    <a:pt x="43" y="16"/>
                    <a:pt x="43" y="16"/>
                  </a:cubicBezTo>
                  <a:cubicBezTo>
                    <a:pt x="44" y="17"/>
                    <a:pt x="46" y="14"/>
                    <a:pt x="47" y="14"/>
                  </a:cubicBezTo>
                  <a:cubicBezTo>
                    <a:pt x="47" y="14"/>
                    <a:pt x="45" y="20"/>
                    <a:pt x="46" y="19"/>
                  </a:cubicBezTo>
                  <a:cubicBezTo>
                    <a:pt x="47" y="19"/>
                    <a:pt x="47" y="17"/>
                    <a:pt x="48" y="17"/>
                  </a:cubicBezTo>
                  <a:cubicBezTo>
                    <a:pt x="50" y="17"/>
                    <a:pt x="50" y="18"/>
                    <a:pt x="52" y="16"/>
                  </a:cubicBezTo>
                  <a:cubicBezTo>
                    <a:pt x="53" y="15"/>
                    <a:pt x="53" y="16"/>
                    <a:pt x="54" y="17"/>
                  </a:cubicBezTo>
                  <a:cubicBezTo>
                    <a:pt x="55" y="18"/>
                    <a:pt x="54" y="18"/>
                    <a:pt x="54" y="19"/>
                  </a:cubicBezTo>
                  <a:cubicBezTo>
                    <a:pt x="54" y="20"/>
                    <a:pt x="59" y="21"/>
                    <a:pt x="60" y="21"/>
                  </a:cubicBezTo>
                  <a:cubicBezTo>
                    <a:pt x="60" y="21"/>
                    <a:pt x="55" y="16"/>
                    <a:pt x="54" y="15"/>
                  </a:cubicBezTo>
                  <a:cubicBezTo>
                    <a:pt x="54" y="15"/>
                    <a:pt x="63" y="18"/>
                    <a:pt x="63" y="17"/>
                  </a:cubicBezTo>
                  <a:cubicBezTo>
                    <a:pt x="63" y="17"/>
                    <a:pt x="57" y="16"/>
                    <a:pt x="57" y="14"/>
                  </a:cubicBezTo>
                  <a:cubicBezTo>
                    <a:pt x="57" y="13"/>
                    <a:pt x="60" y="12"/>
                    <a:pt x="61" y="12"/>
                  </a:cubicBezTo>
                  <a:cubicBezTo>
                    <a:pt x="63" y="11"/>
                    <a:pt x="64" y="12"/>
                    <a:pt x="66" y="13"/>
                  </a:cubicBezTo>
                  <a:cubicBezTo>
                    <a:pt x="69" y="14"/>
                    <a:pt x="73" y="13"/>
                    <a:pt x="74" y="17"/>
                  </a:cubicBezTo>
                  <a:cubicBezTo>
                    <a:pt x="74" y="17"/>
                    <a:pt x="67" y="17"/>
                    <a:pt x="68" y="20"/>
                  </a:cubicBezTo>
                  <a:cubicBezTo>
                    <a:pt x="68" y="19"/>
                    <a:pt x="71" y="18"/>
                    <a:pt x="71" y="18"/>
                  </a:cubicBezTo>
                  <a:cubicBezTo>
                    <a:pt x="73" y="18"/>
                    <a:pt x="70" y="20"/>
                    <a:pt x="70" y="21"/>
                  </a:cubicBezTo>
                  <a:cubicBezTo>
                    <a:pt x="70" y="21"/>
                    <a:pt x="73" y="19"/>
                    <a:pt x="73" y="19"/>
                  </a:cubicBezTo>
                  <a:cubicBezTo>
                    <a:pt x="73" y="18"/>
                    <a:pt x="77" y="18"/>
                    <a:pt x="78" y="19"/>
                  </a:cubicBezTo>
                  <a:cubicBezTo>
                    <a:pt x="82" y="19"/>
                    <a:pt x="73" y="22"/>
                    <a:pt x="74" y="23"/>
                  </a:cubicBezTo>
                  <a:cubicBezTo>
                    <a:pt x="74" y="23"/>
                    <a:pt x="76" y="21"/>
                    <a:pt x="76" y="22"/>
                  </a:cubicBezTo>
                  <a:cubicBezTo>
                    <a:pt x="76" y="23"/>
                    <a:pt x="74" y="25"/>
                    <a:pt x="75" y="26"/>
                  </a:cubicBezTo>
                  <a:cubicBezTo>
                    <a:pt x="74" y="25"/>
                    <a:pt x="78" y="21"/>
                    <a:pt x="79" y="22"/>
                  </a:cubicBezTo>
                  <a:cubicBezTo>
                    <a:pt x="79" y="24"/>
                    <a:pt x="78" y="26"/>
                    <a:pt x="79" y="27"/>
                  </a:cubicBezTo>
                  <a:cubicBezTo>
                    <a:pt x="79" y="27"/>
                    <a:pt x="79" y="23"/>
                    <a:pt x="81" y="23"/>
                  </a:cubicBezTo>
                  <a:cubicBezTo>
                    <a:pt x="83" y="24"/>
                    <a:pt x="80" y="27"/>
                    <a:pt x="81" y="28"/>
                  </a:cubicBezTo>
                  <a:cubicBezTo>
                    <a:pt x="81" y="28"/>
                    <a:pt x="82" y="25"/>
                    <a:pt x="83" y="25"/>
                  </a:cubicBezTo>
                  <a:cubicBezTo>
                    <a:pt x="83" y="25"/>
                    <a:pt x="82" y="28"/>
                    <a:pt x="83" y="28"/>
                  </a:cubicBezTo>
                  <a:cubicBezTo>
                    <a:pt x="82" y="28"/>
                    <a:pt x="85" y="24"/>
                    <a:pt x="86" y="23"/>
                  </a:cubicBezTo>
                  <a:cubicBezTo>
                    <a:pt x="87" y="22"/>
                    <a:pt x="90" y="23"/>
                    <a:pt x="91" y="24"/>
                  </a:cubicBezTo>
                  <a:cubicBezTo>
                    <a:pt x="93" y="25"/>
                    <a:pt x="94" y="27"/>
                    <a:pt x="91" y="27"/>
                  </a:cubicBezTo>
                  <a:cubicBezTo>
                    <a:pt x="90" y="27"/>
                    <a:pt x="86" y="27"/>
                    <a:pt x="86" y="30"/>
                  </a:cubicBezTo>
                  <a:cubicBezTo>
                    <a:pt x="86" y="29"/>
                    <a:pt x="92" y="27"/>
                    <a:pt x="92" y="28"/>
                  </a:cubicBezTo>
                  <a:cubicBezTo>
                    <a:pt x="92" y="28"/>
                    <a:pt x="88" y="30"/>
                    <a:pt x="88" y="31"/>
                  </a:cubicBezTo>
                  <a:cubicBezTo>
                    <a:pt x="88" y="30"/>
                    <a:pt x="92" y="30"/>
                    <a:pt x="92" y="30"/>
                  </a:cubicBezTo>
                  <a:cubicBezTo>
                    <a:pt x="93" y="29"/>
                    <a:pt x="95" y="26"/>
                    <a:pt x="96" y="27"/>
                  </a:cubicBezTo>
                  <a:cubicBezTo>
                    <a:pt x="97" y="29"/>
                    <a:pt x="96" y="31"/>
                    <a:pt x="94" y="31"/>
                  </a:cubicBezTo>
                  <a:cubicBezTo>
                    <a:pt x="93" y="32"/>
                    <a:pt x="92" y="33"/>
                    <a:pt x="91" y="34"/>
                  </a:cubicBezTo>
                  <a:cubicBezTo>
                    <a:pt x="91" y="34"/>
                    <a:pt x="93" y="32"/>
                    <a:pt x="94" y="32"/>
                  </a:cubicBezTo>
                  <a:cubicBezTo>
                    <a:pt x="94" y="32"/>
                    <a:pt x="93" y="36"/>
                    <a:pt x="93" y="36"/>
                  </a:cubicBezTo>
                  <a:cubicBezTo>
                    <a:pt x="92" y="34"/>
                    <a:pt x="99" y="27"/>
                    <a:pt x="100" y="29"/>
                  </a:cubicBezTo>
                  <a:cubicBezTo>
                    <a:pt x="101" y="30"/>
                    <a:pt x="99" y="31"/>
                    <a:pt x="98" y="31"/>
                  </a:cubicBezTo>
                  <a:cubicBezTo>
                    <a:pt x="99" y="31"/>
                    <a:pt x="102" y="31"/>
                    <a:pt x="103" y="31"/>
                  </a:cubicBezTo>
                  <a:cubicBezTo>
                    <a:pt x="104" y="31"/>
                    <a:pt x="106" y="31"/>
                    <a:pt x="107" y="32"/>
                  </a:cubicBezTo>
                  <a:cubicBezTo>
                    <a:pt x="108" y="35"/>
                    <a:pt x="98" y="35"/>
                    <a:pt x="99" y="38"/>
                  </a:cubicBezTo>
                  <a:cubicBezTo>
                    <a:pt x="99" y="38"/>
                    <a:pt x="102" y="35"/>
                    <a:pt x="103" y="35"/>
                  </a:cubicBezTo>
                  <a:cubicBezTo>
                    <a:pt x="104" y="35"/>
                    <a:pt x="106" y="35"/>
                    <a:pt x="106" y="36"/>
                  </a:cubicBezTo>
                  <a:cubicBezTo>
                    <a:pt x="107" y="37"/>
                    <a:pt x="101" y="39"/>
                    <a:pt x="101" y="39"/>
                  </a:cubicBezTo>
                  <a:cubicBezTo>
                    <a:pt x="101" y="39"/>
                    <a:pt x="104" y="38"/>
                    <a:pt x="104" y="38"/>
                  </a:cubicBezTo>
                  <a:cubicBezTo>
                    <a:pt x="105" y="38"/>
                    <a:pt x="107" y="37"/>
                    <a:pt x="108" y="36"/>
                  </a:cubicBezTo>
                  <a:cubicBezTo>
                    <a:pt x="109" y="36"/>
                    <a:pt x="108" y="35"/>
                    <a:pt x="109" y="34"/>
                  </a:cubicBezTo>
                  <a:cubicBezTo>
                    <a:pt x="110" y="34"/>
                    <a:pt x="112" y="36"/>
                    <a:pt x="112" y="37"/>
                  </a:cubicBezTo>
                  <a:cubicBezTo>
                    <a:pt x="116" y="40"/>
                    <a:pt x="112" y="39"/>
                    <a:pt x="109" y="40"/>
                  </a:cubicBezTo>
                  <a:cubicBezTo>
                    <a:pt x="109" y="40"/>
                    <a:pt x="102" y="42"/>
                    <a:pt x="102" y="41"/>
                  </a:cubicBezTo>
                  <a:cubicBezTo>
                    <a:pt x="102" y="42"/>
                    <a:pt x="118" y="42"/>
                    <a:pt x="117" y="44"/>
                  </a:cubicBezTo>
                  <a:cubicBezTo>
                    <a:pt x="116" y="45"/>
                    <a:pt x="111" y="45"/>
                    <a:pt x="110" y="44"/>
                  </a:cubicBezTo>
                  <a:cubicBezTo>
                    <a:pt x="110" y="44"/>
                    <a:pt x="106" y="45"/>
                    <a:pt x="106" y="45"/>
                  </a:cubicBezTo>
                  <a:cubicBezTo>
                    <a:pt x="107" y="46"/>
                    <a:pt x="110" y="45"/>
                    <a:pt x="110" y="46"/>
                  </a:cubicBezTo>
                  <a:cubicBezTo>
                    <a:pt x="111" y="46"/>
                    <a:pt x="107" y="47"/>
                    <a:pt x="107" y="48"/>
                  </a:cubicBezTo>
                  <a:cubicBezTo>
                    <a:pt x="107" y="50"/>
                    <a:pt x="111" y="51"/>
                    <a:pt x="112" y="51"/>
                  </a:cubicBezTo>
                  <a:cubicBezTo>
                    <a:pt x="114" y="52"/>
                    <a:pt x="117" y="52"/>
                    <a:pt x="118" y="54"/>
                  </a:cubicBezTo>
                  <a:cubicBezTo>
                    <a:pt x="119" y="55"/>
                    <a:pt x="119" y="56"/>
                    <a:pt x="120" y="56"/>
                  </a:cubicBezTo>
                  <a:cubicBezTo>
                    <a:pt x="120" y="56"/>
                    <a:pt x="122" y="55"/>
                    <a:pt x="122" y="55"/>
                  </a:cubicBezTo>
                  <a:cubicBezTo>
                    <a:pt x="122" y="55"/>
                    <a:pt x="122" y="57"/>
                    <a:pt x="123" y="57"/>
                  </a:cubicBezTo>
                  <a:cubicBezTo>
                    <a:pt x="123" y="57"/>
                    <a:pt x="123" y="55"/>
                    <a:pt x="124" y="55"/>
                  </a:cubicBezTo>
                  <a:cubicBezTo>
                    <a:pt x="124" y="55"/>
                    <a:pt x="124" y="57"/>
                    <a:pt x="124" y="57"/>
                  </a:cubicBezTo>
                  <a:cubicBezTo>
                    <a:pt x="124" y="58"/>
                    <a:pt x="126" y="57"/>
                    <a:pt x="127" y="57"/>
                  </a:cubicBezTo>
                  <a:cubicBezTo>
                    <a:pt x="127" y="57"/>
                    <a:pt x="129" y="58"/>
                    <a:pt x="129" y="59"/>
                  </a:cubicBezTo>
                  <a:cubicBezTo>
                    <a:pt x="129" y="60"/>
                    <a:pt x="128" y="59"/>
                    <a:pt x="128" y="60"/>
                  </a:cubicBezTo>
                  <a:cubicBezTo>
                    <a:pt x="129" y="59"/>
                    <a:pt x="138" y="62"/>
                    <a:pt x="138" y="62"/>
                  </a:cubicBezTo>
                  <a:cubicBezTo>
                    <a:pt x="137" y="63"/>
                    <a:pt x="137" y="63"/>
                    <a:pt x="137" y="63"/>
                  </a:cubicBezTo>
                  <a:cubicBezTo>
                    <a:pt x="137" y="64"/>
                    <a:pt x="139" y="63"/>
                    <a:pt x="139" y="63"/>
                  </a:cubicBezTo>
                  <a:cubicBezTo>
                    <a:pt x="140" y="62"/>
                    <a:pt x="140" y="63"/>
                    <a:pt x="141" y="64"/>
                  </a:cubicBezTo>
                  <a:cubicBezTo>
                    <a:pt x="142" y="64"/>
                    <a:pt x="144" y="66"/>
                    <a:pt x="143" y="67"/>
                  </a:cubicBezTo>
                  <a:cubicBezTo>
                    <a:pt x="143" y="67"/>
                    <a:pt x="141" y="67"/>
                    <a:pt x="141" y="67"/>
                  </a:cubicBezTo>
                  <a:cubicBezTo>
                    <a:pt x="141" y="68"/>
                    <a:pt x="143" y="68"/>
                    <a:pt x="142" y="69"/>
                  </a:cubicBezTo>
                  <a:cubicBezTo>
                    <a:pt x="142" y="69"/>
                    <a:pt x="139" y="69"/>
                    <a:pt x="139" y="69"/>
                  </a:cubicBezTo>
                  <a:cubicBezTo>
                    <a:pt x="137" y="70"/>
                    <a:pt x="139" y="70"/>
                    <a:pt x="139" y="71"/>
                  </a:cubicBezTo>
                  <a:cubicBezTo>
                    <a:pt x="140" y="73"/>
                    <a:pt x="136" y="71"/>
                    <a:pt x="135" y="71"/>
                  </a:cubicBezTo>
                  <a:cubicBezTo>
                    <a:pt x="136" y="72"/>
                    <a:pt x="138" y="73"/>
                    <a:pt x="137" y="74"/>
                  </a:cubicBezTo>
                  <a:cubicBezTo>
                    <a:pt x="136" y="74"/>
                    <a:pt x="132" y="74"/>
                    <a:pt x="133" y="73"/>
                  </a:cubicBezTo>
                  <a:cubicBezTo>
                    <a:pt x="132" y="74"/>
                    <a:pt x="135" y="76"/>
                    <a:pt x="134" y="77"/>
                  </a:cubicBezTo>
                  <a:cubicBezTo>
                    <a:pt x="133" y="77"/>
                    <a:pt x="133" y="75"/>
                    <a:pt x="132" y="76"/>
                  </a:cubicBezTo>
                  <a:cubicBezTo>
                    <a:pt x="131" y="77"/>
                    <a:pt x="135" y="82"/>
                    <a:pt x="131" y="79"/>
                  </a:cubicBezTo>
                  <a:cubicBezTo>
                    <a:pt x="131" y="79"/>
                    <a:pt x="128" y="77"/>
                    <a:pt x="128" y="77"/>
                  </a:cubicBezTo>
                  <a:cubicBezTo>
                    <a:pt x="127" y="78"/>
                    <a:pt x="127" y="79"/>
                    <a:pt x="126" y="79"/>
                  </a:cubicBezTo>
                  <a:cubicBezTo>
                    <a:pt x="126" y="78"/>
                    <a:pt x="127" y="77"/>
                    <a:pt x="127" y="76"/>
                  </a:cubicBezTo>
                  <a:cubicBezTo>
                    <a:pt x="127" y="77"/>
                    <a:pt x="125" y="77"/>
                    <a:pt x="125" y="77"/>
                  </a:cubicBezTo>
                  <a:cubicBezTo>
                    <a:pt x="124" y="76"/>
                    <a:pt x="126" y="75"/>
                    <a:pt x="125" y="74"/>
                  </a:cubicBezTo>
                  <a:cubicBezTo>
                    <a:pt x="125" y="74"/>
                    <a:pt x="123" y="75"/>
                    <a:pt x="123" y="75"/>
                  </a:cubicBezTo>
                  <a:cubicBezTo>
                    <a:pt x="122" y="74"/>
                    <a:pt x="123" y="72"/>
                    <a:pt x="123" y="72"/>
                  </a:cubicBezTo>
                  <a:cubicBezTo>
                    <a:pt x="124" y="72"/>
                    <a:pt x="128" y="70"/>
                    <a:pt x="127" y="70"/>
                  </a:cubicBezTo>
                  <a:cubicBezTo>
                    <a:pt x="126" y="69"/>
                    <a:pt x="122" y="73"/>
                    <a:pt x="120" y="72"/>
                  </a:cubicBezTo>
                  <a:cubicBezTo>
                    <a:pt x="120" y="72"/>
                    <a:pt x="123" y="69"/>
                    <a:pt x="122" y="69"/>
                  </a:cubicBezTo>
                  <a:cubicBezTo>
                    <a:pt x="121" y="69"/>
                    <a:pt x="120" y="71"/>
                    <a:pt x="119" y="70"/>
                  </a:cubicBezTo>
                  <a:cubicBezTo>
                    <a:pt x="118" y="69"/>
                    <a:pt x="117" y="69"/>
                    <a:pt x="116" y="68"/>
                  </a:cubicBezTo>
                  <a:cubicBezTo>
                    <a:pt x="115" y="67"/>
                    <a:pt x="114" y="66"/>
                    <a:pt x="113" y="67"/>
                  </a:cubicBezTo>
                  <a:cubicBezTo>
                    <a:pt x="113" y="68"/>
                    <a:pt x="113" y="68"/>
                    <a:pt x="113" y="69"/>
                  </a:cubicBezTo>
                  <a:cubicBezTo>
                    <a:pt x="113" y="69"/>
                    <a:pt x="112" y="69"/>
                    <a:pt x="112" y="69"/>
                  </a:cubicBezTo>
                  <a:cubicBezTo>
                    <a:pt x="112" y="70"/>
                    <a:pt x="116" y="72"/>
                    <a:pt x="112" y="72"/>
                  </a:cubicBezTo>
                  <a:cubicBezTo>
                    <a:pt x="111" y="72"/>
                    <a:pt x="107" y="71"/>
                    <a:pt x="108" y="70"/>
                  </a:cubicBezTo>
                  <a:cubicBezTo>
                    <a:pt x="107" y="72"/>
                    <a:pt x="111" y="74"/>
                    <a:pt x="112" y="75"/>
                  </a:cubicBezTo>
                  <a:cubicBezTo>
                    <a:pt x="114" y="75"/>
                    <a:pt x="114" y="78"/>
                    <a:pt x="115" y="79"/>
                  </a:cubicBezTo>
                  <a:cubicBezTo>
                    <a:pt x="116" y="80"/>
                    <a:pt x="116" y="81"/>
                    <a:pt x="117" y="81"/>
                  </a:cubicBezTo>
                  <a:cubicBezTo>
                    <a:pt x="118" y="81"/>
                    <a:pt x="117" y="80"/>
                    <a:pt x="118" y="80"/>
                  </a:cubicBezTo>
                  <a:cubicBezTo>
                    <a:pt x="118" y="80"/>
                    <a:pt x="119" y="81"/>
                    <a:pt x="119" y="82"/>
                  </a:cubicBezTo>
                  <a:cubicBezTo>
                    <a:pt x="120" y="83"/>
                    <a:pt x="120" y="82"/>
                    <a:pt x="121" y="81"/>
                  </a:cubicBezTo>
                  <a:cubicBezTo>
                    <a:pt x="122" y="81"/>
                    <a:pt x="121" y="85"/>
                    <a:pt x="122" y="84"/>
                  </a:cubicBezTo>
                  <a:cubicBezTo>
                    <a:pt x="123" y="84"/>
                    <a:pt x="122" y="83"/>
                    <a:pt x="123" y="82"/>
                  </a:cubicBezTo>
                  <a:cubicBezTo>
                    <a:pt x="123" y="82"/>
                    <a:pt x="123" y="84"/>
                    <a:pt x="123" y="85"/>
                  </a:cubicBezTo>
                  <a:cubicBezTo>
                    <a:pt x="123" y="86"/>
                    <a:pt x="123" y="86"/>
                    <a:pt x="124" y="87"/>
                  </a:cubicBezTo>
                  <a:cubicBezTo>
                    <a:pt x="125" y="87"/>
                    <a:pt x="126" y="88"/>
                    <a:pt x="126" y="89"/>
                  </a:cubicBezTo>
                  <a:cubicBezTo>
                    <a:pt x="127" y="89"/>
                    <a:pt x="128" y="93"/>
                    <a:pt x="128" y="93"/>
                  </a:cubicBezTo>
                  <a:cubicBezTo>
                    <a:pt x="127" y="92"/>
                    <a:pt x="127" y="91"/>
                    <a:pt x="127" y="91"/>
                  </a:cubicBezTo>
                  <a:cubicBezTo>
                    <a:pt x="126" y="91"/>
                    <a:pt x="127" y="95"/>
                    <a:pt x="127" y="95"/>
                  </a:cubicBezTo>
                  <a:cubicBezTo>
                    <a:pt x="127" y="95"/>
                    <a:pt x="125" y="91"/>
                    <a:pt x="124" y="90"/>
                  </a:cubicBezTo>
                  <a:cubicBezTo>
                    <a:pt x="124" y="90"/>
                    <a:pt x="125" y="94"/>
                    <a:pt x="126" y="95"/>
                  </a:cubicBezTo>
                  <a:cubicBezTo>
                    <a:pt x="126" y="98"/>
                    <a:pt x="124" y="95"/>
                    <a:pt x="124" y="96"/>
                  </a:cubicBezTo>
                  <a:cubicBezTo>
                    <a:pt x="123" y="97"/>
                    <a:pt x="128" y="99"/>
                    <a:pt x="128" y="100"/>
                  </a:cubicBezTo>
                  <a:cubicBezTo>
                    <a:pt x="128" y="101"/>
                    <a:pt x="119" y="95"/>
                    <a:pt x="118" y="95"/>
                  </a:cubicBezTo>
                  <a:cubicBezTo>
                    <a:pt x="118" y="95"/>
                    <a:pt x="118" y="96"/>
                    <a:pt x="118" y="96"/>
                  </a:cubicBezTo>
                  <a:cubicBezTo>
                    <a:pt x="118" y="97"/>
                    <a:pt x="116" y="93"/>
                    <a:pt x="115" y="93"/>
                  </a:cubicBezTo>
                  <a:cubicBezTo>
                    <a:pt x="115" y="93"/>
                    <a:pt x="116" y="95"/>
                    <a:pt x="116" y="95"/>
                  </a:cubicBezTo>
                  <a:cubicBezTo>
                    <a:pt x="115" y="96"/>
                    <a:pt x="113" y="92"/>
                    <a:pt x="112" y="91"/>
                  </a:cubicBezTo>
                  <a:cubicBezTo>
                    <a:pt x="111" y="90"/>
                    <a:pt x="111" y="92"/>
                    <a:pt x="110" y="93"/>
                  </a:cubicBezTo>
                  <a:cubicBezTo>
                    <a:pt x="110" y="94"/>
                    <a:pt x="108" y="90"/>
                    <a:pt x="108" y="90"/>
                  </a:cubicBezTo>
                  <a:cubicBezTo>
                    <a:pt x="108" y="90"/>
                    <a:pt x="105" y="90"/>
                    <a:pt x="105" y="90"/>
                  </a:cubicBezTo>
                  <a:cubicBezTo>
                    <a:pt x="105" y="91"/>
                    <a:pt x="106" y="92"/>
                    <a:pt x="107" y="92"/>
                  </a:cubicBezTo>
                  <a:cubicBezTo>
                    <a:pt x="108" y="93"/>
                    <a:pt x="108" y="93"/>
                    <a:pt x="109" y="94"/>
                  </a:cubicBezTo>
                  <a:cubicBezTo>
                    <a:pt x="110" y="95"/>
                    <a:pt x="112" y="96"/>
                    <a:pt x="114" y="97"/>
                  </a:cubicBezTo>
                  <a:cubicBezTo>
                    <a:pt x="116" y="99"/>
                    <a:pt x="117" y="100"/>
                    <a:pt x="118" y="102"/>
                  </a:cubicBezTo>
                  <a:cubicBezTo>
                    <a:pt x="120" y="105"/>
                    <a:pt x="120" y="105"/>
                    <a:pt x="117" y="104"/>
                  </a:cubicBezTo>
                  <a:cubicBezTo>
                    <a:pt x="113" y="102"/>
                    <a:pt x="106" y="103"/>
                    <a:pt x="103" y="99"/>
                  </a:cubicBezTo>
                  <a:cubicBezTo>
                    <a:pt x="102" y="97"/>
                    <a:pt x="99" y="99"/>
                    <a:pt x="97" y="97"/>
                  </a:cubicBezTo>
                  <a:cubicBezTo>
                    <a:pt x="96" y="96"/>
                    <a:pt x="90" y="94"/>
                    <a:pt x="90" y="93"/>
                  </a:cubicBezTo>
                  <a:cubicBezTo>
                    <a:pt x="90" y="92"/>
                    <a:pt x="93" y="93"/>
                    <a:pt x="93" y="92"/>
                  </a:cubicBezTo>
                  <a:cubicBezTo>
                    <a:pt x="94" y="91"/>
                    <a:pt x="91" y="90"/>
                    <a:pt x="91" y="90"/>
                  </a:cubicBezTo>
                  <a:cubicBezTo>
                    <a:pt x="88" y="89"/>
                    <a:pt x="86" y="87"/>
                    <a:pt x="84" y="86"/>
                  </a:cubicBezTo>
                  <a:cubicBezTo>
                    <a:pt x="83" y="85"/>
                    <a:pt x="84" y="84"/>
                    <a:pt x="82" y="84"/>
                  </a:cubicBezTo>
                  <a:cubicBezTo>
                    <a:pt x="82" y="83"/>
                    <a:pt x="77" y="83"/>
                    <a:pt x="77" y="83"/>
                  </a:cubicBezTo>
                  <a:cubicBezTo>
                    <a:pt x="77" y="84"/>
                    <a:pt x="78" y="82"/>
                    <a:pt x="77" y="83"/>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50" name="Freeform 549"/>
            <p:cNvSpPr/>
            <p:nvPr/>
          </p:nvSpPr>
          <p:spPr bwMode="auto">
            <a:xfrm>
              <a:off x="8372164" y="5637283"/>
              <a:ext cx="57323" cy="19114"/>
            </a:xfrm>
            <a:custGeom>
              <a:avLst/>
              <a:gdLst>
                <a:gd name="T0" fmla="*/ 5 w 6"/>
                <a:gd name="T1" fmla="*/ 1 h 2"/>
                <a:gd name="T2" fmla="*/ 1 w 6"/>
                <a:gd name="T3" fmla="*/ 0 h 2"/>
                <a:gd name="T4" fmla="*/ 5 w 6"/>
                <a:gd name="T5" fmla="*/ 1 h 2"/>
              </a:gdLst>
              <a:ahLst/>
              <a:cxnLst>
                <a:cxn ang="0">
                  <a:pos x="T0" y="T1"/>
                </a:cxn>
                <a:cxn ang="0">
                  <a:pos x="T2" y="T3"/>
                </a:cxn>
                <a:cxn ang="0">
                  <a:pos x="T4" y="T5"/>
                </a:cxn>
              </a:cxnLst>
              <a:rect l="0" t="0" r="r" b="b"/>
              <a:pathLst>
                <a:path w="6" h="2">
                  <a:moveTo>
                    <a:pt x="5" y="1"/>
                  </a:moveTo>
                  <a:cubicBezTo>
                    <a:pt x="5" y="2"/>
                    <a:pt x="0" y="0"/>
                    <a:pt x="1" y="0"/>
                  </a:cubicBezTo>
                  <a:cubicBezTo>
                    <a:pt x="3" y="0"/>
                    <a:pt x="6" y="0"/>
                    <a:pt x="5"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51" name="Freeform 550"/>
            <p:cNvSpPr/>
            <p:nvPr/>
          </p:nvSpPr>
          <p:spPr bwMode="auto">
            <a:xfrm>
              <a:off x="8203376" y="5226347"/>
              <a:ext cx="76432" cy="19114"/>
            </a:xfrm>
            <a:custGeom>
              <a:avLst/>
              <a:gdLst>
                <a:gd name="T0" fmla="*/ 7 w 8"/>
                <a:gd name="T1" fmla="*/ 1 h 2"/>
                <a:gd name="T2" fmla="*/ 2 w 8"/>
                <a:gd name="T3" fmla="*/ 2 h 2"/>
                <a:gd name="T4" fmla="*/ 3 w 8"/>
                <a:gd name="T5" fmla="*/ 0 h 2"/>
                <a:gd name="T6" fmla="*/ 7 w 8"/>
                <a:gd name="T7" fmla="*/ 1 h 2"/>
                <a:gd name="T8" fmla="*/ 7 w 8"/>
                <a:gd name="T9" fmla="*/ 1 h 2"/>
              </a:gdLst>
              <a:ahLst/>
              <a:cxnLst>
                <a:cxn ang="0">
                  <a:pos x="T0" y="T1"/>
                </a:cxn>
                <a:cxn ang="0">
                  <a:pos x="T2" y="T3"/>
                </a:cxn>
                <a:cxn ang="0">
                  <a:pos x="T4" y="T5"/>
                </a:cxn>
                <a:cxn ang="0">
                  <a:pos x="T6" y="T7"/>
                </a:cxn>
                <a:cxn ang="0">
                  <a:pos x="T8" y="T9"/>
                </a:cxn>
              </a:cxnLst>
              <a:rect l="0" t="0" r="r" b="b"/>
              <a:pathLst>
                <a:path w="8" h="2">
                  <a:moveTo>
                    <a:pt x="7" y="1"/>
                  </a:moveTo>
                  <a:cubicBezTo>
                    <a:pt x="8" y="2"/>
                    <a:pt x="3" y="2"/>
                    <a:pt x="2" y="2"/>
                  </a:cubicBezTo>
                  <a:cubicBezTo>
                    <a:pt x="0" y="1"/>
                    <a:pt x="2" y="0"/>
                    <a:pt x="3" y="0"/>
                  </a:cubicBezTo>
                  <a:cubicBezTo>
                    <a:pt x="5" y="0"/>
                    <a:pt x="7" y="0"/>
                    <a:pt x="7" y="1"/>
                  </a:cubicBezTo>
                  <a:cubicBezTo>
                    <a:pt x="8" y="2"/>
                    <a:pt x="7" y="0"/>
                    <a:pt x="7"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52" name="Freeform 551"/>
            <p:cNvSpPr/>
            <p:nvPr/>
          </p:nvSpPr>
          <p:spPr bwMode="auto">
            <a:xfrm>
              <a:off x="8091911" y="5207233"/>
              <a:ext cx="111465" cy="92380"/>
            </a:xfrm>
            <a:custGeom>
              <a:avLst/>
              <a:gdLst>
                <a:gd name="T0" fmla="*/ 10 w 12"/>
                <a:gd name="T1" fmla="*/ 7 h 10"/>
                <a:gd name="T2" fmla="*/ 3 w 12"/>
                <a:gd name="T3" fmla="*/ 9 h 10"/>
                <a:gd name="T4" fmla="*/ 2 w 12"/>
                <a:gd name="T5" fmla="*/ 2 h 10"/>
                <a:gd name="T6" fmla="*/ 9 w 12"/>
                <a:gd name="T7" fmla="*/ 0 h 10"/>
                <a:gd name="T8" fmla="*/ 10 w 12"/>
                <a:gd name="T9" fmla="*/ 7 h 10"/>
                <a:gd name="T10" fmla="*/ 10 w 12"/>
                <a:gd name="T11" fmla="*/ 7 h 10"/>
              </a:gdLst>
              <a:ahLst/>
              <a:cxnLst>
                <a:cxn ang="0">
                  <a:pos x="T0" y="T1"/>
                </a:cxn>
                <a:cxn ang="0">
                  <a:pos x="T2" y="T3"/>
                </a:cxn>
                <a:cxn ang="0">
                  <a:pos x="T4" y="T5"/>
                </a:cxn>
                <a:cxn ang="0">
                  <a:pos x="T6" y="T7"/>
                </a:cxn>
                <a:cxn ang="0">
                  <a:pos x="T8" y="T9"/>
                </a:cxn>
                <a:cxn ang="0">
                  <a:pos x="T10" y="T11"/>
                </a:cxn>
              </a:cxnLst>
              <a:rect l="0" t="0" r="r" b="b"/>
              <a:pathLst>
                <a:path w="12" h="10">
                  <a:moveTo>
                    <a:pt x="10" y="7"/>
                  </a:moveTo>
                  <a:cubicBezTo>
                    <a:pt x="8" y="8"/>
                    <a:pt x="6" y="10"/>
                    <a:pt x="3" y="9"/>
                  </a:cubicBezTo>
                  <a:cubicBezTo>
                    <a:pt x="0" y="7"/>
                    <a:pt x="0" y="4"/>
                    <a:pt x="2" y="2"/>
                  </a:cubicBezTo>
                  <a:cubicBezTo>
                    <a:pt x="3" y="0"/>
                    <a:pt x="7" y="0"/>
                    <a:pt x="9" y="0"/>
                  </a:cubicBezTo>
                  <a:cubicBezTo>
                    <a:pt x="11" y="0"/>
                    <a:pt x="12" y="5"/>
                    <a:pt x="10" y="7"/>
                  </a:cubicBezTo>
                  <a:cubicBezTo>
                    <a:pt x="9" y="8"/>
                    <a:pt x="12" y="6"/>
                    <a:pt x="10" y="7"/>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53" name="Freeform 552"/>
            <p:cNvSpPr/>
            <p:nvPr/>
          </p:nvSpPr>
          <p:spPr bwMode="auto">
            <a:xfrm>
              <a:off x="7989999" y="5124408"/>
              <a:ext cx="63695" cy="35042"/>
            </a:xfrm>
            <a:custGeom>
              <a:avLst/>
              <a:gdLst>
                <a:gd name="T0" fmla="*/ 1 w 7"/>
                <a:gd name="T1" fmla="*/ 4 h 4"/>
                <a:gd name="T2" fmla="*/ 5 w 7"/>
                <a:gd name="T3" fmla="*/ 0 h 4"/>
                <a:gd name="T4" fmla="*/ 1 w 7"/>
                <a:gd name="T5" fmla="*/ 4 h 4"/>
              </a:gdLst>
              <a:ahLst/>
              <a:cxnLst>
                <a:cxn ang="0">
                  <a:pos x="T0" y="T1"/>
                </a:cxn>
                <a:cxn ang="0">
                  <a:pos x="T2" y="T3"/>
                </a:cxn>
                <a:cxn ang="0">
                  <a:pos x="T4" y="T5"/>
                </a:cxn>
              </a:cxnLst>
              <a:rect l="0" t="0" r="r" b="b"/>
              <a:pathLst>
                <a:path w="7" h="4">
                  <a:moveTo>
                    <a:pt x="1" y="4"/>
                  </a:moveTo>
                  <a:cubicBezTo>
                    <a:pt x="0" y="4"/>
                    <a:pt x="4" y="0"/>
                    <a:pt x="5" y="0"/>
                  </a:cubicBezTo>
                  <a:cubicBezTo>
                    <a:pt x="7" y="1"/>
                    <a:pt x="3" y="4"/>
                    <a:pt x="1" y="4"/>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54" name="Freeform 553"/>
            <p:cNvSpPr/>
            <p:nvPr/>
          </p:nvSpPr>
          <p:spPr bwMode="auto">
            <a:xfrm>
              <a:off x="8082358" y="5114850"/>
              <a:ext cx="57323" cy="28669"/>
            </a:xfrm>
            <a:custGeom>
              <a:avLst/>
              <a:gdLst>
                <a:gd name="T0" fmla="*/ 2 w 6"/>
                <a:gd name="T1" fmla="*/ 3 h 3"/>
                <a:gd name="T2" fmla="*/ 2 w 6"/>
                <a:gd name="T3" fmla="*/ 1 h 3"/>
                <a:gd name="T4" fmla="*/ 2 w 6"/>
                <a:gd name="T5" fmla="*/ 3 h 3"/>
              </a:gdLst>
              <a:ahLst/>
              <a:cxnLst>
                <a:cxn ang="0">
                  <a:pos x="T0" y="T1"/>
                </a:cxn>
                <a:cxn ang="0">
                  <a:pos x="T2" y="T3"/>
                </a:cxn>
                <a:cxn ang="0">
                  <a:pos x="T4" y="T5"/>
                </a:cxn>
              </a:cxnLst>
              <a:rect l="0" t="0" r="r" b="b"/>
              <a:pathLst>
                <a:path w="6" h="3">
                  <a:moveTo>
                    <a:pt x="2" y="3"/>
                  </a:moveTo>
                  <a:cubicBezTo>
                    <a:pt x="2" y="3"/>
                    <a:pt x="0" y="1"/>
                    <a:pt x="2" y="1"/>
                  </a:cubicBezTo>
                  <a:cubicBezTo>
                    <a:pt x="3" y="0"/>
                    <a:pt x="6" y="3"/>
                    <a:pt x="2" y="3"/>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55" name="Freeform 554"/>
            <p:cNvSpPr/>
            <p:nvPr/>
          </p:nvSpPr>
          <p:spPr bwMode="auto">
            <a:xfrm>
              <a:off x="8028216" y="5095739"/>
              <a:ext cx="44586" cy="19114"/>
            </a:xfrm>
            <a:custGeom>
              <a:avLst/>
              <a:gdLst>
                <a:gd name="T0" fmla="*/ 0 w 5"/>
                <a:gd name="T1" fmla="*/ 1 h 2"/>
                <a:gd name="T2" fmla="*/ 4 w 5"/>
                <a:gd name="T3" fmla="*/ 0 h 2"/>
                <a:gd name="T4" fmla="*/ 0 w 5"/>
                <a:gd name="T5" fmla="*/ 1 h 2"/>
              </a:gdLst>
              <a:ahLst/>
              <a:cxnLst>
                <a:cxn ang="0">
                  <a:pos x="T0" y="T1"/>
                </a:cxn>
                <a:cxn ang="0">
                  <a:pos x="T2" y="T3"/>
                </a:cxn>
                <a:cxn ang="0">
                  <a:pos x="T4" y="T5"/>
                </a:cxn>
              </a:cxnLst>
              <a:rect l="0" t="0" r="r" b="b"/>
              <a:pathLst>
                <a:path w="5" h="2">
                  <a:moveTo>
                    <a:pt x="0" y="1"/>
                  </a:moveTo>
                  <a:cubicBezTo>
                    <a:pt x="2" y="2"/>
                    <a:pt x="5" y="1"/>
                    <a:pt x="4" y="0"/>
                  </a:cubicBezTo>
                  <a:cubicBezTo>
                    <a:pt x="2" y="0"/>
                    <a:pt x="0" y="1"/>
                    <a:pt x="0"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56" name="Freeform 555"/>
            <p:cNvSpPr/>
            <p:nvPr/>
          </p:nvSpPr>
          <p:spPr bwMode="auto">
            <a:xfrm>
              <a:off x="7913567" y="4738956"/>
              <a:ext cx="245223" cy="105124"/>
            </a:xfrm>
            <a:custGeom>
              <a:avLst/>
              <a:gdLst>
                <a:gd name="T0" fmla="*/ 25 w 26"/>
                <a:gd name="T1" fmla="*/ 9 h 11"/>
                <a:gd name="T2" fmla="*/ 18 w 26"/>
                <a:gd name="T3" fmla="*/ 8 h 11"/>
                <a:gd name="T4" fmla="*/ 10 w 26"/>
                <a:gd name="T5" fmla="*/ 10 h 11"/>
                <a:gd name="T6" fmla="*/ 3 w 26"/>
                <a:gd name="T7" fmla="*/ 6 h 11"/>
                <a:gd name="T8" fmla="*/ 2 w 26"/>
                <a:gd name="T9" fmla="*/ 1 h 11"/>
                <a:gd name="T10" fmla="*/ 8 w 26"/>
                <a:gd name="T11" fmla="*/ 2 h 11"/>
                <a:gd name="T12" fmla="*/ 17 w 26"/>
                <a:gd name="T13" fmla="*/ 2 h 11"/>
                <a:gd name="T14" fmla="*/ 22 w 26"/>
                <a:gd name="T15" fmla="*/ 5 h 11"/>
                <a:gd name="T16" fmla="*/ 25 w 26"/>
                <a:gd name="T17" fmla="*/ 9 h 11"/>
                <a:gd name="T18" fmla="*/ 25 w 26"/>
                <a:gd name="T19"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1">
                  <a:moveTo>
                    <a:pt x="25" y="9"/>
                  </a:moveTo>
                  <a:cubicBezTo>
                    <a:pt x="22" y="9"/>
                    <a:pt x="20" y="8"/>
                    <a:pt x="18" y="8"/>
                  </a:cubicBezTo>
                  <a:cubicBezTo>
                    <a:pt x="15" y="8"/>
                    <a:pt x="13" y="10"/>
                    <a:pt x="10" y="10"/>
                  </a:cubicBezTo>
                  <a:cubicBezTo>
                    <a:pt x="7" y="11"/>
                    <a:pt x="6" y="7"/>
                    <a:pt x="3" y="6"/>
                  </a:cubicBezTo>
                  <a:cubicBezTo>
                    <a:pt x="2" y="5"/>
                    <a:pt x="0" y="3"/>
                    <a:pt x="2" y="1"/>
                  </a:cubicBezTo>
                  <a:cubicBezTo>
                    <a:pt x="3" y="0"/>
                    <a:pt x="7" y="2"/>
                    <a:pt x="8" y="2"/>
                  </a:cubicBezTo>
                  <a:cubicBezTo>
                    <a:pt x="11" y="3"/>
                    <a:pt x="14" y="1"/>
                    <a:pt x="17" y="2"/>
                  </a:cubicBezTo>
                  <a:cubicBezTo>
                    <a:pt x="19" y="2"/>
                    <a:pt x="20" y="4"/>
                    <a:pt x="22" y="5"/>
                  </a:cubicBezTo>
                  <a:cubicBezTo>
                    <a:pt x="22" y="6"/>
                    <a:pt x="25" y="9"/>
                    <a:pt x="25" y="9"/>
                  </a:cubicBezTo>
                  <a:cubicBezTo>
                    <a:pt x="23" y="9"/>
                    <a:pt x="26" y="9"/>
                    <a:pt x="25" y="9"/>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57" name="Freeform 556"/>
            <p:cNvSpPr/>
            <p:nvPr/>
          </p:nvSpPr>
          <p:spPr bwMode="auto">
            <a:xfrm>
              <a:off x="5709742" y="6433669"/>
              <a:ext cx="270700" cy="178393"/>
            </a:xfrm>
            <a:custGeom>
              <a:avLst/>
              <a:gdLst>
                <a:gd name="T0" fmla="*/ 27 w 29"/>
                <a:gd name="T1" fmla="*/ 16 h 19"/>
                <a:gd name="T2" fmla="*/ 24 w 29"/>
                <a:gd name="T3" fmla="*/ 12 h 19"/>
                <a:gd name="T4" fmla="*/ 19 w 29"/>
                <a:gd name="T5" fmla="*/ 10 h 19"/>
                <a:gd name="T6" fmla="*/ 14 w 29"/>
                <a:gd name="T7" fmla="*/ 3 h 19"/>
                <a:gd name="T8" fmla="*/ 8 w 29"/>
                <a:gd name="T9" fmla="*/ 2 h 19"/>
                <a:gd name="T10" fmla="*/ 2 w 29"/>
                <a:gd name="T11" fmla="*/ 0 h 19"/>
                <a:gd name="T12" fmla="*/ 3 w 29"/>
                <a:gd name="T13" fmla="*/ 2 h 19"/>
                <a:gd name="T14" fmla="*/ 5 w 29"/>
                <a:gd name="T15" fmla="*/ 3 h 19"/>
                <a:gd name="T16" fmla="*/ 6 w 29"/>
                <a:gd name="T17" fmla="*/ 4 h 19"/>
                <a:gd name="T18" fmla="*/ 4 w 29"/>
                <a:gd name="T19" fmla="*/ 2 h 19"/>
                <a:gd name="T20" fmla="*/ 4 w 29"/>
                <a:gd name="T21" fmla="*/ 4 h 19"/>
                <a:gd name="T22" fmla="*/ 7 w 29"/>
                <a:gd name="T23" fmla="*/ 6 h 19"/>
                <a:gd name="T24" fmla="*/ 12 w 29"/>
                <a:gd name="T25" fmla="*/ 9 h 19"/>
                <a:gd name="T26" fmla="*/ 10 w 29"/>
                <a:gd name="T27" fmla="*/ 10 h 19"/>
                <a:gd name="T28" fmla="*/ 14 w 29"/>
                <a:gd name="T29" fmla="*/ 10 h 19"/>
                <a:gd name="T30" fmla="*/ 14 w 29"/>
                <a:gd name="T31" fmla="*/ 12 h 19"/>
                <a:gd name="T32" fmla="*/ 19 w 29"/>
                <a:gd name="T33" fmla="*/ 12 h 19"/>
                <a:gd name="T34" fmla="*/ 27 w 29"/>
                <a:gd name="T35" fmla="*/ 16 h 19"/>
                <a:gd name="T36" fmla="*/ 27 w 29"/>
                <a:gd name="T37"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19">
                  <a:moveTo>
                    <a:pt x="27" y="16"/>
                  </a:moveTo>
                  <a:cubicBezTo>
                    <a:pt x="26" y="15"/>
                    <a:pt x="25" y="13"/>
                    <a:pt x="24" y="12"/>
                  </a:cubicBezTo>
                  <a:cubicBezTo>
                    <a:pt x="23" y="10"/>
                    <a:pt x="21" y="10"/>
                    <a:pt x="19" y="10"/>
                  </a:cubicBezTo>
                  <a:cubicBezTo>
                    <a:pt x="17" y="8"/>
                    <a:pt x="17" y="4"/>
                    <a:pt x="14" y="3"/>
                  </a:cubicBezTo>
                  <a:cubicBezTo>
                    <a:pt x="13" y="3"/>
                    <a:pt x="10" y="3"/>
                    <a:pt x="8" y="2"/>
                  </a:cubicBezTo>
                  <a:cubicBezTo>
                    <a:pt x="7" y="1"/>
                    <a:pt x="5" y="0"/>
                    <a:pt x="2" y="0"/>
                  </a:cubicBezTo>
                  <a:cubicBezTo>
                    <a:pt x="0" y="0"/>
                    <a:pt x="1" y="2"/>
                    <a:pt x="3" y="2"/>
                  </a:cubicBezTo>
                  <a:cubicBezTo>
                    <a:pt x="4" y="2"/>
                    <a:pt x="4" y="2"/>
                    <a:pt x="5" y="3"/>
                  </a:cubicBezTo>
                  <a:cubicBezTo>
                    <a:pt x="5" y="3"/>
                    <a:pt x="6" y="4"/>
                    <a:pt x="6" y="4"/>
                  </a:cubicBezTo>
                  <a:cubicBezTo>
                    <a:pt x="5" y="4"/>
                    <a:pt x="4" y="3"/>
                    <a:pt x="4" y="2"/>
                  </a:cubicBezTo>
                  <a:cubicBezTo>
                    <a:pt x="4" y="2"/>
                    <a:pt x="4" y="4"/>
                    <a:pt x="4" y="4"/>
                  </a:cubicBezTo>
                  <a:cubicBezTo>
                    <a:pt x="4" y="6"/>
                    <a:pt x="6" y="6"/>
                    <a:pt x="7" y="6"/>
                  </a:cubicBezTo>
                  <a:cubicBezTo>
                    <a:pt x="7" y="6"/>
                    <a:pt x="12" y="9"/>
                    <a:pt x="12" y="9"/>
                  </a:cubicBezTo>
                  <a:cubicBezTo>
                    <a:pt x="12" y="9"/>
                    <a:pt x="11" y="9"/>
                    <a:pt x="10" y="10"/>
                  </a:cubicBezTo>
                  <a:cubicBezTo>
                    <a:pt x="10" y="10"/>
                    <a:pt x="14" y="10"/>
                    <a:pt x="14" y="10"/>
                  </a:cubicBezTo>
                  <a:cubicBezTo>
                    <a:pt x="16" y="11"/>
                    <a:pt x="14" y="12"/>
                    <a:pt x="14" y="12"/>
                  </a:cubicBezTo>
                  <a:cubicBezTo>
                    <a:pt x="15" y="13"/>
                    <a:pt x="18" y="12"/>
                    <a:pt x="19" y="12"/>
                  </a:cubicBezTo>
                  <a:cubicBezTo>
                    <a:pt x="14" y="13"/>
                    <a:pt x="29" y="19"/>
                    <a:pt x="27" y="16"/>
                  </a:cubicBezTo>
                  <a:cubicBezTo>
                    <a:pt x="26" y="15"/>
                    <a:pt x="28" y="18"/>
                    <a:pt x="27" y="16"/>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58" name="Freeform 557"/>
            <p:cNvSpPr/>
            <p:nvPr/>
          </p:nvSpPr>
          <p:spPr bwMode="auto">
            <a:xfrm>
              <a:off x="5496368" y="6226607"/>
              <a:ext cx="121018" cy="130608"/>
            </a:xfrm>
            <a:custGeom>
              <a:avLst/>
              <a:gdLst>
                <a:gd name="T0" fmla="*/ 11 w 13"/>
                <a:gd name="T1" fmla="*/ 14 h 14"/>
                <a:gd name="T2" fmla="*/ 11 w 13"/>
                <a:gd name="T3" fmla="*/ 14 h 14"/>
                <a:gd name="T4" fmla="*/ 8 w 13"/>
                <a:gd name="T5" fmla="*/ 11 h 14"/>
                <a:gd name="T6" fmla="*/ 7 w 13"/>
                <a:gd name="T7" fmla="*/ 7 h 14"/>
                <a:gd name="T8" fmla="*/ 6 w 13"/>
                <a:gd name="T9" fmla="*/ 5 h 14"/>
                <a:gd name="T10" fmla="*/ 7 w 13"/>
                <a:gd name="T11" fmla="*/ 2 h 14"/>
                <a:gd name="T12" fmla="*/ 4 w 13"/>
                <a:gd name="T13" fmla="*/ 4 h 14"/>
                <a:gd name="T14" fmla="*/ 6 w 13"/>
                <a:gd name="T15" fmla="*/ 1 h 14"/>
                <a:gd name="T16" fmla="*/ 1 w 13"/>
                <a:gd name="T17" fmla="*/ 0 h 14"/>
                <a:gd name="T18" fmla="*/ 3 w 13"/>
                <a:gd name="T19" fmla="*/ 6 h 14"/>
                <a:gd name="T20" fmla="*/ 11 w 13"/>
                <a:gd name="T21" fmla="*/ 14 h 14"/>
                <a:gd name="T22" fmla="*/ 11 w 13"/>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4">
                  <a:moveTo>
                    <a:pt x="11" y="14"/>
                  </a:moveTo>
                  <a:cubicBezTo>
                    <a:pt x="11" y="14"/>
                    <a:pt x="11" y="14"/>
                    <a:pt x="11" y="14"/>
                  </a:cubicBezTo>
                  <a:cubicBezTo>
                    <a:pt x="11" y="13"/>
                    <a:pt x="9" y="11"/>
                    <a:pt x="8" y="11"/>
                  </a:cubicBezTo>
                  <a:cubicBezTo>
                    <a:pt x="7" y="9"/>
                    <a:pt x="8" y="8"/>
                    <a:pt x="7" y="7"/>
                  </a:cubicBezTo>
                  <a:cubicBezTo>
                    <a:pt x="6" y="6"/>
                    <a:pt x="6" y="6"/>
                    <a:pt x="6" y="5"/>
                  </a:cubicBezTo>
                  <a:cubicBezTo>
                    <a:pt x="5" y="3"/>
                    <a:pt x="6" y="3"/>
                    <a:pt x="7" y="2"/>
                  </a:cubicBezTo>
                  <a:cubicBezTo>
                    <a:pt x="9" y="0"/>
                    <a:pt x="3" y="3"/>
                    <a:pt x="4" y="4"/>
                  </a:cubicBezTo>
                  <a:cubicBezTo>
                    <a:pt x="3" y="3"/>
                    <a:pt x="6" y="1"/>
                    <a:pt x="6" y="1"/>
                  </a:cubicBezTo>
                  <a:cubicBezTo>
                    <a:pt x="5" y="0"/>
                    <a:pt x="1" y="0"/>
                    <a:pt x="1" y="0"/>
                  </a:cubicBezTo>
                  <a:cubicBezTo>
                    <a:pt x="0" y="1"/>
                    <a:pt x="2" y="5"/>
                    <a:pt x="3" y="6"/>
                  </a:cubicBezTo>
                  <a:cubicBezTo>
                    <a:pt x="5" y="8"/>
                    <a:pt x="8" y="13"/>
                    <a:pt x="11" y="14"/>
                  </a:cubicBezTo>
                  <a:cubicBezTo>
                    <a:pt x="13" y="14"/>
                    <a:pt x="8" y="13"/>
                    <a:pt x="11" y="14"/>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59" name="Freeform 558"/>
            <p:cNvSpPr/>
            <p:nvPr/>
          </p:nvSpPr>
          <p:spPr bwMode="auto">
            <a:xfrm>
              <a:off x="5505923" y="6076886"/>
              <a:ext cx="38217" cy="38227"/>
            </a:xfrm>
            <a:custGeom>
              <a:avLst/>
              <a:gdLst>
                <a:gd name="T0" fmla="*/ 3 w 4"/>
                <a:gd name="T1" fmla="*/ 3 h 4"/>
                <a:gd name="T2" fmla="*/ 2 w 4"/>
                <a:gd name="T3" fmla="*/ 1 h 4"/>
                <a:gd name="T4" fmla="*/ 3 w 4"/>
                <a:gd name="T5" fmla="*/ 3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2"/>
                    <a:pt x="0" y="2"/>
                    <a:pt x="2" y="1"/>
                  </a:cubicBezTo>
                  <a:cubicBezTo>
                    <a:pt x="3" y="0"/>
                    <a:pt x="4" y="3"/>
                    <a:pt x="3" y="3"/>
                  </a:cubicBezTo>
                  <a:cubicBezTo>
                    <a:pt x="3" y="3"/>
                    <a:pt x="3" y="3"/>
                    <a:pt x="3" y="3"/>
                  </a:cubicBezTo>
                  <a:cubicBezTo>
                    <a:pt x="2" y="2"/>
                    <a:pt x="4" y="4"/>
                    <a:pt x="3" y="3"/>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60" name="Freeform 559"/>
            <p:cNvSpPr/>
            <p:nvPr/>
          </p:nvSpPr>
          <p:spPr bwMode="auto">
            <a:xfrm>
              <a:off x="5458150" y="6032291"/>
              <a:ext cx="57323" cy="54153"/>
            </a:xfrm>
            <a:custGeom>
              <a:avLst/>
              <a:gdLst>
                <a:gd name="T0" fmla="*/ 5 w 6"/>
                <a:gd name="T1" fmla="*/ 2 h 6"/>
                <a:gd name="T2" fmla="*/ 0 w 6"/>
                <a:gd name="T3" fmla="*/ 1 h 6"/>
                <a:gd name="T4" fmla="*/ 1 w 6"/>
                <a:gd name="T5" fmla="*/ 3 h 6"/>
                <a:gd name="T6" fmla="*/ 1 w 6"/>
                <a:gd name="T7" fmla="*/ 6 h 6"/>
                <a:gd name="T8" fmla="*/ 5 w 6"/>
                <a:gd name="T9" fmla="*/ 5 h 6"/>
                <a:gd name="T10" fmla="*/ 3 w 6"/>
                <a:gd name="T11" fmla="*/ 3 h 6"/>
                <a:gd name="T12" fmla="*/ 5 w 6"/>
                <a:gd name="T13" fmla="*/ 2 h 6"/>
                <a:gd name="T14" fmla="*/ 5 w 6"/>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5" y="2"/>
                  </a:moveTo>
                  <a:cubicBezTo>
                    <a:pt x="4" y="2"/>
                    <a:pt x="1" y="0"/>
                    <a:pt x="0" y="1"/>
                  </a:cubicBezTo>
                  <a:cubicBezTo>
                    <a:pt x="1" y="0"/>
                    <a:pt x="2" y="4"/>
                    <a:pt x="1" y="3"/>
                  </a:cubicBezTo>
                  <a:cubicBezTo>
                    <a:pt x="1" y="4"/>
                    <a:pt x="1" y="5"/>
                    <a:pt x="1" y="6"/>
                  </a:cubicBezTo>
                  <a:cubicBezTo>
                    <a:pt x="1" y="5"/>
                    <a:pt x="5" y="4"/>
                    <a:pt x="5" y="5"/>
                  </a:cubicBezTo>
                  <a:cubicBezTo>
                    <a:pt x="5" y="4"/>
                    <a:pt x="4" y="4"/>
                    <a:pt x="3" y="3"/>
                  </a:cubicBezTo>
                  <a:cubicBezTo>
                    <a:pt x="4" y="4"/>
                    <a:pt x="6" y="2"/>
                    <a:pt x="5" y="2"/>
                  </a:cubicBezTo>
                  <a:cubicBezTo>
                    <a:pt x="4" y="2"/>
                    <a:pt x="6" y="2"/>
                    <a:pt x="5" y="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61" name="Freeform 560"/>
            <p:cNvSpPr/>
            <p:nvPr/>
          </p:nvSpPr>
          <p:spPr bwMode="auto">
            <a:xfrm>
              <a:off x="5432673" y="6048217"/>
              <a:ext cx="35033" cy="57338"/>
            </a:xfrm>
            <a:custGeom>
              <a:avLst/>
              <a:gdLst>
                <a:gd name="T0" fmla="*/ 2 w 4"/>
                <a:gd name="T1" fmla="*/ 0 h 6"/>
                <a:gd name="T2" fmla="*/ 2 w 4"/>
                <a:gd name="T3" fmla="*/ 2 h 6"/>
                <a:gd name="T4" fmla="*/ 2 w 4"/>
                <a:gd name="T5" fmla="*/ 5 h 6"/>
                <a:gd name="T6" fmla="*/ 3 w 4"/>
                <a:gd name="T7" fmla="*/ 3 h 6"/>
                <a:gd name="T8" fmla="*/ 2 w 4"/>
                <a:gd name="T9" fmla="*/ 0 h 6"/>
              </a:gdLst>
              <a:ahLst/>
              <a:cxnLst>
                <a:cxn ang="0">
                  <a:pos x="T0" y="T1"/>
                </a:cxn>
                <a:cxn ang="0">
                  <a:pos x="T2" y="T3"/>
                </a:cxn>
                <a:cxn ang="0">
                  <a:pos x="T4" y="T5"/>
                </a:cxn>
                <a:cxn ang="0">
                  <a:pos x="T6" y="T7"/>
                </a:cxn>
                <a:cxn ang="0">
                  <a:pos x="T8" y="T9"/>
                </a:cxn>
              </a:cxnLst>
              <a:rect l="0" t="0" r="r" b="b"/>
              <a:pathLst>
                <a:path w="4" h="6">
                  <a:moveTo>
                    <a:pt x="2" y="0"/>
                  </a:moveTo>
                  <a:cubicBezTo>
                    <a:pt x="0" y="0"/>
                    <a:pt x="2" y="1"/>
                    <a:pt x="2" y="2"/>
                  </a:cubicBezTo>
                  <a:cubicBezTo>
                    <a:pt x="2" y="3"/>
                    <a:pt x="1" y="5"/>
                    <a:pt x="2" y="5"/>
                  </a:cubicBezTo>
                  <a:cubicBezTo>
                    <a:pt x="3" y="6"/>
                    <a:pt x="3" y="3"/>
                    <a:pt x="3" y="3"/>
                  </a:cubicBezTo>
                  <a:cubicBezTo>
                    <a:pt x="3" y="2"/>
                    <a:pt x="4" y="0"/>
                    <a:pt x="2" y="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62" name="Freeform 561"/>
            <p:cNvSpPr/>
            <p:nvPr/>
          </p:nvSpPr>
          <p:spPr bwMode="auto">
            <a:xfrm>
              <a:off x="5375347" y="5994061"/>
              <a:ext cx="47770" cy="101936"/>
            </a:xfrm>
            <a:custGeom>
              <a:avLst/>
              <a:gdLst>
                <a:gd name="T0" fmla="*/ 4 w 5"/>
                <a:gd name="T1" fmla="*/ 10 h 11"/>
                <a:gd name="T2" fmla="*/ 2 w 5"/>
                <a:gd name="T3" fmla="*/ 6 h 11"/>
                <a:gd name="T4" fmla="*/ 1 w 5"/>
                <a:gd name="T5" fmla="*/ 3 h 11"/>
                <a:gd name="T6" fmla="*/ 5 w 5"/>
                <a:gd name="T7" fmla="*/ 5 h 11"/>
                <a:gd name="T8" fmla="*/ 4 w 5"/>
                <a:gd name="T9" fmla="*/ 10 h 11"/>
                <a:gd name="T10" fmla="*/ 4 w 5"/>
                <a:gd name="T11" fmla="*/ 10 h 11"/>
              </a:gdLst>
              <a:ahLst/>
              <a:cxnLst>
                <a:cxn ang="0">
                  <a:pos x="T0" y="T1"/>
                </a:cxn>
                <a:cxn ang="0">
                  <a:pos x="T2" y="T3"/>
                </a:cxn>
                <a:cxn ang="0">
                  <a:pos x="T4" y="T5"/>
                </a:cxn>
                <a:cxn ang="0">
                  <a:pos x="T6" y="T7"/>
                </a:cxn>
                <a:cxn ang="0">
                  <a:pos x="T8" y="T9"/>
                </a:cxn>
                <a:cxn ang="0">
                  <a:pos x="T10" y="T11"/>
                </a:cxn>
              </a:cxnLst>
              <a:rect l="0" t="0" r="r" b="b"/>
              <a:pathLst>
                <a:path w="5" h="11">
                  <a:moveTo>
                    <a:pt x="4" y="10"/>
                  </a:moveTo>
                  <a:cubicBezTo>
                    <a:pt x="4" y="9"/>
                    <a:pt x="2" y="6"/>
                    <a:pt x="2" y="6"/>
                  </a:cubicBezTo>
                  <a:cubicBezTo>
                    <a:pt x="4" y="4"/>
                    <a:pt x="0" y="4"/>
                    <a:pt x="1" y="3"/>
                  </a:cubicBezTo>
                  <a:cubicBezTo>
                    <a:pt x="2" y="0"/>
                    <a:pt x="5" y="5"/>
                    <a:pt x="5" y="5"/>
                  </a:cubicBezTo>
                  <a:cubicBezTo>
                    <a:pt x="5" y="6"/>
                    <a:pt x="5" y="11"/>
                    <a:pt x="4" y="10"/>
                  </a:cubicBezTo>
                  <a:cubicBezTo>
                    <a:pt x="4" y="9"/>
                    <a:pt x="5" y="11"/>
                    <a:pt x="4" y="1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63" name="Freeform 562"/>
            <p:cNvSpPr/>
            <p:nvPr/>
          </p:nvSpPr>
          <p:spPr bwMode="auto">
            <a:xfrm>
              <a:off x="5337130" y="5955834"/>
              <a:ext cx="66879" cy="66896"/>
            </a:xfrm>
            <a:custGeom>
              <a:avLst/>
              <a:gdLst>
                <a:gd name="T0" fmla="*/ 4 w 7"/>
                <a:gd name="T1" fmla="*/ 6 h 7"/>
                <a:gd name="T2" fmla="*/ 2 w 7"/>
                <a:gd name="T3" fmla="*/ 3 h 7"/>
                <a:gd name="T4" fmla="*/ 0 w 7"/>
                <a:gd name="T5" fmla="*/ 2 h 7"/>
                <a:gd name="T6" fmla="*/ 5 w 7"/>
                <a:gd name="T7" fmla="*/ 1 h 7"/>
                <a:gd name="T8" fmla="*/ 4 w 7"/>
                <a:gd name="T9" fmla="*/ 3 h 7"/>
                <a:gd name="T10" fmla="*/ 7 w 7"/>
                <a:gd name="T11" fmla="*/ 4 h 7"/>
                <a:gd name="T12" fmla="*/ 5 w 7"/>
                <a:gd name="T13" fmla="*/ 5 h 7"/>
                <a:gd name="T14" fmla="*/ 4 w 7"/>
                <a:gd name="T15" fmla="*/ 6 h 7"/>
                <a:gd name="T16" fmla="*/ 4 w 7"/>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4" y="6"/>
                  </a:moveTo>
                  <a:cubicBezTo>
                    <a:pt x="2" y="4"/>
                    <a:pt x="1" y="4"/>
                    <a:pt x="2" y="3"/>
                  </a:cubicBezTo>
                  <a:cubicBezTo>
                    <a:pt x="2" y="2"/>
                    <a:pt x="0" y="2"/>
                    <a:pt x="0" y="2"/>
                  </a:cubicBezTo>
                  <a:cubicBezTo>
                    <a:pt x="0" y="1"/>
                    <a:pt x="4" y="0"/>
                    <a:pt x="5" y="1"/>
                  </a:cubicBezTo>
                  <a:cubicBezTo>
                    <a:pt x="5" y="1"/>
                    <a:pt x="3" y="2"/>
                    <a:pt x="4" y="3"/>
                  </a:cubicBezTo>
                  <a:cubicBezTo>
                    <a:pt x="5" y="3"/>
                    <a:pt x="7" y="4"/>
                    <a:pt x="7" y="4"/>
                  </a:cubicBezTo>
                  <a:cubicBezTo>
                    <a:pt x="7" y="5"/>
                    <a:pt x="5" y="5"/>
                    <a:pt x="5" y="5"/>
                  </a:cubicBezTo>
                  <a:cubicBezTo>
                    <a:pt x="4" y="5"/>
                    <a:pt x="5" y="7"/>
                    <a:pt x="4" y="6"/>
                  </a:cubicBezTo>
                  <a:cubicBezTo>
                    <a:pt x="2" y="5"/>
                    <a:pt x="4" y="6"/>
                    <a:pt x="4" y="6"/>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64" name="Freeform 563"/>
            <p:cNvSpPr/>
            <p:nvPr/>
          </p:nvSpPr>
          <p:spPr bwMode="auto">
            <a:xfrm>
              <a:off x="5404009" y="5955834"/>
              <a:ext cx="63695" cy="86010"/>
            </a:xfrm>
            <a:custGeom>
              <a:avLst/>
              <a:gdLst>
                <a:gd name="T0" fmla="*/ 3 w 7"/>
                <a:gd name="T1" fmla="*/ 8 h 9"/>
                <a:gd name="T2" fmla="*/ 4 w 7"/>
                <a:gd name="T3" fmla="*/ 6 h 9"/>
                <a:gd name="T4" fmla="*/ 2 w 7"/>
                <a:gd name="T5" fmla="*/ 4 h 9"/>
                <a:gd name="T6" fmla="*/ 3 w 7"/>
                <a:gd name="T7" fmla="*/ 1 h 9"/>
                <a:gd name="T8" fmla="*/ 6 w 7"/>
                <a:gd name="T9" fmla="*/ 5 h 9"/>
                <a:gd name="T10" fmla="*/ 3 w 7"/>
                <a:gd name="T11" fmla="*/ 8 h 9"/>
                <a:gd name="T12" fmla="*/ 3 w 7"/>
                <a:gd name="T13" fmla="*/ 8 h 9"/>
                <a:gd name="T14" fmla="*/ 3 w 7"/>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3" y="8"/>
                  </a:moveTo>
                  <a:cubicBezTo>
                    <a:pt x="4" y="7"/>
                    <a:pt x="5" y="7"/>
                    <a:pt x="4" y="6"/>
                  </a:cubicBezTo>
                  <a:cubicBezTo>
                    <a:pt x="4" y="5"/>
                    <a:pt x="2" y="5"/>
                    <a:pt x="2" y="4"/>
                  </a:cubicBezTo>
                  <a:cubicBezTo>
                    <a:pt x="3" y="3"/>
                    <a:pt x="0" y="0"/>
                    <a:pt x="3" y="1"/>
                  </a:cubicBezTo>
                  <a:cubicBezTo>
                    <a:pt x="6" y="2"/>
                    <a:pt x="6" y="3"/>
                    <a:pt x="6" y="5"/>
                  </a:cubicBezTo>
                  <a:cubicBezTo>
                    <a:pt x="7" y="7"/>
                    <a:pt x="3" y="8"/>
                    <a:pt x="3" y="8"/>
                  </a:cubicBezTo>
                  <a:cubicBezTo>
                    <a:pt x="3" y="8"/>
                    <a:pt x="3" y="8"/>
                    <a:pt x="3" y="8"/>
                  </a:cubicBezTo>
                  <a:cubicBezTo>
                    <a:pt x="4" y="7"/>
                    <a:pt x="2" y="9"/>
                    <a:pt x="3" y="8"/>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65" name="Freeform 564"/>
            <p:cNvSpPr/>
            <p:nvPr/>
          </p:nvSpPr>
          <p:spPr bwMode="auto">
            <a:xfrm>
              <a:off x="5384900" y="5974948"/>
              <a:ext cx="28662" cy="9556"/>
            </a:xfrm>
            <a:custGeom>
              <a:avLst/>
              <a:gdLst>
                <a:gd name="T0" fmla="*/ 2 w 3"/>
                <a:gd name="T1" fmla="*/ 1 h 1"/>
                <a:gd name="T2" fmla="*/ 0 w 3"/>
                <a:gd name="T3" fmla="*/ 0 h 1"/>
                <a:gd name="T4" fmla="*/ 3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1" y="1"/>
                    <a:pt x="0" y="1"/>
                    <a:pt x="0" y="0"/>
                  </a:cubicBezTo>
                  <a:cubicBezTo>
                    <a:pt x="0" y="0"/>
                    <a:pt x="2" y="0"/>
                    <a:pt x="3" y="0"/>
                  </a:cubicBezTo>
                  <a:cubicBezTo>
                    <a:pt x="3" y="0"/>
                    <a:pt x="2" y="1"/>
                    <a:pt x="2"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66" name="Freeform 565"/>
            <p:cNvSpPr/>
            <p:nvPr/>
          </p:nvSpPr>
          <p:spPr bwMode="auto">
            <a:xfrm>
              <a:off x="4486812" y="5984506"/>
              <a:ext cx="124202" cy="63711"/>
            </a:xfrm>
            <a:custGeom>
              <a:avLst/>
              <a:gdLst>
                <a:gd name="T0" fmla="*/ 10 w 13"/>
                <a:gd name="T1" fmla="*/ 1 h 7"/>
                <a:gd name="T2" fmla="*/ 7 w 13"/>
                <a:gd name="T3" fmla="*/ 1 h 7"/>
                <a:gd name="T4" fmla="*/ 5 w 13"/>
                <a:gd name="T5" fmla="*/ 1 h 7"/>
                <a:gd name="T6" fmla="*/ 5 w 13"/>
                <a:gd name="T7" fmla="*/ 4 h 7"/>
                <a:gd name="T8" fmla="*/ 1 w 13"/>
                <a:gd name="T9" fmla="*/ 3 h 7"/>
                <a:gd name="T10" fmla="*/ 1 w 13"/>
                <a:gd name="T11" fmla="*/ 6 h 7"/>
                <a:gd name="T12" fmla="*/ 11 w 13"/>
                <a:gd name="T13" fmla="*/ 4 h 7"/>
                <a:gd name="T14" fmla="*/ 9 w 13"/>
                <a:gd name="T15" fmla="*/ 3 h 7"/>
                <a:gd name="T16" fmla="*/ 12 w 13"/>
                <a:gd name="T17" fmla="*/ 3 h 7"/>
                <a:gd name="T18" fmla="*/ 10 w 13"/>
                <a:gd name="T19" fmla="*/ 1 h 7"/>
                <a:gd name="T20" fmla="*/ 10 w 13"/>
                <a:gd name="T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7">
                  <a:moveTo>
                    <a:pt x="10" y="1"/>
                  </a:moveTo>
                  <a:cubicBezTo>
                    <a:pt x="9" y="1"/>
                    <a:pt x="8" y="1"/>
                    <a:pt x="7" y="1"/>
                  </a:cubicBezTo>
                  <a:cubicBezTo>
                    <a:pt x="6" y="1"/>
                    <a:pt x="6" y="1"/>
                    <a:pt x="5" y="1"/>
                  </a:cubicBezTo>
                  <a:cubicBezTo>
                    <a:pt x="3" y="2"/>
                    <a:pt x="4" y="4"/>
                    <a:pt x="5" y="4"/>
                  </a:cubicBezTo>
                  <a:cubicBezTo>
                    <a:pt x="4" y="4"/>
                    <a:pt x="2" y="1"/>
                    <a:pt x="1" y="3"/>
                  </a:cubicBezTo>
                  <a:cubicBezTo>
                    <a:pt x="0" y="4"/>
                    <a:pt x="0" y="5"/>
                    <a:pt x="1" y="6"/>
                  </a:cubicBezTo>
                  <a:cubicBezTo>
                    <a:pt x="2" y="7"/>
                    <a:pt x="10" y="5"/>
                    <a:pt x="11" y="4"/>
                  </a:cubicBezTo>
                  <a:cubicBezTo>
                    <a:pt x="11" y="4"/>
                    <a:pt x="10" y="3"/>
                    <a:pt x="9" y="3"/>
                  </a:cubicBezTo>
                  <a:cubicBezTo>
                    <a:pt x="10" y="3"/>
                    <a:pt x="12" y="3"/>
                    <a:pt x="12" y="3"/>
                  </a:cubicBezTo>
                  <a:cubicBezTo>
                    <a:pt x="13" y="2"/>
                    <a:pt x="11" y="0"/>
                    <a:pt x="10" y="1"/>
                  </a:cubicBezTo>
                  <a:cubicBezTo>
                    <a:pt x="9" y="1"/>
                    <a:pt x="11" y="0"/>
                    <a:pt x="10"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67" name="Freeform 566"/>
            <p:cNvSpPr/>
            <p:nvPr/>
          </p:nvSpPr>
          <p:spPr bwMode="auto">
            <a:xfrm>
              <a:off x="4534582" y="5927165"/>
              <a:ext cx="76432" cy="66896"/>
            </a:xfrm>
            <a:custGeom>
              <a:avLst/>
              <a:gdLst>
                <a:gd name="T0" fmla="*/ 2 w 8"/>
                <a:gd name="T1" fmla="*/ 6 h 7"/>
                <a:gd name="T2" fmla="*/ 5 w 8"/>
                <a:gd name="T3" fmla="*/ 4 h 7"/>
                <a:gd name="T4" fmla="*/ 8 w 8"/>
                <a:gd name="T5" fmla="*/ 4 h 7"/>
                <a:gd name="T6" fmla="*/ 5 w 8"/>
                <a:gd name="T7" fmla="*/ 2 h 7"/>
                <a:gd name="T8" fmla="*/ 2 w 8"/>
                <a:gd name="T9" fmla="*/ 6 h 7"/>
                <a:gd name="T10" fmla="*/ 2 w 8"/>
                <a:gd name="T11" fmla="*/ 6 h 7"/>
                <a:gd name="T12" fmla="*/ 2 w 8"/>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8" h="7">
                  <a:moveTo>
                    <a:pt x="2" y="6"/>
                  </a:moveTo>
                  <a:cubicBezTo>
                    <a:pt x="3" y="5"/>
                    <a:pt x="4" y="5"/>
                    <a:pt x="5" y="4"/>
                  </a:cubicBezTo>
                  <a:cubicBezTo>
                    <a:pt x="6" y="4"/>
                    <a:pt x="8" y="4"/>
                    <a:pt x="8" y="4"/>
                  </a:cubicBezTo>
                  <a:cubicBezTo>
                    <a:pt x="8" y="4"/>
                    <a:pt x="7" y="0"/>
                    <a:pt x="5" y="2"/>
                  </a:cubicBezTo>
                  <a:cubicBezTo>
                    <a:pt x="5" y="2"/>
                    <a:pt x="1" y="5"/>
                    <a:pt x="2" y="6"/>
                  </a:cubicBezTo>
                  <a:cubicBezTo>
                    <a:pt x="2" y="6"/>
                    <a:pt x="2" y="6"/>
                    <a:pt x="2" y="6"/>
                  </a:cubicBezTo>
                  <a:cubicBezTo>
                    <a:pt x="4" y="5"/>
                    <a:pt x="0" y="7"/>
                    <a:pt x="2" y="6"/>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68" name="Freeform 567"/>
            <p:cNvSpPr/>
            <p:nvPr/>
          </p:nvSpPr>
          <p:spPr bwMode="auto">
            <a:xfrm>
              <a:off x="4002734" y="6182007"/>
              <a:ext cx="92356" cy="35042"/>
            </a:xfrm>
            <a:custGeom>
              <a:avLst/>
              <a:gdLst>
                <a:gd name="T0" fmla="*/ 9 w 10"/>
                <a:gd name="T1" fmla="*/ 2 h 4"/>
                <a:gd name="T2" fmla="*/ 9 w 10"/>
                <a:gd name="T3" fmla="*/ 1 h 4"/>
                <a:gd name="T4" fmla="*/ 6 w 10"/>
                <a:gd name="T5" fmla="*/ 0 h 4"/>
                <a:gd name="T6" fmla="*/ 2 w 10"/>
                <a:gd name="T7" fmla="*/ 2 h 4"/>
                <a:gd name="T8" fmla="*/ 3 w 10"/>
                <a:gd name="T9" fmla="*/ 4 h 4"/>
                <a:gd name="T10" fmla="*/ 9 w 10"/>
                <a:gd name="T11" fmla="*/ 2 h 4"/>
                <a:gd name="T12" fmla="*/ 9 w 10"/>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9" y="2"/>
                  </a:moveTo>
                  <a:cubicBezTo>
                    <a:pt x="10" y="2"/>
                    <a:pt x="8" y="1"/>
                    <a:pt x="9" y="1"/>
                  </a:cubicBezTo>
                  <a:cubicBezTo>
                    <a:pt x="8" y="0"/>
                    <a:pt x="7" y="0"/>
                    <a:pt x="6" y="0"/>
                  </a:cubicBezTo>
                  <a:cubicBezTo>
                    <a:pt x="5" y="1"/>
                    <a:pt x="3" y="1"/>
                    <a:pt x="2" y="2"/>
                  </a:cubicBezTo>
                  <a:cubicBezTo>
                    <a:pt x="0" y="3"/>
                    <a:pt x="2" y="4"/>
                    <a:pt x="3" y="4"/>
                  </a:cubicBezTo>
                  <a:cubicBezTo>
                    <a:pt x="5" y="4"/>
                    <a:pt x="7" y="1"/>
                    <a:pt x="9" y="2"/>
                  </a:cubicBezTo>
                  <a:cubicBezTo>
                    <a:pt x="10" y="2"/>
                    <a:pt x="7" y="1"/>
                    <a:pt x="9" y="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69" name="Freeform 568"/>
            <p:cNvSpPr/>
            <p:nvPr/>
          </p:nvSpPr>
          <p:spPr bwMode="auto">
            <a:xfrm>
              <a:off x="3891269" y="6236163"/>
              <a:ext cx="54139" cy="47785"/>
            </a:xfrm>
            <a:custGeom>
              <a:avLst/>
              <a:gdLst>
                <a:gd name="T0" fmla="*/ 6 w 6"/>
                <a:gd name="T1" fmla="*/ 2 h 5"/>
                <a:gd name="T2" fmla="*/ 3 w 6"/>
                <a:gd name="T3" fmla="*/ 2 h 5"/>
                <a:gd name="T4" fmla="*/ 3 w 6"/>
                <a:gd name="T5" fmla="*/ 4 h 5"/>
                <a:gd name="T6" fmla="*/ 0 w 6"/>
                <a:gd name="T7" fmla="*/ 5 h 5"/>
                <a:gd name="T8" fmla="*/ 6 w 6"/>
                <a:gd name="T9" fmla="*/ 2 h 5"/>
              </a:gdLst>
              <a:ahLst/>
              <a:cxnLst>
                <a:cxn ang="0">
                  <a:pos x="T0" y="T1"/>
                </a:cxn>
                <a:cxn ang="0">
                  <a:pos x="T2" y="T3"/>
                </a:cxn>
                <a:cxn ang="0">
                  <a:pos x="T4" y="T5"/>
                </a:cxn>
                <a:cxn ang="0">
                  <a:pos x="T6" y="T7"/>
                </a:cxn>
                <a:cxn ang="0">
                  <a:pos x="T8" y="T9"/>
                </a:cxn>
              </a:cxnLst>
              <a:rect l="0" t="0" r="r" b="b"/>
              <a:pathLst>
                <a:path w="6" h="5">
                  <a:moveTo>
                    <a:pt x="6" y="2"/>
                  </a:moveTo>
                  <a:cubicBezTo>
                    <a:pt x="6" y="0"/>
                    <a:pt x="4" y="1"/>
                    <a:pt x="3" y="2"/>
                  </a:cubicBezTo>
                  <a:cubicBezTo>
                    <a:pt x="3" y="2"/>
                    <a:pt x="3" y="3"/>
                    <a:pt x="3" y="4"/>
                  </a:cubicBezTo>
                  <a:cubicBezTo>
                    <a:pt x="2" y="4"/>
                    <a:pt x="0" y="5"/>
                    <a:pt x="0" y="5"/>
                  </a:cubicBezTo>
                  <a:cubicBezTo>
                    <a:pt x="0" y="5"/>
                    <a:pt x="6" y="5"/>
                    <a:pt x="6" y="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70" name="Freeform 569"/>
            <p:cNvSpPr/>
            <p:nvPr/>
          </p:nvSpPr>
          <p:spPr bwMode="auto">
            <a:xfrm>
              <a:off x="7066431" y="5076623"/>
              <a:ext cx="194268" cy="121050"/>
            </a:xfrm>
            <a:custGeom>
              <a:avLst/>
              <a:gdLst>
                <a:gd name="T0" fmla="*/ 19 w 21"/>
                <a:gd name="T1" fmla="*/ 9 h 13"/>
                <a:gd name="T2" fmla="*/ 18 w 21"/>
                <a:gd name="T3" fmla="*/ 7 h 13"/>
                <a:gd name="T4" fmla="*/ 14 w 21"/>
                <a:gd name="T5" fmla="*/ 4 h 13"/>
                <a:gd name="T6" fmla="*/ 8 w 21"/>
                <a:gd name="T7" fmla="*/ 1 h 13"/>
                <a:gd name="T8" fmla="*/ 5 w 21"/>
                <a:gd name="T9" fmla="*/ 6 h 13"/>
                <a:gd name="T10" fmla="*/ 0 w 21"/>
                <a:gd name="T11" fmla="*/ 8 h 13"/>
                <a:gd name="T12" fmla="*/ 7 w 21"/>
                <a:gd name="T13" fmla="*/ 11 h 13"/>
                <a:gd name="T14" fmla="*/ 15 w 21"/>
                <a:gd name="T15" fmla="*/ 12 h 13"/>
                <a:gd name="T16" fmla="*/ 20 w 21"/>
                <a:gd name="T17" fmla="*/ 9 h 13"/>
                <a:gd name="T18" fmla="*/ 19 w 21"/>
                <a:gd name="T19" fmla="*/ 9 h 13"/>
                <a:gd name="T20" fmla="*/ 19 w 21"/>
                <a:gd name="T21"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3">
                  <a:moveTo>
                    <a:pt x="19" y="9"/>
                  </a:moveTo>
                  <a:cubicBezTo>
                    <a:pt x="15" y="10"/>
                    <a:pt x="19" y="8"/>
                    <a:pt x="18" y="7"/>
                  </a:cubicBezTo>
                  <a:cubicBezTo>
                    <a:pt x="17" y="7"/>
                    <a:pt x="15" y="4"/>
                    <a:pt x="14" y="4"/>
                  </a:cubicBezTo>
                  <a:cubicBezTo>
                    <a:pt x="12" y="4"/>
                    <a:pt x="10" y="1"/>
                    <a:pt x="8" y="1"/>
                  </a:cubicBezTo>
                  <a:cubicBezTo>
                    <a:pt x="6" y="0"/>
                    <a:pt x="6" y="5"/>
                    <a:pt x="5" y="6"/>
                  </a:cubicBezTo>
                  <a:cubicBezTo>
                    <a:pt x="4" y="6"/>
                    <a:pt x="0" y="6"/>
                    <a:pt x="0" y="8"/>
                  </a:cubicBezTo>
                  <a:cubicBezTo>
                    <a:pt x="1" y="10"/>
                    <a:pt x="6" y="11"/>
                    <a:pt x="7" y="11"/>
                  </a:cubicBezTo>
                  <a:cubicBezTo>
                    <a:pt x="9" y="12"/>
                    <a:pt x="13" y="13"/>
                    <a:pt x="15" y="12"/>
                  </a:cubicBezTo>
                  <a:cubicBezTo>
                    <a:pt x="15" y="12"/>
                    <a:pt x="20" y="10"/>
                    <a:pt x="20" y="9"/>
                  </a:cubicBezTo>
                  <a:cubicBezTo>
                    <a:pt x="20" y="9"/>
                    <a:pt x="19" y="9"/>
                    <a:pt x="19" y="9"/>
                  </a:cubicBezTo>
                  <a:cubicBezTo>
                    <a:pt x="18" y="10"/>
                    <a:pt x="21" y="9"/>
                    <a:pt x="19" y="9"/>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71" name="Freeform 570"/>
            <p:cNvSpPr/>
            <p:nvPr/>
          </p:nvSpPr>
          <p:spPr bwMode="auto">
            <a:xfrm>
              <a:off x="6999554" y="5133964"/>
              <a:ext cx="47770" cy="35042"/>
            </a:xfrm>
            <a:custGeom>
              <a:avLst/>
              <a:gdLst>
                <a:gd name="T0" fmla="*/ 2 w 5"/>
                <a:gd name="T1" fmla="*/ 4 h 4"/>
                <a:gd name="T2" fmla="*/ 4 w 5"/>
                <a:gd name="T3" fmla="*/ 1 h 4"/>
                <a:gd name="T4" fmla="*/ 2 w 5"/>
                <a:gd name="T5" fmla="*/ 4 h 4"/>
                <a:gd name="T6" fmla="*/ 2 w 5"/>
                <a:gd name="T7" fmla="*/ 4 h 4"/>
              </a:gdLst>
              <a:ahLst/>
              <a:cxnLst>
                <a:cxn ang="0">
                  <a:pos x="T0" y="T1"/>
                </a:cxn>
                <a:cxn ang="0">
                  <a:pos x="T2" y="T3"/>
                </a:cxn>
                <a:cxn ang="0">
                  <a:pos x="T4" y="T5"/>
                </a:cxn>
                <a:cxn ang="0">
                  <a:pos x="T6" y="T7"/>
                </a:cxn>
              </a:cxnLst>
              <a:rect l="0" t="0" r="r" b="b"/>
              <a:pathLst>
                <a:path w="5" h="4">
                  <a:moveTo>
                    <a:pt x="2" y="4"/>
                  </a:moveTo>
                  <a:cubicBezTo>
                    <a:pt x="0" y="4"/>
                    <a:pt x="4" y="0"/>
                    <a:pt x="4" y="1"/>
                  </a:cubicBezTo>
                  <a:cubicBezTo>
                    <a:pt x="5" y="1"/>
                    <a:pt x="3" y="4"/>
                    <a:pt x="2" y="4"/>
                  </a:cubicBezTo>
                  <a:cubicBezTo>
                    <a:pt x="1" y="4"/>
                    <a:pt x="4" y="4"/>
                    <a:pt x="2" y="4"/>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72" name="Freeform 571"/>
            <p:cNvSpPr/>
            <p:nvPr/>
          </p:nvSpPr>
          <p:spPr bwMode="auto">
            <a:xfrm>
              <a:off x="6942228" y="5169003"/>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1"/>
                    <a:pt x="1" y="0"/>
                  </a:cubicBezTo>
                  <a:cubicBezTo>
                    <a:pt x="2" y="0"/>
                    <a:pt x="2" y="2"/>
                    <a:pt x="1" y="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73" name="Freeform 572"/>
            <p:cNvSpPr/>
            <p:nvPr/>
          </p:nvSpPr>
          <p:spPr bwMode="auto">
            <a:xfrm>
              <a:off x="6139678" y="4777183"/>
              <a:ext cx="859874" cy="420492"/>
            </a:xfrm>
            <a:custGeom>
              <a:avLst/>
              <a:gdLst>
                <a:gd name="T0" fmla="*/ 76 w 92"/>
                <a:gd name="T1" fmla="*/ 41 h 45"/>
                <a:gd name="T2" fmla="*/ 71 w 92"/>
                <a:gd name="T3" fmla="*/ 39 h 45"/>
                <a:gd name="T4" fmla="*/ 61 w 92"/>
                <a:gd name="T5" fmla="*/ 38 h 45"/>
                <a:gd name="T6" fmla="*/ 45 w 92"/>
                <a:gd name="T7" fmla="*/ 43 h 45"/>
                <a:gd name="T8" fmla="*/ 29 w 92"/>
                <a:gd name="T9" fmla="*/ 41 h 45"/>
                <a:gd name="T10" fmla="*/ 21 w 92"/>
                <a:gd name="T11" fmla="*/ 38 h 45"/>
                <a:gd name="T12" fmla="*/ 10 w 92"/>
                <a:gd name="T13" fmla="*/ 31 h 45"/>
                <a:gd name="T14" fmla="*/ 40 w 92"/>
                <a:gd name="T15" fmla="*/ 29 h 45"/>
                <a:gd name="T16" fmla="*/ 9 w 92"/>
                <a:gd name="T17" fmla="*/ 26 h 45"/>
                <a:gd name="T18" fmla="*/ 16 w 92"/>
                <a:gd name="T19" fmla="*/ 19 h 45"/>
                <a:gd name="T20" fmla="*/ 14 w 92"/>
                <a:gd name="T21" fmla="*/ 18 h 45"/>
                <a:gd name="T22" fmla="*/ 7 w 92"/>
                <a:gd name="T23" fmla="*/ 17 h 45"/>
                <a:gd name="T24" fmla="*/ 4 w 92"/>
                <a:gd name="T25" fmla="*/ 11 h 45"/>
                <a:gd name="T26" fmla="*/ 8 w 92"/>
                <a:gd name="T27" fmla="*/ 7 h 45"/>
                <a:gd name="T28" fmla="*/ 24 w 92"/>
                <a:gd name="T29" fmla="*/ 1 h 45"/>
                <a:gd name="T30" fmla="*/ 29 w 92"/>
                <a:gd name="T31" fmla="*/ 7 h 45"/>
                <a:gd name="T32" fmla="*/ 39 w 92"/>
                <a:gd name="T33" fmla="*/ 6 h 45"/>
                <a:gd name="T34" fmla="*/ 43 w 92"/>
                <a:gd name="T35" fmla="*/ 8 h 45"/>
                <a:gd name="T36" fmla="*/ 47 w 92"/>
                <a:gd name="T37" fmla="*/ 9 h 45"/>
                <a:gd name="T38" fmla="*/ 43 w 92"/>
                <a:gd name="T39" fmla="*/ 4 h 45"/>
                <a:gd name="T40" fmla="*/ 54 w 92"/>
                <a:gd name="T41" fmla="*/ 10 h 45"/>
                <a:gd name="T42" fmla="*/ 60 w 92"/>
                <a:gd name="T43" fmla="*/ 14 h 45"/>
                <a:gd name="T44" fmla="*/ 59 w 92"/>
                <a:gd name="T45" fmla="*/ 1 h 45"/>
                <a:gd name="T46" fmla="*/ 69 w 92"/>
                <a:gd name="T47" fmla="*/ 6 h 45"/>
                <a:gd name="T48" fmla="*/ 74 w 92"/>
                <a:gd name="T49" fmla="*/ 19 h 45"/>
                <a:gd name="T50" fmla="*/ 82 w 92"/>
                <a:gd name="T51" fmla="*/ 26 h 45"/>
                <a:gd name="T52" fmla="*/ 92 w 92"/>
                <a:gd name="T53" fmla="*/ 33 h 45"/>
                <a:gd name="T54" fmla="*/ 83 w 92"/>
                <a:gd name="T55" fmla="*/ 35 h 45"/>
                <a:gd name="T56" fmla="*/ 81 w 92"/>
                <a:gd name="T57" fmla="*/ 36 h 45"/>
                <a:gd name="T58" fmla="*/ 85 w 92"/>
                <a:gd name="T59" fmla="*/ 36 h 45"/>
                <a:gd name="T60" fmla="*/ 89 w 92"/>
                <a:gd name="T61" fmla="*/ 39 h 45"/>
                <a:gd name="T62" fmla="*/ 83 w 92"/>
                <a:gd name="T63"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45">
                  <a:moveTo>
                    <a:pt x="83" y="41"/>
                  </a:moveTo>
                  <a:cubicBezTo>
                    <a:pt x="81" y="41"/>
                    <a:pt x="79" y="41"/>
                    <a:pt x="76" y="41"/>
                  </a:cubicBezTo>
                  <a:cubicBezTo>
                    <a:pt x="75" y="41"/>
                    <a:pt x="74" y="41"/>
                    <a:pt x="73" y="41"/>
                  </a:cubicBezTo>
                  <a:cubicBezTo>
                    <a:pt x="72" y="41"/>
                    <a:pt x="72" y="40"/>
                    <a:pt x="71" y="39"/>
                  </a:cubicBezTo>
                  <a:cubicBezTo>
                    <a:pt x="70" y="39"/>
                    <a:pt x="66" y="40"/>
                    <a:pt x="65" y="38"/>
                  </a:cubicBezTo>
                  <a:cubicBezTo>
                    <a:pt x="65" y="35"/>
                    <a:pt x="63" y="37"/>
                    <a:pt x="61" y="38"/>
                  </a:cubicBezTo>
                  <a:cubicBezTo>
                    <a:pt x="58" y="40"/>
                    <a:pt x="56" y="39"/>
                    <a:pt x="54" y="40"/>
                  </a:cubicBezTo>
                  <a:cubicBezTo>
                    <a:pt x="51" y="41"/>
                    <a:pt x="48" y="42"/>
                    <a:pt x="45" y="43"/>
                  </a:cubicBezTo>
                  <a:cubicBezTo>
                    <a:pt x="41" y="43"/>
                    <a:pt x="35" y="45"/>
                    <a:pt x="31" y="43"/>
                  </a:cubicBezTo>
                  <a:cubicBezTo>
                    <a:pt x="31" y="43"/>
                    <a:pt x="29" y="42"/>
                    <a:pt x="29" y="41"/>
                  </a:cubicBezTo>
                  <a:cubicBezTo>
                    <a:pt x="29" y="40"/>
                    <a:pt x="29" y="38"/>
                    <a:pt x="27" y="38"/>
                  </a:cubicBezTo>
                  <a:cubicBezTo>
                    <a:pt x="25" y="38"/>
                    <a:pt x="23" y="38"/>
                    <a:pt x="21" y="38"/>
                  </a:cubicBezTo>
                  <a:cubicBezTo>
                    <a:pt x="19" y="38"/>
                    <a:pt x="17" y="38"/>
                    <a:pt x="15" y="36"/>
                  </a:cubicBezTo>
                  <a:cubicBezTo>
                    <a:pt x="14" y="36"/>
                    <a:pt x="9" y="32"/>
                    <a:pt x="10" y="31"/>
                  </a:cubicBezTo>
                  <a:cubicBezTo>
                    <a:pt x="16" y="28"/>
                    <a:pt x="23" y="29"/>
                    <a:pt x="28" y="29"/>
                  </a:cubicBezTo>
                  <a:cubicBezTo>
                    <a:pt x="29" y="29"/>
                    <a:pt x="40" y="29"/>
                    <a:pt x="40" y="29"/>
                  </a:cubicBezTo>
                  <a:cubicBezTo>
                    <a:pt x="40" y="27"/>
                    <a:pt x="26" y="25"/>
                    <a:pt x="25" y="25"/>
                  </a:cubicBezTo>
                  <a:cubicBezTo>
                    <a:pt x="20" y="25"/>
                    <a:pt x="14" y="28"/>
                    <a:pt x="9" y="26"/>
                  </a:cubicBezTo>
                  <a:cubicBezTo>
                    <a:pt x="7" y="25"/>
                    <a:pt x="3" y="23"/>
                    <a:pt x="7" y="21"/>
                  </a:cubicBezTo>
                  <a:cubicBezTo>
                    <a:pt x="10" y="20"/>
                    <a:pt x="13" y="19"/>
                    <a:pt x="16" y="19"/>
                  </a:cubicBezTo>
                  <a:cubicBezTo>
                    <a:pt x="18" y="18"/>
                    <a:pt x="20" y="18"/>
                    <a:pt x="21" y="18"/>
                  </a:cubicBezTo>
                  <a:cubicBezTo>
                    <a:pt x="19" y="19"/>
                    <a:pt x="16" y="18"/>
                    <a:pt x="14" y="18"/>
                  </a:cubicBezTo>
                  <a:cubicBezTo>
                    <a:pt x="13" y="18"/>
                    <a:pt x="7" y="19"/>
                    <a:pt x="6" y="18"/>
                  </a:cubicBezTo>
                  <a:cubicBezTo>
                    <a:pt x="6" y="18"/>
                    <a:pt x="7" y="17"/>
                    <a:pt x="7" y="17"/>
                  </a:cubicBezTo>
                  <a:cubicBezTo>
                    <a:pt x="7" y="16"/>
                    <a:pt x="0" y="17"/>
                    <a:pt x="1" y="15"/>
                  </a:cubicBezTo>
                  <a:cubicBezTo>
                    <a:pt x="2" y="14"/>
                    <a:pt x="3" y="12"/>
                    <a:pt x="4" y="11"/>
                  </a:cubicBezTo>
                  <a:cubicBezTo>
                    <a:pt x="8" y="10"/>
                    <a:pt x="4" y="10"/>
                    <a:pt x="4" y="9"/>
                  </a:cubicBezTo>
                  <a:cubicBezTo>
                    <a:pt x="4" y="9"/>
                    <a:pt x="7" y="7"/>
                    <a:pt x="8" y="7"/>
                  </a:cubicBezTo>
                  <a:cubicBezTo>
                    <a:pt x="10" y="6"/>
                    <a:pt x="11" y="5"/>
                    <a:pt x="13" y="4"/>
                  </a:cubicBezTo>
                  <a:cubicBezTo>
                    <a:pt x="17" y="2"/>
                    <a:pt x="20" y="1"/>
                    <a:pt x="24" y="1"/>
                  </a:cubicBezTo>
                  <a:cubicBezTo>
                    <a:pt x="29" y="1"/>
                    <a:pt x="24" y="7"/>
                    <a:pt x="24" y="7"/>
                  </a:cubicBezTo>
                  <a:cubicBezTo>
                    <a:pt x="26" y="8"/>
                    <a:pt x="28" y="8"/>
                    <a:pt x="29" y="7"/>
                  </a:cubicBezTo>
                  <a:cubicBezTo>
                    <a:pt x="30" y="7"/>
                    <a:pt x="30" y="4"/>
                    <a:pt x="31" y="4"/>
                  </a:cubicBezTo>
                  <a:cubicBezTo>
                    <a:pt x="33" y="4"/>
                    <a:pt x="37" y="4"/>
                    <a:pt x="39" y="6"/>
                  </a:cubicBezTo>
                  <a:cubicBezTo>
                    <a:pt x="42" y="8"/>
                    <a:pt x="35" y="11"/>
                    <a:pt x="40" y="10"/>
                  </a:cubicBezTo>
                  <a:cubicBezTo>
                    <a:pt x="41" y="10"/>
                    <a:pt x="42" y="9"/>
                    <a:pt x="43" y="8"/>
                  </a:cubicBezTo>
                  <a:cubicBezTo>
                    <a:pt x="44" y="8"/>
                    <a:pt x="44" y="8"/>
                    <a:pt x="45" y="8"/>
                  </a:cubicBezTo>
                  <a:cubicBezTo>
                    <a:pt x="46" y="8"/>
                    <a:pt x="46" y="8"/>
                    <a:pt x="47" y="9"/>
                  </a:cubicBezTo>
                  <a:cubicBezTo>
                    <a:pt x="48" y="9"/>
                    <a:pt x="48" y="7"/>
                    <a:pt x="48" y="6"/>
                  </a:cubicBezTo>
                  <a:cubicBezTo>
                    <a:pt x="47" y="6"/>
                    <a:pt x="44" y="4"/>
                    <a:pt x="43" y="4"/>
                  </a:cubicBezTo>
                  <a:cubicBezTo>
                    <a:pt x="45" y="3"/>
                    <a:pt x="49" y="5"/>
                    <a:pt x="50" y="6"/>
                  </a:cubicBezTo>
                  <a:cubicBezTo>
                    <a:pt x="53" y="7"/>
                    <a:pt x="53" y="8"/>
                    <a:pt x="54" y="10"/>
                  </a:cubicBezTo>
                  <a:cubicBezTo>
                    <a:pt x="54" y="11"/>
                    <a:pt x="54" y="16"/>
                    <a:pt x="56" y="16"/>
                  </a:cubicBezTo>
                  <a:cubicBezTo>
                    <a:pt x="57" y="16"/>
                    <a:pt x="61" y="16"/>
                    <a:pt x="60" y="14"/>
                  </a:cubicBezTo>
                  <a:cubicBezTo>
                    <a:pt x="59" y="10"/>
                    <a:pt x="57" y="7"/>
                    <a:pt x="56" y="3"/>
                  </a:cubicBezTo>
                  <a:cubicBezTo>
                    <a:pt x="55" y="0"/>
                    <a:pt x="58" y="1"/>
                    <a:pt x="59" y="1"/>
                  </a:cubicBezTo>
                  <a:cubicBezTo>
                    <a:pt x="62" y="2"/>
                    <a:pt x="62" y="0"/>
                    <a:pt x="64" y="1"/>
                  </a:cubicBezTo>
                  <a:cubicBezTo>
                    <a:pt x="66" y="3"/>
                    <a:pt x="69" y="4"/>
                    <a:pt x="69" y="6"/>
                  </a:cubicBezTo>
                  <a:cubicBezTo>
                    <a:pt x="70" y="9"/>
                    <a:pt x="71" y="11"/>
                    <a:pt x="73" y="13"/>
                  </a:cubicBezTo>
                  <a:cubicBezTo>
                    <a:pt x="74" y="16"/>
                    <a:pt x="75" y="17"/>
                    <a:pt x="74" y="19"/>
                  </a:cubicBezTo>
                  <a:cubicBezTo>
                    <a:pt x="73" y="22"/>
                    <a:pt x="76" y="25"/>
                    <a:pt x="78" y="26"/>
                  </a:cubicBezTo>
                  <a:cubicBezTo>
                    <a:pt x="79" y="26"/>
                    <a:pt x="81" y="26"/>
                    <a:pt x="82" y="26"/>
                  </a:cubicBezTo>
                  <a:cubicBezTo>
                    <a:pt x="83" y="27"/>
                    <a:pt x="84" y="28"/>
                    <a:pt x="85" y="28"/>
                  </a:cubicBezTo>
                  <a:cubicBezTo>
                    <a:pt x="88" y="29"/>
                    <a:pt x="92" y="29"/>
                    <a:pt x="92" y="33"/>
                  </a:cubicBezTo>
                  <a:cubicBezTo>
                    <a:pt x="92" y="35"/>
                    <a:pt x="83" y="32"/>
                    <a:pt x="83" y="32"/>
                  </a:cubicBezTo>
                  <a:cubicBezTo>
                    <a:pt x="83" y="33"/>
                    <a:pt x="83" y="34"/>
                    <a:pt x="83" y="35"/>
                  </a:cubicBezTo>
                  <a:cubicBezTo>
                    <a:pt x="83" y="35"/>
                    <a:pt x="80" y="35"/>
                    <a:pt x="80" y="35"/>
                  </a:cubicBezTo>
                  <a:cubicBezTo>
                    <a:pt x="81" y="35"/>
                    <a:pt x="81" y="36"/>
                    <a:pt x="81" y="36"/>
                  </a:cubicBezTo>
                  <a:cubicBezTo>
                    <a:pt x="81" y="37"/>
                    <a:pt x="81" y="38"/>
                    <a:pt x="81" y="38"/>
                  </a:cubicBezTo>
                  <a:cubicBezTo>
                    <a:pt x="81" y="38"/>
                    <a:pt x="85" y="36"/>
                    <a:pt x="85" y="36"/>
                  </a:cubicBezTo>
                  <a:cubicBezTo>
                    <a:pt x="87" y="36"/>
                    <a:pt x="86" y="37"/>
                    <a:pt x="86" y="38"/>
                  </a:cubicBezTo>
                  <a:cubicBezTo>
                    <a:pt x="86" y="38"/>
                    <a:pt x="88" y="38"/>
                    <a:pt x="89" y="39"/>
                  </a:cubicBezTo>
                  <a:cubicBezTo>
                    <a:pt x="89" y="39"/>
                    <a:pt x="83" y="41"/>
                    <a:pt x="83" y="41"/>
                  </a:cubicBezTo>
                  <a:cubicBezTo>
                    <a:pt x="81" y="41"/>
                    <a:pt x="86" y="41"/>
                    <a:pt x="83" y="4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74" name="Freeform 573"/>
            <p:cNvSpPr/>
            <p:nvPr/>
          </p:nvSpPr>
          <p:spPr bwMode="auto">
            <a:xfrm>
              <a:off x="6709745" y="4738956"/>
              <a:ext cx="130574" cy="86010"/>
            </a:xfrm>
            <a:custGeom>
              <a:avLst/>
              <a:gdLst>
                <a:gd name="T0" fmla="*/ 9 w 14"/>
                <a:gd name="T1" fmla="*/ 8 h 9"/>
                <a:gd name="T2" fmla="*/ 5 w 14"/>
                <a:gd name="T3" fmla="*/ 5 h 9"/>
                <a:gd name="T4" fmla="*/ 0 w 14"/>
                <a:gd name="T5" fmla="*/ 3 h 9"/>
                <a:gd name="T6" fmla="*/ 4 w 14"/>
                <a:gd name="T7" fmla="*/ 0 h 9"/>
                <a:gd name="T8" fmla="*/ 10 w 14"/>
                <a:gd name="T9" fmla="*/ 1 h 9"/>
                <a:gd name="T10" fmla="*/ 12 w 14"/>
                <a:gd name="T11" fmla="*/ 4 h 9"/>
                <a:gd name="T12" fmla="*/ 9 w 14"/>
                <a:gd name="T13" fmla="*/ 8 h 9"/>
                <a:gd name="T14" fmla="*/ 9 w 14"/>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9">
                  <a:moveTo>
                    <a:pt x="9" y="8"/>
                  </a:moveTo>
                  <a:cubicBezTo>
                    <a:pt x="7" y="8"/>
                    <a:pt x="6" y="5"/>
                    <a:pt x="5" y="5"/>
                  </a:cubicBezTo>
                  <a:cubicBezTo>
                    <a:pt x="4" y="4"/>
                    <a:pt x="0" y="3"/>
                    <a:pt x="0" y="3"/>
                  </a:cubicBezTo>
                  <a:cubicBezTo>
                    <a:pt x="1" y="2"/>
                    <a:pt x="3" y="1"/>
                    <a:pt x="4" y="0"/>
                  </a:cubicBezTo>
                  <a:cubicBezTo>
                    <a:pt x="6" y="0"/>
                    <a:pt x="8" y="0"/>
                    <a:pt x="10" y="1"/>
                  </a:cubicBezTo>
                  <a:cubicBezTo>
                    <a:pt x="12" y="2"/>
                    <a:pt x="14" y="2"/>
                    <a:pt x="12" y="4"/>
                  </a:cubicBezTo>
                  <a:cubicBezTo>
                    <a:pt x="11" y="5"/>
                    <a:pt x="10" y="9"/>
                    <a:pt x="9" y="8"/>
                  </a:cubicBezTo>
                  <a:cubicBezTo>
                    <a:pt x="8" y="8"/>
                    <a:pt x="9" y="8"/>
                    <a:pt x="9" y="8"/>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75" name="Freeform 574"/>
            <p:cNvSpPr/>
            <p:nvPr/>
          </p:nvSpPr>
          <p:spPr bwMode="auto">
            <a:xfrm>
              <a:off x="6916751" y="4700729"/>
              <a:ext cx="296178" cy="273958"/>
            </a:xfrm>
            <a:custGeom>
              <a:avLst/>
              <a:gdLst>
                <a:gd name="T0" fmla="*/ 18 w 32"/>
                <a:gd name="T1" fmla="*/ 27 h 29"/>
                <a:gd name="T2" fmla="*/ 10 w 32"/>
                <a:gd name="T3" fmla="*/ 19 h 29"/>
                <a:gd name="T4" fmla="*/ 1 w 32"/>
                <a:gd name="T5" fmla="*/ 15 h 29"/>
                <a:gd name="T6" fmla="*/ 0 w 32"/>
                <a:gd name="T7" fmla="*/ 13 h 29"/>
                <a:gd name="T8" fmla="*/ 4 w 32"/>
                <a:gd name="T9" fmla="*/ 12 h 29"/>
                <a:gd name="T10" fmla="*/ 11 w 32"/>
                <a:gd name="T11" fmla="*/ 14 h 29"/>
                <a:gd name="T12" fmla="*/ 11 w 32"/>
                <a:gd name="T13" fmla="*/ 12 h 29"/>
                <a:gd name="T14" fmla="*/ 13 w 32"/>
                <a:gd name="T15" fmla="*/ 11 h 29"/>
                <a:gd name="T16" fmla="*/ 7 w 32"/>
                <a:gd name="T17" fmla="*/ 8 h 29"/>
                <a:gd name="T18" fmla="*/ 7 w 32"/>
                <a:gd name="T19" fmla="*/ 6 h 29"/>
                <a:gd name="T20" fmla="*/ 10 w 32"/>
                <a:gd name="T21" fmla="*/ 7 h 29"/>
                <a:gd name="T22" fmla="*/ 11 w 32"/>
                <a:gd name="T23" fmla="*/ 5 h 29"/>
                <a:gd name="T24" fmla="*/ 8 w 32"/>
                <a:gd name="T25" fmla="*/ 4 h 29"/>
                <a:gd name="T26" fmla="*/ 10 w 32"/>
                <a:gd name="T27" fmla="*/ 3 h 29"/>
                <a:gd name="T28" fmla="*/ 14 w 32"/>
                <a:gd name="T29" fmla="*/ 4 h 29"/>
                <a:gd name="T30" fmla="*/ 13 w 32"/>
                <a:gd name="T31" fmla="*/ 3 h 29"/>
                <a:gd name="T32" fmla="*/ 19 w 32"/>
                <a:gd name="T33" fmla="*/ 5 h 29"/>
                <a:gd name="T34" fmla="*/ 18 w 32"/>
                <a:gd name="T35" fmla="*/ 3 h 29"/>
                <a:gd name="T36" fmla="*/ 19 w 32"/>
                <a:gd name="T37" fmla="*/ 3 h 29"/>
                <a:gd name="T38" fmla="*/ 17 w 32"/>
                <a:gd name="T39" fmla="*/ 2 h 29"/>
                <a:gd name="T40" fmla="*/ 25 w 32"/>
                <a:gd name="T41" fmla="*/ 1 h 29"/>
                <a:gd name="T42" fmla="*/ 23 w 32"/>
                <a:gd name="T43" fmla="*/ 3 h 29"/>
                <a:gd name="T44" fmla="*/ 28 w 32"/>
                <a:gd name="T45" fmla="*/ 4 h 29"/>
                <a:gd name="T46" fmla="*/ 27 w 32"/>
                <a:gd name="T47" fmla="*/ 7 h 29"/>
                <a:gd name="T48" fmla="*/ 26 w 32"/>
                <a:gd name="T49" fmla="*/ 8 h 29"/>
                <a:gd name="T50" fmla="*/ 23 w 32"/>
                <a:gd name="T51" fmla="*/ 10 h 29"/>
                <a:gd name="T52" fmla="*/ 21 w 32"/>
                <a:gd name="T53" fmla="*/ 13 h 29"/>
                <a:gd name="T54" fmla="*/ 24 w 32"/>
                <a:gd name="T55" fmla="*/ 11 h 29"/>
                <a:gd name="T56" fmla="*/ 26 w 32"/>
                <a:gd name="T57" fmla="*/ 13 h 29"/>
                <a:gd name="T58" fmla="*/ 29 w 32"/>
                <a:gd name="T59" fmla="*/ 13 h 29"/>
                <a:gd name="T60" fmla="*/ 28 w 32"/>
                <a:gd name="T61" fmla="*/ 10 h 29"/>
                <a:gd name="T62" fmla="*/ 30 w 32"/>
                <a:gd name="T63" fmla="*/ 11 h 29"/>
                <a:gd name="T64" fmla="*/ 30 w 32"/>
                <a:gd name="T65" fmla="*/ 14 h 29"/>
                <a:gd name="T66" fmla="*/ 31 w 32"/>
                <a:gd name="T67" fmla="*/ 17 h 29"/>
                <a:gd name="T68" fmla="*/ 28 w 32"/>
                <a:gd name="T69" fmla="*/ 23 h 29"/>
                <a:gd name="T70" fmla="*/ 22 w 32"/>
                <a:gd name="T71" fmla="*/ 23 h 29"/>
                <a:gd name="T72" fmla="*/ 21 w 32"/>
                <a:gd name="T73" fmla="*/ 23 h 29"/>
                <a:gd name="T74" fmla="*/ 23 w 32"/>
                <a:gd name="T75" fmla="*/ 26 h 29"/>
                <a:gd name="T76" fmla="*/ 18 w 32"/>
                <a:gd name="T77" fmla="*/ 27 h 29"/>
                <a:gd name="T78" fmla="*/ 18 w 32"/>
                <a:gd name="T79" fmla="*/ 2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 h="29">
                  <a:moveTo>
                    <a:pt x="18" y="27"/>
                  </a:moveTo>
                  <a:cubicBezTo>
                    <a:pt x="15" y="25"/>
                    <a:pt x="13" y="21"/>
                    <a:pt x="10" y="19"/>
                  </a:cubicBezTo>
                  <a:cubicBezTo>
                    <a:pt x="7" y="18"/>
                    <a:pt x="4" y="16"/>
                    <a:pt x="1" y="15"/>
                  </a:cubicBezTo>
                  <a:cubicBezTo>
                    <a:pt x="0" y="14"/>
                    <a:pt x="0" y="14"/>
                    <a:pt x="0" y="13"/>
                  </a:cubicBezTo>
                  <a:cubicBezTo>
                    <a:pt x="0" y="10"/>
                    <a:pt x="2" y="11"/>
                    <a:pt x="4" y="12"/>
                  </a:cubicBezTo>
                  <a:cubicBezTo>
                    <a:pt x="6" y="13"/>
                    <a:pt x="8" y="15"/>
                    <a:pt x="11" y="14"/>
                  </a:cubicBezTo>
                  <a:cubicBezTo>
                    <a:pt x="12" y="14"/>
                    <a:pt x="11" y="12"/>
                    <a:pt x="11" y="12"/>
                  </a:cubicBezTo>
                  <a:cubicBezTo>
                    <a:pt x="11" y="11"/>
                    <a:pt x="13" y="12"/>
                    <a:pt x="13" y="11"/>
                  </a:cubicBezTo>
                  <a:cubicBezTo>
                    <a:pt x="14" y="10"/>
                    <a:pt x="7" y="8"/>
                    <a:pt x="7" y="8"/>
                  </a:cubicBezTo>
                  <a:cubicBezTo>
                    <a:pt x="5" y="7"/>
                    <a:pt x="6" y="6"/>
                    <a:pt x="7" y="6"/>
                  </a:cubicBezTo>
                  <a:cubicBezTo>
                    <a:pt x="9" y="5"/>
                    <a:pt x="9" y="6"/>
                    <a:pt x="10" y="7"/>
                  </a:cubicBezTo>
                  <a:cubicBezTo>
                    <a:pt x="10" y="7"/>
                    <a:pt x="11" y="5"/>
                    <a:pt x="11" y="5"/>
                  </a:cubicBezTo>
                  <a:cubicBezTo>
                    <a:pt x="12" y="5"/>
                    <a:pt x="8" y="4"/>
                    <a:pt x="8" y="4"/>
                  </a:cubicBezTo>
                  <a:cubicBezTo>
                    <a:pt x="8" y="4"/>
                    <a:pt x="10" y="3"/>
                    <a:pt x="10" y="3"/>
                  </a:cubicBezTo>
                  <a:cubicBezTo>
                    <a:pt x="11" y="3"/>
                    <a:pt x="13" y="4"/>
                    <a:pt x="14" y="4"/>
                  </a:cubicBezTo>
                  <a:cubicBezTo>
                    <a:pt x="14" y="4"/>
                    <a:pt x="13" y="3"/>
                    <a:pt x="13" y="3"/>
                  </a:cubicBezTo>
                  <a:cubicBezTo>
                    <a:pt x="14" y="2"/>
                    <a:pt x="18" y="5"/>
                    <a:pt x="19" y="5"/>
                  </a:cubicBezTo>
                  <a:cubicBezTo>
                    <a:pt x="20" y="4"/>
                    <a:pt x="18" y="4"/>
                    <a:pt x="18" y="3"/>
                  </a:cubicBezTo>
                  <a:cubicBezTo>
                    <a:pt x="18" y="3"/>
                    <a:pt x="19" y="3"/>
                    <a:pt x="19" y="3"/>
                  </a:cubicBezTo>
                  <a:cubicBezTo>
                    <a:pt x="19" y="3"/>
                    <a:pt x="17" y="3"/>
                    <a:pt x="17" y="2"/>
                  </a:cubicBezTo>
                  <a:cubicBezTo>
                    <a:pt x="17" y="2"/>
                    <a:pt x="24" y="0"/>
                    <a:pt x="25" y="1"/>
                  </a:cubicBezTo>
                  <a:cubicBezTo>
                    <a:pt x="26" y="1"/>
                    <a:pt x="23" y="2"/>
                    <a:pt x="23" y="3"/>
                  </a:cubicBezTo>
                  <a:cubicBezTo>
                    <a:pt x="24" y="4"/>
                    <a:pt x="27" y="3"/>
                    <a:pt x="28" y="4"/>
                  </a:cubicBezTo>
                  <a:cubicBezTo>
                    <a:pt x="28" y="5"/>
                    <a:pt x="24" y="7"/>
                    <a:pt x="27" y="7"/>
                  </a:cubicBezTo>
                  <a:cubicBezTo>
                    <a:pt x="28" y="7"/>
                    <a:pt x="27" y="8"/>
                    <a:pt x="26" y="8"/>
                  </a:cubicBezTo>
                  <a:cubicBezTo>
                    <a:pt x="25" y="8"/>
                    <a:pt x="24" y="8"/>
                    <a:pt x="23" y="10"/>
                  </a:cubicBezTo>
                  <a:cubicBezTo>
                    <a:pt x="23" y="10"/>
                    <a:pt x="21" y="13"/>
                    <a:pt x="21" y="13"/>
                  </a:cubicBezTo>
                  <a:cubicBezTo>
                    <a:pt x="22" y="13"/>
                    <a:pt x="23" y="11"/>
                    <a:pt x="24" y="11"/>
                  </a:cubicBezTo>
                  <a:cubicBezTo>
                    <a:pt x="25" y="11"/>
                    <a:pt x="25" y="12"/>
                    <a:pt x="26" y="13"/>
                  </a:cubicBezTo>
                  <a:cubicBezTo>
                    <a:pt x="27" y="13"/>
                    <a:pt x="30" y="17"/>
                    <a:pt x="29" y="13"/>
                  </a:cubicBezTo>
                  <a:cubicBezTo>
                    <a:pt x="29" y="12"/>
                    <a:pt x="27" y="11"/>
                    <a:pt x="28" y="10"/>
                  </a:cubicBezTo>
                  <a:cubicBezTo>
                    <a:pt x="29" y="10"/>
                    <a:pt x="30" y="10"/>
                    <a:pt x="30" y="11"/>
                  </a:cubicBezTo>
                  <a:cubicBezTo>
                    <a:pt x="30" y="12"/>
                    <a:pt x="29" y="13"/>
                    <a:pt x="30" y="14"/>
                  </a:cubicBezTo>
                  <a:cubicBezTo>
                    <a:pt x="31" y="15"/>
                    <a:pt x="32" y="16"/>
                    <a:pt x="31" y="17"/>
                  </a:cubicBezTo>
                  <a:cubicBezTo>
                    <a:pt x="29" y="19"/>
                    <a:pt x="32" y="22"/>
                    <a:pt x="28" y="23"/>
                  </a:cubicBezTo>
                  <a:cubicBezTo>
                    <a:pt x="28" y="23"/>
                    <a:pt x="21" y="25"/>
                    <a:pt x="22" y="23"/>
                  </a:cubicBezTo>
                  <a:cubicBezTo>
                    <a:pt x="22" y="22"/>
                    <a:pt x="21" y="22"/>
                    <a:pt x="21" y="23"/>
                  </a:cubicBezTo>
                  <a:cubicBezTo>
                    <a:pt x="22" y="24"/>
                    <a:pt x="22" y="25"/>
                    <a:pt x="23" y="26"/>
                  </a:cubicBezTo>
                  <a:cubicBezTo>
                    <a:pt x="23" y="28"/>
                    <a:pt x="19" y="27"/>
                    <a:pt x="18" y="27"/>
                  </a:cubicBezTo>
                  <a:cubicBezTo>
                    <a:pt x="17" y="26"/>
                    <a:pt x="22" y="29"/>
                    <a:pt x="18" y="27"/>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76" name="Freeform 575"/>
            <p:cNvSpPr/>
            <p:nvPr/>
          </p:nvSpPr>
          <p:spPr bwMode="auto">
            <a:xfrm>
              <a:off x="7232037" y="4700729"/>
              <a:ext cx="261145" cy="207060"/>
            </a:xfrm>
            <a:custGeom>
              <a:avLst/>
              <a:gdLst>
                <a:gd name="T0" fmla="*/ 7 w 28"/>
                <a:gd name="T1" fmla="*/ 22 h 22"/>
                <a:gd name="T2" fmla="*/ 3 w 28"/>
                <a:gd name="T3" fmla="*/ 19 h 22"/>
                <a:gd name="T4" fmla="*/ 1 w 28"/>
                <a:gd name="T5" fmla="*/ 11 h 22"/>
                <a:gd name="T6" fmla="*/ 1 w 28"/>
                <a:gd name="T7" fmla="*/ 4 h 22"/>
                <a:gd name="T8" fmla="*/ 6 w 28"/>
                <a:gd name="T9" fmla="*/ 4 h 22"/>
                <a:gd name="T10" fmla="*/ 5 w 28"/>
                <a:gd name="T11" fmla="*/ 1 h 22"/>
                <a:gd name="T12" fmla="*/ 16 w 28"/>
                <a:gd name="T13" fmla="*/ 2 h 22"/>
                <a:gd name="T14" fmla="*/ 25 w 28"/>
                <a:gd name="T15" fmla="*/ 3 h 22"/>
                <a:gd name="T16" fmla="*/ 23 w 28"/>
                <a:gd name="T17" fmla="*/ 8 h 22"/>
                <a:gd name="T18" fmla="*/ 19 w 28"/>
                <a:gd name="T19" fmla="*/ 13 h 22"/>
                <a:gd name="T20" fmla="*/ 12 w 28"/>
                <a:gd name="T21" fmla="*/ 13 h 22"/>
                <a:gd name="T22" fmla="*/ 10 w 28"/>
                <a:gd name="T23" fmla="*/ 14 h 22"/>
                <a:gd name="T24" fmla="*/ 11 w 28"/>
                <a:gd name="T25" fmla="*/ 17 h 22"/>
                <a:gd name="T26" fmla="*/ 7 w 28"/>
                <a:gd name="T27" fmla="*/ 22 h 22"/>
                <a:gd name="T28" fmla="*/ 7 w 28"/>
                <a:gd name="T2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22">
                  <a:moveTo>
                    <a:pt x="7" y="22"/>
                  </a:moveTo>
                  <a:cubicBezTo>
                    <a:pt x="5" y="21"/>
                    <a:pt x="3" y="21"/>
                    <a:pt x="3" y="19"/>
                  </a:cubicBezTo>
                  <a:cubicBezTo>
                    <a:pt x="3" y="16"/>
                    <a:pt x="0" y="14"/>
                    <a:pt x="1" y="11"/>
                  </a:cubicBezTo>
                  <a:cubicBezTo>
                    <a:pt x="1" y="9"/>
                    <a:pt x="0" y="6"/>
                    <a:pt x="1" y="4"/>
                  </a:cubicBezTo>
                  <a:cubicBezTo>
                    <a:pt x="2" y="4"/>
                    <a:pt x="6" y="5"/>
                    <a:pt x="6" y="4"/>
                  </a:cubicBezTo>
                  <a:cubicBezTo>
                    <a:pt x="6" y="3"/>
                    <a:pt x="0" y="3"/>
                    <a:pt x="5" y="1"/>
                  </a:cubicBezTo>
                  <a:cubicBezTo>
                    <a:pt x="9" y="0"/>
                    <a:pt x="12" y="1"/>
                    <a:pt x="16" y="2"/>
                  </a:cubicBezTo>
                  <a:cubicBezTo>
                    <a:pt x="19" y="2"/>
                    <a:pt x="22" y="2"/>
                    <a:pt x="25" y="3"/>
                  </a:cubicBezTo>
                  <a:cubicBezTo>
                    <a:pt x="28" y="4"/>
                    <a:pt x="25" y="6"/>
                    <a:pt x="23" y="8"/>
                  </a:cubicBezTo>
                  <a:cubicBezTo>
                    <a:pt x="22" y="10"/>
                    <a:pt x="21" y="12"/>
                    <a:pt x="19" y="13"/>
                  </a:cubicBezTo>
                  <a:cubicBezTo>
                    <a:pt x="18" y="15"/>
                    <a:pt x="14" y="13"/>
                    <a:pt x="12" y="13"/>
                  </a:cubicBezTo>
                  <a:cubicBezTo>
                    <a:pt x="12" y="13"/>
                    <a:pt x="9" y="13"/>
                    <a:pt x="10" y="14"/>
                  </a:cubicBezTo>
                  <a:cubicBezTo>
                    <a:pt x="10" y="15"/>
                    <a:pt x="12" y="15"/>
                    <a:pt x="11" y="17"/>
                  </a:cubicBezTo>
                  <a:cubicBezTo>
                    <a:pt x="10" y="17"/>
                    <a:pt x="8" y="22"/>
                    <a:pt x="7" y="22"/>
                  </a:cubicBezTo>
                  <a:cubicBezTo>
                    <a:pt x="5" y="21"/>
                    <a:pt x="8" y="22"/>
                    <a:pt x="7" y="2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77" name="Freeform 576"/>
            <p:cNvSpPr/>
            <p:nvPr/>
          </p:nvSpPr>
          <p:spPr bwMode="auto">
            <a:xfrm>
              <a:off x="5833947" y="4675245"/>
              <a:ext cx="503186" cy="308998"/>
            </a:xfrm>
            <a:custGeom>
              <a:avLst/>
              <a:gdLst>
                <a:gd name="T0" fmla="*/ 52 w 54"/>
                <a:gd name="T1" fmla="*/ 10 h 33"/>
                <a:gd name="T2" fmla="*/ 45 w 54"/>
                <a:gd name="T3" fmla="*/ 4 h 33"/>
                <a:gd name="T4" fmla="*/ 41 w 54"/>
                <a:gd name="T5" fmla="*/ 3 h 33"/>
                <a:gd name="T6" fmla="*/ 35 w 54"/>
                <a:gd name="T7" fmla="*/ 4 h 33"/>
                <a:gd name="T8" fmla="*/ 32 w 54"/>
                <a:gd name="T9" fmla="*/ 3 h 33"/>
                <a:gd name="T10" fmla="*/ 27 w 54"/>
                <a:gd name="T11" fmla="*/ 1 h 33"/>
                <a:gd name="T12" fmla="*/ 20 w 54"/>
                <a:gd name="T13" fmla="*/ 0 h 33"/>
                <a:gd name="T14" fmla="*/ 11 w 54"/>
                <a:gd name="T15" fmla="*/ 1 h 33"/>
                <a:gd name="T16" fmla="*/ 8 w 54"/>
                <a:gd name="T17" fmla="*/ 3 h 33"/>
                <a:gd name="T18" fmla="*/ 7 w 54"/>
                <a:gd name="T19" fmla="*/ 11 h 33"/>
                <a:gd name="T20" fmla="*/ 7 w 54"/>
                <a:gd name="T21" fmla="*/ 15 h 33"/>
                <a:gd name="T22" fmla="*/ 4 w 54"/>
                <a:gd name="T23" fmla="*/ 18 h 33"/>
                <a:gd name="T24" fmla="*/ 0 w 54"/>
                <a:gd name="T25" fmla="*/ 24 h 33"/>
                <a:gd name="T26" fmla="*/ 7 w 54"/>
                <a:gd name="T27" fmla="*/ 26 h 33"/>
                <a:gd name="T28" fmla="*/ 15 w 54"/>
                <a:gd name="T29" fmla="*/ 32 h 33"/>
                <a:gd name="T30" fmla="*/ 19 w 54"/>
                <a:gd name="T31" fmla="*/ 30 h 33"/>
                <a:gd name="T32" fmla="*/ 25 w 54"/>
                <a:gd name="T33" fmla="*/ 29 h 33"/>
                <a:gd name="T34" fmla="*/ 28 w 54"/>
                <a:gd name="T35" fmla="*/ 26 h 33"/>
                <a:gd name="T36" fmla="*/ 31 w 54"/>
                <a:gd name="T37" fmla="*/ 21 h 33"/>
                <a:gd name="T38" fmla="*/ 37 w 54"/>
                <a:gd name="T39" fmla="*/ 17 h 33"/>
                <a:gd name="T40" fmla="*/ 46 w 54"/>
                <a:gd name="T41" fmla="*/ 13 h 33"/>
                <a:gd name="T42" fmla="*/ 52 w 54"/>
                <a:gd name="T43" fmla="*/ 10 h 33"/>
                <a:gd name="T44" fmla="*/ 52 w 54"/>
                <a:gd name="T45" fmla="*/ 1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33">
                  <a:moveTo>
                    <a:pt x="52" y="10"/>
                  </a:moveTo>
                  <a:cubicBezTo>
                    <a:pt x="50" y="8"/>
                    <a:pt x="48" y="6"/>
                    <a:pt x="45" y="4"/>
                  </a:cubicBezTo>
                  <a:cubicBezTo>
                    <a:pt x="44" y="4"/>
                    <a:pt x="42" y="3"/>
                    <a:pt x="41" y="3"/>
                  </a:cubicBezTo>
                  <a:cubicBezTo>
                    <a:pt x="38" y="2"/>
                    <a:pt x="37" y="3"/>
                    <a:pt x="35" y="4"/>
                  </a:cubicBezTo>
                  <a:cubicBezTo>
                    <a:pt x="34" y="4"/>
                    <a:pt x="33" y="3"/>
                    <a:pt x="32" y="3"/>
                  </a:cubicBezTo>
                  <a:cubicBezTo>
                    <a:pt x="31" y="2"/>
                    <a:pt x="29" y="2"/>
                    <a:pt x="27" y="1"/>
                  </a:cubicBezTo>
                  <a:cubicBezTo>
                    <a:pt x="25" y="1"/>
                    <a:pt x="22" y="0"/>
                    <a:pt x="20" y="0"/>
                  </a:cubicBezTo>
                  <a:cubicBezTo>
                    <a:pt x="17" y="0"/>
                    <a:pt x="14" y="1"/>
                    <a:pt x="11" y="1"/>
                  </a:cubicBezTo>
                  <a:cubicBezTo>
                    <a:pt x="9" y="2"/>
                    <a:pt x="6" y="1"/>
                    <a:pt x="8" y="3"/>
                  </a:cubicBezTo>
                  <a:cubicBezTo>
                    <a:pt x="10" y="7"/>
                    <a:pt x="10" y="8"/>
                    <a:pt x="7" y="11"/>
                  </a:cubicBezTo>
                  <a:cubicBezTo>
                    <a:pt x="5" y="13"/>
                    <a:pt x="7" y="14"/>
                    <a:pt x="7" y="15"/>
                  </a:cubicBezTo>
                  <a:cubicBezTo>
                    <a:pt x="6" y="16"/>
                    <a:pt x="4" y="16"/>
                    <a:pt x="4" y="18"/>
                  </a:cubicBezTo>
                  <a:cubicBezTo>
                    <a:pt x="3" y="20"/>
                    <a:pt x="1" y="22"/>
                    <a:pt x="0" y="24"/>
                  </a:cubicBezTo>
                  <a:cubicBezTo>
                    <a:pt x="0" y="25"/>
                    <a:pt x="6" y="26"/>
                    <a:pt x="7" y="26"/>
                  </a:cubicBezTo>
                  <a:cubicBezTo>
                    <a:pt x="10" y="28"/>
                    <a:pt x="12" y="32"/>
                    <a:pt x="15" y="32"/>
                  </a:cubicBezTo>
                  <a:cubicBezTo>
                    <a:pt x="16" y="33"/>
                    <a:pt x="18" y="31"/>
                    <a:pt x="19" y="30"/>
                  </a:cubicBezTo>
                  <a:cubicBezTo>
                    <a:pt x="21" y="29"/>
                    <a:pt x="23" y="30"/>
                    <a:pt x="25" y="29"/>
                  </a:cubicBezTo>
                  <a:cubicBezTo>
                    <a:pt x="27" y="29"/>
                    <a:pt x="27" y="28"/>
                    <a:pt x="28" y="26"/>
                  </a:cubicBezTo>
                  <a:cubicBezTo>
                    <a:pt x="28" y="24"/>
                    <a:pt x="28" y="23"/>
                    <a:pt x="31" y="21"/>
                  </a:cubicBezTo>
                  <a:cubicBezTo>
                    <a:pt x="33" y="20"/>
                    <a:pt x="34" y="18"/>
                    <a:pt x="37" y="17"/>
                  </a:cubicBezTo>
                  <a:cubicBezTo>
                    <a:pt x="40" y="15"/>
                    <a:pt x="43" y="14"/>
                    <a:pt x="46" y="13"/>
                  </a:cubicBezTo>
                  <a:cubicBezTo>
                    <a:pt x="46" y="13"/>
                    <a:pt x="53" y="10"/>
                    <a:pt x="52" y="10"/>
                  </a:cubicBezTo>
                  <a:cubicBezTo>
                    <a:pt x="51" y="9"/>
                    <a:pt x="54" y="11"/>
                    <a:pt x="52" y="1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78" name="Freeform 577"/>
            <p:cNvSpPr/>
            <p:nvPr/>
          </p:nvSpPr>
          <p:spPr bwMode="auto">
            <a:xfrm>
              <a:off x="6811655" y="4589235"/>
              <a:ext cx="66879" cy="38227"/>
            </a:xfrm>
            <a:custGeom>
              <a:avLst/>
              <a:gdLst>
                <a:gd name="T0" fmla="*/ 4 w 7"/>
                <a:gd name="T1" fmla="*/ 4 h 4"/>
                <a:gd name="T2" fmla="*/ 1 w 7"/>
                <a:gd name="T3" fmla="*/ 3 h 4"/>
                <a:gd name="T4" fmla="*/ 3 w 7"/>
                <a:gd name="T5" fmla="*/ 0 h 4"/>
                <a:gd name="T6" fmla="*/ 4 w 7"/>
                <a:gd name="T7" fmla="*/ 4 h 4"/>
                <a:gd name="T8" fmla="*/ 4 w 7"/>
                <a:gd name="T9" fmla="*/ 4 h 4"/>
              </a:gdLst>
              <a:ahLst/>
              <a:cxnLst>
                <a:cxn ang="0">
                  <a:pos x="T0" y="T1"/>
                </a:cxn>
                <a:cxn ang="0">
                  <a:pos x="T2" y="T3"/>
                </a:cxn>
                <a:cxn ang="0">
                  <a:pos x="T4" y="T5"/>
                </a:cxn>
                <a:cxn ang="0">
                  <a:pos x="T6" y="T7"/>
                </a:cxn>
                <a:cxn ang="0">
                  <a:pos x="T8" y="T9"/>
                </a:cxn>
              </a:cxnLst>
              <a:rect l="0" t="0" r="r" b="b"/>
              <a:pathLst>
                <a:path w="7" h="4">
                  <a:moveTo>
                    <a:pt x="4" y="4"/>
                  </a:moveTo>
                  <a:cubicBezTo>
                    <a:pt x="3" y="4"/>
                    <a:pt x="1" y="4"/>
                    <a:pt x="1" y="3"/>
                  </a:cubicBezTo>
                  <a:cubicBezTo>
                    <a:pt x="0" y="2"/>
                    <a:pt x="3" y="0"/>
                    <a:pt x="3" y="0"/>
                  </a:cubicBezTo>
                  <a:cubicBezTo>
                    <a:pt x="6" y="0"/>
                    <a:pt x="7" y="4"/>
                    <a:pt x="4" y="4"/>
                  </a:cubicBezTo>
                  <a:cubicBezTo>
                    <a:pt x="1" y="3"/>
                    <a:pt x="6" y="4"/>
                    <a:pt x="4" y="4"/>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79" name="Freeform 578"/>
            <p:cNvSpPr/>
            <p:nvPr/>
          </p:nvSpPr>
          <p:spPr bwMode="auto">
            <a:xfrm>
              <a:off x="6235221" y="4420403"/>
              <a:ext cx="560509" cy="264400"/>
            </a:xfrm>
            <a:custGeom>
              <a:avLst/>
              <a:gdLst>
                <a:gd name="T0" fmla="*/ 50 w 60"/>
                <a:gd name="T1" fmla="*/ 22 h 28"/>
                <a:gd name="T2" fmla="*/ 48 w 60"/>
                <a:gd name="T3" fmla="*/ 21 h 28"/>
                <a:gd name="T4" fmla="*/ 46 w 60"/>
                <a:gd name="T5" fmla="*/ 23 h 28"/>
                <a:gd name="T6" fmla="*/ 43 w 60"/>
                <a:gd name="T7" fmla="*/ 22 h 28"/>
                <a:gd name="T8" fmla="*/ 40 w 60"/>
                <a:gd name="T9" fmla="*/ 23 h 28"/>
                <a:gd name="T10" fmla="*/ 24 w 60"/>
                <a:gd name="T11" fmla="*/ 27 h 28"/>
                <a:gd name="T12" fmla="*/ 19 w 60"/>
                <a:gd name="T13" fmla="*/ 28 h 28"/>
                <a:gd name="T14" fmla="*/ 17 w 60"/>
                <a:gd name="T15" fmla="*/ 24 h 28"/>
                <a:gd name="T16" fmla="*/ 24 w 60"/>
                <a:gd name="T17" fmla="*/ 22 h 28"/>
                <a:gd name="T18" fmla="*/ 29 w 60"/>
                <a:gd name="T19" fmla="*/ 22 h 28"/>
                <a:gd name="T20" fmla="*/ 31 w 60"/>
                <a:gd name="T21" fmla="*/ 20 h 28"/>
                <a:gd name="T22" fmla="*/ 24 w 60"/>
                <a:gd name="T23" fmla="*/ 20 h 28"/>
                <a:gd name="T24" fmla="*/ 19 w 60"/>
                <a:gd name="T25" fmla="*/ 21 h 28"/>
                <a:gd name="T26" fmla="*/ 19 w 60"/>
                <a:gd name="T27" fmla="*/ 19 h 28"/>
                <a:gd name="T28" fmla="*/ 12 w 60"/>
                <a:gd name="T29" fmla="*/ 21 h 28"/>
                <a:gd name="T30" fmla="*/ 11 w 60"/>
                <a:gd name="T31" fmla="*/ 22 h 28"/>
                <a:gd name="T32" fmla="*/ 9 w 60"/>
                <a:gd name="T33" fmla="*/ 23 h 28"/>
                <a:gd name="T34" fmla="*/ 5 w 60"/>
                <a:gd name="T35" fmla="*/ 21 h 28"/>
                <a:gd name="T36" fmla="*/ 0 w 60"/>
                <a:gd name="T37" fmla="*/ 20 h 28"/>
                <a:gd name="T38" fmla="*/ 4 w 60"/>
                <a:gd name="T39" fmla="*/ 18 h 28"/>
                <a:gd name="T40" fmla="*/ 9 w 60"/>
                <a:gd name="T41" fmla="*/ 17 h 28"/>
                <a:gd name="T42" fmla="*/ 11 w 60"/>
                <a:gd name="T43" fmla="*/ 16 h 28"/>
                <a:gd name="T44" fmla="*/ 5 w 60"/>
                <a:gd name="T45" fmla="*/ 16 h 28"/>
                <a:gd name="T46" fmla="*/ 4 w 60"/>
                <a:gd name="T47" fmla="*/ 14 h 28"/>
                <a:gd name="T48" fmla="*/ 12 w 60"/>
                <a:gd name="T49" fmla="*/ 13 h 28"/>
                <a:gd name="T50" fmla="*/ 4 w 60"/>
                <a:gd name="T51" fmla="*/ 12 h 28"/>
                <a:gd name="T52" fmla="*/ 13 w 60"/>
                <a:gd name="T53" fmla="*/ 10 h 28"/>
                <a:gd name="T54" fmla="*/ 9 w 60"/>
                <a:gd name="T55" fmla="*/ 8 h 28"/>
                <a:gd name="T56" fmla="*/ 14 w 60"/>
                <a:gd name="T57" fmla="*/ 6 h 28"/>
                <a:gd name="T58" fmla="*/ 17 w 60"/>
                <a:gd name="T59" fmla="*/ 10 h 28"/>
                <a:gd name="T60" fmla="*/ 25 w 60"/>
                <a:gd name="T61" fmla="*/ 11 h 28"/>
                <a:gd name="T62" fmla="*/ 29 w 60"/>
                <a:gd name="T63" fmla="*/ 14 h 28"/>
                <a:gd name="T64" fmla="*/ 32 w 60"/>
                <a:gd name="T65" fmla="*/ 17 h 28"/>
                <a:gd name="T66" fmla="*/ 39 w 60"/>
                <a:gd name="T67" fmla="*/ 16 h 28"/>
                <a:gd name="T68" fmla="*/ 37 w 60"/>
                <a:gd name="T69" fmla="*/ 13 h 28"/>
                <a:gd name="T70" fmla="*/ 38 w 60"/>
                <a:gd name="T71" fmla="*/ 9 h 28"/>
                <a:gd name="T72" fmla="*/ 36 w 60"/>
                <a:gd name="T73" fmla="*/ 8 h 28"/>
                <a:gd name="T74" fmla="*/ 38 w 60"/>
                <a:gd name="T75" fmla="*/ 5 h 28"/>
                <a:gd name="T76" fmla="*/ 43 w 60"/>
                <a:gd name="T77" fmla="*/ 3 h 28"/>
                <a:gd name="T78" fmla="*/ 44 w 60"/>
                <a:gd name="T79" fmla="*/ 7 h 28"/>
                <a:gd name="T80" fmla="*/ 45 w 60"/>
                <a:gd name="T81" fmla="*/ 9 h 28"/>
                <a:gd name="T82" fmla="*/ 44 w 60"/>
                <a:gd name="T83" fmla="*/ 10 h 28"/>
                <a:gd name="T84" fmla="*/ 47 w 60"/>
                <a:gd name="T85" fmla="*/ 11 h 28"/>
                <a:gd name="T86" fmla="*/ 51 w 60"/>
                <a:gd name="T87" fmla="*/ 14 h 28"/>
                <a:gd name="T88" fmla="*/ 53 w 60"/>
                <a:gd name="T89" fmla="*/ 13 h 28"/>
                <a:gd name="T90" fmla="*/ 57 w 60"/>
                <a:gd name="T91" fmla="*/ 12 h 28"/>
                <a:gd name="T92" fmla="*/ 59 w 60"/>
                <a:gd name="T93" fmla="*/ 15 h 28"/>
                <a:gd name="T94" fmla="*/ 58 w 60"/>
                <a:gd name="T95" fmla="*/ 20 h 28"/>
                <a:gd name="T96" fmla="*/ 50 w 60"/>
                <a:gd name="T97" fmla="*/ 22 h 28"/>
                <a:gd name="T98" fmla="*/ 50 w 60"/>
                <a:gd name="T99"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0" h="28">
                  <a:moveTo>
                    <a:pt x="50" y="22"/>
                  </a:moveTo>
                  <a:cubicBezTo>
                    <a:pt x="49" y="22"/>
                    <a:pt x="49" y="21"/>
                    <a:pt x="48" y="21"/>
                  </a:cubicBezTo>
                  <a:cubicBezTo>
                    <a:pt x="48" y="21"/>
                    <a:pt x="46" y="22"/>
                    <a:pt x="46" y="23"/>
                  </a:cubicBezTo>
                  <a:cubicBezTo>
                    <a:pt x="45" y="23"/>
                    <a:pt x="44" y="23"/>
                    <a:pt x="43" y="22"/>
                  </a:cubicBezTo>
                  <a:cubicBezTo>
                    <a:pt x="42" y="22"/>
                    <a:pt x="41" y="22"/>
                    <a:pt x="40" y="23"/>
                  </a:cubicBezTo>
                  <a:cubicBezTo>
                    <a:pt x="35" y="25"/>
                    <a:pt x="30" y="26"/>
                    <a:pt x="24" y="27"/>
                  </a:cubicBezTo>
                  <a:cubicBezTo>
                    <a:pt x="23" y="27"/>
                    <a:pt x="20" y="28"/>
                    <a:pt x="19" y="28"/>
                  </a:cubicBezTo>
                  <a:cubicBezTo>
                    <a:pt x="17" y="27"/>
                    <a:pt x="13" y="26"/>
                    <a:pt x="17" y="24"/>
                  </a:cubicBezTo>
                  <a:cubicBezTo>
                    <a:pt x="19" y="24"/>
                    <a:pt x="22" y="22"/>
                    <a:pt x="24" y="22"/>
                  </a:cubicBezTo>
                  <a:cubicBezTo>
                    <a:pt x="26" y="22"/>
                    <a:pt x="28" y="22"/>
                    <a:pt x="29" y="22"/>
                  </a:cubicBezTo>
                  <a:cubicBezTo>
                    <a:pt x="29" y="22"/>
                    <a:pt x="32" y="20"/>
                    <a:pt x="31" y="20"/>
                  </a:cubicBezTo>
                  <a:cubicBezTo>
                    <a:pt x="30" y="19"/>
                    <a:pt x="25" y="20"/>
                    <a:pt x="24" y="20"/>
                  </a:cubicBezTo>
                  <a:cubicBezTo>
                    <a:pt x="22" y="21"/>
                    <a:pt x="21" y="21"/>
                    <a:pt x="19" y="21"/>
                  </a:cubicBezTo>
                  <a:cubicBezTo>
                    <a:pt x="17" y="21"/>
                    <a:pt x="19" y="20"/>
                    <a:pt x="19" y="19"/>
                  </a:cubicBezTo>
                  <a:cubicBezTo>
                    <a:pt x="19" y="16"/>
                    <a:pt x="13" y="21"/>
                    <a:pt x="12" y="21"/>
                  </a:cubicBezTo>
                  <a:cubicBezTo>
                    <a:pt x="12" y="21"/>
                    <a:pt x="11" y="22"/>
                    <a:pt x="11" y="22"/>
                  </a:cubicBezTo>
                  <a:cubicBezTo>
                    <a:pt x="9" y="20"/>
                    <a:pt x="9" y="22"/>
                    <a:pt x="9" y="23"/>
                  </a:cubicBezTo>
                  <a:cubicBezTo>
                    <a:pt x="9" y="23"/>
                    <a:pt x="6" y="21"/>
                    <a:pt x="5" y="21"/>
                  </a:cubicBezTo>
                  <a:cubicBezTo>
                    <a:pt x="4" y="21"/>
                    <a:pt x="0" y="22"/>
                    <a:pt x="0" y="20"/>
                  </a:cubicBezTo>
                  <a:cubicBezTo>
                    <a:pt x="0" y="18"/>
                    <a:pt x="2" y="19"/>
                    <a:pt x="4" y="18"/>
                  </a:cubicBezTo>
                  <a:cubicBezTo>
                    <a:pt x="6" y="18"/>
                    <a:pt x="8" y="18"/>
                    <a:pt x="9" y="17"/>
                  </a:cubicBezTo>
                  <a:cubicBezTo>
                    <a:pt x="9" y="17"/>
                    <a:pt x="12" y="16"/>
                    <a:pt x="11" y="16"/>
                  </a:cubicBezTo>
                  <a:cubicBezTo>
                    <a:pt x="9" y="15"/>
                    <a:pt x="6" y="16"/>
                    <a:pt x="5" y="16"/>
                  </a:cubicBezTo>
                  <a:cubicBezTo>
                    <a:pt x="2" y="16"/>
                    <a:pt x="0" y="14"/>
                    <a:pt x="4" y="14"/>
                  </a:cubicBezTo>
                  <a:cubicBezTo>
                    <a:pt x="6" y="14"/>
                    <a:pt x="10" y="13"/>
                    <a:pt x="12" y="13"/>
                  </a:cubicBezTo>
                  <a:cubicBezTo>
                    <a:pt x="11" y="13"/>
                    <a:pt x="4" y="14"/>
                    <a:pt x="4" y="12"/>
                  </a:cubicBezTo>
                  <a:cubicBezTo>
                    <a:pt x="3" y="10"/>
                    <a:pt x="12" y="11"/>
                    <a:pt x="13" y="10"/>
                  </a:cubicBezTo>
                  <a:cubicBezTo>
                    <a:pt x="13" y="10"/>
                    <a:pt x="9" y="9"/>
                    <a:pt x="9" y="8"/>
                  </a:cubicBezTo>
                  <a:cubicBezTo>
                    <a:pt x="8" y="7"/>
                    <a:pt x="14" y="6"/>
                    <a:pt x="14" y="6"/>
                  </a:cubicBezTo>
                  <a:cubicBezTo>
                    <a:pt x="17" y="6"/>
                    <a:pt x="15" y="10"/>
                    <a:pt x="17" y="10"/>
                  </a:cubicBezTo>
                  <a:cubicBezTo>
                    <a:pt x="20" y="10"/>
                    <a:pt x="22" y="10"/>
                    <a:pt x="25" y="11"/>
                  </a:cubicBezTo>
                  <a:cubicBezTo>
                    <a:pt x="26" y="12"/>
                    <a:pt x="28" y="13"/>
                    <a:pt x="29" y="14"/>
                  </a:cubicBezTo>
                  <a:cubicBezTo>
                    <a:pt x="31" y="16"/>
                    <a:pt x="30" y="17"/>
                    <a:pt x="32" y="17"/>
                  </a:cubicBezTo>
                  <a:cubicBezTo>
                    <a:pt x="35" y="17"/>
                    <a:pt x="37" y="17"/>
                    <a:pt x="39" y="16"/>
                  </a:cubicBezTo>
                  <a:cubicBezTo>
                    <a:pt x="43" y="15"/>
                    <a:pt x="37" y="14"/>
                    <a:pt x="37" y="13"/>
                  </a:cubicBezTo>
                  <a:cubicBezTo>
                    <a:pt x="37" y="13"/>
                    <a:pt x="45" y="12"/>
                    <a:pt x="38" y="9"/>
                  </a:cubicBezTo>
                  <a:cubicBezTo>
                    <a:pt x="37" y="9"/>
                    <a:pt x="35" y="9"/>
                    <a:pt x="36" y="8"/>
                  </a:cubicBezTo>
                  <a:cubicBezTo>
                    <a:pt x="37" y="7"/>
                    <a:pt x="38" y="6"/>
                    <a:pt x="38" y="5"/>
                  </a:cubicBezTo>
                  <a:cubicBezTo>
                    <a:pt x="39" y="4"/>
                    <a:pt x="43" y="0"/>
                    <a:pt x="43" y="3"/>
                  </a:cubicBezTo>
                  <a:cubicBezTo>
                    <a:pt x="43" y="4"/>
                    <a:pt x="44" y="5"/>
                    <a:pt x="44" y="7"/>
                  </a:cubicBezTo>
                  <a:cubicBezTo>
                    <a:pt x="45" y="7"/>
                    <a:pt x="45" y="8"/>
                    <a:pt x="45" y="9"/>
                  </a:cubicBezTo>
                  <a:cubicBezTo>
                    <a:pt x="46" y="10"/>
                    <a:pt x="44" y="9"/>
                    <a:pt x="44" y="10"/>
                  </a:cubicBezTo>
                  <a:cubicBezTo>
                    <a:pt x="44" y="12"/>
                    <a:pt x="47" y="10"/>
                    <a:pt x="47" y="11"/>
                  </a:cubicBezTo>
                  <a:cubicBezTo>
                    <a:pt x="47" y="13"/>
                    <a:pt x="50" y="14"/>
                    <a:pt x="51" y="14"/>
                  </a:cubicBezTo>
                  <a:cubicBezTo>
                    <a:pt x="53" y="14"/>
                    <a:pt x="53" y="15"/>
                    <a:pt x="53" y="13"/>
                  </a:cubicBezTo>
                  <a:cubicBezTo>
                    <a:pt x="53" y="11"/>
                    <a:pt x="55" y="11"/>
                    <a:pt x="57" y="12"/>
                  </a:cubicBezTo>
                  <a:cubicBezTo>
                    <a:pt x="58" y="12"/>
                    <a:pt x="60" y="14"/>
                    <a:pt x="59" y="15"/>
                  </a:cubicBezTo>
                  <a:cubicBezTo>
                    <a:pt x="59" y="16"/>
                    <a:pt x="58" y="19"/>
                    <a:pt x="58" y="20"/>
                  </a:cubicBezTo>
                  <a:cubicBezTo>
                    <a:pt x="57" y="21"/>
                    <a:pt x="51" y="22"/>
                    <a:pt x="50" y="22"/>
                  </a:cubicBezTo>
                  <a:cubicBezTo>
                    <a:pt x="48" y="21"/>
                    <a:pt x="51" y="22"/>
                    <a:pt x="50" y="2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80" name="Freeform 579"/>
            <p:cNvSpPr/>
            <p:nvPr/>
          </p:nvSpPr>
          <p:spPr bwMode="auto">
            <a:xfrm>
              <a:off x="6139678" y="4525526"/>
              <a:ext cx="95541" cy="63711"/>
            </a:xfrm>
            <a:custGeom>
              <a:avLst/>
              <a:gdLst>
                <a:gd name="T0" fmla="*/ 9 w 10"/>
                <a:gd name="T1" fmla="*/ 1 h 7"/>
                <a:gd name="T2" fmla="*/ 0 w 10"/>
                <a:gd name="T3" fmla="*/ 5 h 7"/>
                <a:gd name="T4" fmla="*/ 6 w 10"/>
                <a:gd name="T5" fmla="*/ 5 h 7"/>
                <a:gd name="T6" fmla="*/ 9 w 10"/>
                <a:gd name="T7" fmla="*/ 1 h 7"/>
                <a:gd name="T8" fmla="*/ 9 w 10"/>
                <a:gd name="T9" fmla="*/ 1 h 7"/>
              </a:gdLst>
              <a:ahLst/>
              <a:cxnLst>
                <a:cxn ang="0">
                  <a:pos x="T0" y="T1"/>
                </a:cxn>
                <a:cxn ang="0">
                  <a:pos x="T2" y="T3"/>
                </a:cxn>
                <a:cxn ang="0">
                  <a:pos x="T4" y="T5"/>
                </a:cxn>
                <a:cxn ang="0">
                  <a:pos x="T6" y="T7"/>
                </a:cxn>
                <a:cxn ang="0">
                  <a:pos x="T8" y="T9"/>
                </a:cxn>
              </a:cxnLst>
              <a:rect l="0" t="0" r="r" b="b"/>
              <a:pathLst>
                <a:path w="10" h="7">
                  <a:moveTo>
                    <a:pt x="9" y="1"/>
                  </a:moveTo>
                  <a:cubicBezTo>
                    <a:pt x="8" y="1"/>
                    <a:pt x="0" y="5"/>
                    <a:pt x="0" y="5"/>
                  </a:cubicBezTo>
                  <a:cubicBezTo>
                    <a:pt x="2" y="6"/>
                    <a:pt x="5" y="7"/>
                    <a:pt x="6" y="5"/>
                  </a:cubicBezTo>
                  <a:cubicBezTo>
                    <a:pt x="7" y="4"/>
                    <a:pt x="9" y="0"/>
                    <a:pt x="9" y="1"/>
                  </a:cubicBezTo>
                  <a:cubicBezTo>
                    <a:pt x="7" y="1"/>
                    <a:pt x="10" y="0"/>
                    <a:pt x="9"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81" name="Freeform 580"/>
            <p:cNvSpPr/>
            <p:nvPr/>
          </p:nvSpPr>
          <p:spPr bwMode="auto">
            <a:xfrm>
              <a:off x="5974074" y="4385363"/>
              <a:ext cx="343950" cy="159279"/>
            </a:xfrm>
            <a:custGeom>
              <a:avLst/>
              <a:gdLst>
                <a:gd name="T0" fmla="*/ 30 w 37"/>
                <a:gd name="T1" fmla="*/ 12 h 17"/>
                <a:gd name="T2" fmla="*/ 27 w 37"/>
                <a:gd name="T3" fmla="*/ 13 h 17"/>
                <a:gd name="T4" fmla="*/ 26 w 37"/>
                <a:gd name="T5" fmla="*/ 10 h 17"/>
                <a:gd name="T6" fmla="*/ 23 w 37"/>
                <a:gd name="T7" fmla="*/ 8 h 17"/>
                <a:gd name="T8" fmla="*/ 22 w 37"/>
                <a:gd name="T9" fmla="*/ 10 h 17"/>
                <a:gd name="T10" fmla="*/ 21 w 37"/>
                <a:gd name="T11" fmla="*/ 9 h 17"/>
                <a:gd name="T12" fmla="*/ 20 w 37"/>
                <a:gd name="T13" fmla="*/ 13 h 17"/>
                <a:gd name="T14" fmla="*/ 17 w 37"/>
                <a:gd name="T15" fmla="*/ 14 h 17"/>
                <a:gd name="T16" fmla="*/ 16 w 37"/>
                <a:gd name="T17" fmla="*/ 16 h 17"/>
                <a:gd name="T18" fmla="*/ 12 w 37"/>
                <a:gd name="T19" fmla="*/ 17 h 17"/>
                <a:gd name="T20" fmla="*/ 10 w 37"/>
                <a:gd name="T21" fmla="*/ 15 h 17"/>
                <a:gd name="T22" fmla="*/ 5 w 37"/>
                <a:gd name="T23" fmla="*/ 16 h 17"/>
                <a:gd name="T24" fmla="*/ 1 w 37"/>
                <a:gd name="T25" fmla="*/ 17 h 17"/>
                <a:gd name="T26" fmla="*/ 2 w 37"/>
                <a:gd name="T27" fmla="*/ 13 h 17"/>
                <a:gd name="T28" fmla="*/ 0 w 37"/>
                <a:gd name="T29" fmla="*/ 14 h 17"/>
                <a:gd name="T30" fmla="*/ 6 w 37"/>
                <a:gd name="T31" fmla="*/ 12 h 17"/>
                <a:gd name="T32" fmla="*/ 9 w 37"/>
                <a:gd name="T33" fmla="*/ 10 h 17"/>
                <a:gd name="T34" fmla="*/ 13 w 37"/>
                <a:gd name="T35" fmla="*/ 7 h 17"/>
                <a:gd name="T36" fmla="*/ 18 w 37"/>
                <a:gd name="T37" fmla="*/ 3 h 17"/>
                <a:gd name="T38" fmla="*/ 24 w 37"/>
                <a:gd name="T39" fmla="*/ 3 h 17"/>
                <a:gd name="T40" fmla="*/ 30 w 37"/>
                <a:gd name="T41" fmla="*/ 3 h 17"/>
                <a:gd name="T42" fmla="*/ 32 w 37"/>
                <a:gd name="T43" fmla="*/ 0 h 17"/>
                <a:gd name="T44" fmla="*/ 36 w 37"/>
                <a:gd name="T45" fmla="*/ 2 h 17"/>
                <a:gd name="T46" fmla="*/ 34 w 37"/>
                <a:gd name="T47" fmla="*/ 4 h 17"/>
                <a:gd name="T48" fmla="*/ 34 w 37"/>
                <a:gd name="T49" fmla="*/ 7 h 17"/>
                <a:gd name="T50" fmla="*/ 35 w 37"/>
                <a:gd name="T51" fmla="*/ 9 h 17"/>
                <a:gd name="T52" fmla="*/ 31 w 37"/>
                <a:gd name="T53" fmla="*/ 10 h 17"/>
                <a:gd name="T54" fmla="*/ 30 w 37"/>
                <a:gd name="T55" fmla="*/ 12 h 17"/>
                <a:gd name="T56" fmla="*/ 30 w 37"/>
                <a:gd name="T57"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17">
                  <a:moveTo>
                    <a:pt x="30" y="12"/>
                  </a:moveTo>
                  <a:cubicBezTo>
                    <a:pt x="29" y="13"/>
                    <a:pt x="27" y="13"/>
                    <a:pt x="27" y="13"/>
                  </a:cubicBezTo>
                  <a:cubicBezTo>
                    <a:pt x="24" y="13"/>
                    <a:pt x="25" y="11"/>
                    <a:pt x="26" y="10"/>
                  </a:cubicBezTo>
                  <a:cubicBezTo>
                    <a:pt x="27" y="8"/>
                    <a:pt x="24" y="7"/>
                    <a:pt x="23" y="8"/>
                  </a:cubicBezTo>
                  <a:cubicBezTo>
                    <a:pt x="23" y="9"/>
                    <a:pt x="23" y="10"/>
                    <a:pt x="22" y="10"/>
                  </a:cubicBezTo>
                  <a:cubicBezTo>
                    <a:pt x="22" y="10"/>
                    <a:pt x="21" y="10"/>
                    <a:pt x="21" y="9"/>
                  </a:cubicBezTo>
                  <a:cubicBezTo>
                    <a:pt x="20" y="10"/>
                    <a:pt x="21" y="12"/>
                    <a:pt x="20" y="13"/>
                  </a:cubicBezTo>
                  <a:cubicBezTo>
                    <a:pt x="19" y="15"/>
                    <a:pt x="18" y="13"/>
                    <a:pt x="17" y="14"/>
                  </a:cubicBezTo>
                  <a:cubicBezTo>
                    <a:pt x="16" y="14"/>
                    <a:pt x="17" y="16"/>
                    <a:pt x="16" y="16"/>
                  </a:cubicBezTo>
                  <a:cubicBezTo>
                    <a:pt x="16" y="17"/>
                    <a:pt x="13" y="17"/>
                    <a:pt x="12" y="17"/>
                  </a:cubicBezTo>
                  <a:cubicBezTo>
                    <a:pt x="11" y="16"/>
                    <a:pt x="11" y="14"/>
                    <a:pt x="10" y="15"/>
                  </a:cubicBezTo>
                  <a:cubicBezTo>
                    <a:pt x="8" y="16"/>
                    <a:pt x="7" y="16"/>
                    <a:pt x="5" y="16"/>
                  </a:cubicBezTo>
                  <a:cubicBezTo>
                    <a:pt x="4" y="16"/>
                    <a:pt x="2" y="17"/>
                    <a:pt x="1" y="17"/>
                  </a:cubicBezTo>
                  <a:cubicBezTo>
                    <a:pt x="0" y="17"/>
                    <a:pt x="3" y="14"/>
                    <a:pt x="2" y="13"/>
                  </a:cubicBezTo>
                  <a:cubicBezTo>
                    <a:pt x="2" y="13"/>
                    <a:pt x="1" y="14"/>
                    <a:pt x="0" y="14"/>
                  </a:cubicBezTo>
                  <a:cubicBezTo>
                    <a:pt x="0" y="13"/>
                    <a:pt x="5" y="12"/>
                    <a:pt x="6" y="12"/>
                  </a:cubicBezTo>
                  <a:cubicBezTo>
                    <a:pt x="8" y="12"/>
                    <a:pt x="8" y="11"/>
                    <a:pt x="9" y="10"/>
                  </a:cubicBezTo>
                  <a:cubicBezTo>
                    <a:pt x="11" y="8"/>
                    <a:pt x="12" y="8"/>
                    <a:pt x="13" y="7"/>
                  </a:cubicBezTo>
                  <a:cubicBezTo>
                    <a:pt x="15" y="5"/>
                    <a:pt x="16" y="3"/>
                    <a:pt x="18" y="3"/>
                  </a:cubicBezTo>
                  <a:cubicBezTo>
                    <a:pt x="20" y="2"/>
                    <a:pt x="22" y="2"/>
                    <a:pt x="24" y="3"/>
                  </a:cubicBezTo>
                  <a:cubicBezTo>
                    <a:pt x="26" y="3"/>
                    <a:pt x="29" y="4"/>
                    <a:pt x="30" y="3"/>
                  </a:cubicBezTo>
                  <a:cubicBezTo>
                    <a:pt x="31" y="2"/>
                    <a:pt x="30" y="0"/>
                    <a:pt x="32" y="0"/>
                  </a:cubicBezTo>
                  <a:cubicBezTo>
                    <a:pt x="32" y="0"/>
                    <a:pt x="36" y="1"/>
                    <a:pt x="36" y="2"/>
                  </a:cubicBezTo>
                  <a:cubicBezTo>
                    <a:pt x="37" y="2"/>
                    <a:pt x="34" y="3"/>
                    <a:pt x="34" y="4"/>
                  </a:cubicBezTo>
                  <a:cubicBezTo>
                    <a:pt x="34" y="5"/>
                    <a:pt x="37" y="6"/>
                    <a:pt x="34" y="7"/>
                  </a:cubicBezTo>
                  <a:cubicBezTo>
                    <a:pt x="33" y="8"/>
                    <a:pt x="36" y="9"/>
                    <a:pt x="35" y="9"/>
                  </a:cubicBezTo>
                  <a:cubicBezTo>
                    <a:pt x="33" y="10"/>
                    <a:pt x="32" y="10"/>
                    <a:pt x="31" y="10"/>
                  </a:cubicBezTo>
                  <a:cubicBezTo>
                    <a:pt x="31" y="11"/>
                    <a:pt x="31" y="11"/>
                    <a:pt x="30" y="12"/>
                  </a:cubicBezTo>
                  <a:cubicBezTo>
                    <a:pt x="29" y="13"/>
                    <a:pt x="31" y="11"/>
                    <a:pt x="30" y="1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82" name="Freeform 581"/>
            <p:cNvSpPr/>
            <p:nvPr/>
          </p:nvSpPr>
          <p:spPr bwMode="auto">
            <a:xfrm>
              <a:off x="6346686" y="4449069"/>
              <a:ext cx="73248" cy="19114"/>
            </a:xfrm>
            <a:custGeom>
              <a:avLst/>
              <a:gdLst>
                <a:gd name="T0" fmla="*/ 6 w 8"/>
                <a:gd name="T1" fmla="*/ 2 h 2"/>
                <a:gd name="T2" fmla="*/ 3 w 8"/>
                <a:gd name="T3" fmla="*/ 0 h 2"/>
                <a:gd name="T4" fmla="*/ 6 w 8"/>
                <a:gd name="T5" fmla="*/ 2 h 2"/>
              </a:gdLst>
              <a:ahLst/>
              <a:cxnLst>
                <a:cxn ang="0">
                  <a:pos x="T0" y="T1"/>
                </a:cxn>
                <a:cxn ang="0">
                  <a:pos x="T2" y="T3"/>
                </a:cxn>
                <a:cxn ang="0">
                  <a:pos x="T4" y="T5"/>
                </a:cxn>
              </a:cxnLst>
              <a:rect l="0" t="0" r="r" b="b"/>
              <a:pathLst>
                <a:path w="8" h="2">
                  <a:moveTo>
                    <a:pt x="6" y="2"/>
                  </a:moveTo>
                  <a:cubicBezTo>
                    <a:pt x="4" y="2"/>
                    <a:pt x="0" y="1"/>
                    <a:pt x="3" y="0"/>
                  </a:cubicBezTo>
                  <a:cubicBezTo>
                    <a:pt x="5" y="0"/>
                    <a:pt x="8" y="2"/>
                    <a:pt x="6" y="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83" name="Freeform 582"/>
            <p:cNvSpPr/>
            <p:nvPr/>
          </p:nvSpPr>
          <p:spPr bwMode="auto">
            <a:xfrm>
              <a:off x="6410381" y="4318467"/>
              <a:ext cx="197453" cy="92380"/>
            </a:xfrm>
            <a:custGeom>
              <a:avLst/>
              <a:gdLst>
                <a:gd name="T0" fmla="*/ 7 w 21"/>
                <a:gd name="T1" fmla="*/ 9 h 10"/>
                <a:gd name="T2" fmla="*/ 2 w 21"/>
                <a:gd name="T3" fmla="*/ 4 h 10"/>
                <a:gd name="T4" fmla="*/ 9 w 21"/>
                <a:gd name="T5" fmla="*/ 2 h 10"/>
                <a:gd name="T6" fmla="*/ 17 w 21"/>
                <a:gd name="T7" fmla="*/ 0 h 10"/>
                <a:gd name="T8" fmla="*/ 19 w 21"/>
                <a:gd name="T9" fmla="*/ 2 h 10"/>
                <a:gd name="T10" fmla="*/ 14 w 21"/>
                <a:gd name="T11" fmla="*/ 4 h 10"/>
                <a:gd name="T12" fmla="*/ 15 w 21"/>
                <a:gd name="T13" fmla="*/ 7 h 10"/>
                <a:gd name="T14" fmla="*/ 7 w 21"/>
                <a:gd name="T15" fmla="*/ 9 h 10"/>
                <a:gd name="T16" fmla="*/ 7 w 21"/>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0">
                  <a:moveTo>
                    <a:pt x="7" y="9"/>
                  </a:moveTo>
                  <a:cubicBezTo>
                    <a:pt x="6" y="9"/>
                    <a:pt x="0" y="6"/>
                    <a:pt x="2" y="4"/>
                  </a:cubicBezTo>
                  <a:cubicBezTo>
                    <a:pt x="4" y="2"/>
                    <a:pt x="7" y="2"/>
                    <a:pt x="9" y="2"/>
                  </a:cubicBezTo>
                  <a:cubicBezTo>
                    <a:pt x="12" y="1"/>
                    <a:pt x="15" y="0"/>
                    <a:pt x="17" y="0"/>
                  </a:cubicBezTo>
                  <a:cubicBezTo>
                    <a:pt x="18" y="0"/>
                    <a:pt x="21" y="1"/>
                    <a:pt x="19" y="2"/>
                  </a:cubicBezTo>
                  <a:cubicBezTo>
                    <a:pt x="18" y="3"/>
                    <a:pt x="15" y="2"/>
                    <a:pt x="14" y="4"/>
                  </a:cubicBezTo>
                  <a:cubicBezTo>
                    <a:pt x="14" y="4"/>
                    <a:pt x="19" y="6"/>
                    <a:pt x="15" y="7"/>
                  </a:cubicBezTo>
                  <a:cubicBezTo>
                    <a:pt x="13" y="8"/>
                    <a:pt x="10" y="10"/>
                    <a:pt x="7" y="9"/>
                  </a:cubicBezTo>
                  <a:cubicBezTo>
                    <a:pt x="5" y="9"/>
                    <a:pt x="9" y="10"/>
                    <a:pt x="7" y="9"/>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84" name="Freeform 583"/>
            <p:cNvSpPr/>
            <p:nvPr/>
          </p:nvSpPr>
          <p:spPr bwMode="auto">
            <a:xfrm>
              <a:off x="6327577" y="4337578"/>
              <a:ext cx="73248" cy="38227"/>
            </a:xfrm>
            <a:custGeom>
              <a:avLst/>
              <a:gdLst>
                <a:gd name="T0" fmla="*/ 6 w 8"/>
                <a:gd name="T1" fmla="*/ 4 h 4"/>
                <a:gd name="T2" fmla="*/ 3 w 8"/>
                <a:gd name="T3" fmla="*/ 0 h 4"/>
                <a:gd name="T4" fmla="*/ 6 w 8"/>
                <a:gd name="T5" fmla="*/ 4 h 4"/>
              </a:gdLst>
              <a:ahLst/>
              <a:cxnLst>
                <a:cxn ang="0">
                  <a:pos x="T0" y="T1"/>
                </a:cxn>
                <a:cxn ang="0">
                  <a:pos x="T2" y="T3"/>
                </a:cxn>
                <a:cxn ang="0">
                  <a:pos x="T4" y="T5"/>
                </a:cxn>
              </a:cxnLst>
              <a:rect l="0" t="0" r="r" b="b"/>
              <a:pathLst>
                <a:path w="8" h="4">
                  <a:moveTo>
                    <a:pt x="6" y="4"/>
                  </a:moveTo>
                  <a:cubicBezTo>
                    <a:pt x="4" y="4"/>
                    <a:pt x="0" y="0"/>
                    <a:pt x="3" y="0"/>
                  </a:cubicBezTo>
                  <a:cubicBezTo>
                    <a:pt x="6" y="0"/>
                    <a:pt x="8" y="3"/>
                    <a:pt x="6" y="4"/>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85" name="Freeform 584"/>
            <p:cNvSpPr/>
            <p:nvPr/>
          </p:nvSpPr>
          <p:spPr bwMode="auto">
            <a:xfrm>
              <a:off x="6429489" y="4251568"/>
              <a:ext cx="197453" cy="66896"/>
            </a:xfrm>
            <a:custGeom>
              <a:avLst/>
              <a:gdLst>
                <a:gd name="T0" fmla="*/ 1 w 21"/>
                <a:gd name="T1" fmla="*/ 5 h 7"/>
                <a:gd name="T2" fmla="*/ 4 w 21"/>
                <a:gd name="T3" fmla="*/ 4 h 7"/>
                <a:gd name="T4" fmla="*/ 9 w 21"/>
                <a:gd name="T5" fmla="*/ 1 h 7"/>
                <a:gd name="T6" fmla="*/ 18 w 21"/>
                <a:gd name="T7" fmla="*/ 3 h 7"/>
                <a:gd name="T8" fmla="*/ 11 w 21"/>
                <a:gd name="T9" fmla="*/ 6 h 7"/>
                <a:gd name="T10" fmla="*/ 6 w 21"/>
                <a:gd name="T11" fmla="*/ 6 h 7"/>
                <a:gd name="T12" fmla="*/ 1 w 21"/>
                <a:gd name="T13" fmla="*/ 5 h 7"/>
                <a:gd name="T14" fmla="*/ 1 w 21"/>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
                  <a:moveTo>
                    <a:pt x="1" y="5"/>
                  </a:moveTo>
                  <a:cubicBezTo>
                    <a:pt x="0" y="5"/>
                    <a:pt x="3" y="4"/>
                    <a:pt x="4" y="4"/>
                  </a:cubicBezTo>
                  <a:cubicBezTo>
                    <a:pt x="6" y="3"/>
                    <a:pt x="7" y="2"/>
                    <a:pt x="9" y="1"/>
                  </a:cubicBezTo>
                  <a:cubicBezTo>
                    <a:pt x="12" y="0"/>
                    <a:pt x="15" y="1"/>
                    <a:pt x="18" y="3"/>
                  </a:cubicBezTo>
                  <a:cubicBezTo>
                    <a:pt x="21" y="6"/>
                    <a:pt x="12" y="6"/>
                    <a:pt x="11" y="6"/>
                  </a:cubicBezTo>
                  <a:cubicBezTo>
                    <a:pt x="9" y="6"/>
                    <a:pt x="8" y="7"/>
                    <a:pt x="6" y="6"/>
                  </a:cubicBezTo>
                  <a:cubicBezTo>
                    <a:pt x="4" y="5"/>
                    <a:pt x="2" y="6"/>
                    <a:pt x="1" y="5"/>
                  </a:cubicBezTo>
                  <a:cubicBezTo>
                    <a:pt x="0" y="4"/>
                    <a:pt x="2" y="6"/>
                    <a:pt x="1" y="5"/>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86" name="Freeform 585"/>
            <p:cNvSpPr/>
            <p:nvPr/>
          </p:nvSpPr>
          <p:spPr bwMode="auto">
            <a:xfrm>
              <a:off x="6907195" y="4449069"/>
              <a:ext cx="261145" cy="178393"/>
            </a:xfrm>
            <a:custGeom>
              <a:avLst/>
              <a:gdLst>
                <a:gd name="T0" fmla="*/ 22 w 28"/>
                <a:gd name="T1" fmla="*/ 19 h 19"/>
                <a:gd name="T2" fmla="*/ 15 w 28"/>
                <a:gd name="T3" fmla="*/ 19 h 19"/>
                <a:gd name="T4" fmla="*/ 15 w 28"/>
                <a:gd name="T5" fmla="*/ 17 h 19"/>
                <a:gd name="T6" fmla="*/ 12 w 28"/>
                <a:gd name="T7" fmla="*/ 15 h 19"/>
                <a:gd name="T8" fmla="*/ 17 w 28"/>
                <a:gd name="T9" fmla="*/ 13 h 19"/>
                <a:gd name="T10" fmla="*/ 16 w 28"/>
                <a:gd name="T11" fmla="*/ 12 h 19"/>
                <a:gd name="T12" fmla="*/ 9 w 28"/>
                <a:gd name="T13" fmla="*/ 13 h 19"/>
                <a:gd name="T14" fmla="*/ 2 w 28"/>
                <a:gd name="T15" fmla="*/ 13 h 19"/>
                <a:gd name="T16" fmla="*/ 1 w 28"/>
                <a:gd name="T17" fmla="*/ 12 h 19"/>
                <a:gd name="T18" fmla="*/ 7 w 28"/>
                <a:gd name="T19" fmla="*/ 10 h 19"/>
                <a:gd name="T20" fmla="*/ 4 w 28"/>
                <a:gd name="T21" fmla="*/ 8 h 19"/>
                <a:gd name="T22" fmla="*/ 7 w 28"/>
                <a:gd name="T23" fmla="*/ 6 h 19"/>
                <a:gd name="T24" fmla="*/ 3 w 28"/>
                <a:gd name="T25" fmla="*/ 6 h 19"/>
                <a:gd name="T26" fmla="*/ 7 w 28"/>
                <a:gd name="T27" fmla="*/ 4 h 19"/>
                <a:gd name="T28" fmla="*/ 13 w 28"/>
                <a:gd name="T29" fmla="*/ 8 h 19"/>
                <a:gd name="T30" fmla="*/ 16 w 28"/>
                <a:gd name="T31" fmla="*/ 9 h 19"/>
                <a:gd name="T32" fmla="*/ 13 w 28"/>
                <a:gd name="T33" fmla="*/ 7 h 19"/>
                <a:gd name="T34" fmla="*/ 14 w 28"/>
                <a:gd name="T35" fmla="*/ 5 h 19"/>
                <a:gd name="T36" fmla="*/ 11 w 28"/>
                <a:gd name="T37" fmla="*/ 4 h 19"/>
                <a:gd name="T38" fmla="*/ 11 w 28"/>
                <a:gd name="T39" fmla="*/ 2 h 19"/>
                <a:gd name="T40" fmla="*/ 7 w 28"/>
                <a:gd name="T41" fmla="*/ 3 h 19"/>
                <a:gd name="T42" fmla="*/ 13 w 28"/>
                <a:gd name="T43" fmla="*/ 1 h 19"/>
                <a:gd name="T44" fmla="*/ 12 w 28"/>
                <a:gd name="T45" fmla="*/ 2 h 19"/>
                <a:gd name="T46" fmla="*/ 15 w 28"/>
                <a:gd name="T47" fmla="*/ 3 h 19"/>
                <a:gd name="T48" fmla="*/ 21 w 28"/>
                <a:gd name="T49" fmla="*/ 2 h 19"/>
                <a:gd name="T50" fmla="*/ 26 w 28"/>
                <a:gd name="T51" fmla="*/ 8 h 19"/>
                <a:gd name="T52" fmla="*/ 27 w 28"/>
                <a:gd name="T53" fmla="*/ 12 h 19"/>
                <a:gd name="T54" fmla="*/ 26 w 28"/>
                <a:gd name="T55" fmla="*/ 14 h 19"/>
                <a:gd name="T56" fmla="*/ 26 w 28"/>
                <a:gd name="T57" fmla="*/ 17 h 19"/>
                <a:gd name="T58" fmla="*/ 22 w 28"/>
                <a:gd name="T59"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 h="19">
                  <a:moveTo>
                    <a:pt x="22" y="19"/>
                  </a:moveTo>
                  <a:cubicBezTo>
                    <a:pt x="20" y="19"/>
                    <a:pt x="17" y="19"/>
                    <a:pt x="15" y="19"/>
                  </a:cubicBezTo>
                  <a:cubicBezTo>
                    <a:pt x="12" y="19"/>
                    <a:pt x="15" y="18"/>
                    <a:pt x="15" y="17"/>
                  </a:cubicBezTo>
                  <a:cubicBezTo>
                    <a:pt x="16" y="16"/>
                    <a:pt x="11" y="16"/>
                    <a:pt x="12" y="15"/>
                  </a:cubicBezTo>
                  <a:cubicBezTo>
                    <a:pt x="13" y="14"/>
                    <a:pt x="15" y="13"/>
                    <a:pt x="17" y="13"/>
                  </a:cubicBezTo>
                  <a:cubicBezTo>
                    <a:pt x="18" y="12"/>
                    <a:pt x="17" y="12"/>
                    <a:pt x="16" y="12"/>
                  </a:cubicBezTo>
                  <a:cubicBezTo>
                    <a:pt x="14" y="11"/>
                    <a:pt x="12" y="12"/>
                    <a:pt x="9" y="13"/>
                  </a:cubicBezTo>
                  <a:cubicBezTo>
                    <a:pt x="7" y="13"/>
                    <a:pt x="5" y="13"/>
                    <a:pt x="2" y="13"/>
                  </a:cubicBezTo>
                  <a:cubicBezTo>
                    <a:pt x="2" y="14"/>
                    <a:pt x="0" y="14"/>
                    <a:pt x="1" y="12"/>
                  </a:cubicBezTo>
                  <a:cubicBezTo>
                    <a:pt x="3" y="10"/>
                    <a:pt x="5" y="11"/>
                    <a:pt x="7" y="10"/>
                  </a:cubicBezTo>
                  <a:cubicBezTo>
                    <a:pt x="11" y="9"/>
                    <a:pt x="4" y="9"/>
                    <a:pt x="4" y="8"/>
                  </a:cubicBezTo>
                  <a:cubicBezTo>
                    <a:pt x="3" y="8"/>
                    <a:pt x="7" y="6"/>
                    <a:pt x="7" y="6"/>
                  </a:cubicBezTo>
                  <a:cubicBezTo>
                    <a:pt x="7" y="6"/>
                    <a:pt x="4" y="6"/>
                    <a:pt x="3" y="6"/>
                  </a:cubicBezTo>
                  <a:cubicBezTo>
                    <a:pt x="3" y="5"/>
                    <a:pt x="6" y="4"/>
                    <a:pt x="7" y="4"/>
                  </a:cubicBezTo>
                  <a:cubicBezTo>
                    <a:pt x="9" y="4"/>
                    <a:pt x="11" y="7"/>
                    <a:pt x="13" y="8"/>
                  </a:cubicBezTo>
                  <a:cubicBezTo>
                    <a:pt x="14" y="8"/>
                    <a:pt x="15" y="10"/>
                    <a:pt x="16" y="9"/>
                  </a:cubicBezTo>
                  <a:cubicBezTo>
                    <a:pt x="19" y="7"/>
                    <a:pt x="13" y="7"/>
                    <a:pt x="13" y="7"/>
                  </a:cubicBezTo>
                  <a:cubicBezTo>
                    <a:pt x="14" y="7"/>
                    <a:pt x="18" y="6"/>
                    <a:pt x="14" y="5"/>
                  </a:cubicBezTo>
                  <a:cubicBezTo>
                    <a:pt x="13" y="5"/>
                    <a:pt x="12" y="5"/>
                    <a:pt x="11" y="4"/>
                  </a:cubicBezTo>
                  <a:cubicBezTo>
                    <a:pt x="9" y="3"/>
                    <a:pt x="11" y="3"/>
                    <a:pt x="11" y="2"/>
                  </a:cubicBezTo>
                  <a:cubicBezTo>
                    <a:pt x="10" y="2"/>
                    <a:pt x="7" y="3"/>
                    <a:pt x="7" y="3"/>
                  </a:cubicBezTo>
                  <a:cubicBezTo>
                    <a:pt x="6" y="2"/>
                    <a:pt x="13" y="1"/>
                    <a:pt x="13" y="1"/>
                  </a:cubicBezTo>
                  <a:cubicBezTo>
                    <a:pt x="13" y="1"/>
                    <a:pt x="12" y="2"/>
                    <a:pt x="12" y="2"/>
                  </a:cubicBezTo>
                  <a:cubicBezTo>
                    <a:pt x="11" y="3"/>
                    <a:pt x="14" y="3"/>
                    <a:pt x="15" y="3"/>
                  </a:cubicBezTo>
                  <a:cubicBezTo>
                    <a:pt x="18" y="4"/>
                    <a:pt x="19" y="4"/>
                    <a:pt x="21" y="2"/>
                  </a:cubicBezTo>
                  <a:cubicBezTo>
                    <a:pt x="24" y="0"/>
                    <a:pt x="27" y="6"/>
                    <a:pt x="26" y="8"/>
                  </a:cubicBezTo>
                  <a:cubicBezTo>
                    <a:pt x="26" y="10"/>
                    <a:pt x="26" y="11"/>
                    <a:pt x="27" y="12"/>
                  </a:cubicBezTo>
                  <a:cubicBezTo>
                    <a:pt x="28" y="14"/>
                    <a:pt x="28" y="15"/>
                    <a:pt x="26" y="14"/>
                  </a:cubicBezTo>
                  <a:cubicBezTo>
                    <a:pt x="24" y="12"/>
                    <a:pt x="25" y="16"/>
                    <a:pt x="26" y="17"/>
                  </a:cubicBezTo>
                  <a:cubicBezTo>
                    <a:pt x="27" y="18"/>
                    <a:pt x="23" y="19"/>
                    <a:pt x="22" y="19"/>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87" name="Freeform 586"/>
            <p:cNvSpPr/>
            <p:nvPr/>
          </p:nvSpPr>
          <p:spPr bwMode="auto">
            <a:xfrm>
              <a:off x="6878534" y="4535082"/>
              <a:ext cx="82803" cy="25484"/>
            </a:xfrm>
            <a:custGeom>
              <a:avLst/>
              <a:gdLst>
                <a:gd name="T0" fmla="*/ 1 w 9"/>
                <a:gd name="T1" fmla="*/ 3 h 3"/>
                <a:gd name="T2" fmla="*/ 7 w 9"/>
                <a:gd name="T3" fmla="*/ 0 h 3"/>
                <a:gd name="T4" fmla="*/ 1 w 9"/>
                <a:gd name="T5" fmla="*/ 3 h 3"/>
              </a:gdLst>
              <a:ahLst/>
              <a:cxnLst>
                <a:cxn ang="0">
                  <a:pos x="T0" y="T1"/>
                </a:cxn>
                <a:cxn ang="0">
                  <a:pos x="T2" y="T3"/>
                </a:cxn>
                <a:cxn ang="0">
                  <a:pos x="T4" y="T5"/>
                </a:cxn>
              </a:cxnLst>
              <a:rect l="0" t="0" r="r" b="b"/>
              <a:pathLst>
                <a:path w="9" h="3">
                  <a:moveTo>
                    <a:pt x="1" y="3"/>
                  </a:moveTo>
                  <a:cubicBezTo>
                    <a:pt x="4" y="2"/>
                    <a:pt x="9" y="0"/>
                    <a:pt x="7" y="0"/>
                  </a:cubicBezTo>
                  <a:cubicBezTo>
                    <a:pt x="4" y="0"/>
                    <a:pt x="0" y="3"/>
                    <a:pt x="1" y="3"/>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88" name="Freeform 587"/>
            <p:cNvSpPr/>
            <p:nvPr/>
          </p:nvSpPr>
          <p:spPr bwMode="auto">
            <a:xfrm>
              <a:off x="6859425" y="4525526"/>
              <a:ext cx="76432" cy="19114"/>
            </a:xfrm>
            <a:custGeom>
              <a:avLst/>
              <a:gdLst>
                <a:gd name="T0" fmla="*/ 1 w 8"/>
                <a:gd name="T1" fmla="*/ 2 h 2"/>
                <a:gd name="T2" fmla="*/ 6 w 8"/>
                <a:gd name="T3" fmla="*/ 0 h 2"/>
                <a:gd name="T4" fmla="*/ 1 w 8"/>
                <a:gd name="T5" fmla="*/ 2 h 2"/>
              </a:gdLst>
              <a:ahLst/>
              <a:cxnLst>
                <a:cxn ang="0">
                  <a:pos x="T0" y="T1"/>
                </a:cxn>
                <a:cxn ang="0">
                  <a:pos x="T2" y="T3"/>
                </a:cxn>
                <a:cxn ang="0">
                  <a:pos x="T4" y="T5"/>
                </a:cxn>
              </a:cxnLst>
              <a:rect l="0" t="0" r="r" b="b"/>
              <a:pathLst>
                <a:path w="8" h="2">
                  <a:moveTo>
                    <a:pt x="1" y="2"/>
                  </a:moveTo>
                  <a:cubicBezTo>
                    <a:pt x="0" y="2"/>
                    <a:pt x="4" y="0"/>
                    <a:pt x="6" y="0"/>
                  </a:cubicBezTo>
                  <a:cubicBezTo>
                    <a:pt x="8" y="0"/>
                    <a:pt x="4" y="2"/>
                    <a:pt x="1" y="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89" name="Freeform 588"/>
            <p:cNvSpPr/>
            <p:nvPr/>
          </p:nvSpPr>
          <p:spPr bwMode="auto">
            <a:xfrm>
              <a:off x="6821208" y="4496854"/>
              <a:ext cx="95541" cy="47785"/>
            </a:xfrm>
            <a:custGeom>
              <a:avLst/>
              <a:gdLst>
                <a:gd name="T0" fmla="*/ 2 w 10"/>
                <a:gd name="T1" fmla="*/ 3 h 5"/>
                <a:gd name="T2" fmla="*/ 10 w 10"/>
                <a:gd name="T3" fmla="*/ 1 h 5"/>
                <a:gd name="T4" fmla="*/ 2 w 10"/>
                <a:gd name="T5" fmla="*/ 3 h 5"/>
              </a:gdLst>
              <a:ahLst/>
              <a:cxnLst>
                <a:cxn ang="0">
                  <a:pos x="T0" y="T1"/>
                </a:cxn>
                <a:cxn ang="0">
                  <a:pos x="T2" y="T3"/>
                </a:cxn>
                <a:cxn ang="0">
                  <a:pos x="T4" y="T5"/>
                </a:cxn>
              </a:cxnLst>
              <a:rect l="0" t="0" r="r" b="b"/>
              <a:pathLst>
                <a:path w="10" h="5">
                  <a:moveTo>
                    <a:pt x="2" y="3"/>
                  </a:moveTo>
                  <a:cubicBezTo>
                    <a:pt x="0" y="2"/>
                    <a:pt x="10" y="0"/>
                    <a:pt x="10" y="1"/>
                  </a:cubicBezTo>
                  <a:cubicBezTo>
                    <a:pt x="10" y="2"/>
                    <a:pt x="6" y="5"/>
                    <a:pt x="2" y="3"/>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90" name="Freeform 589"/>
            <p:cNvSpPr/>
            <p:nvPr/>
          </p:nvSpPr>
          <p:spPr bwMode="auto">
            <a:xfrm>
              <a:off x="6830763" y="4458630"/>
              <a:ext cx="66879" cy="47785"/>
            </a:xfrm>
            <a:custGeom>
              <a:avLst/>
              <a:gdLst>
                <a:gd name="T0" fmla="*/ 1 w 7"/>
                <a:gd name="T1" fmla="*/ 5 h 5"/>
                <a:gd name="T2" fmla="*/ 0 w 7"/>
                <a:gd name="T3" fmla="*/ 1 h 5"/>
                <a:gd name="T4" fmla="*/ 4 w 7"/>
                <a:gd name="T5" fmla="*/ 2 h 5"/>
                <a:gd name="T6" fmla="*/ 7 w 7"/>
                <a:gd name="T7" fmla="*/ 4 h 5"/>
                <a:gd name="T8" fmla="*/ 1 w 7"/>
                <a:gd name="T9" fmla="*/ 5 h 5"/>
                <a:gd name="T10" fmla="*/ 1 w 7"/>
                <a:gd name="T11" fmla="*/ 5 h 5"/>
              </a:gdLst>
              <a:ahLst/>
              <a:cxnLst>
                <a:cxn ang="0">
                  <a:pos x="T0" y="T1"/>
                </a:cxn>
                <a:cxn ang="0">
                  <a:pos x="T2" y="T3"/>
                </a:cxn>
                <a:cxn ang="0">
                  <a:pos x="T4" y="T5"/>
                </a:cxn>
                <a:cxn ang="0">
                  <a:pos x="T6" y="T7"/>
                </a:cxn>
                <a:cxn ang="0">
                  <a:pos x="T8" y="T9"/>
                </a:cxn>
                <a:cxn ang="0">
                  <a:pos x="T10" y="T11"/>
                </a:cxn>
              </a:cxnLst>
              <a:rect l="0" t="0" r="r" b="b"/>
              <a:pathLst>
                <a:path w="7" h="5">
                  <a:moveTo>
                    <a:pt x="1" y="5"/>
                  </a:moveTo>
                  <a:cubicBezTo>
                    <a:pt x="0" y="4"/>
                    <a:pt x="0" y="2"/>
                    <a:pt x="0" y="1"/>
                  </a:cubicBezTo>
                  <a:cubicBezTo>
                    <a:pt x="1" y="0"/>
                    <a:pt x="3" y="1"/>
                    <a:pt x="4" y="2"/>
                  </a:cubicBezTo>
                  <a:cubicBezTo>
                    <a:pt x="4" y="2"/>
                    <a:pt x="7" y="3"/>
                    <a:pt x="7" y="4"/>
                  </a:cubicBezTo>
                  <a:cubicBezTo>
                    <a:pt x="7" y="4"/>
                    <a:pt x="2" y="5"/>
                    <a:pt x="1" y="5"/>
                  </a:cubicBezTo>
                  <a:cubicBezTo>
                    <a:pt x="0" y="4"/>
                    <a:pt x="4" y="5"/>
                    <a:pt x="1" y="5"/>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91" name="Freeform 590"/>
            <p:cNvSpPr/>
            <p:nvPr/>
          </p:nvSpPr>
          <p:spPr bwMode="auto">
            <a:xfrm>
              <a:off x="6738407" y="4347133"/>
              <a:ext cx="111465" cy="82827"/>
            </a:xfrm>
            <a:custGeom>
              <a:avLst/>
              <a:gdLst>
                <a:gd name="T0" fmla="*/ 8 w 12"/>
                <a:gd name="T1" fmla="*/ 8 h 9"/>
                <a:gd name="T2" fmla="*/ 3 w 12"/>
                <a:gd name="T3" fmla="*/ 1 h 9"/>
                <a:gd name="T4" fmla="*/ 8 w 12"/>
                <a:gd name="T5" fmla="*/ 8 h 9"/>
              </a:gdLst>
              <a:ahLst/>
              <a:cxnLst>
                <a:cxn ang="0">
                  <a:pos x="T0" y="T1"/>
                </a:cxn>
                <a:cxn ang="0">
                  <a:pos x="T2" y="T3"/>
                </a:cxn>
                <a:cxn ang="0">
                  <a:pos x="T4" y="T5"/>
                </a:cxn>
              </a:cxnLst>
              <a:rect l="0" t="0" r="r" b="b"/>
              <a:pathLst>
                <a:path w="12" h="9">
                  <a:moveTo>
                    <a:pt x="8" y="8"/>
                  </a:moveTo>
                  <a:cubicBezTo>
                    <a:pt x="6" y="9"/>
                    <a:pt x="0" y="0"/>
                    <a:pt x="3" y="1"/>
                  </a:cubicBezTo>
                  <a:cubicBezTo>
                    <a:pt x="6" y="3"/>
                    <a:pt x="12" y="8"/>
                    <a:pt x="8" y="8"/>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92" name="Freeform 591"/>
            <p:cNvSpPr/>
            <p:nvPr/>
          </p:nvSpPr>
          <p:spPr bwMode="auto">
            <a:xfrm>
              <a:off x="6916751" y="4337578"/>
              <a:ext cx="82803" cy="28669"/>
            </a:xfrm>
            <a:custGeom>
              <a:avLst/>
              <a:gdLst>
                <a:gd name="T0" fmla="*/ 2 w 9"/>
                <a:gd name="T1" fmla="*/ 1 h 3"/>
                <a:gd name="T2" fmla="*/ 8 w 9"/>
                <a:gd name="T3" fmla="*/ 2 h 3"/>
                <a:gd name="T4" fmla="*/ 2 w 9"/>
                <a:gd name="T5" fmla="*/ 1 h 3"/>
              </a:gdLst>
              <a:ahLst/>
              <a:cxnLst>
                <a:cxn ang="0">
                  <a:pos x="T0" y="T1"/>
                </a:cxn>
                <a:cxn ang="0">
                  <a:pos x="T2" y="T3"/>
                </a:cxn>
                <a:cxn ang="0">
                  <a:pos x="T4" y="T5"/>
                </a:cxn>
              </a:cxnLst>
              <a:rect l="0" t="0" r="r" b="b"/>
              <a:pathLst>
                <a:path w="9" h="3">
                  <a:moveTo>
                    <a:pt x="2" y="1"/>
                  </a:moveTo>
                  <a:cubicBezTo>
                    <a:pt x="5" y="0"/>
                    <a:pt x="9" y="2"/>
                    <a:pt x="8" y="2"/>
                  </a:cubicBezTo>
                  <a:cubicBezTo>
                    <a:pt x="3" y="3"/>
                    <a:pt x="0" y="2"/>
                    <a:pt x="2"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93" name="Freeform 592"/>
            <p:cNvSpPr/>
            <p:nvPr/>
          </p:nvSpPr>
          <p:spPr bwMode="auto">
            <a:xfrm>
              <a:off x="6757513" y="4187857"/>
              <a:ext cx="334395" cy="178393"/>
            </a:xfrm>
            <a:custGeom>
              <a:avLst/>
              <a:gdLst>
                <a:gd name="T0" fmla="*/ 28 w 36"/>
                <a:gd name="T1" fmla="*/ 17 h 19"/>
                <a:gd name="T2" fmla="*/ 27 w 36"/>
                <a:gd name="T3" fmla="*/ 15 h 19"/>
                <a:gd name="T4" fmla="*/ 22 w 36"/>
                <a:gd name="T5" fmla="*/ 13 h 19"/>
                <a:gd name="T6" fmla="*/ 14 w 36"/>
                <a:gd name="T7" fmla="*/ 14 h 19"/>
                <a:gd name="T8" fmla="*/ 18 w 36"/>
                <a:gd name="T9" fmla="*/ 12 h 19"/>
                <a:gd name="T10" fmla="*/ 8 w 36"/>
                <a:gd name="T11" fmla="*/ 12 h 19"/>
                <a:gd name="T12" fmla="*/ 13 w 36"/>
                <a:gd name="T13" fmla="*/ 10 h 19"/>
                <a:gd name="T14" fmla="*/ 12 w 36"/>
                <a:gd name="T15" fmla="*/ 9 h 19"/>
                <a:gd name="T16" fmla="*/ 13 w 36"/>
                <a:gd name="T17" fmla="*/ 8 h 19"/>
                <a:gd name="T18" fmla="*/ 11 w 36"/>
                <a:gd name="T19" fmla="*/ 8 h 19"/>
                <a:gd name="T20" fmla="*/ 10 w 36"/>
                <a:gd name="T21" fmla="*/ 6 h 19"/>
                <a:gd name="T22" fmla="*/ 6 w 36"/>
                <a:gd name="T23" fmla="*/ 6 h 19"/>
                <a:gd name="T24" fmla="*/ 3 w 36"/>
                <a:gd name="T25" fmla="*/ 5 h 19"/>
                <a:gd name="T26" fmla="*/ 9 w 36"/>
                <a:gd name="T27" fmla="*/ 2 h 19"/>
                <a:gd name="T28" fmla="*/ 16 w 36"/>
                <a:gd name="T29" fmla="*/ 1 h 19"/>
                <a:gd name="T30" fmla="*/ 18 w 36"/>
                <a:gd name="T31" fmla="*/ 5 h 19"/>
                <a:gd name="T32" fmla="*/ 22 w 36"/>
                <a:gd name="T33" fmla="*/ 4 h 19"/>
                <a:gd name="T34" fmla="*/ 25 w 36"/>
                <a:gd name="T35" fmla="*/ 7 h 19"/>
                <a:gd name="T36" fmla="*/ 30 w 36"/>
                <a:gd name="T37" fmla="*/ 7 h 19"/>
                <a:gd name="T38" fmla="*/ 33 w 36"/>
                <a:gd name="T39" fmla="*/ 12 h 19"/>
                <a:gd name="T40" fmla="*/ 34 w 36"/>
                <a:gd name="T41" fmla="*/ 16 h 19"/>
                <a:gd name="T42" fmla="*/ 28 w 36"/>
                <a:gd name="T43" fmla="*/ 17 h 19"/>
                <a:gd name="T44" fmla="*/ 28 w 36"/>
                <a:gd name="T45"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19">
                  <a:moveTo>
                    <a:pt x="28" y="17"/>
                  </a:moveTo>
                  <a:cubicBezTo>
                    <a:pt x="27" y="17"/>
                    <a:pt x="27" y="16"/>
                    <a:pt x="27" y="15"/>
                  </a:cubicBezTo>
                  <a:cubicBezTo>
                    <a:pt x="26" y="14"/>
                    <a:pt x="23" y="13"/>
                    <a:pt x="22" y="13"/>
                  </a:cubicBezTo>
                  <a:cubicBezTo>
                    <a:pt x="21" y="13"/>
                    <a:pt x="14" y="15"/>
                    <a:pt x="14" y="14"/>
                  </a:cubicBezTo>
                  <a:cubicBezTo>
                    <a:pt x="14" y="14"/>
                    <a:pt x="18" y="12"/>
                    <a:pt x="18" y="12"/>
                  </a:cubicBezTo>
                  <a:cubicBezTo>
                    <a:pt x="15" y="11"/>
                    <a:pt x="11" y="14"/>
                    <a:pt x="8" y="12"/>
                  </a:cubicBezTo>
                  <a:cubicBezTo>
                    <a:pt x="2" y="9"/>
                    <a:pt x="13" y="10"/>
                    <a:pt x="13" y="10"/>
                  </a:cubicBezTo>
                  <a:cubicBezTo>
                    <a:pt x="13" y="10"/>
                    <a:pt x="12" y="9"/>
                    <a:pt x="12" y="9"/>
                  </a:cubicBezTo>
                  <a:cubicBezTo>
                    <a:pt x="12" y="9"/>
                    <a:pt x="13" y="8"/>
                    <a:pt x="13" y="8"/>
                  </a:cubicBezTo>
                  <a:cubicBezTo>
                    <a:pt x="14" y="7"/>
                    <a:pt x="11" y="8"/>
                    <a:pt x="11" y="8"/>
                  </a:cubicBezTo>
                  <a:cubicBezTo>
                    <a:pt x="10" y="7"/>
                    <a:pt x="12" y="6"/>
                    <a:pt x="10" y="6"/>
                  </a:cubicBezTo>
                  <a:cubicBezTo>
                    <a:pt x="9" y="6"/>
                    <a:pt x="7" y="7"/>
                    <a:pt x="6" y="6"/>
                  </a:cubicBezTo>
                  <a:cubicBezTo>
                    <a:pt x="6" y="5"/>
                    <a:pt x="4" y="6"/>
                    <a:pt x="3" y="5"/>
                  </a:cubicBezTo>
                  <a:cubicBezTo>
                    <a:pt x="0" y="0"/>
                    <a:pt x="7" y="2"/>
                    <a:pt x="9" y="2"/>
                  </a:cubicBezTo>
                  <a:cubicBezTo>
                    <a:pt x="11" y="1"/>
                    <a:pt x="14" y="0"/>
                    <a:pt x="16" y="1"/>
                  </a:cubicBezTo>
                  <a:cubicBezTo>
                    <a:pt x="19" y="2"/>
                    <a:pt x="14" y="7"/>
                    <a:pt x="18" y="5"/>
                  </a:cubicBezTo>
                  <a:cubicBezTo>
                    <a:pt x="19" y="5"/>
                    <a:pt x="21" y="3"/>
                    <a:pt x="22" y="4"/>
                  </a:cubicBezTo>
                  <a:cubicBezTo>
                    <a:pt x="23" y="5"/>
                    <a:pt x="24" y="7"/>
                    <a:pt x="25" y="7"/>
                  </a:cubicBezTo>
                  <a:cubicBezTo>
                    <a:pt x="26" y="7"/>
                    <a:pt x="29" y="6"/>
                    <a:pt x="30" y="7"/>
                  </a:cubicBezTo>
                  <a:cubicBezTo>
                    <a:pt x="32" y="8"/>
                    <a:pt x="32" y="11"/>
                    <a:pt x="33" y="12"/>
                  </a:cubicBezTo>
                  <a:cubicBezTo>
                    <a:pt x="34" y="14"/>
                    <a:pt x="36" y="15"/>
                    <a:pt x="34" y="16"/>
                  </a:cubicBezTo>
                  <a:cubicBezTo>
                    <a:pt x="33" y="18"/>
                    <a:pt x="30" y="18"/>
                    <a:pt x="28" y="17"/>
                  </a:cubicBezTo>
                  <a:cubicBezTo>
                    <a:pt x="27" y="16"/>
                    <a:pt x="31" y="19"/>
                    <a:pt x="28" y="17"/>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94" name="Freeform 593"/>
            <p:cNvSpPr/>
            <p:nvPr/>
          </p:nvSpPr>
          <p:spPr bwMode="auto">
            <a:xfrm>
              <a:off x="7018660" y="4101847"/>
              <a:ext cx="101909" cy="47785"/>
            </a:xfrm>
            <a:custGeom>
              <a:avLst/>
              <a:gdLst>
                <a:gd name="T0" fmla="*/ 8 w 11"/>
                <a:gd name="T1" fmla="*/ 5 h 5"/>
                <a:gd name="T2" fmla="*/ 4 w 11"/>
                <a:gd name="T3" fmla="*/ 4 h 5"/>
                <a:gd name="T4" fmla="*/ 2 w 11"/>
                <a:gd name="T5" fmla="*/ 3 h 5"/>
                <a:gd name="T6" fmla="*/ 7 w 11"/>
                <a:gd name="T7" fmla="*/ 2 h 5"/>
                <a:gd name="T8" fmla="*/ 8 w 11"/>
                <a:gd name="T9" fmla="*/ 5 h 5"/>
              </a:gdLst>
              <a:ahLst/>
              <a:cxnLst>
                <a:cxn ang="0">
                  <a:pos x="T0" y="T1"/>
                </a:cxn>
                <a:cxn ang="0">
                  <a:pos x="T2" y="T3"/>
                </a:cxn>
                <a:cxn ang="0">
                  <a:pos x="T4" y="T5"/>
                </a:cxn>
                <a:cxn ang="0">
                  <a:pos x="T6" y="T7"/>
                </a:cxn>
                <a:cxn ang="0">
                  <a:pos x="T8" y="T9"/>
                </a:cxn>
              </a:cxnLst>
              <a:rect l="0" t="0" r="r" b="b"/>
              <a:pathLst>
                <a:path w="11" h="5">
                  <a:moveTo>
                    <a:pt x="8" y="5"/>
                  </a:moveTo>
                  <a:cubicBezTo>
                    <a:pt x="6" y="5"/>
                    <a:pt x="6" y="4"/>
                    <a:pt x="4" y="4"/>
                  </a:cubicBezTo>
                  <a:cubicBezTo>
                    <a:pt x="4" y="4"/>
                    <a:pt x="0" y="4"/>
                    <a:pt x="2" y="3"/>
                  </a:cubicBezTo>
                  <a:cubicBezTo>
                    <a:pt x="3" y="1"/>
                    <a:pt x="6" y="0"/>
                    <a:pt x="7" y="2"/>
                  </a:cubicBezTo>
                  <a:cubicBezTo>
                    <a:pt x="9" y="3"/>
                    <a:pt x="11" y="5"/>
                    <a:pt x="8" y="5"/>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95" name="Freeform 594"/>
            <p:cNvSpPr/>
            <p:nvPr/>
          </p:nvSpPr>
          <p:spPr bwMode="auto">
            <a:xfrm>
              <a:off x="7101463" y="4251568"/>
              <a:ext cx="187897" cy="105124"/>
            </a:xfrm>
            <a:custGeom>
              <a:avLst/>
              <a:gdLst>
                <a:gd name="T0" fmla="*/ 8 w 20"/>
                <a:gd name="T1" fmla="*/ 7 h 11"/>
                <a:gd name="T2" fmla="*/ 3 w 20"/>
                <a:gd name="T3" fmla="*/ 5 h 11"/>
                <a:gd name="T4" fmla="*/ 4 w 20"/>
                <a:gd name="T5" fmla="*/ 3 h 11"/>
                <a:gd name="T6" fmla="*/ 1 w 20"/>
                <a:gd name="T7" fmla="*/ 1 h 11"/>
                <a:gd name="T8" fmla="*/ 6 w 20"/>
                <a:gd name="T9" fmla="*/ 1 h 11"/>
                <a:gd name="T10" fmla="*/ 12 w 20"/>
                <a:gd name="T11" fmla="*/ 3 h 11"/>
                <a:gd name="T12" fmla="*/ 16 w 20"/>
                <a:gd name="T13" fmla="*/ 3 h 11"/>
                <a:gd name="T14" fmla="*/ 19 w 20"/>
                <a:gd name="T15" fmla="*/ 4 h 11"/>
                <a:gd name="T16" fmla="*/ 18 w 20"/>
                <a:gd name="T17" fmla="*/ 8 h 11"/>
                <a:gd name="T18" fmla="*/ 15 w 20"/>
                <a:gd name="T19" fmla="*/ 10 h 11"/>
                <a:gd name="T20" fmla="*/ 9 w 20"/>
                <a:gd name="T21" fmla="*/ 11 h 11"/>
                <a:gd name="T22" fmla="*/ 4 w 20"/>
                <a:gd name="T23" fmla="*/ 8 h 11"/>
                <a:gd name="T24" fmla="*/ 8 w 20"/>
                <a:gd name="T25" fmla="*/ 7 h 11"/>
                <a:gd name="T26" fmla="*/ 8 w 20"/>
                <a:gd name="T2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11">
                  <a:moveTo>
                    <a:pt x="8" y="7"/>
                  </a:moveTo>
                  <a:cubicBezTo>
                    <a:pt x="6" y="7"/>
                    <a:pt x="4" y="6"/>
                    <a:pt x="3" y="5"/>
                  </a:cubicBezTo>
                  <a:cubicBezTo>
                    <a:pt x="0" y="4"/>
                    <a:pt x="4" y="3"/>
                    <a:pt x="4" y="3"/>
                  </a:cubicBezTo>
                  <a:cubicBezTo>
                    <a:pt x="4" y="2"/>
                    <a:pt x="2" y="1"/>
                    <a:pt x="1" y="1"/>
                  </a:cubicBezTo>
                  <a:cubicBezTo>
                    <a:pt x="1" y="0"/>
                    <a:pt x="6" y="1"/>
                    <a:pt x="6" y="1"/>
                  </a:cubicBezTo>
                  <a:cubicBezTo>
                    <a:pt x="8" y="1"/>
                    <a:pt x="10" y="2"/>
                    <a:pt x="12" y="3"/>
                  </a:cubicBezTo>
                  <a:cubicBezTo>
                    <a:pt x="14" y="3"/>
                    <a:pt x="15" y="3"/>
                    <a:pt x="16" y="3"/>
                  </a:cubicBezTo>
                  <a:cubicBezTo>
                    <a:pt x="17" y="3"/>
                    <a:pt x="20" y="4"/>
                    <a:pt x="19" y="4"/>
                  </a:cubicBezTo>
                  <a:cubicBezTo>
                    <a:pt x="17" y="6"/>
                    <a:pt x="16" y="5"/>
                    <a:pt x="18" y="8"/>
                  </a:cubicBezTo>
                  <a:cubicBezTo>
                    <a:pt x="19" y="9"/>
                    <a:pt x="16" y="9"/>
                    <a:pt x="15" y="10"/>
                  </a:cubicBezTo>
                  <a:cubicBezTo>
                    <a:pt x="13" y="10"/>
                    <a:pt x="11" y="11"/>
                    <a:pt x="9" y="11"/>
                  </a:cubicBezTo>
                  <a:cubicBezTo>
                    <a:pt x="8" y="10"/>
                    <a:pt x="4" y="9"/>
                    <a:pt x="4" y="8"/>
                  </a:cubicBezTo>
                  <a:cubicBezTo>
                    <a:pt x="4" y="8"/>
                    <a:pt x="10" y="7"/>
                    <a:pt x="8" y="7"/>
                  </a:cubicBezTo>
                  <a:cubicBezTo>
                    <a:pt x="5" y="6"/>
                    <a:pt x="10" y="7"/>
                    <a:pt x="8" y="7"/>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96" name="Freeform 595"/>
            <p:cNvSpPr/>
            <p:nvPr/>
          </p:nvSpPr>
          <p:spPr bwMode="auto">
            <a:xfrm>
              <a:off x="7206560" y="4347133"/>
              <a:ext cx="165604" cy="47785"/>
            </a:xfrm>
            <a:custGeom>
              <a:avLst/>
              <a:gdLst>
                <a:gd name="T0" fmla="*/ 14 w 18"/>
                <a:gd name="T1" fmla="*/ 5 h 5"/>
                <a:gd name="T2" fmla="*/ 16 w 18"/>
                <a:gd name="T3" fmla="*/ 2 h 5"/>
                <a:gd name="T4" fmla="*/ 13 w 18"/>
                <a:gd name="T5" fmla="*/ 1 h 5"/>
                <a:gd name="T6" fmla="*/ 3 w 18"/>
                <a:gd name="T7" fmla="*/ 1 h 5"/>
                <a:gd name="T8" fmla="*/ 4 w 18"/>
                <a:gd name="T9" fmla="*/ 4 h 5"/>
                <a:gd name="T10" fmla="*/ 14 w 18"/>
                <a:gd name="T11" fmla="*/ 5 h 5"/>
                <a:gd name="T12" fmla="*/ 14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4" y="5"/>
                  </a:moveTo>
                  <a:cubicBezTo>
                    <a:pt x="14" y="4"/>
                    <a:pt x="18" y="2"/>
                    <a:pt x="16" y="2"/>
                  </a:cubicBezTo>
                  <a:cubicBezTo>
                    <a:pt x="15" y="1"/>
                    <a:pt x="14" y="1"/>
                    <a:pt x="13" y="1"/>
                  </a:cubicBezTo>
                  <a:cubicBezTo>
                    <a:pt x="10" y="1"/>
                    <a:pt x="6" y="0"/>
                    <a:pt x="3" y="1"/>
                  </a:cubicBezTo>
                  <a:cubicBezTo>
                    <a:pt x="0" y="1"/>
                    <a:pt x="1" y="4"/>
                    <a:pt x="4" y="4"/>
                  </a:cubicBezTo>
                  <a:cubicBezTo>
                    <a:pt x="7" y="4"/>
                    <a:pt x="11" y="5"/>
                    <a:pt x="14" y="5"/>
                  </a:cubicBezTo>
                  <a:cubicBezTo>
                    <a:pt x="16" y="4"/>
                    <a:pt x="12" y="5"/>
                    <a:pt x="14" y="5"/>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97" name="Freeform 596"/>
            <p:cNvSpPr/>
            <p:nvPr/>
          </p:nvSpPr>
          <p:spPr bwMode="auto">
            <a:xfrm>
              <a:off x="7197007" y="4560566"/>
              <a:ext cx="156051" cy="105124"/>
            </a:xfrm>
            <a:custGeom>
              <a:avLst/>
              <a:gdLst>
                <a:gd name="T0" fmla="*/ 7 w 17"/>
                <a:gd name="T1" fmla="*/ 1 h 11"/>
                <a:gd name="T2" fmla="*/ 1 w 17"/>
                <a:gd name="T3" fmla="*/ 6 h 11"/>
                <a:gd name="T4" fmla="*/ 10 w 17"/>
                <a:gd name="T5" fmla="*/ 10 h 11"/>
                <a:gd name="T6" fmla="*/ 15 w 17"/>
                <a:gd name="T7" fmla="*/ 10 h 11"/>
                <a:gd name="T8" fmla="*/ 15 w 17"/>
                <a:gd name="T9" fmla="*/ 8 h 11"/>
                <a:gd name="T10" fmla="*/ 16 w 17"/>
                <a:gd name="T11" fmla="*/ 6 h 11"/>
                <a:gd name="T12" fmla="*/ 7 w 17"/>
                <a:gd name="T13" fmla="*/ 1 h 11"/>
                <a:gd name="T14" fmla="*/ 7 w 17"/>
                <a:gd name="T15" fmla="*/ 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7" y="1"/>
                  </a:moveTo>
                  <a:cubicBezTo>
                    <a:pt x="5" y="0"/>
                    <a:pt x="2" y="4"/>
                    <a:pt x="1" y="6"/>
                  </a:cubicBezTo>
                  <a:cubicBezTo>
                    <a:pt x="0" y="8"/>
                    <a:pt x="8" y="10"/>
                    <a:pt x="10" y="10"/>
                  </a:cubicBezTo>
                  <a:cubicBezTo>
                    <a:pt x="11" y="11"/>
                    <a:pt x="14" y="11"/>
                    <a:pt x="15" y="10"/>
                  </a:cubicBezTo>
                  <a:cubicBezTo>
                    <a:pt x="16" y="10"/>
                    <a:pt x="15" y="9"/>
                    <a:pt x="15" y="8"/>
                  </a:cubicBezTo>
                  <a:cubicBezTo>
                    <a:pt x="15" y="7"/>
                    <a:pt x="15" y="6"/>
                    <a:pt x="16" y="6"/>
                  </a:cubicBezTo>
                  <a:cubicBezTo>
                    <a:pt x="17" y="4"/>
                    <a:pt x="9" y="1"/>
                    <a:pt x="7" y="1"/>
                  </a:cubicBezTo>
                  <a:cubicBezTo>
                    <a:pt x="5" y="0"/>
                    <a:pt x="8" y="1"/>
                    <a:pt x="7"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98" name="Freeform 597"/>
            <p:cNvSpPr/>
            <p:nvPr/>
          </p:nvSpPr>
          <p:spPr bwMode="auto">
            <a:xfrm>
              <a:off x="7270254" y="4535082"/>
              <a:ext cx="38217" cy="25484"/>
            </a:xfrm>
            <a:custGeom>
              <a:avLst/>
              <a:gdLst>
                <a:gd name="T0" fmla="*/ 3 w 4"/>
                <a:gd name="T1" fmla="*/ 2 h 3"/>
                <a:gd name="T2" fmla="*/ 1 w 4"/>
                <a:gd name="T3" fmla="*/ 1 h 3"/>
                <a:gd name="T4" fmla="*/ 3 w 4"/>
                <a:gd name="T5" fmla="*/ 2 h 3"/>
              </a:gdLst>
              <a:ahLst/>
              <a:cxnLst>
                <a:cxn ang="0">
                  <a:pos x="T0" y="T1"/>
                </a:cxn>
                <a:cxn ang="0">
                  <a:pos x="T2" y="T3"/>
                </a:cxn>
                <a:cxn ang="0">
                  <a:pos x="T4" y="T5"/>
                </a:cxn>
              </a:cxnLst>
              <a:rect l="0" t="0" r="r" b="b"/>
              <a:pathLst>
                <a:path w="4" h="3">
                  <a:moveTo>
                    <a:pt x="3" y="2"/>
                  </a:moveTo>
                  <a:cubicBezTo>
                    <a:pt x="1" y="3"/>
                    <a:pt x="0" y="1"/>
                    <a:pt x="1" y="1"/>
                  </a:cubicBezTo>
                  <a:cubicBezTo>
                    <a:pt x="2" y="0"/>
                    <a:pt x="4" y="2"/>
                    <a:pt x="3" y="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199" name="Freeform 598"/>
            <p:cNvSpPr/>
            <p:nvPr/>
          </p:nvSpPr>
          <p:spPr bwMode="auto">
            <a:xfrm>
              <a:off x="7439043" y="4366247"/>
              <a:ext cx="82803" cy="54153"/>
            </a:xfrm>
            <a:custGeom>
              <a:avLst/>
              <a:gdLst>
                <a:gd name="T0" fmla="*/ 1 w 9"/>
                <a:gd name="T1" fmla="*/ 5 h 6"/>
                <a:gd name="T2" fmla="*/ 1 w 9"/>
                <a:gd name="T3" fmla="*/ 1 h 6"/>
                <a:gd name="T4" fmla="*/ 5 w 9"/>
                <a:gd name="T5" fmla="*/ 1 h 6"/>
                <a:gd name="T6" fmla="*/ 9 w 9"/>
                <a:gd name="T7" fmla="*/ 3 h 6"/>
                <a:gd name="T8" fmla="*/ 5 w 9"/>
                <a:gd name="T9" fmla="*/ 5 h 6"/>
                <a:gd name="T10" fmla="*/ 1 w 9"/>
                <a:gd name="T11" fmla="*/ 5 h 6"/>
                <a:gd name="T12" fmla="*/ 1 w 9"/>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9" h="6">
                  <a:moveTo>
                    <a:pt x="1" y="5"/>
                  </a:moveTo>
                  <a:cubicBezTo>
                    <a:pt x="1" y="5"/>
                    <a:pt x="2" y="2"/>
                    <a:pt x="1" y="1"/>
                  </a:cubicBezTo>
                  <a:cubicBezTo>
                    <a:pt x="1" y="0"/>
                    <a:pt x="4" y="1"/>
                    <a:pt x="5" y="1"/>
                  </a:cubicBezTo>
                  <a:cubicBezTo>
                    <a:pt x="6" y="1"/>
                    <a:pt x="9" y="2"/>
                    <a:pt x="9" y="3"/>
                  </a:cubicBezTo>
                  <a:cubicBezTo>
                    <a:pt x="8" y="4"/>
                    <a:pt x="6" y="5"/>
                    <a:pt x="5" y="5"/>
                  </a:cubicBezTo>
                  <a:cubicBezTo>
                    <a:pt x="3" y="6"/>
                    <a:pt x="3" y="6"/>
                    <a:pt x="1" y="5"/>
                  </a:cubicBezTo>
                  <a:cubicBezTo>
                    <a:pt x="0" y="4"/>
                    <a:pt x="2" y="6"/>
                    <a:pt x="1" y="5"/>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00" name="Freeform 599"/>
            <p:cNvSpPr/>
            <p:nvPr/>
          </p:nvSpPr>
          <p:spPr bwMode="auto">
            <a:xfrm>
              <a:off x="7483629" y="4449069"/>
              <a:ext cx="28662" cy="38227"/>
            </a:xfrm>
            <a:custGeom>
              <a:avLst/>
              <a:gdLst>
                <a:gd name="T0" fmla="*/ 2 w 3"/>
                <a:gd name="T1" fmla="*/ 1 h 4"/>
                <a:gd name="T2" fmla="*/ 1 w 3"/>
                <a:gd name="T3" fmla="*/ 3 h 4"/>
                <a:gd name="T4" fmla="*/ 2 w 3"/>
                <a:gd name="T5" fmla="*/ 1 h 4"/>
              </a:gdLst>
              <a:ahLst/>
              <a:cxnLst>
                <a:cxn ang="0">
                  <a:pos x="T0" y="T1"/>
                </a:cxn>
                <a:cxn ang="0">
                  <a:pos x="T2" y="T3"/>
                </a:cxn>
                <a:cxn ang="0">
                  <a:pos x="T4" y="T5"/>
                </a:cxn>
              </a:cxnLst>
              <a:rect l="0" t="0" r="r" b="b"/>
              <a:pathLst>
                <a:path w="3" h="4">
                  <a:moveTo>
                    <a:pt x="2" y="1"/>
                  </a:moveTo>
                  <a:cubicBezTo>
                    <a:pt x="0" y="0"/>
                    <a:pt x="0" y="3"/>
                    <a:pt x="1" y="3"/>
                  </a:cubicBezTo>
                  <a:cubicBezTo>
                    <a:pt x="2" y="4"/>
                    <a:pt x="3" y="2"/>
                    <a:pt x="2"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01" name="Freeform 600"/>
            <p:cNvSpPr/>
            <p:nvPr/>
          </p:nvSpPr>
          <p:spPr bwMode="auto">
            <a:xfrm>
              <a:off x="7177896" y="4420403"/>
              <a:ext cx="831212" cy="254845"/>
            </a:xfrm>
            <a:custGeom>
              <a:avLst/>
              <a:gdLst>
                <a:gd name="T0" fmla="*/ 17 w 89"/>
                <a:gd name="T1" fmla="*/ 7 h 27"/>
                <a:gd name="T2" fmla="*/ 19 w 89"/>
                <a:gd name="T3" fmla="*/ 4 h 27"/>
                <a:gd name="T4" fmla="*/ 15 w 89"/>
                <a:gd name="T5" fmla="*/ 2 h 27"/>
                <a:gd name="T6" fmla="*/ 12 w 89"/>
                <a:gd name="T7" fmla="*/ 2 h 27"/>
                <a:gd name="T8" fmla="*/ 4 w 89"/>
                <a:gd name="T9" fmla="*/ 1 h 27"/>
                <a:gd name="T10" fmla="*/ 4 w 89"/>
                <a:gd name="T11" fmla="*/ 3 h 27"/>
                <a:gd name="T12" fmla="*/ 0 w 89"/>
                <a:gd name="T13" fmla="*/ 4 h 27"/>
                <a:gd name="T14" fmla="*/ 5 w 89"/>
                <a:gd name="T15" fmla="*/ 5 h 27"/>
                <a:gd name="T16" fmla="*/ 7 w 89"/>
                <a:gd name="T17" fmla="*/ 6 h 27"/>
                <a:gd name="T18" fmla="*/ 6 w 89"/>
                <a:gd name="T19" fmla="*/ 7 h 27"/>
                <a:gd name="T20" fmla="*/ 24 w 89"/>
                <a:gd name="T21" fmla="*/ 13 h 27"/>
                <a:gd name="T22" fmla="*/ 25 w 89"/>
                <a:gd name="T23" fmla="*/ 16 h 27"/>
                <a:gd name="T24" fmla="*/ 24 w 89"/>
                <a:gd name="T25" fmla="*/ 21 h 27"/>
                <a:gd name="T26" fmla="*/ 27 w 89"/>
                <a:gd name="T27" fmla="*/ 25 h 27"/>
                <a:gd name="T28" fmla="*/ 30 w 89"/>
                <a:gd name="T29" fmla="*/ 24 h 27"/>
                <a:gd name="T30" fmla="*/ 33 w 89"/>
                <a:gd name="T31" fmla="*/ 26 h 27"/>
                <a:gd name="T32" fmla="*/ 38 w 89"/>
                <a:gd name="T33" fmla="*/ 26 h 27"/>
                <a:gd name="T34" fmla="*/ 42 w 89"/>
                <a:gd name="T35" fmla="*/ 23 h 27"/>
                <a:gd name="T36" fmla="*/ 45 w 89"/>
                <a:gd name="T37" fmla="*/ 26 h 27"/>
                <a:gd name="T38" fmla="*/ 52 w 89"/>
                <a:gd name="T39" fmla="*/ 27 h 27"/>
                <a:gd name="T40" fmla="*/ 62 w 89"/>
                <a:gd name="T41" fmla="*/ 27 h 27"/>
                <a:gd name="T42" fmla="*/ 65 w 89"/>
                <a:gd name="T43" fmla="*/ 27 h 27"/>
                <a:gd name="T44" fmla="*/ 67 w 89"/>
                <a:gd name="T45" fmla="*/ 24 h 27"/>
                <a:gd name="T46" fmla="*/ 70 w 89"/>
                <a:gd name="T47" fmla="*/ 25 h 27"/>
                <a:gd name="T48" fmla="*/ 76 w 89"/>
                <a:gd name="T49" fmla="*/ 27 h 27"/>
                <a:gd name="T50" fmla="*/ 82 w 89"/>
                <a:gd name="T51" fmla="*/ 26 h 27"/>
                <a:gd name="T52" fmla="*/ 85 w 89"/>
                <a:gd name="T53" fmla="*/ 24 h 27"/>
                <a:gd name="T54" fmla="*/ 85 w 89"/>
                <a:gd name="T55" fmla="*/ 22 h 27"/>
                <a:gd name="T56" fmla="*/ 82 w 89"/>
                <a:gd name="T57" fmla="*/ 22 h 27"/>
                <a:gd name="T58" fmla="*/ 85 w 89"/>
                <a:gd name="T59" fmla="*/ 17 h 27"/>
                <a:gd name="T60" fmla="*/ 80 w 89"/>
                <a:gd name="T61" fmla="*/ 16 h 27"/>
                <a:gd name="T62" fmla="*/ 78 w 89"/>
                <a:gd name="T63" fmla="*/ 14 h 27"/>
                <a:gd name="T64" fmla="*/ 70 w 89"/>
                <a:gd name="T65" fmla="*/ 14 h 27"/>
                <a:gd name="T66" fmla="*/ 65 w 89"/>
                <a:gd name="T67" fmla="*/ 14 h 27"/>
                <a:gd name="T68" fmla="*/ 55 w 89"/>
                <a:gd name="T69" fmla="*/ 17 h 27"/>
                <a:gd name="T70" fmla="*/ 56 w 89"/>
                <a:gd name="T71" fmla="*/ 18 h 27"/>
                <a:gd name="T72" fmla="*/ 52 w 89"/>
                <a:gd name="T73" fmla="*/ 18 h 27"/>
                <a:gd name="T74" fmla="*/ 49 w 89"/>
                <a:gd name="T75" fmla="*/ 16 h 27"/>
                <a:gd name="T76" fmla="*/ 46 w 89"/>
                <a:gd name="T77" fmla="*/ 17 h 27"/>
                <a:gd name="T78" fmla="*/ 42 w 89"/>
                <a:gd name="T79" fmla="*/ 16 h 27"/>
                <a:gd name="T80" fmla="*/ 41 w 89"/>
                <a:gd name="T81" fmla="*/ 18 h 27"/>
                <a:gd name="T82" fmla="*/ 38 w 89"/>
                <a:gd name="T83" fmla="*/ 16 h 27"/>
                <a:gd name="T84" fmla="*/ 39 w 89"/>
                <a:gd name="T85" fmla="*/ 14 h 27"/>
                <a:gd name="T86" fmla="*/ 34 w 89"/>
                <a:gd name="T87" fmla="*/ 12 h 27"/>
                <a:gd name="T88" fmla="*/ 30 w 89"/>
                <a:gd name="T89" fmla="*/ 13 h 27"/>
                <a:gd name="T90" fmla="*/ 32 w 89"/>
                <a:gd name="T91" fmla="*/ 12 h 27"/>
                <a:gd name="T92" fmla="*/ 28 w 89"/>
                <a:gd name="T93" fmla="*/ 9 h 27"/>
                <a:gd name="T94" fmla="*/ 38 w 89"/>
                <a:gd name="T95" fmla="*/ 10 h 27"/>
                <a:gd name="T96" fmla="*/ 33 w 89"/>
                <a:gd name="T97" fmla="*/ 7 h 27"/>
                <a:gd name="T98" fmla="*/ 28 w 89"/>
                <a:gd name="T99" fmla="*/ 7 h 27"/>
                <a:gd name="T100" fmla="*/ 32 w 89"/>
                <a:gd name="T101" fmla="*/ 6 h 27"/>
                <a:gd name="T102" fmla="*/ 27 w 89"/>
                <a:gd name="T103" fmla="*/ 5 h 27"/>
                <a:gd name="T104" fmla="*/ 17 w 89"/>
                <a:gd name="T105" fmla="*/ 7 h 27"/>
                <a:gd name="T106" fmla="*/ 17 w 89"/>
                <a:gd name="T107"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9" h="27">
                  <a:moveTo>
                    <a:pt x="17" y="7"/>
                  </a:moveTo>
                  <a:cubicBezTo>
                    <a:pt x="18" y="7"/>
                    <a:pt x="20" y="5"/>
                    <a:pt x="19" y="4"/>
                  </a:cubicBezTo>
                  <a:cubicBezTo>
                    <a:pt x="18" y="3"/>
                    <a:pt x="16" y="2"/>
                    <a:pt x="15" y="2"/>
                  </a:cubicBezTo>
                  <a:cubicBezTo>
                    <a:pt x="14" y="2"/>
                    <a:pt x="13" y="2"/>
                    <a:pt x="12" y="2"/>
                  </a:cubicBezTo>
                  <a:cubicBezTo>
                    <a:pt x="9" y="1"/>
                    <a:pt x="7" y="0"/>
                    <a:pt x="4" y="1"/>
                  </a:cubicBezTo>
                  <a:cubicBezTo>
                    <a:pt x="0" y="2"/>
                    <a:pt x="3" y="2"/>
                    <a:pt x="4" y="3"/>
                  </a:cubicBezTo>
                  <a:cubicBezTo>
                    <a:pt x="4" y="3"/>
                    <a:pt x="0" y="3"/>
                    <a:pt x="0" y="4"/>
                  </a:cubicBezTo>
                  <a:cubicBezTo>
                    <a:pt x="0" y="5"/>
                    <a:pt x="4" y="5"/>
                    <a:pt x="5" y="5"/>
                  </a:cubicBezTo>
                  <a:cubicBezTo>
                    <a:pt x="5" y="6"/>
                    <a:pt x="7" y="6"/>
                    <a:pt x="7" y="6"/>
                  </a:cubicBezTo>
                  <a:cubicBezTo>
                    <a:pt x="7" y="7"/>
                    <a:pt x="6" y="7"/>
                    <a:pt x="6" y="7"/>
                  </a:cubicBezTo>
                  <a:cubicBezTo>
                    <a:pt x="12" y="11"/>
                    <a:pt x="21" y="5"/>
                    <a:pt x="24" y="13"/>
                  </a:cubicBezTo>
                  <a:cubicBezTo>
                    <a:pt x="24" y="14"/>
                    <a:pt x="26" y="15"/>
                    <a:pt x="25" y="16"/>
                  </a:cubicBezTo>
                  <a:cubicBezTo>
                    <a:pt x="24" y="18"/>
                    <a:pt x="23" y="19"/>
                    <a:pt x="24" y="21"/>
                  </a:cubicBezTo>
                  <a:cubicBezTo>
                    <a:pt x="24" y="21"/>
                    <a:pt x="26" y="25"/>
                    <a:pt x="27" y="25"/>
                  </a:cubicBezTo>
                  <a:cubicBezTo>
                    <a:pt x="28" y="26"/>
                    <a:pt x="30" y="23"/>
                    <a:pt x="30" y="24"/>
                  </a:cubicBezTo>
                  <a:cubicBezTo>
                    <a:pt x="31" y="24"/>
                    <a:pt x="32" y="26"/>
                    <a:pt x="33" y="26"/>
                  </a:cubicBezTo>
                  <a:cubicBezTo>
                    <a:pt x="35" y="27"/>
                    <a:pt x="37" y="26"/>
                    <a:pt x="38" y="26"/>
                  </a:cubicBezTo>
                  <a:cubicBezTo>
                    <a:pt x="39" y="25"/>
                    <a:pt x="41" y="23"/>
                    <a:pt x="42" y="23"/>
                  </a:cubicBezTo>
                  <a:cubicBezTo>
                    <a:pt x="42" y="23"/>
                    <a:pt x="44" y="26"/>
                    <a:pt x="45" y="26"/>
                  </a:cubicBezTo>
                  <a:cubicBezTo>
                    <a:pt x="47" y="27"/>
                    <a:pt x="50" y="27"/>
                    <a:pt x="52" y="27"/>
                  </a:cubicBezTo>
                  <a:cubicBezTo>
                    <a:pt x="56" y="27"/>
                    <a:pt x="59" y="27"/>
                    <a:pt x="62" y="27"/>
                  </a:cubicBezTo>
                  <a:cubicBezTo>
                    <a:pt x="63" y="27"/>
                    <a:pt x="64" y="27"/>
                    <a:pt x="65" y="27"/>
                  </a:cubicBezTo>
                  <a:cubicBezTo>
                    <a:pt x="67" y="26"/>
                    <a:pt x="66" y="24"/>
                    <a:pt x="67" y="24"/>
                  </a:cubicBezTo>
                  <a:cubicBezTo>
                    <a:pt x="68" y="23"/>
                    <a:pt x="69" y="24"/>
                    <a:pt x="70" y="25"/>
                  </a:cubicBezTo>
                  <a:cubicBezTo>
                    <a:pt x="71" y="26"/>
                    <a:pt x="74" y="27"/>
                    <a:pt x="76" y="27"/>
                  </a:cubicBezTo>
                  <a:cubicBezTo>
                    <a:pt x="78" y="27"/>
                    <a:pt x="80" y="27"/>
                    <a:pt x="82" y="26"/>
                  </a:cubicBezTo>
                  <a:cubicBezTo>
                    <a:pt x="84" y="26"/>
                    <a:pt x="83" y="24"/>
                    <a:pt x="85" y="24"/>
                  </a:cubicBezTo>
                  <a:cubicBezTo>
                    <a:pt x="86" y="24"/>
                    <a:pt x="87" y="21"/>
                    <a:pt x="85" y="22"/>
                  </a:cubicBezTo>
                  <a:cubicBezTo>
                    <a:pt x="85" y="22"/>
                    <a:pt x="83" y="22"/>
                    <a:pt x="82" y="22"/>
                  </a:cubicBezTo>
                  <a:cubicBezTo>
                    <a:pt x="82" y="22"/>
                    <a:pt x="89" y="18"/>
                    <a:pt x="85" y="17"/>
                  </a:cubicBezTo>
                  <a:cubicBezTo>
                    <a:pt x="84" y="17"/>
                    <a:pt x="82" y="16"/>
                    <a:pt x="80" y="16"/>
                  </a:cubicBezTo>
                  <a:cubicBezTo>
                    <a:pt x="78" y="16"/>
                    <a:pt x="80" y="14"/>
                    <a:pt x="78" y="14"/>
                  </a:cubicBezTo>
                  <a:cubicBezTo>
                    <a:pt x="75" y="14"/>
                    <a:pt x="73" y="14"/>
                    <a:pt x="70" y="14"/>
                  </a:cubicBezTo>
                  <a:cubicBezTo>
                    <a:pt x="68" y="14"/>
                    <a:pt x="67" y="13"/>
                    <a:pt x="65" y="14"/>
                  </a:cubicBezTo>
                  <a:cubicBezTo>
                    <a:pt x="64" y="14"/>
                    <a:pt x="55" y="16"/>
                    <a:pt x="55" y="17"/>
                  </a:cubicBezTo>
                  <a:cubicBezTo>
                    <a:pt x="55" y="17"/>
                    <a:pt x="56" y="17"/>
                    <a:pt x="56" y="18"/>
                  </a:cubicBezTo>
                  <a:cubicBezTo>
                    <a:pt x="56" y="18"/>
                    <a:pt x="53" y="18"/>
                    <a:pt x="52" y="18"/>
                  </a:cubicBezTo>
                  <a:cubicBezTo>
                    <a:pt x="51" y="18"/>
                    <a:pt x="50" y="17"/>
                    <a:pt x="49" y="16"/>
                  </a:cubicBezTo>
                  <a:cubicBezTo>
                    <a:pt x="48" y="16"/>
                    <a:pt x="47" y="17"/>
                    <a:pt x="46" y="17"/>
                  </a:cubicBezTo>
                  <a:cubicBezTo>
                    <a:pt x="45" y="17"/>
                    <a:pt x="43" y="16"/>
                    <a:pt x="42" y="16"/>
                  </a:cubicBezTo>
                  <a:cubicBezTo>
                    <a:pt x="41" y="16"/>
                    <a:pt x="42" y="18"/>
                    <a:pt x="41" y="18"/>
                  </a:cubicBezTo>
                  <a:cubicBezTo>
                    <a:pt x="40" y="18"/>
                    <a:pt x="39" y="16"/>
                    <a:pt x="38" y="16"/>
                  </a:cubicBezTo>
                  <a:cubicBezTo>
                    <a:pt x="35" y="16"/>
                    <a:pt x="39" y="15"/>
                    <a:pt x="39" y="14"/>
                  </a:cubicBezTo>
                  <a:cubicBezTo>
                    <a:pt x="39" y="13"/>
                    <a:pt x="35" y="12"/>
                    <a:pt x="34" y="12"/>
                  </a:cubicBezTo>
                  <a:cubicBezTo>
                    <a:pt x="34" y="12"/>
                    <a:pt x="30" y="13"/>
                    <a:pt x="30" y="13"/>
                  </a:cubicBezTo>
                  <a:cubicBezTo>
                    <a:pt x="30" y="12"/>
                    <a:pt x="32" y="12"/>
                    <a:pt x="32" y="12"/>
                  </a:cubicBezTo>
                  <a:cubicBezTo>
                    <a:pt x="32" y="11"/>
                    <a:pt x="27" y="10"/>
                    <a:pt x="28" y="9"/>
                  </a:cubicBezTo>
                  <a:cubicBezTo>
                    <a:pt x="28" y="9"/>
                    <a:pt x="38" y="10"/>
                    <a:pt x="38" y="10"/>
                  </a:cubicBezTo>
                  <a:cubicBezTo>
                    <a:pt x="38" y="9"/>
                    <a:pt x="34" y="8"/>
                    <a:pt x="33" y="7"/>
                  </a:cubicBezTo>
                  <a:cubicBezTo>
                    <a:pt x="32" y="7"/>
                    <a:pt x="30" y="7"/>
                    <a:pt x="28" y="7"/>
                  </a:cubicBezTo>
                  <a:cubicBezTo>
                    <a:pt x="29" y="7"/>
                    <a:pt x="31" y="7"/>
                    <a:pt x="32" y="6"/>
                  </a:cubicBezTo>
                  <a:cubicBezTo>
                    <a:pt x="32" y="5"/>
                    <a:pt x="27" y="5"/>
                    <a:pt x="27" y="5"/>
                  </a:cubicBezTo>
                  <a:cubicBezTo>
                    <a:pt x="23" y="5"/>
                    <a:pt x="21" y="6"/>
                    <a:pt x="17" y="7"/>
                  </a:cubicBezTo>
                  <a:cubicBezTo>
                    <a:pt x="17" y="7"/>
                    <a:pt x="18" y="7"/>
                    <a:pt x="17" y="7"/>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02" name="Freeform 601"/>
            <p:cNvSpPr/>
            <p:nvPr/>
          </p:nvSpPr>
          <p:spPr bwMode="auto">
            <a:xfrm>
              <a:off x="7197007" y="3980797"/>
              <a:ext cx="550956" cy="347225"/>
            </a:xfrm>
            <a:custGeom>
              <a:avLst/>
              <a:gdLst>
                <a:gd name="T0" fmla="*/ 55 w 59"/>
                <a:gd name="T1" fmla="*/ 21 h 37"/>
                <a:gd name="T2" fmla="*/ 46 w 59"/>
                <a:gd name="T3" fmla="*/ 20 h 37"/>
                <a:gd name="T4" fmla="*/ 46 w 59"/>
                <a:gd name="T5" fmla="*/ 18 h 37"/>
                <a:gd name="T6" fmla="*/ 44 w 59"/>
                <a:gd name="T7" fmla="*/ 15 h 37"/>
                <a:gd name="T8" fmla="*/ 44 w 59"/>
                <a:gd name="T9" fmla="*/ 11 h 37"/>
                <a:gd name="T10" fmla="*/ 43 w 59"/>
                <a:gd name="T11" fmla="*/ 15 h 37"/>
                <a:gd name="T12" fmla="*/ 35 w 59"/>
                <a:gd name="T13" fmla="*/ 10 h 37"/>
                <a:gd name="T14" fmla="*/ 24 w 59"/>
                <a:gd name="T15" fmla="*/ 2 h 37"/>
                <a:gd name="T16" fmla="*/ 12 w 59"/>
                <a:gd name="T17" fmla="*/ 1 h 37"/>
                <a:gd name="T18" fmla="*/ 12 w 59"/>
                <a:gd name="T19" fmla="*/ 3 h 37"/>
                <a:gd name="T20" fmla="*/ 6 w 59"/>
                <a:gd name="T21" fmla="*/ 5 h 37"/>
                <a:gd name="T22" fmla="*/ 11 w 59"/>
                <a:gd name="T23" fmla="*/ 9 h 37"/>
                <a:gd name="T24" fmla="*/ 6 w 59"/>
                <a:gd name="T25" fmla="*/ 9 h 37"/>
                <a:gd name="T26" fmla="*/ 5 w 59"/>
                <a:gd name="T27" fmla="*/ 11 h 37"/>
                <a:gd name="T28" fmla="*/ 6 w 59"/>
                <a:gd name="T29" fmla="*/ 14 h 37"/>
                <a:gd name="T30" fmla="*/ 10 w 59"/>
                <a:gd name="T31" fmla="*/ 14 h 37"/>
                <a:gd name="T32" fmla="*/ 0 w 59"/>
                <a:gd name="T33" fmla="*/ 15 h 37"/>
                <a:gd name="T34" fmla="*/ 7 w 59"/>
                <a:gd name="T35" fmla="*/ 20 h 37"/>
                <a:gd name="T36" fmla="*/ 8 w 59"/>
                <a:gd name="T37" fmla="*/ 23 h 37"/>
                <a:gd name="T38" fmla="*/ 14 w 59"/>
                <a:gd name="T39" fmla="*/ 23 h 37"/>
                <a:gd name="T40" fmla="*/ 26 w 59"/>
                <a:gd name="T41" fmla="*/ 23 h 37"/>
                <a:gd name="T42" fmla="*/ 28 w 59"/>
                <a:gd name="T43" fmla="*/ 24 h 37"/>
                <a:gd name="T44" fmla="*/ 16 w 59"/>
                <a:gd name="T45" fmla="*/ 25 h 37"/>
                <a:gd name="T46" fmla="*/ 16 w 59"/>
                <a:gd name="T47" fmla="*/ 30 h 37"/>
                <a:gd name="T48" fmla="*/ 19 w 59"/>
                <a:gd name="T49" fmla="*/ 33 h 37"/>
                <a:gd name="T50" fmla="*/ 32 w 59"/>
                <a:gd name="T51" fmla="*/ 35 h 37"/>
                <a:gd name="T52" fmla="*/ 34 w 59"/>
                <a:gd name="T53" fmla="*/ 36 h 37"/>
                <a:gd name="T54" fmla="*/ 40 w 59"/>
                <a:gd name="T55" fmla="*/ 35 h 37"/>
                <a:gd name="T56" fmla="*/ 41 w 59"/>
                <a:gd name="T57" fmla="*/ 35 h 37"/>
                <a:gd name="T58" fmla="*/ 41 w 59"/>
                <a:gd name="T59" fmla="*/ 29 h 37"/>
                <a:gd name="T60" fmla="*/ 46 w 59"/>
                <a:gd name="T61" fmla="*/ 30 h 37"/>
                <a:gd name="T62" fmla="*/ 51 w 59"/>
                <a:gd name="T63" fmla="*/ 28 h 37"/>
                <a:gd name="T64" fmla="*/ 54 w 59"/>
                <a:gd name="T65" fmla="*/ 26 h 37"/>
                <a:gd name="T66" fmla="*/ 58 w 59"/>
                <a:gd name="T67"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9" h="37">
                  <a:moveTo>
                    <a:pt x="58" y="24"/>
                  </a:moveTo>
                  <a:cubicBezTo>
                    <a:pt x="58" y="22"/>
                    <a:pt x="56" y="22"/>
                    <a:pt x="55" y="21"/>
                  </a:cubicBezTo>
                  <a:cubicBezTo>
                    <a:pt x="54" y="20"/>
                    <a:pt x="53" y="22"/>
                    <a:pt x="52" y="21"/>
                  </a:cubicBezTo>
                  <a:cubicBezTo>
                    <a:pt x="50" y="19"/>
                    <a:pt x="48" y="21"/>
                    <a:pt x="46" y="20"/>
                  </a:cubicBezTo>
                  <a:cubicBezTo>
                    <a:pt x="46" y="20"/>
                    <a:pt x="48" y="19"/>
                    <a:pt x="48" y="18"/>
                  </a:cubicBezTo>
                  <a:cubicBezTo>
                    <a:pt x="48" y="18"/>
                    <a:pt x="46" y="18"/>
                    <a:pt x="46" y="18"/>
                  </a:cubicBezTo>
                  <a:cubicBezTo>
                    <a:pt x="46" y="17"/>
                    <a:pt x="47" y="17"/>
                    <a:pt x="47" y="16"/>
                  </a:cubicBezTo>
                  <a:cubicBezTo>
                    <a:pt x="47" y="15"/>
                    <a:pt x="44" y="16"/>
                    <a:pt x="44" y="15"/>
                  </a:cubicBezTo>
                  <a:cubicBezTo>
                    <a:pt x="43" y="15"/>
                    <a:pt x="45" y="14"/>
                    <a:pt x="45" y="14"/>
                  </a:cubicBezTo>
                  <a:cubicBezTo>
                    <a:pt x="46" y="13"/>
                    <a:pt x="44" y="12"/>
                    <a:pt x="44" y="11"/>
                  </a:cubicBezTo>
                  <a:cubicBezTo>
                    <a:pt x="43" y="10"/>
                    <a:pt x="38" y="11"/>
                    <a:pt x="38" y="11"/>
                  </a:cubicBezTo>
                  <a:cubicBezTo>
                    <a:pt x="38" y="12"/>
                    <a:pt x="43" y="14"/>
                    <a:pt x="43" y="15"/>
                  </a:cubicBezTo>
                  <a:cubicBezTo>
                    <a:pt x="42" y="16"/>
                    <a:pt x="39" y="14"/>
                    <a:pt x="38" y="13"/>
                  </a:cubicBezTo>
                  <a:cubicBezTo>
                    <a:pt x="36" y="12"/>
                    <a:pt x="39" y="10"/>
                    <a:pt x="35" y="10"/>
                  </a:cubicBezTo>
                  <a:cubicBezTo>
                    <a:pt x="33" y="10"/>
                    <a:pt x="30" y="10"/>
                    <a:pt x="29" y="8"/>
                  </a:cubicBezTo>
                  <a:cubicBezTo>
                    <a:pt x="28" y="6"/>
                    <a:pt x="26" y="3"/>
                    <a:pt x="24" y="2"/>
                  </a:cubicBezTo>
                  <a:cubicBezTo>
                    <a:pt x="21" y="1"/>
                    <a:pt x="18" y="0"/>
                    <a:pt x="16" y="0"/>
                  </a:cubicBezTo>
                  <a:cubicBezTo>
                    <a:pt x="15" y="0"/>
                    <a:pt x="10" y="0"/>
                    <a:pt x="12" y="1"/>
                  </a:cubicBezTo>
                  <a:cubicBezTo>
                    <a:pt x="13" y="1"/>
                    <a:pt x="17" y="2"/>
                    <a:pt x="17" y="2"/>
                  </a:cubicBezTo>
                  <a:cubicBezTo>
                    <a:pt x="17" y="4"/>
                    <a:pt x="13" y="3"/>
                    <a:pt x="12" y="3"/>
                  </a:cubicBezTo>
                  <a:cubicBezTo>
                    <a:pt x="12" y="3"/>
                    <a:pt x="13" y="4"/>
                    <a:pt x="13" y="4"/>
                  </a:cubicBezTo>
                  <a:cubicBezTo>
                    <a:pt x="13" y="5"/>
                    <a:pt x="7" y="2"/>
                    <a:pt x="6" y="5"/>
                  </a:cubicBezTo>
                  <a:cubicBezTo>
                    <a:pt x="6" y="5"/>
                    <a:pt x="11" y="7"/>
                    <a:pt x="12" y="7"/>
                  </a:cubicBezTo>
                  <a:cubicBezTo>
                    <a:pt x="10" y="6"/>
                    <a:pt x="11" y="9"/>
                    <a:pt x="11" y="9"/>
                  </a:cubicBezTo>
                  <a:cubicBezTo>
                    <a:pt x="11" y="10"/>
                    <a:pt x="4" y="7"/>
                    <a:pt x="3" y="8"/>
                  </a:cubicBezTo>
                  <a:cubicBezTo>
                    <a:pt x="3" y="7"/>
                    <a:pt x="6" y="8"/>
                    <a:pt x="6" y="9"/>
                  </a:cubicBezTo>
                  <a:cubicBezTo>
                    <a:pt x="6" y="8"/>
                    <a:pt x="4" y="9"/>
                    <a:pt x="4" y="9"/>
                  </a:cubicBezTo>
                  <a:cubicBezTo>
                    <a:pt x="3" y="10"/>
                    <a:pt x="5" y="11"/>
                    <a:pt x="5" y="11"/>
                  </a:cubicBezTo>
                  <a:cubicBezTo>
                    <a:pt x="6" y="12"/>
                    <a:pt x="2" y="12"/>
                    <a:pt x="1" y="12"/>
                  </a:cubicBezTo>
                  <a:cubicBezTo>
                    <a:pt x="2" y="12"/>
                    <a:pt x="4" y="13"/>
                    <a:pt x="6" y="14"/>
                  </a:cubicBezTo>
                  <a:cubicBezTo>
                    <a:pt x="8" y="14"/>
                    <a:pt x="10" y="13"/>
                    <a:pt x="12" y="13"/>
                  </a:cubicBezTo>
                  <a:cubicBezTo>
                    <a:pt x="12" y="13"/>
                    <a:pt x="10" y="14"/>
                    <a:pt x="10" y="14"/>
                  </a:cubicBezTo>
                  <a:cubicBezTo>
                    <a:pt x="10" y="15"/>
                    <a:pt x="11" y="15"/>
                    <a:pt x="11" y="15"/>
                  </a:cubicBezTo>
                  <a:cubicBezTo>
                    <a:pt x="11" y="16"/>
                    <a:pt x="0" y="15"/>
                    <a:pt x="0" y="15"/>
                  </a:cubicBezTo>
                  <a:cubicBezTo>
                    <a:pt x="0" y="15"/>
                    <a:pt x="2" y="18"/>
                    <a:pt x="2" y="18"/>
                  </a:cubicBezTo>
                  <a:cubicBezTo>
                    <a:pt x="3" y="19"/>
                    <a:pt x="7" y="21"/>
                    <a:pt x="7" y="20"/>
                  </a:cubicBezTo>
                  <a:cubicBezTo>
                    <a:pt x="7" y="21"/>
                    <a:pt x="5" y="20"/>
                    <a:pt x="6" y="22"/>
                  </a:cubicBezTo>
                  <a:cubicBezTo>
                    <a:pt x="6" y="22"/>
                    <a:pt x="7" y="23"/>
                    <a:pt x="8" y="23"/>
                  </a:cubicBezTo>
                  <a:cubicBezTo>
                    <a:pt x="9" y="24"/>
                    <a:pt x="10" y="23"/>
                    <a:pt x="11" y="23"/>
                  </a:cubicBezTo>
                  <a:cubicBezTo>
                    <a:pt x="12" y="22"/>
                    <a:pt x="13" y="24"/>
                    <a:pt x="14" y="23"/>
                  </a:cubicBezTo>
                  <a:cubicBezTo>
                    <a:pt x="17" y="22"/>
                    <a:pt x="19" y="21"/>
                    <a:pt x="21" y="22"/>
                  </a:cubicBezTo>
                  <a:cubicBezTo>
                    <a:pt x="23" y="23"/>
                    <a:pt x="24" y="23"/>
                    <a:pt x="26" y="23"/>
                  </a:cubicBezTo>
                  <a:cubicBezTo>
                    <a:pt x="25" y="23"/>
                    <a:pt x="23" y="23"/>
                    <a:pt x="21" y="23"/>
                  </a:cubicBezTo>
                  <a:cubicBezTo>
                    <a:pt x="23" y="23"/>
                    <a:pt x="27" y="23"/>
                    <a:pt x="28" y="24"/>
                  </a:cubicBezTo>
                  <a:cubicBezTo>
                    <a:pt x="28" y="24"/>
                    <a:pt x="23" y="25"/>
                    <a:pt x="23" y="25"/>
                  </a:cubicBezTo>
                  <a:cubicBezTo>
                    <a:pt x="21" y="25"/>
                    <a:pt x="18" y="25"/>
                    <a:pt x="16" y="25"/>
                  </a:cubicBezTo>
                  <a:cubicBezTo>
                    <a:pt x="16" y="26"/>
                    <a:pt x="12" y="27"/>
                    <a:pt x="13" y="27"/>
                  </a:cubicBezTo>
                  <a:cubicBezTo>
                    <a:pt x="14" y="28"/>
                    <a:pt x="15" y="28"/>
                    <a:pt x="16" y="30"/>
                  </a:cubicBezTo>
                  <a:cubicBezTo>
                    <a:pt x="16" y="32"/>
                    <a:pt x="22" y="30"/>
                    <a:pt x="23" y="32"/>
                  </a:cubicBezTo>
                  <a:cubicBezTo>
                    <a:pt x="23" y="32"/>
                    <a:pt x="19" y="32"/>
                    <a:pt x="19" y="33"/>
                  </a:cubicBezTo>
                  <a:cubicBezTo>
                    <a:pt x="20" y="34"/>
                    <a:pt x="25" y="36"/>
                    <a:pt x="26" y="36"/>
                  </a:cubicBezTo>
                  <a:cubicBezTo>
                    <a:pt x="26" y="36"/>
                    <a:pt x="32" y="36"/>
                    <a:pt x="32" y="35"/>
                  </a:cubicBezTo>
                  <a:cubicBezTo>
                    <a:pt x="32" y="35"/>
                    <a:pt x="31" y="35"/>
                    <a:pt x="31" y="35"/>
                  </a:cubicBezTo>
                  <a:cubicBezTo>
                    <a:pt x="31" y="33"/>
                    <a:pt x="35" y="36"/>
                    <a:pt x="34" y="36"/>
                  </a:cubicBezTo>
                  <a:cubicBezTo>
                    <a:pt x="35" y="36"/>
                    <a:pt x="33" y="33"/>
                    <a:pt x="33" y="32"/>
                  </a:cubicBezTo>
                  <a:cubicBezTo>
                    <a:pt x="35" y="31"/>
                    <a:pt x="37" y="37"/>
                    <a:pt x="40" y="35"/>
                  </a:cubicBezTo>
                  <a:cubicBezTo>
                    <a:pt x="41" y="34"/>
                    <a:pt x="39" y="32"/>
                    <a:pt x="40" y="32"/>
                  </a:cubicBezTo>
                  <a:cubicBezTo>
                    <a:pt x="41" y="32"/>
                    <a:pt x="41" y="34"/>
                    <a:pt x="41" y="35"/>
                  </a:cubicBezTo>
                  <a:cubicBezTo>
                    <a:pt x="42" y="35"/>
                    <a:pt x="43" y="31"/>
                    <a:pt x="42" y="31"/>
                  </a:cubicBezTo>
                  <a:cubicBezTo>
                    <a:pt x="42" y="30"/>
                    <a:pt x="42" y="29"/>
                    <a:pt x="41" y="29"/>
                  </a:cubicBezTo>
                  <a:cubicBezTo>
                    <a:pt x="41" y="28"/>
                    <a:pt x="42" y="26"/>
                    <a:pt x="43" y="27"/>
                  </a:cubicBezTo>
                  <a:cubicBezTo>
                    <a:pt x="44" y="28"/>
                    <a:pt x="43" y="32"/>
                    <a:pt x="46" y="30"/>
                  </a:cubicBezTo>
                  <a:cubicBezTo>
                    <a:pt x="47" y="29"/>
                    <a:pt x="50" y="25"/>
                    <a:pt x="52" y="27"/>
                  </a:cubicBezTo>
                  <a:cubicBezTo>
                    <a:pt x="53" y="27"/>
                    <a:pt x="51" y="28"/>
                    <a:pt x="51" y="28"/>
                  </a:cubicBezTo>
                  <a:cubicBezTo>
                    <a:pt x="51" y="28"/>
                    <a:pt x="56" y="27"/>
                    <a:pt x="56" y="27"/>
                  </a:cubicBezTo>
                  <a:cubicBezTo>
                    <a:pt x="56" y="27"/>
                    <a:pt x="54" y="27"/>
                    <a:pt x="54" y="26"/>
                  </a:cubicBezTo>
                  <a:cubicBezTo>
                    <a:pt x="54" y="25"/>
                    <a:pt x="59" y="25"/>
                    <a:pt x="58" y="24"/>
                  </a:cubicBezTo>
                  <a:cubicBezTo>
                    <a:pt x="58" y="22"/>
                    <a:pt x="58" y="25"/>
                    <a:pt x="58" y="24"/>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03" name="Freeform 602"/>
            <p:cNvSpPr/>
            <p:nvPr/>
          </p:nvSpPr>
          <p:spPr bwMode="auto">
            <a:xfrm>
              <a:off x="7419934" y="3767367"/>
              <a:ext cx="1455416" cy="758159"/>
            </a:xfrm>
            <a:custGeom>
              <a:avLst/>
              <a:gdLst>
                <a:gd name="T0" fmla="*/ 15 w 156"/>
                <a:gd name="T1" fmla="*/ 77 h 81"/>
                <a:gd name="T2" fmla="*/ 27 w 156"/>
                <a:gd name="T3" fmla="*/ 76 h 81"/>
                <a:gd name="T4" fmla="*/ 37 w 156"/>
                <a:gd name="T5" fmla="*/ 78 h 81"/>
                <a:gd name="T6" fmla="*/ 48 w 156"/>
                <a:gd name="T7" fmla="*/ 77 h 81"/>
                <a:gd name="T8" fmla="*/ 65 w 156"/>
                <a:gd name="T9" fmla="*/ 76 h 81"/>
                <a:gd name="T10" fmla="*/ 59 w 156"/>
                <a:gd name="T11" fmla="*/ 70 h 81"/>
                <a:gd name="T12" fmla="*/ 50 w 156"/>
                <a:gd name="T13" fmla="*/ 65 h 81"/>
                <a:gd name="T14" fmla="*/ 73 w 156"/>
                <a:gd name="T15" fmla="*/ 61 h 81"/>
                <a:gd name="T16" fmla="*/ 76 w 156"/>
                <a:gd name="T17" fmla="*/ 55 h 81"/>
                <a:gd name="T18" fmla="*/ 71 w 156"/>
                <a:gd name="T19" fmla="*/ 50 h 81"/>
                <a:gd name="T20" fmla="*/ 72 w 156"/>
                <a:gd name="T21" fmla="*/ 48 h 81"/>
                <a:gd name="T22" fmla="*/ 78 w 156"/>
                <a:gd name="T23" fmla="*/ 45 h 81"/>
                <a:gd name="T24" fmla="*/ 90 w 156"/>
                <a:gd name="T25" fmla="*/ 44 h 81"/>
                <a:gd name="T26" fmla="*/ 105 w 156"/>
                <a:gd name="T27" fmla="*/ 37 h 81"/>
                <a:gd name="T28" fmla="*/ 105 w 156"/>
                <a:gd name="T29" fmla="*/ 32 h 81"/>
                <a:gd name="T30" fmla="*/ 136 w 156"/>
                <a:gd name="T31" fmla="*/ 21 h 81"/>
                <a:gd name="T32" fmla="*/ 115 w 156"/>
                <a:gd name="T33" fmla="*/ 23 h 81"/>
                <a:gd name="T34" fmla="*/ 134 w 156"/>
                <a:gd name="T35" fmla="*/ 18 h 81"/>
                <a:gd name="T36" fmla="*/ 146 w 156"/>
                <a:gd name="T37" fmla="*/ 10 h 81"/>
                <a:gd name="T38" fmla="*/ 133 w 156"/>
                <a:gd name="T39" fmla="*/ 5 h 81"/>
                <a:gd name="T40" fmla="*/ 121 w 156"/>
                <a:gd name="T41" fmla="*/ 5 h 81"/>
                <a:gd name="T42" fmla="*/ 100 w 156"/>
                <a:gd name="T43" fmla="*/ 2 h 81"/>
                <a:gd name="T44" fmla="*/ 91 w 156"/>
                <a:gd name="T45" fmla="*/ 5 h 81"/>
                <a:gd name="T46" fmla="*/ 80 w 156"/>
                <a:gd name="T47" fmla="*/ 8 h 81"/>
                <a:gd name="T48" fmla="*/ 58 w 156"/>
                <a:gd name="T49" fmla="*/ 4 h 81"/>
                <a:gd name="T50" fmla="*/ 52 w 156"/>
                <a:gd name="T51" fmla="*/ 5 h 81"/>
                <a:gd name="T52" fmla="*/ 46 w 156"/>
                <a:gd name="T53" fmla="*/ 10 h 81"/>
                <a:gd name="T54" fmla="*/ 45 w 156"/>
                <a:gd name="T55" fmla="*/ 12 h 81"/>
                <a:gd name="T56" fmla="*/ 31 w 156"/>
                <a:gd name="T57" fmla="*/ 10 h 81"/>
                <a:gd name="T58" fmla="*/ 34 w 156"/>
                <a:gd name="T59" fmla="*/ 16 h 81"/>
                <a:gd name="T60" fmla="*/ 23 w 156"/>
                <a:gd name="T61" fmla="*/ 16 h 81"/>
                <a:gd name="T62" fmla="*/ 5 w 156"/>
                <a:gd name="T63" fmla="*/ 17 h 81"/>
                <a:gd name="T64" fmla="*/ 11 w 156"/>
                <a:gd name="T65" fmla="*/ 21 h 81"/>
                <a:gd name="T66" fmla="*/ 13 w 156"/>
                <a:gd name="T67" fmla="*/ 26 h 81"/>
                <a:gd name="T68" fmla="*/ 23 w 156"/>
                <a:gd name="T69" fmla="*/ 27 h 81"/>
                <a:gd name="T70" fmla="*/ 20 w 156"/>
                <a:gd name="T71" fmla="*/ 31 h 81"/>
                <a:gd name="T72" fmla="*/ 26 w 156"/>
                <a:gd name="T73" fmla="*/ 30 h 81"/>
                <a:gd name="T74" fmla="*/ 42 w 156"/>
                <a:gd name="T75" fmla="*/ 30 h 81"/>
                <a:gd name="T76" fmla="*/ 52 w 156"/>
                <a:gd name="T77" fmla="*/ 31 h 81"/>
                <a:gd name="T78" fmla="*/ 73 w 156"/>
                <a:gd name="T79" fmla="*/ 21 h 81"/>
                <a:gd name="T80" fmla="*/ 60 w 156"/>
                <a:gd name="T81" fmla="*/ 31 h 81"/>
                <a:gd name="T82" fmla="*/ 44 w 156"/>
                <a:gd name="T83" fmla="*/ 35 h 81"/>
                <a:gd name="T84" fmla="*/ 58 w 156"/>
                <a:gd name="T85" fmla="*/ 42 h 81"/>
                <a:gd name="T86" fmla="*/ 32 w 156"/>
                <a:gd name="T87" fmla="*/ 39 h 81"/>
                <a:gd name="T88" fmla="*/ 42 w 156"/>
                <a:gd name="T89" fmla="*/ 50 h 81"/>
                <a:gd name="T90" fmla="*/ 44 w 156"/>
                <a:gd name="T91" fmla="*/ 52 h 81"/>
                <a:gd name="T92" fmla="*/ 30 w 156"/>
                <a:gd name="T93" fmla="*/ 52 h 81"/>
                <a:gd name="T94" fmla="*/ 27 w 156"/>
                <a:gd name="T95" fmla="*/ 59 h 81"/>
                <a:gd name="T96" fmla="*/ 36 w 156"/>
                <a:gd name="T97" fmla="*/ 57 h 81"/>
                <a:gd name="T98" fmla="*/ 34 w 156"/>
                <a:gd name="T99" fmla="*/ 60 h 81"/>
                <a:gd name="T100" fmla="*/ 37 w 156"/>
                <a:gd name="T101" fmla="*/ 65 h 81"/>
                <a:gd name="T102" fmla="*/ 38 w 156"/>
                <a:gd name="T103" fmla="*/ 68 h 81"/>
                <a:gd name="T104" fmla="*/ 19 w 156"/>
                <a:gd name="T105" fmla="*/ 6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6" h="81">
                  <a:moveTo>
                    <a:pt x="26" y="70"/>
                  </a:moveTo>
                  <a:cubicBezTo>
                    <a:pt x="22" y="70"/>
                    <a:pt x="17" y="70"/>
                    <a:pt x="13" y="71"/>
                  </a:cubicBezTo>
                  <a:cubicBezTo>
                    <a:pt x="11" y="72"/>
                    <a:pt x="11" y="75"/>
                    <a:pt x="12" y="76"/>
                  </a:cubicBezTo>
                  <a:cubicBezTo>
                    <a:pt x="13" y="77"/>
                    <a:pt x="15" y="78"/>
                    <a:pt x="15" y="77"/>
                  </a:cubicBezTo>
                  <a:cubicBezTo>
                    <a:pt x="17" y="77"/>
                    <a:pt x="16" y="76"/>
                    <a:pt x="17" y="75"/>
                  </a:cubicBezTo>
                  <a:cubicBezTo>
                    <a:pt x="17" y="75"/>
                    <a:pt x="17" y="78"/>
                    <a:pt x="17" y="78"/>
                  </a:cubicBezTo>
                  <a:cubicBezTo>
                    <a:pt x="19" y="78"/>
                    <a:pt x="22" y="78"/>
                    <a:pt x="24" y="78"/>
                  </a:cubicBezTo>
                  <a:cubicBezTo>
                    <a:pt x="26" y="78"/>
                    <a:pt x="26" y="76"/>
                    <a:pt x="27" y="76"/>
                  </a:cubicBezTo>
                  <a:cubicBezTo>
                    <a:pt x="29" y="76"/>
                    <a:pt x="27" y="78"/>
                    <a:pt x="27" y="78"/>
                  </a:cubicBezTo>
                  <a:cubicBezTo>
                    <a:pt x="27" y="78"/>
                    <a:pt x="37" y="79"/>
                    <a:pt x="37" y="78"/>
                  </a:cubicBezTo>
                  <a:cubicBezTo>
                    <a:pt x="37" y="78"/>
                    <a:pt x="35" y="77"/>
                    <a:pt x="34" y="76"/>
                  </a:cubicBezTo>
                  <a:cubicBezTo>
                    <a:pt x="34" y="76"/>
                    <a:pt x="38" y="77"/>
                    <a:pt x="37" y="78"/>
                  </a:cubicBezTo>
                  <a:cubicBezTo>
                    <a:pt x="38" y="77"/>
                    <a:pt x="37" y="76"/>
                    <a:pt x="38" y="76"/>
                  </a:cubicBezTo>
                  <a:cubicBezTo>
                    <a:pt x="38" y="76"/>
                    <a:pt x="40" y="77"/>
                    <a:pt x="41" y="77"/>
                  </a:cubicBezTo>
                  <a:cubicBezTo>
                    <a:pt x="43" y="79"/>
                    <a:pt x="41" y="76"/>
                    <a:pt x="42" y="75"/>
                  </a:cubicBezTo>
                  <a:cubicBezTo>
                    <a:pt x="42" y="75"/>
                    <a:pt x="48" y="78"/>
                    <a:pt x="48" y="77"/>
                  </a:cubicBezTo>
                  <a:cubicBezTo>
                    <a:pt x="48" y="76"/>
                    <a:pt x="46" y="76"/>
                    <a:pt x="46" y="75"/>
                  </a:cubicBezTo>
                  <a:cubicBezTo>
                    <a:pt x="46" y="75"/>
                    <a:pt x="53" y="76"/>
                    <a:pt x="53" y="76"/>
                  </a:cubicBezTo>
                  <a:cubicBezTo>
                    <a:pt x="57" y="76"/>
                    <a:pt x="52" y="79"/>
                    <a:pt x="52" y="80"/>
                  </a:cubicBezTo>
                  <a:cubicBezTo>
                    <a:pt x="52" y="81"/>
                    <a:pt x="64" y="76"/>
                    <a:pt x="65" y="76"/>
                  </a:cubicBezTo>
                  <a:cubicBezTo>
                    <a:pt x="67" y="76"/>
                    <a:pt x="72" y="73"/>
                    <a:pt x="68" y="72"/>
                  </a:cubicBezTo>
                  <a:cubicBezTo>
                    <a:pt x="66" y="71"/>
                    <a:pt x="63" y="73"/>
                    <a:pt x="61" y="72"/>
                  </a:cubicBezTo>
                  <a:cubicBezTo>
                    <a:pt x="61" y="72"/>
                    <a:pt x="63" y="70"/>
                    <a:pt x="63" y="70"/>
                  </a:cubicBezTo>
                  <a:cubicBezTo>
                    <a:pt x="63" y="69"/>
                    <a:pt x="60" y="70"/>
                    <a:pt x="59" y="70"/>
                  </a:cubicBezTo>
                  <a:cubicBezTo>
                    <a:pt x="57" y="70"/>
                    <a:pt x="56" y="68"/>
                    <a:pt x="54" y="68"/>
                  </a:cubicBezTo>
                  <a:cubicBezTo>
                    <a:pt x="53" y="69"/>
                    <a:pt x="50" y="70"/>
                    <a:pt x="48" y="69"/>
                  </a:cubicBezTo>
                  <a:cubicBezTo>
                    <a:pt x="49" y="69"/>
                    <a:pt x="50" y="69"/>
                    <a:pt x="51" y="69"/>
                  </a:cubicBezTo>
                  <a:cubicBezTo>
                    <a:pt x="52" y="68"/>
                    <a:pt x="50" y="66"/>
                    <a:pt x="50" y="65"/>
                  </a:cubicBezTo>
                  <a:cubicBezTo>
                    <a:pt x="50" y="67"/>
                    <a:pt x="59" y="68"/>
                    <a:pt x="60" y="68"/>
                  </a:cubicBezTo>
                  <a:cubicBezTo>
                    <a:pt x="61" y="68"/>
                    <a:pt x="63" y="68"/>
                    <a:pt x="65" y="68"/>
                  </a:cubicBezTo>
                  <a:cubicBezTo>
                    <a:pt x="67" y="68"/>
                    <a:pt x="69" y="65"/>
                    <a:pt x="68" y="64"/>
                  </a:cubicBezTo>
                  <a:cubicBezTo>
                    <a:pt x="65" y="61"/>
                    <a:pt x="71" y="61"/>
                    <a:pt x="73" y="61"/>
                  </a:cubicBezTo>
                  <a:cubicBezTo>
                    <a:pt x="74" y="61"/>
                    <a:pt x="79" y="61"/>
                    <a:pt x="80" y="60"/>
                  </a:cubicBezTo>
                  <a:cubicBezTo>
                    <a:pt x="80" y="60"/>
                    <a:pt x="75" y="58"/>
                    <a:pt x="75" y="58"/>
                  </a:cubicBezTo>
                  <a:cubicBezTo>
                    <a:pt x="77" y="57"/>
                    <a:pt x="81" y="59"/>
                    <a:pt x="82" y="57"/>
                  </a:cubicBezTo>
                  <a:cubicBezTo>
                    <a:pt x="83" y="56"/>
                    <a:pt x="77" y="55"/>
                    <a:pt x="76" y="55"/>
                  </a:cubicBezTo>
                  <a:cubicBezTo>
                    <a:pt x="77" y="55"/>
                    <a:pt x="84" y="54"/>
                    <a:pt x="85" y="53"/>
                  </a:cubicBezTo>
                  <a:cubicBezTo>
                    <a:pt x="87" y="52"/>
                    <a:pt x="77" y="50"/>
                    <a:pt x="77" y="51"/>
                  </a:cubicBezTo>
                  <a:cubicBezTo>
                    <a:pt x="77" y="50"/>
                    <a:pt x="79" y="50"/>
                    <a:pt x="79" y="50"/>
                  </a:cubicBezTo>
                  <a:cubicBezTo>
                    <a:pt x="79" y="49"/>
                    <a:pt x="72" y="50"/>
                    <a:pt x="71" y="50"/>
                  </a:cubicBezTo>
                  <a:cubicBezTo>
                    <a:pt x="69" y="50"/>
                    <a:pt x="68" y="51"/>
                    <a:pt x="66" y="52"/>
                  </a:cubicBezTo>
                  <a:cubicBezTo>
                    <a:pt x="67" y="52"/>
                    <a:pt x="70" y="49"/>
                    <a:pt x="68" y="49"/>
                  </a:cubicBezTo>
                  <a:cubicBezTo>
                    <a:pt x="68" y="49"/>
                    <a:pt x="64" y="49"/>
                    <a:pt x="64" y="48"/>
                  </a:cubicBezTo>
                  <a:cubicBezTo>
                    <a:pt x="64" y="48"/>
                    <a:pt x="71" y="48"/>
                    <a:pt x="72" y="48"/>
                  </a:cubicBezTo>
                  <a:cubicBezTo>
                    <a:pt x="71" y="48"/>
                    <a:pt x="68" y="47"/>
                    <a:pt x="68" y="47"/>
                  </a:cubicBezTo>
                  <a:cubicBezTo>
                    <a:pt x="69" y="46"/>
                    <a:pt x="72" y="48"/>
                    <a:pt x="74" y="47"/>
                  </a:cubicBezTo>
                  <a:cubicBezTo>
                    <a:pt x="73" y="47"/>
                    <a:pt x="69" y="46"/>
                    <a:pt x="69" y="46"/>
                  </a:cubicBezTo>
                  <a:cubicBezTo>
                    <a:pt x="69" y="45"/>
                    <a:pt x="77" y="46"/>
                    <a:pt x="78" y="45"/>
                  </a:cubicBezTo>
                  <a:cubicBezTo>
                    <a:pt x="78" y="45"/>
                    <a:pt x="75" y="44"/>
                    <a:pt x="75" y="44"/>
                  </a:cubicBezTo>
                  <a:cubicBezTo>
                    <a:pt x="74" y="44"/>
                    <a:pt x="77" y="44"/>
                    <a:pt x="77" y="44"/>
                  </a:cubicBezTo>
                  <a:cubicBezTo>
                    <a:pt x="79" y="45"/>
                    <a:pt x="80" y="46"/>
                    <a:pt x="82" y="46"/>
                  </a:cubicBezTo>
                  <a:cubicBezTo>
                    <a:pt x="84" y="46"/>
                    <a:pt x="87" y="45"/>
                    <a:pt x="90" y="44"/>
                  </a:cubicBezTo>
                  <a:cubicBezTo>
                    <a:pt x="98" y="43"/>
                    <a:pt x="85" y="42"/>
                    <a:pt x="84" y="40"/>
                  </a:cubicBezTo>
                  <a:cubicBezTo>
                    <a:pt x="84" y="39"/>
                    <a:pt x="93" y="40"/>
                    <a:pt x="94" y="41"/>
                  </a:cubicBezTo>
                  <a:cubicBezTo>
                    <a:pt x="96" y="42"/>
                    <a:pt x="97" y="42"/>
                    <a:pt x="100" y="41"/>
                  </a:cubicBezTo>
                  <a:cubicBezTo>
                    <a:pt x="101" y="41"/>
                    <a:pt x="106" y="39"/>
                    <a:pt x="105" y="37"/>
                  </a:cubicBezTo>
                  <a:cubicBezTo>
                    <a:pt x="105" y="36"/>
                    <a:pt x="94" y="41"/>
                    <a:pt x="97" y="36"/>
                  </a:cubicBezTo>
                  <a:cubicBezTo>
                    <a:pt x="96" y="37"/>
                    <a:pt x="101" y="37"/>
                    <a:pt x="101" y="37"/>
                  </a:cubicBezTo>
                  <a:cubicBezTo>
                    <a:pt x="104" y="37"/>
                    <a:pt x="106" y="36"/>
                    <a:pt x="108" y="36"/>
                  </a:cubicBezTo>
                  <a:cubicBezTo>
                    <a:pt x="108" y="35"/>
                    <a:pt x="105" y="32"/>
                    <a:pt x="105" y="32"/>
                  </a:cubicBezTo>
                  <a:cubicBezTo>
                    <a:pt x="106" y="32"/>
                    <a:pt x="107" y="33"/>
                    <a:pt x="107" y="34"/>
                  </a:cubicBezTo>
                  <a:cubicBezTo>
                    <a:pt x="108" y="35"/>
                    <a:pt x="110" y="34"/>
                    <a:pt x="111" y="34"/>
                  </a:cubicBezTo>
                  <a:cubicBezTo>
                    <a:pt x="114" y="32"/>
                    <a:pt x="116" y="30"/>
                    <a:pt x="119" y="29"/>
                  </a:cubicBezTo>
                  <a:cubicBezTo>
                    <a:pt x="121" y="28"/>
                    <a:pt x="136" y="22"/>
                    <a:pt x="136" y="21"/>
                  </a:cubicBezTo>
                  <a:cubicBezTo>
                    <a:pt x="136" y="20"/>
                    <a:pt x="123" y="23"/>
                    <a:pt x="122" y="23"/>
                  </a:cubicBezTo>
                  <a:cubicBezTo>
                    <a:pt x="119" y="24"/>
                    <a:pt x="116" y="24"/>
                    <a:pt x="112" y="25"/>
                  </a:cubicBezTo>
                  <a:cubicBezTo>
                    <a:pt x="112" y="25"/>
                    <a:pt x="108" y="25"/>
                    <a:pt x="108" y="25"/>
                  </a:cubicBezTo>
                  <a:cubicBezTo>
                    <a:pt x="108" y="24"/>
                    <a:pt x="114" y="24"/>
                    <a:pt x="115" y="23"/>
                  </a:cubicBezTo>
                  <a:cubicBezTo>
                    <a:pt x="116" y="23"/>
                    <a:pt x="123" y="22"/>
                    <a:pt x="123" y="21"/>
                  </a:cubicBezTo>
                  <a:cubicBezTo>
                    <a:pt x="123" y="22"/>
                    <a:pt x="113" y="20"/>
                    <a:pt x="114" y="19"/>
                  </a:cubicBezTo>
                  <a:cubicBezTo>
                    <a:pt x="114" y="19"/>
                    <a:pt x="126" y="20"/>
                    <a:pt x="127" y="19"/>
                  </a:cubicBezTo>
                  <a:cubicBezTo>
                    <a:pt x="129" y="19"/>
                    <a:pt x="132" y="18"/>
                    <a:pt x="134" y="18"/>
                  </a:cubicBezTo>
                  <a:cubicBezTo>
                    <a:pt x="135" y="18"/>
                    <a:pt x="137" y="18"/>
                    <a:pt x="138" y="18"/>
                  </a:cubicBezTo>
                  <a:cubicBezTo>
                    <a:pt x="142" y="17"/>
                    <a:pt x="146" y="16"/>
                    <a:pt x="149" y="15"/>
                  </a:cubicBezTo>
                  <a:cubicBezTo>
                    <a:pt x="149" y="15"/>
                    <a:pt x="156" y="11"/>
                    <a:pt x="153" y="10"/>
                  </a:cubicBezTo>
                  <a:cubicBezTo>
                    <a:pt x="151" y="10"/>
                    <a:pt x="148" y="10"/>
                    <a:pt x="146" y="10"/>
                  </a:cubicBezTo>
                  <a:cubicBezTo>
                    <a:pt x="145" y="9"/>
                    <a:pt x="143" y="10"/>
                    <a:pt x="143" y="9"/>
                  </a:cubicBezTo>
                  <a:cubicBezTo>
                    <a:pt x="143" y="7"/>
                    <a:pt x="141" y="7"/>
                    <a:pt x="141" y="5"/>
                  </a:cubicBezTo>
                  <a:cubicBezTo>
                    <a:pt x="141" y="5"/>
                    <a:pt x="137" y="6"/>
                    <a:pt x="136" y="6"/>
                  </a:cubicBezTo>
                  <a:cubicBezTo>
                    <a:pt x="135" y="5"/>
                    <a:pt x="134" y="3"/>
                    <a:pt x="133" y="5"/>
                  </a:cubicBezTo>
                  <a:cubicBezTo>
                    <a:pt x="133" y="5"/>
                    <a:pt x="127" y="6"/>
                    <a:pt x="126" y="6"/>
                  </a:cubicBezTo>
                  <a:cubicBezTo>
                    <a:pt x="124" y="7"/>
                    <a:pt x="122" y="7"/>
                    <a:pt x="120" y="7"/>
                  </a:cubicBezTo>
                  <a:cubicBezTo>
                    <a:pt x="120" y="7"/>
                    <a:pt x="116" y="7"/>
                    <a:pt x="116" y="7"/>
                  </a:cubicBezTo>
                  <a:cubicBezTo>
                    <a:pt x="116" y="6"/>
                    <a:pt x="120" y="6"/>
                    <a:pt x="121" y="5"/>
                  </a:cubicBezTo>
                  <a:cubicBezTo>
                    <a:pt x="123" y="5"/>
                    <a:pt x="125" y="4"/>
                    <a:pt x="126" y="3"/>
                  </a:cubicBezTo>
                  <a:cubicBezTo>
                    <a:pt x="124" y="6"/>
                    <a:pt x="103" y="0"/>
                    <a:pt x="102" y="2"/>
                  </a:cubicBezTo>
                  <a:cubicBezTo>
                    <a:pt x="102" y="3"/>
                    <a:pt x="104" y="3"/>
                    <a:pt x="105" y="4"/>
                  </a:cubicBezTo>
                  <a:cubicBezTo>
                    <a:pt x="105" y="5"/>
                    <a:pt x="100" y="2"/>
                    <a:pt x="100" y="2"/>
                  </a:cubicBezTo>
                  <a:cubicBezTo>
                    <a:pt x="98" y="1"/>
                    <a:pt x="95" y="2"/>
                    <a:pt x="94" y="2"/>
                  </a:cubicBezTo>
                  <a:cubicBezTo>
                    <a:pt x="93" y="2"/>
                    <a:pt x="90" y="2"/>
                    <a:pt x="91" y="3"/>
                  </a:cubicBezTo>
                  <a:cubicBezTo>
                    <a:pt x="92" y="4"/>
                    <a:pt x="94" y="7"/>
                    <a:pt x="95" y="6"/>
                  </a:cubicBezTo>
                  <a:cubicBezTo>
                    <a:pt x="95" y="7"/>
                    <a:pt x="91" y="6"/>
                    <a:pt x="91" y="5"/>
                  </a:cubicBezTo>
                  <a:cubicBezTo>
                    <a:pt x="88" y="5"/>
                    <a:pt x="87" y="2"/>
                    <a:pt x="85" y="2"/>
                  </a:cubicBezTo>
                  <a:cubicBezTo>
                    <a:pt x="81" y="2"/>
                    <a:pt x="78" y="2"/>
                    <a:pt x="75" y="2"/>
                  </a:cubicBezTo>
                  <a:cubicBezTo>
                    <a:pt x="70" y="3"/>
                    <a:pt x="73" y="4"/>
                    <a:pt x="76" y="5"/>
                  </a:cubicBezTo>
                  <a:cubicBezTo>
                    <a:pt x="77" y="6"/>
                    <a:pt x="79" y="7"/>
                    <a:pt x="80" y="8"/>
                  </a:cubicBezTo>
                  <a:cubicBezTo>
                    <a:pt x="80" y="8"/>
                    <a:pt x="77" y="10"/>
                    <a:pt x="77" y="10"/>
                  </a:cubicBezTo>
                  <a:cubicBezTo>
                    <a:pt x="76" y="10"/>
                    <a:pt x="78" y="9"/>
                    <a:pt x="78" y="9"/>
                  </a:cubicBezTo>
                  <a:cubicBezTo>
                    <a:pt x="78" y="8"/>
                    <a:pt x="71" y="4"/>
                    <a:pt x="70" y="4"/>
                  </a:cubicBezTo>
                  <a:cubicBezTo>
                    <a:pt x="66" y="4"/>
                    <a:pt x="62" y="3"/>
                    <a:pt x="58" y="4"/>
                  </a:cubicBezTo>
                  <a:cubicBezTo>
                    <a:pt x="58" y="4"/>
                    <a:pt x="60" y="6"/>
                    <a:pt x="61" y="6"/>
                  </a:cubicBezTo>
                  <a:cubicBezTo>
                    <a:pt x="62" y="6"/>
                    <a:pt x="64" y="7"/>
                    <a:pt x="66" y="6"/>
                  </a:cubicBezTo>
                  <a:cubicBezTo>
                    <a:pt x="64" y="7"/>
                    <a:pt x="61" y="8"/>
                    <a:pt x="59" y="7"/>
                  </a:cubicBezTo>
                  <a:cubicBezTo>
                    <a:pt x="58" y="7"/>
                    <a:pt x="51" y="4"/>
                    <a:pt x="52" y="5"/>
                  </a:cubicBezTo>
                  <a:cubicBezTo>
                    <a:pt x="52" y="4"/>
                    <a:pt x="57" y="10"/>
                    <a:pt x="53" y="9"/>
                  </a:cubicBezTo>
                  <a:cubicBezTo>
                    <a:pt x="52" y="8"/>
                    <a:pt x="49" y="7"/>
                    <a:pt x="47" y="8"/>
                  </a:cubicBezTo>
                  <a:cubicBezTo>
                    <a:pt x="48" y="8"/>
                    <a:pt x="51" y="9"/>
                    <a:pt x="51" y="9"/>
                  </a:cubicBezTo>
                  <a:cubicBezTo>
                    <a:pt x="50" y="10"/>
                    <a:pt x="46" y="8"/>
                    <a:pt x="46" y="10"/>
                  </a:cubicBezTo>
                  <a:cubicBezTo>
                    <a:pt x="46" y="11"/>
                    <a:pt x="50" y="12"/>
                    <a:pt x="51" y="13"/>
                  </a:cubicBezTo>
                  <a:cubicBezTo>
                    <a:pt x="54" y="13"/>
                    <a:pt x="61" y="14"/>
                    <a:pt x="61" y="17"/>
                  </a:cubicBezTo>
                  <a:cubicBezTo>
                    <a:pt x="61" y="16"/>
                    <a:pt x="54" y="15"/>
                    <a:pt x="52" y="14"/>
                  </a:cubicBezTo>
                  <a:cubicBezTo>
                    <a:pt x="50" y="14"/>
                    <a:pt x="47" y="11"/>
                    <a:pt x="45" y="12"/>
                  </a:cubicBezTo>
                  <a:cubicBezTo>
                    <a:pt x="45" y="12"/>
                    <a:pt x="48" y="14"/>
                    <a:pt x="48" y="14"/>
                  </a:cubicBezTo>
                  <a:cubicBezTo>
                    <a:pt x="48" y="14"/>
                    <a:pt x="45" y="15"/>
                    <a:pt x="45" y="14"/>
                  </a:cubicBezTo>
                  <a:cubicBezTo>
                    <a:pt x="43" y="13"/>
                    <a:pt x="42" y="12"/>
                    <a:pt x="40" y="11"/>
                  </a:cubicBezTo>
                  <a:cubicBezTo>
                    <a:pt x="39" y="10"/>
                    <a:pt x="31" y="10"/>
                    <a:pt x="31" y="10"/>
                  </a:cubicBezTo>
                  <a:cubicBezTo>
                    <a:pt x="31" y="11"/>
                    <a:pt x="34" y="11"/>
                    <a:pt x="31" y="12"/>
                  </a:cubicBezTo>
                  <a:cubicBezTo>
                    <a:pt x="30" y="12"/>
                    <a:pt x="25" y="14"/>
                    <a:pt x="25" y="14"/>
                  </a:cubicBezTo>
                  <a:cubicBezTo>
                    <a:pt x="26" y="14"/>
                    <a:pt x="29" y="13"/>
                    <a:pt x="29" y="13"/>
                  </a:cubicBezTo>
                  <a:cubicBezTo>
                    <a:pt x="30" y="14"/>
                    <a:pt x="34" y="16"/>
                    <a:pt x="34" y="16"/>
                  </a:cubicBezTo>
                  <a:cubicBezTo>
                    <a:pt x="34" y="16"/>
                    <a:pt x="31" y="15"/>
                    <a:pt x="31" y="16"/>
                  </a:cubicBezTo>
                  <a:cubicBezTo>
                    <a:pt x="31" y="16"/>
                    <a:pt x="32" y="19"/>
                    <a:pt x="30" y="17"/>
                  </a:cubicBezTo>
                  <a:cubicBezTo>
                    <a:pt x="29" y="16"/>
                    <a:pt x="28" y="14"/>
                    <a:pt x="26" y="15"/>
                  </a:cubicBezTo>
                  <a:cubicBezTo>
                    <a:pt x="25" y="15"/>
                    <a:pt x="24" y="17"/>
                    <a:pt x="23" y="16"/>
                  </a:cubicBezTo>
                  <a:cubicBezTo>
                    <a:pt x="22" y="15"/>
                    <a:pt x="21" y="14"/>
                    <a:pt x="19" y="14"/>
                  </a:cubicBezTo>
                  <a:cubicBezTo>
                    <a:pt x="18" y="14"/>
                    <a:pt x="15" y="15"/>
                    <a:pt x="14" y="16"/>
                  </a:cubicBezTo>
                  <a:cubicBezTo>
                    <a:pt x="12" y="17"/>
                    <a:pt x="13" y="18"/>
                    <a:pt x="10" y="17"/>
                  </a:cubicBezTo>
                  <a:cubicBezTo>
                    <a:pt x="8" y="16"/>
                    <a:pt x="7" y="17"/>
                    <a:pt x="5" y="17"/>
                  </a:cubicBezTo>
                  <a:cubicBezTo>
                    <a:pt x="4" y="18"/>
                    <a:pt x="0" y="18"/>
                    <a:pt x="0" y="19"/>
                  </a:cubicBezTo>
                  <a:cubicBezTo>
                    <a:pt x="0" y="21"/>
                    <a:pt x="9" y="19"/>
                    <a:pt x="9" y="20"/>
                  </a:cubicBezTo>
                  <a:cubicBezTo>
                    <a:pt x="9" y="21"/>
                    <a:pt x="6" y="21"/>
                    <a:pt x="5" y="22"/>
                  </a:cubicBezTo>
                  <a:cubicBezTo>
                    <a:pt x="5" y="21"/>
                    <a:pt x="10" y="21"/>
                    <a:pt x="11" y="21"/>
                  </a:cubicBezTo>
                  <a:cubicBezTo>
                    <a:pt x="12" y="21"/>
                    <a:pt x="17" y="21"/>
                    <a:pt x="17" y="21"/>
                  </a:cubicBezTo>
                  <a:cubicBezTo>
                    <a:pt x="17" y="21"/>
                    <a:pt x="15" y="22"/>
                    <a:pt x="14" y="22"/>
                  </a:cubicBezTo>
                  <a:cubicBezTo>
                    <a:pt x="12" y="22"/>
                    <a:pt x="11" y="22"/>
                    <a:pt x="9" y="24"/>
                  </a:cubicBezTo>
                  <a:cubicBezTo>
                    <a:pt x="5" y="26"/>
                    <a:pt x="12" y="26"/>
                    <a:pt x="13" y="26"/>
                  </a:cubicBezTo>
                  <a:cubicBezTo>
                    <a:pt x="17" y="27"/>
                    <a:pt x="20" y="27"/>
                    <a:pt x="24" y="26"/>
                  </a:cubicBezTo>
                  <a:cubicBezTo>
                    <a:pt x="26" y="25"/>
                    <a:pt x="31" y="22"/>
                    <a:pt x="34" y="24"/>
                  </a:cubicBezTo>
                  <a:cubicBezTo>
                    <a:pt x="34" y="24"/>
                    <a:pt x="29" y="26"/>
                    <a:pt x="29" y="26"/>
                  </a:cubicBezTo>
                  <a:cubicBezTo>
                    <a:pt x="27" y="26"/>
                    <a:pt x="25" y="26"/>
                    <a:pt x="23" y="27"/>
                  </a:cubicBezTo>
                  <a:cubicBezTo>
                    <a:pt x="22" y="27"/>
                    <a:pt x="20" y="27"/>
                    <a:pt x="18" y="27"/>
                  </a:cubicBezTo>
                  <a:cubicBezTo>
                    <a:pt x="16" y="28"/>
                    <a:pt x="14" y="27"/>
                    <a:pt x="12" y="28"/>
                  </a:cubicBezTo>
                  <a:cubicBezTo>
                    <a:pt x="13" y="28"/>
                    <a:pt x="16" y="29"/>
                    <a:pt x="16" y="29"/>
                  </a:cubicBezTo>
                  <a:cubicBezTo>
                    <a:pt x="17" y="30"/>
                    <a:pt x="18" y="31"/>
                    <a:pt x="20" y="31"/>
                  </a:cubicBezTo>
                  <a:cubicBezTo>
                    <a:pt x="24" y="31"/>
                    <a:pt x="26" y="28"/>
                    <a:pt x="30" y="27"/>
                  </a:cubicBezTo>
                  <a:cubicBezTo>
                    <a:pt x="31" y="27"/>
                    <a:pt x="44" y="26"/>
                    <a:pt x="44" y="25"/>
                  </a:cubicBezTo>
                  <a:cubicBezTo>
                    <a:pt x="44" y="26"/>
                    <a:pt x="38" y="26"/>
                    <a:pt x="37" y="26"/>
                  </a:cubicBezTo>
                  <a:cubicBezTo>
                    <a:pt x="34" y="27"/>
                    <a:pt x="29" y="28"/>
                    <a:pt x="26" y="30"/>
                  </a:cubicBezTo>
                  <a:cubicBezTo>
                    <a:pt x="23" y="33"/>
                    <a:pt x="32" y="32"/>
                    <a:pt x="33" y="32"/>
                  </a:cubicBezTo>
                  <a:cubicBezTo>
                    <a:pt x="35" y="32"/>
                    <a:pt x="37" y="33"/>
                    <a:pt x="39" y="31"/>
                  </a:cubicBezTo>
                  <a:cubicBezTo>
                    <a:pt x="40" y="31"/>
                    <a:pt x="40" y="30"/>
                    <a:pt x="40" y="29"/>
                  </a:cubicBezTo>
                  <a:cubicBezTo>
                    <a:pt x="41" y="29"/>
                    <a:pt x="42" y="29"/>
                    <a:pt x="42" y="30"/>
                  </a:cubicBezTo>
                  <a:cubicBezTo>
                    <a:pt x="42" y="30"/>
                    <a:pt x="42" y="30"/>
                    <a:pt x="41" y="30"/>
                  </a:cubicBezTo>
                  <a:cubicBezTo>
                    <a:pt x="43" y="30"/>
                    <a:pt x="48" y="28"/>
                    <a:pt x="50" y="29"/>
                  </a:cubicBezTo>
                  <a:cubicBezTo>
                    <a:pt x="49" y="28"/>
                    <a:pt x="44" y="32"/>
                    <a:pt x="43" y="32"/>
                  </a:cubicBezTo>
                  <a:cubicBezTo>
                    <a:pt x="44" y="33"/>
                    <a:pt x="50" y="31"/>
                    <a:pt x="52" y="31"/>
                  </a:cubicBezTo>
                  <a:cubicBezTo>
                    <a:pt x="55" y="31"/>
                    <a:pt x="58" y="30"/>
                    <a:pt x="61" y="28"/>
                  </a:cubicBezTo>
                  <a:cubicBezTo>
                    <a:pt x="62" y="27"/>
                    <a:pt x="62" y="25"/>
                    <a:pt x="62" y="25"/>
                  </a:cubicBezTo>
                  <a:cubicBezTo>
                    <a:pt x="64" y="25"/>
                    <a:pt x="64" y="25"/>
                    <a:pt x="65" y="24"/>
                  </a:cubicBezTo>
                  <a:cubicBezTo>
                    <a:pt x="66" y="24"/>
                    <a:pt x="73" y="20"/>
                    <a:pt x="73" y="21"/>
                  </a:cubicBezTo>
                  <a:cubicBezTo>
                    <a:pt x="73" y="21"/>
                    <a:pt x="69" y="24"/>
                    <a:pt x="69" y="24"/>
                  </a:cubicBezTo>
                  <a:cubicBezTo>
                    <a:pt x="68" y="25"/>
                    <a:pt x="64" y="27"/>
                    <a:pt x="64" y="28"/>
                  </a:cubicBezTo>
                  <a:cubicBezTo>
                    <a:pt x="64" y="29"/>
                    <a:pt x="75" y="28"/>
                    <a:pt x="75" y="29"/>
                  </a:cubicBezTo>
                  <a:cubicBezTo>
                    <a:pt x="75" y="28"/>
                    <a:pt x="60" y="32"/>
                    <a:pt x="60" y="31"/>
                  </a:cubicBezTo>
                  <a:cubicBezTo>
                    <a:pt x="60" y="31"/>
                    <a:pt x="69" y="32"/>
                    <a:pt x="68" y="32"/>
                  </a:cubicBezTo>
                  <a:cubicBezTo>
                    <a:pt x="68" y="33"/>
                    <a:pt x="64" y="33"/>
                    <a:pt x="63" y="33"/>
                  </a:cubicBezTo>
                  <a:cubicBezTo>
                    <a:pt x="61" y="33"/>
                    <a:pt x="58" y="33"/>
                    <a:pt x="56" y="34"/>
                  </a:cubicBezTo>
                  <a:cubicBezTo>
                    <a:pt x="52" y="34"/>
                    <a:pt x="48" y="34"/>
                    <a:pt x="44" y="35"/>
                  </a:cubicBezTo>
                  <a:cubicBezTo>
                    <a:pt x="43" y="35"/>
                    <a:pt x="43" y="36"/>
                    <a:pt x="45" y="36"/>
                  </a:cubicBezTo>
                  <a:cubicBezTo>
                    <a:pt x="46" y="37"/>
                    <a:pt x="49" y="38"/>
                    <a:pt x="50" y="39"/>
                  </a:cubicBezTo>
                  <a:cubicBezTo>
                    <a:pt x="52" y="41"/>
                    <a:pt x="50" y="43"/>
                    <a:pt x="53" y="43"/>
                  </a:cubicBezTo>
                  <a:cubicBezTo>
                    <a:pt x="54" y="42"/>
                    <a:pt x="57" y="43"/>
                    <a:pt x="58" y="42"/>
                  </a:cubicBezTo>
                  <a:cubicBezTo>
                    <a:pt x="49" y="47"/>
                    <a:pt x="44" y="36"/>
                    <a:pt x="37" y="36"/>
                  </a:cubicBezTo>
                  <a:cubicBezTo>
                    <a:pt x="35" y="36"/>
                    <a:pt x="26" y="34"/>
                    <a:pt x="26" y="36"/>
                  </a:cubicBezTo>
                  <a:cubicBezTo>
                    <a:pt x="26" y="36"/>
                    <a:pt x="25" y="38"/>
                    <a:pt x="25" y="38"/>
                  </a:cubicBezTo>
                  <a:cubicBezTo>
                    <a:pt x="26" y="38"/>
                    <a:pt x="32" y="38"/>
                    <a:pt x="32" y="39"/>
                  </a:cubicBezTo>
                  <a:cubicBezTo>
                    <a:pt x="32" y="39"/>
                    <a:pt x="26" y="39"/>
                    <a:pt x="26" y="41"/>
                  </a:cubicBezTo>
                  <a:cubicBezTo>
                    <a:pt x="26" y="42"/>
                    <a:pt x="32" y="42"/>
                    <a:pt x="34" y="43"/>
                  </a:cubicBezTo>
                  <a:cubicBezTo>
                    <a:pt x="35" y="44"/>
                    <a:pt x="36" y="45"/>
                    <a:pt x="37" y="46"/>
                  </a:cubicBezTo>
                  <a:cubicBezTo>
                    <a:pt x="38" y="48"/>
                    <a:pt x="40" y="49"/>
                    <a:pt x="42" y="50"/>
                  </a:cubicBezTo>
                  <a:cubicBezTo>
                    <a:pt x="44" y="51"/>
                    <a:pt x="45" y="51"/>
                    <a:pt x="47" y="50"/>
                  </a:cubicBezTo>
                  <a:cubicBezTo>
                    <a:pt x="48" y="50"/>
                    <a:pt x="50" y="49"/>
                    <a:pt x="51" y="50"/>
                  </a:cubicBezTo>
                  <a:cubicBezTo>
                    <a:pt x="51" y="50"/>
                    <a:pt x="50" y="52"/>
                    <a:pt x="50" y="52"/>
                  </a:cubicBezTo>
                  <a:cubicBezTo>
                    <a:pt x="48" y="52"/>
                    <a:pt x="45" y="51"/>
                    <a:pt x="44" y="52"/>
                  </a:cubicBezTo>
                  <a:cubicBezTo>
                    <a:pt x="44" y="51"/>
                    <a:pt x="48" y="54"/>
                    <a:pt x="48" y="54"/>
                  </a:cubicBezTo>
                  <a:cubicBezTo>
                    <a:pt x="48" y="55"/>
                    <a:pt x="43" y="53"/>
                    <a:pt x="43" y="53"/>
                  </a:cubicBezTo>
                  <a:cubicBezTo>
                    <a:pt x="40" y="51"/>
                    <a:pt x="38" y="51"/>
                    <a:pt x="35" y="51"/>
                  </a:cubicBezTo>
                  <a:cubicBezTo>
                    <a:pt x="33" y="51"/>
                    <a:pt x="32" y="51"/>
                    <a:pt x="30" y="52"/>
                  </a:cubicBezTo>
                  <a:cubicBezTo>
                    <a:pt x="28" y="53"/>
                    <a:pt x="27" y="52"/>
                    <a:pt x="26" y="53"/>
                  </a:cubicBezTo>
                  <a:cubicBezTo>
                    <a:pt x="25" y="54"/>
                    <a:pt x="25" y="55"/>
                    <a:pt x="23" y="55"/>
                  </a:cubicBezTo>
                  <a:cubicBezTo>
                    <a:pt x="22" y="56"/>
                    <a:pt x="21" y="59"/>
                    <a:pt x="23" y="59"/>
                  </a:cubicBezTo>
                  <a:cubicBezTo>
                    <a:pt x="25" y="59"/>
                    <a:pt x="27" y="58"/>
                    <a:pt x="27" y="59"/>
                  </a:cubicBezTo>
                  <a:cubicBezTo>
                    <a:pt x="28" y="61"/>
                    <a:pt x="32" y="60"/>
                    <a:pt x="32" y="59"/>
                  </a:cubicBezTo>
                  <a:cubicBezTo>
                    <a:pt x="33" y="59"/>
                    <a:pt x="35" y="56"/>
                    <a:pt x="35" y="55"/>
                  </a:cubicBezTo>
                  <a:cubicBezTo>
                    <a:pt x="35" y="56"/>
                    <a:pt x="35" y="56"/>
                    <a:pt x="35" y="57"/>
                  </a:cubicBezTo>
                  <a:cubicBezTo>
                    <a:pt x="35" y="57"/>
                    <a:pt x="36" y="57"/>
                    <a:pt x="36" y="57"/>
                  </a:cubicBezTo>
                  <a:cubicBezTo>
                    <a:pt x="36" y="57"/>
                    <a:pt x="35" y="58"/>
                    <a:pt x="35" y="59"/>
                  </a:cubicBezTo>
                  <a:cubicBezTo>
                    <a:pt x="35" y="59"/>
                    <a:pt x="35" y="59"/>
                    <a:pt x="36" y="59"/>
                  </a:cubicBezTo>
                  <a:cubicBezTo>
                    <a:pt x="36" y="59"/>
                    <a:pt x="33" y="60"/>
                    <a:pt x="34" y="60"/>
                  </a:cubicBezTo>
                  <a:cubicBezTo>
                    <a:pt x="34" y="60"/>
                    <a:pt x="34" y="60"/>
                    <a:pt x="34" y="60"/>
                  </a:cubicBezTo>
                  <a:cubicBezTo>
                    <a:pt x="34" y="61"/>
                    <a:pt x="31" y="60"/>
                    <a:pt x="30" y="61"/>
                  </a:cubicBezTo>
                  <a:cubicBezTo>
                    <a:pt x="31" y="61"/>
                    <a:pt x="35" y="61"/>
                    <a:pt x="36" y="62"/>
                  </a:cubicBezTo>
                  <a:cubicBezTo>
                    <a:pt x="36" y="62"/>
                    <a:pt x="31" y="65"/>
                    <a:pt x="32" y="65"/>
                  </a:cubicBezTo>
                  <a:cubicBezTo>
                    <a:pt x="32" y="66"/>
                    <a:pt x="37" y="65"/>
                    <a:pt x="37" y="65"/>
                  </a:cubicBezTo>
                  <a:cubicBezTo>
                    <a:pt x="37" y="65"/>
                    <a:pt x="36" y="65"/>
                    <a:pt x="36" y="65"/>
                  </a:cubicBezTo>
                  <a:cubicBezTo>
                    <a:pt x="36" y="66"/>
                    <a:pt x="41" y="65"/>
                    <a:pt x="42" y="64"/>
                  </a:cubicBezTo>
                  <a:cubicBezTo>
                    <a:pt x="42" y="64"/>
                    <a:pt x="46" y="59"/>
                    <a:pt x="47" y="60"/>
                  </a:cubicBezTo>
                  <a:cubicBezTo>
                    <a:pt x="48" y="61"/>
                    <a:pt x="40" y="67"/>
                    <a:pt x="38" y="68"/>
                  </a:cubicBezTo>
                  <a:cubicBezTo>
                    <a:pt x="35" y="68"/>
                    <a:pt x="33" y="68"/>
                    <a:pt x="30" y="66"/>
                  </a:cubicBezTo>
                  <a:cubicBezTo>
                    <a:pt x="28" y="65"/>
                    <a:pt x="28" y="63"/>
                    <a:pt x="26" y="63"/>
                  </a:cubicBezTo>
                  <a:cubicBezTo>
                    <a:pt x="24" y="62"/>
                    <a:pt x="22" y="62"/>
                    <a:pt x="20" y="62"/>
                  </a:cubicBezTo>
                  <a:cubicBezTo>
                    <a:pt x="17" y="62"/>
                    <a:pt x="17" y="63"/>
                    <a:pt x="19" y="65"/>
                  </a:cubicBezTo>
                  <a:cubicBezTo>
                    <a:pt x="20" y="66"/>
                    <a:pt x="20" y="67"/>
                    <a:pt x="22" y="67"/>
                  </a:cubicBezTo>
                  <a:cubicBezTo>
                    <a:pt x="25" y="67"/>
                    <a:pt x="22" y="67"/>
                    <a:pt x="22" y="68"/>
                  </a:cubicBezTo>
                  <a:cubicBezTo>
                    <a:pt x="22" y="68"/>
                    <a:pt x="26" y="70"/>
                    <a:pt x="26" y="7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04" name="Freeform 604"/>
            <p:cNvSpPr/>
            <p:nvPr/>
          </p:nvSpPr>
          <p:spPr bwMode="auto">
            <a:xfrm>
              <a:off x="8101466" y="4187857"/>
              <a:ext cx="130574" cy="47785"/>
            </a:xfrm>
            <a:custGeom>
              <a:avLst/>
              <a:gdLst>
                <a:gd name="T0" fmla="*/ 13 w 14"/>
                <a:gd name="T1" fmla="*/ 4 h 5"/>
                <a:gd name="T2" fmla="*/ 11 w 14"/>
                <a:gd name="T3" fmla="*/ 2 h 5"/>
                <a:gd name="T4" fmla="*/ 8 w 14"/>
                <a:gd name="T5" fmla="*/ 2 h 5"/>
                <a:gd name="T6" fmla="*/ 1 w 14"/>
                <a:gd name="T7" fmla="*/ 1 h 5"/>
                <a:gd name="T8" fmla="*/ 2 w 14"/>
                <a:gd name="T9" fmla="*/ 2 h 5"/>
                <a:gd name="T10" fmla="*/ 0 w 14"/>
                <a:gd name="T11" fmla="*/ 3 h 5"/>
                <a:gd name="T12" fmla="*/ 3 w 14"/>
                <a:gd name="T13" fmla="*/ 3 h 5"/>
                <a:gd name="T14" fmla="*/ 8 w 14"/>
                <a:gd name="T15" fmla="*/ 4 h 5"/>
                <a:gd name="T16" fmla="*/ 13 w 14"/>
                <a:gd name="T17" fmla="*/ 4 h 5"/>
                <a:gd name="T18" fmla="*/ 13 w 14"/>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5">
                  <a:moveTo>
                    <a:pt x="13" y="4"/>
                  </a:moveTo>
                  <a:cubicBezTo>
                    <a:pt x="12" y="3"/>
                    <a:pt x="13" y="3"/>
                    <a:pt x="11" y="2"/>
                  </a:cubicBezTo>
                  <a:cubicBezTo>
                    <a:pt x="10" y="2"/>
                    <a:pt x="9" y="2"/>
                    <a:pt x="8" y="2"/>
                  </a:cubicBezTo>
                  <a:cubicBezTo>
                    <a:pt x="7" y="2"/>
                    <a:pt x="2" y="0"/>
                    <a:pt x="1" y="1"/>
                  </a:cubicBezTo>
                  <a:cubicBezTo>
                    <a:pt x="1" y="1"/>
                    <a:pt x="3" y="2"/>
                    <a:pt x="2" y="2"/>
                  </a:cubicBezTo>
                  <a:cubicBezTo>
                    <a:pt x="2" y="3"/>
                    <a:pt x="0" y="4"/>
                    <a:pt x="0" y="3"/>
                  </a:cubicBezTo>
                  <a:cubicBezTo>
                    <a:pt x="0" y="4"/>
                    <a:pt x="2" y="3"/>
                    <a:pt x="3" y="3"/>
                  </a:cubicBezTo>
                  <a:cubicBezTo>
                    <a:pt x="4" y="3"/>
                    <a:pt x="6" y="4"/>
                    <a:pt x="8" y="4"/>
                  </a:cubicBezTo>
                  <a:cubicBezTo>
                    <a:pt x="9" y="4"/>
                    <a:pt x="13" y="4"/>
                    <a:pt x="13" y="4"/>
                  </a:cubicBezTo>
                  <a:cubicBezTo>
                    <a:pt x="12" y="3"/>
                    <a:pt x="14" y="5"/>
                    <a:pt x="13" y="4"/>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05" name="Freeform 605"/>
            <p:cNvSpPr/>
            <p:nvPr/>
          </p:nvSpPr>
          <p:spPr bwMode="auto">
            <a:xfrm>
              <a:off x="7738407" y="4226081"/>
              <a:ext cx="54142" cy="19114"/>
            </a:xfrm>
            <a:custGeom>
              <a:avLst/>
              <a:gdLst>
                <a:gd name="T0" fmla="*/ 5 w 6"/>
                <a:gd name="T1" fmla="*/ 1 h 2"/>
                <a:gd name="T2" fmla="*/ 2 w 6"/>
                <a:gd name="T3" fmla="*/ 0 h 2"/>
                <a:gd name="T4" fmla="*/ 5 w 6"/>
                <a:gd name="T5" fmla="*/ 1 h 2"/>
              </a:gdLst>
              <a:ahLst/>
              <a:cxnLst>
                <a:cxn ang="0">
                  <a:pos x="T0" y="T1"/>
                </a:cxn>
                <a:cxn ang="0">
                  <a:pos x="T2" y="T3"/>
                </a:cxn>
                <a:cxn ang="0">
                  <a:pos x="T4" y="T5"/>
                </a:cxn>
              </a:cxnLst>
              <a:rect l="0" t="0" r="r" b="b"/>
              <a:pathLst>
                <a:path w="6" h="2">
                  <a:moveTo>
                    <a:pt x="5" y="1"/>
                  </a:moveTo>
                  <a:cubicBezTo>
                    <a:pt x="4" y="2"/>
                    <a:pt x="0" y="0"/>
                    <a:pt x="2" y="0"/>
                  </a:cubicBezTo>
                  <a:cubicBezTo>
                    <a:pt x="3" y="0"/>
                    <a:pt x="6" y="1"/>
                    <a:pt x="5"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06" name="Freeform 606"/>
            <p:cNvSpPr/>
            <p:nvPr/>
          </p:nvSpPr>
          <p:spPr bwMode="auto">
            <a:xfrm>
              <a:off x="7980446" y="4515968"/>
              <a:ext cx="54142" cy="28672"/>
            </a:xfrm>
            <a:custGeom>
              <a:avLst/>
              <a:gdLst>
                <a:gd name="T0" fmla="*/ 4 w 6"/>
                <a:gd name="T1" fmla="*/ 1 h 3"/>
                <a:gd name="T2" fmla="*/ 1 w 6"/>
                <a:gd name="T3" fmla="*/ 2 h 3"/>
                <a:gd name="T4" fmla="*/ 4 w 6"/>
                <a:gd name="T5" fmla="*/ 1 h 3"/>
              </a:gdLst>
              <a:ahLst/>
              <a:cxnLst>
                <a:cxn ang="0">
                  <a:pos x="T0" y="T1"/>
                </a:cxn>
                <a:cxn ang="0">
                  <a:pos x="T2" y="T3"/>
                </a:cxn>
                <a:cxn ang="0">
                  <a:pos x="T4" y="T5"/>
                </a:cxn>
              </a:cxnLst>
              <a:rect l="0" t="0" r="r" b="b"/>
              <a:pathLst>
                <a:path w="6" h="3">
                  <a:moveTo>
                    <a:pt x="4" y="1"/>
                  </a:moveTo>
                  <a:cubicBezTo>
                    <a:pt x="3" y="0"/>
                    <a:pt x="0" y="2"/>
                    <a:pt x="1" y="2"/>
                  </a:cubicBezTo>
                  <a:cubicBezTo>
                    <a:pt x="2" y="3"/>
                    <a:pt x="6" y="1"/>
                    <a:pt x="4"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07" name="Freeform 607"/>
            <p:cNvSpPr/>
            <p:nvPr/>
          </p:nvSpPr>
          <p:spPr bwMode="auto">
            <a:xfrm>
              <a:off x="4805282" y="5815671"/>
              <a:ext cx="47770" cy="38227"/>
            </a:xfrm>
            <a:custGeom>
              <a:avLst/>
              <a:gdLst>
                <a:gd name="T0" fmla="*/ 4 w 5"/>
                <a:gd name="T1" fmla="*/ 1 h 4"/>
                <a:gd name="T2" fmla="*/ 1 w 5"/>
                <a:gd name="T3" fmla="*/ 4 h 4"/>
                <a:gd name="T4" fmla="*/ 4 w 5"/>
                <a:gd name="T5" fmla="*/ 1 h 4"/>
              </a:gdLst>
              <a:ahLst/>
              <a:cxnLst>
                <a:cxn ang="0">
                  <a:pos x="T0" y="T1"/>
                </a:cxn>
                <a:cxn ang="0">
                  <a:pos x="T2" y="T3"/>
                </a:cxn>
                <a:cxn ang="0">
                  <a:pos x="T4" y="T5"/>
                </a:cxn>
              </a:cxnLst>
              <a:rect l="0" t="0" r="r" b="b"/>
              <a:pathLst>
                <a:path w="5" h="4">
                  <a:moveTo>
                    <a:pt x="4" y="1"/>
                  </a:moveTo>
                  <a:cubicBezTo>
                    <a:pt x="3" y="0"/>
                    <a:pt x="0" y="4"/>
                    <a:pt x="1" y="4"/>
                  </a:cubicBezTo>
                  <a:cubicBezTo>
                    <a:pt x="1" y="4"/>
                    <a:pt x="5" y="1"/>
                    <a:pt x="4"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08" name="Freeform 608"/>
            <p:cNvSpPr/>
            <p:nvPr/>
          </p:nvSpPr>
          <p:spPr bwMode="auto">
            <a:xfrm>
              <a:off x="4872164" y="5806113"/>
              <a:ext cx="9556" cy="9558"/>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0"/>
                    <a:pt x="0" y="0"/>
                    <a:pt x="0" y="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09" name="Freeform 609"/>
            <p:cNvSpPr/>
            <p:nvPr/>
          </p:nvSpPr>
          <p:spPr bwMode="auto">
            <a:xfrm>
              <a:off x="3919931" y="5815671"/>
              <a:ext cx="63695" cy="57338"/>
            </a:xfrm>
            <a:custGeom>
              <a:avLst/>
              <a:gdLst>
                <a:gd name="T0" fmla="*/ 5 w 7"/>
                <a:gd name="T1" fmla="*/ 2 h 6"/>
                <a:gd name="T2" fmla="*/ 1 w 7"/>
                <a:gd name="T3" fmla="*/ 2 h 6"/>
                <a:gd name="T4" fmla="*/ 5 w 7"/>
                <a:gd name="T5" fmla="*/ 2 h 6"/>
                <a:gd name="T6" fmla="*/ 5 w 7"/>
                <a:gd name="T7" fmla="*/ 2 h 6"/>
              </a:gdLst>
              <a:ahLst/>
              <a:cxnLst>
                <a:cxn ang="0">
                  <a:pos x="T0" y="T1"/>
                </a:cxn>
                <a:cxn ang="0">
                  <a:pos x="T2" y="T3"/>
                </a:cxn>
                <a:cxn ang="0">
                  <a:pos x="T4" y="T5"/>
                </a:cxn>
                <a:cxn ang="0">
                  <a:pos x="T6" y="T7"/>
                </a:cxn>
              </a:cxnLst>
              <a:rect l="0" t="0" r="r" b="b"/>
              <a:pathLst>
                <a:path w="7" h="6">
                  <a:moveTo>
                    <a:pt x="5" y="2"/>
                  </a:moveTo>
                  <a:cubicBezTo>
                    <a:pt x="7" y="0"/>
                    <a:pt x="2" y="0"/>
                    <a:pt x="1" y="2"/>
                  </a:cubicBezTo>
                  <a:cubicBezTo>
                    <a:pt x="0" y="3"/>
                    <a:pt x="4" y="5"/>
                    <a:pt x="5" y="2"/>
                  </a:cubicBezTo>
                  <a:cubicBezTo>
                    <a:pt x="6" y="1"/>
                    <a:pt x="3" y="6"/>
                    <a:pt x="5" y="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10" name="Freeform 610"/>
            <p:cNvSpPr/>
            <p:nvPr/>
          </p:nvSpPr>
          <p:spPr bwMode="auto">
            <a:xfrm>
              <a:off x="17661981" y="9138193"/>
              <a:ext cx="19109" cy="9558"/>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2" y="1"/>
                    <a:pt x="0" y="0"/>
                    <a:pt x="0" y="0"/>
                  </a:cubicBezTo>
                  <a:cubicBezTo>
                    <a:pt x="1" y="0"/>
                    <a:pt x="2" y="0"/>
                    <a:pt x="2" y="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11" name="Freeform 611"/>
            <p:cNvSpPr/>
            <p:nvPr/>
          </p:nvSpPr>
          <p:spPr bwMode="auto">
            <a:xfrm>
              <a:off x="17540962" y="9119079"/>
              <a:ext cx="19109" cy="19114"/>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2" y="1"/>
                    <a:pt x="0" y="2"/>
                    <a:pt x="0" y="1"/>
                  </a:cubicBezTo>
                  <a:cubicBezTo>
                    <a:pt x="0" y="0"/>
                    <a:pt x="2" y="0"/>
                    <a:pt x="2" y="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12" name="Freeform 612"/>
            <p:cNvSpPr/>
            <p:nvPr/>
          </p:nvSpPr>
          <p:spPr bwMode="auto">
            <a:xfrm>
              <a:off x="17961345" y="10785121"/>
              <a:ext cx="63695" cy="47785"/>
            </a:xfrm>
            <a:custGeom>
              <a:avLst/>
              <a:gdLst>
                <a:gd name="T0" fmla="*/ 6 w 7"/>
                <a:gd name="T1" fmla="*/ 2 h 5"/>
                <a:gd name="T2" fmla="*/ 1 w 7"/>
                <a:gd name="T3" fmla="*/ 2 h 5"/>
                <a:gd name="T4" fmla="*/ 6 w 7"/>
                <a:gd name="T5" fmla="*/ 2 h 5"/>
              </a:gdLst>
              <a:ahLst/>
              <a:cxnLst>
                <a:cxn ang="0">
                  <a:pos x="T0" y="T1"/>
                </a:cxn>
                <a:cxn ang="0">
                  <a:pos x="T2" y="T3"/>
                </a:cxn>
                <a:cxn ang="0">
                  <a:pos x="T4" y="T5"/>
                </a:cxn>
              </a:cxnLst>
              <a:rect l="0" t="0" r="r" b="b"/>
              <a:pathLst>
                <a:path w="7" h="5">
                  <a:moveTo>
                    <a:pt x="6" y="2"/>
                  </a:moveTo>
                  <a:cubicBezTo>
                    <a:pt x="7" y="0"/>
                    <a:pt x="0" y="1"/>
                    <a:pt x="1" y="2"/>
                  </a:cubicBezTo>
                  <a:cubicBezTo>
                    <a:pt x="1" y="3"/>
                    <a:pt x="5" y="5"/>
                    <a:pt x="6" y="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13" name="Rectangle 613"/>
            <p:cNvSpPr>
              <a:spLocks noChangeArrowheads="1"/>
            </p:cNvSpPr>
            <p:nvPr/>
          </p:nvSpPr>
          <p:spPr bwMode="auto">
            <a:xfrm>
              <a:off x="12451788" y="5197675"/>
              <a:ext cx="3187" cy="3188"/>
            </a:xfrm>
            <a:prstGeom prst="rect">
              <a:avLst/>
            </a:pr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14" name="Freeform 614"/>
            <p:cNvSpPr/>
            <p:nvPr/>
          </p:nvSpPr>
          <p:spPr bwMode="auto">
            <a:xfrm>
              <a:off x="9257516" y="10504795"/>
              <a:ext cx="95541" cy="82827"/>
            </a:xfrm>
            <a:custGeom>
              <a:avLst/>
              <a:gdLst>
                <a:gd name="T0" fmla="*/ 4 w 10"/>
                <a:gd name="T1" fmla="*/ 4 h 9"/>
                <a:gd name="T2" fmla="*/ 0 w 10"/>
                <a:gd name="T3" fmla="*/ 8 h 9"/>
                <a:gd name="T4" fmla="*/ 2 w 10"/>
                <a:gd name="T5" fmla="*/ 8 h 9"/>
                <a:gd name="T6" fmla="*/ 5 w 10"/>
                <a:gd name="T7" fmla="*/ 5 h 9"/>
                <a:gd name="T8" fmla="*/ 8 w 10"/>
                <a:gd name="T9" fmla="*/ 0 h 9"/>
                <a:gd name="T10" fmla="*/ 4 w 10"/>
                <a:gd name="T11" fmla="*/ 4 h 9"/>
                <a:gd name="T12" fmla="*/ 4 w 10"/>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10" h="9">
                  <a:moveTo>
                    <a:pt x="4" y="4"/>
                  </a:moveTo>
                  <a:cubicBezTo>
                    <a:pt x="4" y="5"/>
                    <a:pt x="1" y="7"/>
                    <a:pt x="0" y="8"/>
                  </a:cubicBezTo>
                  <a:cubicBezTo>
                    <a:pt x="0" y="9"/>
                    <a:pt x="2" y="8"/>
                    <a:pt x="2" y="8"/>
                  </a:cubicBezTo>
                  <a:cubicBezTo>
                    <a:pt x="3" y="7"/>
                    <a:pt x="4" y="6"/>
                    <a:pt x="5" y="5"/>
                  </a:cubicBezTo>
                  <a:cubicBezTo>
                    <a:pt x="6" y="4"/>
                    <a:pt x="10" y="0"/>
                    <a:pt x="8" y="0"/>
                  </a:cubicBezTo>
                  <a:cubicBezTo>
                    <a:pt x="7" y="0"/>
                    <a:pt x="4" y="3"/>
                    <a:pt x="4" y="4"/>
                  </a:cubicBezTo>
                  <a:cubicBezTo>
                    <a:pt x="4" y="5"/>
                    <a:pt x="4" y="3"/>
                    <a:pt x="4" y="4"/>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15" name="Freeform 615"/>
            <p:cNvSpPr/>
            <p:nvPr/>
          </p:nvSpPr>
          <p:spPr bwMode="auto">
            <a:xfrm>
              <a:off x="7821211" y="6733109"/>
              <a:ext cx="66879" cy="28672"/>
            </a:xfrm>
            <a:custGeom>
              <a:avLst/>
              <a:gdLst>
                <a:gd name="T0" fmla="*/ 7 w 7"/>
                <a:gd name="T1" fmla="*/ 1 h 3"/>
                <a:gd name="T2" fmla="*/ 1 w 7"/>
                <a:gd name="T3" fmla="*/ 0 h 3"/>
                <a:gd name="T4" fmla="*/ 7 w 7"/>
                <a:gd name="T5" fmla="*/ 1 h 3"/>
              </a:gdLst>
              <a:ahLst/>
              <a:cxnLst>
                <a:cxn ang="0">
                  <a:pos x="T0" y="T1"/>
                </a:cxn>
                <a:cxn ang="0">
                  <a:pos x="T2" y="T3"/>
                </a:cxn>
                <a:cxn ang="0">
                  <a:pos x="T4" y="T5"/>
                </a:cxn>
              </a:cxnLst>
              <a:rect l="0" t="0" r="r" b="b"/>
              <a:pathLst>
                <a:path w="7" h="3">
                  <a:moveTo>
                    <a:pt x="7" y="1"/>
                  </a:moveTo>
                  <a:cubicBezTo>
                    <a:pt x="7" y="0"/>
                    <a:pt x="0" y="0"/>
                    <a:pt x="1" y="0"/>
                  </a:cubicBezTo>
                  <a:cubicBezTo>
                    <a:pt x="2" y="0"/>
                    <a:pt x="6" y="3"/>
                    <a:pt x="7"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16" name="Freeform 616"/>
            <p:cNvSpPr/>
            <p:nvPr/>
          </p:nvSpPr>
          <p:spPr bwMode="auto">
            <a:xfrm>
              <a:off x="8483629" y="11766268"/>
              <a:ext cx="168791" cy="149721"/>
            </a:xfrm>
            <a:custGeom>
              <a:avLst/>
              <a:gdLst>
                <a:gd name="T0" fmla="*/ 17 w 18"/>
                <a:gd name="T1" fmla="*/ 14 h 16"/>
                <a:gd name="T2" fmla="*/ 8 w 18"/>
                <a:gd name="T3" fmla="*/ 9 h 16"/>
                <a:gd name="T4" fmla="*/ 4 w 18"/>
                <a:gd name="T5" fmla="*/ 5 h 16"/>
                <a:gd name="T6" fmla="*/ 1 w 18"/>
                <a:gd name="T7" fmla="*/ 3 h 16"/>
                <a:gd name="T8" fmla="*/ 2 w 18"/>
                <a:gd name="T9" fmla="*/ 2 h 16"/>
                <a:gd name="T10" fmla="*/ 0 w 18"/>
                <a:gd name="T11" fmla="*/ 0 h 16"/>
                <a:gd name="T12" fmla="*/ 0 w 18"/>
                <a:gd name="T13" fmla="*/ 14 h 16"/>
                <a:gd name="T14" fmla="*/ 7 w 18"/>
                <a:gd name="T15" fmla="*/ 15 h 16"/>
                <a:gd name="T16" fmla="*/ 10 w 18"/>
                <a:gd name="T17" fmla="*/ 16 h 16"/>
                <a:gd name="T18" fmla="*/ 13 w 18"/>
                <a:gd name="T19" fmla="*/ 15 h 16"/>
                <a:gd name="T20" fmla="*/ 18 w 18"/>
                <a:gd name="T21" fmla="*/ 14 h 16"/>
                <a:gd name="T22" fmla="*/ 17 w 18"/>
                <a:gd name="T2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6">
                  <a:moveTo>
                    <a:pt x="17" y="14"/>
                  </a:moveTo>
                  <a:cubicBezTo>
                    <a:pt x="13" y="14"/>
                    <a:pt x="11" y="11"/>
                    <a:pt x="8" y="9"/>
                  </a:cubicBezTo>
                  <a:cubicBezTo>
                    <a:pt x="7" y="7"/>
                    <a:pt x="5" y="6"/>
                    <a:pt x="4" y="5"/>
                  </a:cubicBezTo>
                  <a:cubicBezTo>
                    <a:pt x="3" y="5"/>
                    <a:pt x="1" y="4"/>
                    <a:pt x="1" y="3"/>
                  </a:cubicBezTo>
                  <a:cubicBezTo>
                    <a:pt x="1" y="3"/>
                    <a:pt x="2" y="3"/>
                    <a:pt x="2" y="2"/>
                  </a:cubicBezTo>
                  <a:cubicBezTo>
                    <a:pt x="3" y="2"/>
                    <a:pt x="1" y="0"/>
                    <a:pt x="0" y="0"/>
                  </a:cubicBezTo>
                  <a:cubicBezTo>
                    <a:pt x="0" y="5"/>
                    <a:pt x="0" y="10"/>
                    <a:pt x="0" y="14"/>
                  </a:cubicBezTo>
                  <a:cubicBezTo>
                    <a:pt x="0" y="15"/>
                    <a:pt x="6" y="15"/>
                    <a:pt x="7" y="15"/>
                  </a:cubicBezTo>
                  <a:cubicBezTo>
                    <a:pt x="8" y="15"/>
                    <a:pt x="9" y="15"/>
                    <a:pt x="10" y="16"/>
                  </a:cubicBezTo>
                  <a:cubicBezTo>
                    <a:pt x="12" y="16"/>
                    <a:pt x="12" y="16"/>
                    <a:pt x="13" y="15"/>
                  </a:cubicBezTo>
                  <a:cubicBezTo>
                    <a:pt x="14" y="15"/>
                    <a:pt x="18" y="15"/>
                    <a:pt x="18" y="14"/>
                  </a:cubicBezTo>
                  <a:cubicBezTo>
                    <a:pt x="18" y="14"/>
                    <a:pt x="18" y="13"/>
                    <a:pt x="17" y="14"/>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17" name="Freeform 617"/>
            <p:cNvSpPr/>
            <p:nvPr/>
          </p:nvSpPr>
          <p:spPr bwMode="auto">
            <a:xfrm>
              <a:off x="8305288" y="11747159"/>
              <a:ext cx="280256" cy="216615"/>
            </a:xfrm>
            <a:custGeom>
              <a:avLst/>
              <a:gdLst>
                <a:gd name="T0" fmla="*/ 19 w 30"/>
                <a:gd name="T1" fmla="*/ 17 h 23"/>
                <a:gd name="T2" fmla="*/ 19 w 30"/>
                <a:gd name="T3" fmla="*/ 7 h 23"/>
                <a:gd name="T4" fmla="*/ 19 w 30"/>
                <a:gd name="T5" fmla="*/ 3 h 23"/>
                <a:gd name="T6" fmla="*/ 15 w 30"/>
                <a:gd name="T7" fmla="*/ 1 h 23"/>
                <a:gd name="T8" fmla="*/ 12 w 30"/>
                <a:gd name="T9" fmla="*/ 3 h 23"/>
                <a:gd name="T10" fmla="*/ 13 w 30"/>
                <a:gd name="T11" fmla="*/ 6 h 23"/>
                <a:gd name="T12" fmla="*/ 15 w 30"/>
                <a:gd name="T13" fmla="*/ 6 h 23"/>
                <a:gd name="T14" fmla="*/ 14 w 30"/>
                <a:gd name="T15" fmla="*/ 8 h 23"/>
                <a:gd name="T16" fmla="*/ 13 w 30"/>
                <a:gd name="T17" fmla="*/ 11 h 23"/>
                <a:gd name="T18" fmla="*/ 16 w 30"/>
                <a:gd name="T19" fmla="*/ 13 h 23"/>
                <a:gd name="T20" fmla="*/ 12 w 30"/>
                <a:gd name="T21" fmla="*/ 13 h 23"/>
                <a:gd name="T22" fmla="*/ 9 w 30"/>
                <a:gd name="T23" fmla="*/ 12 h 23"/>
                <a:gd name="T24" fmla="*/ 10 w 30"/>
                <a:gd name="T25" fmla="*/ 12 h 23"/>
                <a:gd name="T26" fmla="*/ 10 w 30"/>
                <a:gd name="T27" fmla="*/ 9 h 23"/>
                <a:gd name="T28" fmla="*/ 8 w 30"/>
                <a:gd name="T29" fmla="*/ 11 h 23"/>
                <a:gd name="T30" fmla="*/ 5 w 30"/>
                <a:gd name="T31" fmla="*/ 11 h 23"/>
                <a:gd name="T32" fmla="*/ 0 w 30"/>
                <a:gd name="T33" fmla="*/ 12 h 23"/>
                <a:gd name="T34" fmla="*/ 2 w 30"/>
                <a:gd name="T35" fmla="*/ 12 h 23"/>
                <a:gd name="T36" fmla="*/ 3 w 30"/>
                <a:gd name="T37" fmla="*/ 12 h 23"/>
                <a:gd name="T38" fmla="*/ 5 w 30"/>
                <a:gd name="T39" fmla="*/ 12 h 23"/>
                <a:gd name="T40" fmla="*/ 6 w 30"/>
                <a:gd name="T41" fmla="*/ 13 h 23"/>
                <a:gd name="T42" fmla="*/ 4 w 30"/>
                <a:gd name="T43" fmla="*/ 15 h 23"/>
                <a:gd name="T44" fmla="*/ 6 w 30"/>
                <a:gd name="T45" fmla="*/ 15 h 23"/>
                <a:gd name="T46" fmla="*/ 8 w 30"/>
                <a:gd name="T47" fmla="*/ 16 h 23"/>
                <a:gd name="T48" fmla="*/ 7 w 30"/>
                <a:gd name="T49" fmla="*/ 16 h 23"/>
                <a:gd name="T50" fmla="*/ 10 w 30"/>
                <a:gd name="T51" fmla="*/ 17 h 23"/>
                <a:gd name="T52" fmla="*/ 12 w 30"/>
                <a:gd name="T53" fmla="*/ 17 h 23"/>
                <a:gd name="T54" fmla="*/ 17 w 30"/>
                <a:gd name="T55" fmla="*/ 21 h 23"/>
                <a:gd name="T56" fmla="*/ 16 w 30"/>
                <a:gd name="T57" fmla="*/ 20 h 23"/>
                <a:gd name="T58" fmla="*/ 23 w 30"/>
                <a:gd name="T59" fmla="*/ 23 h 23"/>
                <a:gd name="T60" fmla="*/ 19 w 30"/>
                <a:gd name="T61" fmla="*/ 18 h 23"/>
                <a:gd name="T62" fmla="*/ 24 w 30"/>
                <a:gd name="T63" fmla="*/ 19 h 23"/>
                <a:gd name="T64" fmla="*/ 30 w 30"/>
                <a:gd name="T65" fmla="*/ 18 h 23"/>
                <a:gd name="T66" fmla="*/ 19 w 30"/>
                <a:gd name="T67"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 h="23">
                  <a:moveTo>
                    <a:pt x="19" y="17"/>
                  </a:moveTo>
                  <a:cubicBezTo>
                    <a:pt x="19" y="13"/>
                    <a:pt x="19" y="10"/>
                    <a:pt x="19" y="7"/>
                  </a:cubicBezTo>
                  <a:cubicBezTo>
                    <a:pt x="19" y="6"/>
                    <a:pt x="19" y="4"/>
                    <a:pt x="19" y="3"/>
                  </a:cubicBezTo>
                  <a:cubicBezTo>
                    <a:pt x="19" y="2"/>
                    <a:pt x="16" y="0"/>
                    <a:pt x="15" y="1"/>
                  </a:cubicBezTo>
                  <a:cubicBezTo>
                    <a:pt x="14" y="2"/>
                    <a:pt x="12" y="1"/>
                    <a:pt x="12" y="3"/>
                  </a:cubicBezTo>
                  <a:cubicBezTo>
                    <a:pt x="11" y="5"/>
                    <a:pt x="9" y="7"/>
                    <a:pt x="13" y="6"/>
                  </a:cubicBezTo>
                  <a:cubicBezTo>
                    <a:pt x="13" y="6"/>
                    <a:pt x="15" y="6"/>
                    <a:pt x="15" y="6"/>
                  </a:cubicBezTo>
                  <a:cubicBezTo>
                    <a:pt x="16" y="6"/>
                    <a:pt x="14" y="8"/>
                    <a:pt x="14" y="8"/>
                  </a:cubicBezTo>
                  <a:cubicBezTo>
                    <a:pt x="13" y="8"/>
                    <a:pt x="11" y="10"/>
                    <a:pt x="13" y="11"/>
                  </a:cubicBezTo>
                  <a:cubicBezTo>
                    <a:pt x="13" y="12"/>
                    <a:pt x="16" y="12"/>
                    <a:pt x="16" y="13"/>
                  </a:cubicBezTo>
                  <a:cubicBezTo>
                    <a:pt x="16" y="13"/>
                    <a:pt x="12" y="13"/>
                    <a:pt x="12" y="13"/>
                  </a:cubicBezTo>
                  <a:cubicBezTo>
                    <a:pt x="11" y="13"/>
                    <a:pt x="9" y="12"/>
                    <a:pt x="9" y="12"/>
                  </a:cubicBezTo>
                  <a:cubicBezTo>
                    <a:pt x="9" y="12"/>
                    <a:pt x="10" y="13"/>
                    <a:pt x="10" y="12"/>
                  </a:cubicBezTo>
                  <a:cubicBezTo>
                    <a:pt x="10" y="11"/>
                    <a:pt x="11" y="10"/>
                    <a:pt x="10" y="9"/>
                  </a:cubicBezTo>
                  <a:cubicBezTo>
                    <a:pt x="10" y="9"/>
                    <a:pt x="8" y="11"/>
                    <a:pt x="8" y="11"/>
                  </a:cubicBezTo>
                  <a:cubicBezTo>
                    <a:pt x="7" y="12"/>
                    <a:pt x="6" y="11"/>
                    <a:pt x="5" y="11"/>
                  </a:cubicBezTo>
                  <a:cubicBezTo>
                    <a:pt x="4" y="11"/>
                    <a:pt x="0" y="10"/>
                    <a:pt x="0" y="12"/>
                  </a:cubicBezTo>
                  <a:cubicBezTo>
                    <a:pt x="0" y="13"/>
                    <a:pt x="2" y="12"/>
                    <a:pt x="2" y="12"/>
                  </a:cubicBezTo>
                  <a:cubicBezTo>
                    <a:pt x="3" y="11"/>
                    <a:pt x="2" y="12"/>
                    <a:pt x="3" y="12"/>
                  </a:cubicBezTo>
                  <a:cubicBezTo>
                    <a:pt x="4" y="13"/>
                    <a:pt x="4" y="11"/>
                    <a:pt x="5" y="12"/>
                  </a:cubicBezTo>
                  <a:cubicBezTo>
                    <a:pt x="5" y="12"/>
                    <a:pt x="6" y="13"/>
                    <a:pt x="6" y="13"/>
                  </a:cubicBezTo>
                  <a:cubicBezTo>
                    <a:pt x="6" y="13"/>
                    <a:pt x="2" y="14"/>
                    <a:pt x="4" y="15"/>
                  </a:cubicBezTo>
                  <a:cubicBezTo>
                    <a:pt x="5" y="16"/>
                    <a:pt x="6" y="14"/>
                    <a:pt x="6" y="15"/>
                  </a:cubicBezTo>
                  <a:cubicBezTo>
                    <a:pt x="7" y="15"/>
                    <a:pt x="8" y="16"/>
                    <a:pt x="8" y="16"/>
                  </a:cubicBezTo>
                  <a:cubicBezTo>
                    <a:pt x="8" y="16"/>
                    <a:pt x="8" y="16"/>
                    <a:pt x="7" y="16"/>
                  </a:cubicBezTo>
                  <a:cubicBezTo>
                    <a:pt x="7" y="17"/>
                    <a:pt x="9" y="17"/>
                    <a:pt x="10" y="17"/>
                  </a:cubicBezTo>
                  <a:cubicBezTo>
                    <a:pt x="11" y="17"/>
                    <a:pt x="11" y="15"/>
                    <a:pt x="12" y="17"/>
                  </a:cubicBezTo>
                  <a:cubicBezTo>
                    <a:pt x="12" y="17"/>
                    <a:pt x="16" y="22"/>
                    <a:pt x="17" y="21"/>
                  </a:cubicBezTo>
                  <a:cubicBezTo>
                    <a:pt x="17" y="21"/>
                    <a:pt x="16" y="20"/>
                    <a:pt x="16" y="20"/>
                  </a:cubicBezTo>
                  <a:cubicBezTo>
                    <a:pt x="16" y="19"/>
                    <a:pt x="22" y="23"/>
                    <a:pt x="23" y="23"/>
                  </a:cubicBezTo>
                  <a:cubicBezTo>
                    <a:pt x="23" y="22"/>
                    <a:pt x="19" y="19"/>
                    <a:pt x="19" y="18"/>
                  </a:cubicBezTo>
                  <a:cubicBezTo>
                    <a:pt x="20" y="18"/>
                    <a:pt x="24" y="19"/>
                    <a:pt x="24" y="19"/>
                  </a:cubicBezTo>
                  <a:cubicBezTo>
                    <a:pt x="26" y="19"/>
                    <a:pt x="28" y="19"/>
                    <a:pt x="30" y="18"/>
                  </a:cubicBezTo>
                  <a:cubicBezTo>
                    <a:pt x="27" y="16"/>
                    <a:pt x="23" y="17"/>
                    <a:pt x="19" y="17"/>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18" name="Freeform 618"/>
            <p:cNvSpPr/>
            <p:nvPr/>
          </p:nvSpPr>
          <p:spPr bwMode="auto">
            <a:xfrm>
              <a:off x="8260699" y="8501084"/>
              <a:ext cx="710194" cy="516057"/>
            </a:xfrm>
            <a:custGeom>
              <a:avLst/>
              <a:gdLst>
                <a:gd name="T0" fmla="*/ 63 w 76"/>
                <a:gd name="T1" fmla="*/ 28 h 55"/>
                <a:gd name="T2" fmla="*/ 66 w 76"/>
                <a:gd name="T3" fmla="*/ 24 h 55"/>
                <a:gd name="T4" fmla="*/ 67 w 76"/>
                <a:gd name="T5" fmla="*/ 22 h 55"/>
                <a:gd name="T6" fmla="*/ 67 w 76"/>
                <a:gd name="T7" fmla="*/ 18 h 55"/>
                <a:gd name="T8" fmla="*/ 61 w 76"/>
                <a:gd name="T9" fmla="*/ 15 h 55"/>
                <a:gd name="T10" fmla="*/ 63 w 76"/>
                <a:gd name="T11" fmla="*/ 14 h 55"/>
                <a:gd name="T12" fmla="*/ 64 w 76"/>
                <a:gd name="T13" fmla="*/ 11 h 55"/>
                <a:gd name="T14" fmla="*/ 60 w 76"/>
                <a:gd name="T15" fmla="*/ 9 h 55"/>
                <a:gd name="T16" fmla="*/ 59 w 76"/>
                <a:gd name="T17" fmla="*/ 8 h 55"/>
                <a:gd name="T18" fmla="*/ 57 w 76"/>
                <a:gd name="T19" fmla="*/ 9 h 55"/>
                <a:gd name="T20" fmla="*/ 57 w 76"/>
                <a:gd name="T21" fmla="*/ 7 h 55"/>
                <a:gd name="T22" fmla="*/ 54 w 76"/>
                <a:gd name="T23" fmla="*/ 8 h 55"/>
                <a:gd name="T24" fmla="*/ 54 w 76"/>
                <a:gd name="T25" fmla="*/ 6 h 55"/>
                <a:gd name="T26" fmla="*/ 58 w 76"/>
                <a:gd name="T27" fmla="*/ 5 h 55"/>
                <a:gd name="T28" fmla="*/ 55 w 76"/>
                <a:gd name="T29" fmla="*/ 4 h 55"/>
                <a:gd name="T30" fmla="*/ 49 w 76"/>
                <a:gd name="T31" fmla="*/ 4 h 55"/>
                <a:gd name="T32" fmla="*/ 44 w 76"/>
                <a:gd name="T33" fmla="*/ 7 h 55"/>
                <a:gd name="T34" fmla="*/ 38 w 76"/>
                <a:gd name="T35" fmla="*/ 5 h 55"/>
                <a:gd name="T36" fmla="*/ 29 w 76"/>
                <a:gd name="T37" fmla="*/ 5 h 55"/>
                <a:gd name="T38" fmla="*/ 26 w 76"/>
                <a:gd name="T39" fmla="*/ 2 h 55"/>
                <a:gd name="T40" fmla="*/ 20 w 76"/>
                <a:gd name="T41" fmla="*/ 0 h 55"/>
                <a:gd name="T42" fmla="*/ 11 w 76"/>
                <a:gd name="T43" fmla="*/ 4 h 55"/>
                <a:gd name="T44" fmla="*/ 13 w 76"/>
                <a:gd name="T45" fmla="*/ 12 h 55"/>
                <a:gd name="T46" fmla="*/ 8 w 76"/>
                <a:gd name="T47" fmla="*/ 8 h 55"/>
                <a:gd name="T48" fmla="*/ 10 w 76"/>
                <a:gd name="T49" fmla="*/ 5 h 55"/>
                <a:gd name="T50" fmla="*/ 8 w 76"/>
                <a:gd name="T51" fmla="*/ 1 h 55"/>
                <a:gd name="T52" fmla="*/ 4 w 76"/>
                <a:gd name="T53" fmla="*/ 7 h 55"/>
                <a:gd name="T54" fmla="*/ 3 w 76"/>
                <a:gd name="T55" fmla="*/ 12 h 55"/>
                <a:gd name="T56" fmla="*/ 5 w 76"/>
                <a:gd name="T57" fmla="*/ 13 h 55"/>
                <a:gd name="T58" fmla="*/ 7 w 76"/>
                <a:gd name="T59" fmla="*/ 16 h 55"/>
                <a:gd name="T60" fmla="*/ 10 w 76"/>
                <a:gd name="T61" fmla="*/ 23 h 55"/>
                <a:gd name="T62" fmla="*/ 13 w 76"/>
                <a:gd name="T63" fmla="*/ 23 h 55"/>
                <a:gd name="T64" fmla="*/ 15 w 76"/>
                <a:gd name="T65" fmla="*/ 22 h 55"/>
                <a:gd name="T66" fmla="*/ 21 w 76"/>
                <a:gd name="T67" fmla="*/ 27 h 55"/>
                <a:gd name="T68" fmla="*/ 23 w 76"/>
                <a:gd name="T69" fmla="*/ 27 h 55"/>
                <a:gd name="T70" fmla="*/ 26 w 76"/>
                <a:gd name="T71" fmla="*/ 27 h 55"/>
                <a:gd name="T72" fmla="*/ 31 w 76"/>
                <a:gd name="T73" fmla="*/ 29 h 55"/>
                <a:gd name="T74" fmla="*/ 31 w 76"/>
                <a:gd name="T75" fmla="*/ 38 h 55"/>
                <a:gd name="T76" fmla="*/ 32 w 76"/>
                <a:gd name="T77" fmla="*/ 41 h 55"/>
                <a:gd name="T78" fmla="*/ 30 w 76"/>
                <a:gd name="T79" fmla="*/ 44 h 55"/>
                <a:gd name="T80" fmla="*/ 40 w 76"/>
                <a:gd name="T81" fmla="*/ 53 h 55"/>
                <a:gd name="T82" fmla="*/ 42 w 76"/>
                <a:gd name="T83" fmla="*/ 54 h 55"/>
                <a:gd name="T84" fmla="*/ 45 w 76"/>
                <a:gd name="T85" fmla="*/ 52 h 55"/>
                <a:gd name="T86" fmla="*/ 51 w 76"/>
                <a:gd name="T87" fmla="*/ 47 h 55"/>
                <a:gd name="T88" fmla="*/ 49 w 76"/>
                <a:gd name="T89" fmla="*/ 44 h 55"/>
                <a:gd name="T90" fmla="*/ 48 w 76"/>
                <a:gd name="T91" fmla="*/ 41 h 55"/>
                <a:gd name="T92" fmla="*/ 45 w 76"/>
                <a:gd name="T93" fmla="*/ 38 h 55"/>
                <a:gd name="T94" fmla="*/ 52 w 76"/>
                <a:gd name="T95" fmla="*/ 38 h 55"/>
                <a:gd name="T96" fmla="*/ 54 w 76"/>
                <a:gd name="T97" fmla="*/ 40 h 55"/>
                <a:gd name="T98" fmla="*/ 56 w 76"/>
                <a:gd name="T99" fmla="*/ 38 h 55"/>
                <a:gd name="T100" fmla="*/ 62 w 76"/>
                <a:gd name="T101" fmla="*/ 36 h 55"/>
                <a:gd name="T102" fmla="*/ 67 w 76"/>
                <a:gd name="T103" fmla="*/ 33 h 55"/>
                <a:gd name="T104" fmla="*/ 63 w 76"/>
                <a:gd name="T105" fmla="*/ 2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6" h="55">
                  <a:moveTo>
                    <a:pt x="63" y="28"/>
                  </a:moveTo>
                  <a:cubicBezTo>
                    <a:pt x="63" y="26"/>
                    <a:pt x="63" y="25"/>
                    <a:pt x="66" y="24"/>
                  </a:cubicBezTo>
                  <a:cubicBezTo>
                    <a:pt x="66" y="23"/>
                    <a:pt x="68" y="23"/>
                    <a:pt x="67" y="22"/>
                  </a:cubicBezTo>
                  <a:cubicBezTo>
                    <a:pt x="66" y="21"/>
                    <a:pt x="65" y="19"/>
                    <a:pt x="67" y="18"/>
                  </a:cubicBezTo>
                  <a:cubicBezTo>
                    <a:pt x="76" y="14"/>
                    <a:pt x="61" y="15"/>
                    <a:pt x="61" y="15"/>
                  </a:cubicBezTo>
                  <a:cubicBezTo>
                    <a:pt x="61" y="14"/>
                    <a:pt x="62" y="14"/>
                    <a:pt x="63" y="14"/>
                  </a:cubicBezTo>
                  <a:cubicBezTo>
                    <a:pt x="64" y="14"/>
                    <a:pt x="64" y="12"/>
                    <a:pt x="64" y="11"/>
                  </a:cubicBezTo>
                  <a:cubicBezTo>
                    <a:pt x="64" y="10"/>
                    <a:pt x="60" y="8"/>
                    <a:pt x="60" y="9"/>
                  </a:cubicBezTo>
                  <a:cubicBezTo>
                    <a:pt x="60" y="10"/>
                    <a:pt x="59" y="8"/>
                    <a:pt x="59" y="8"/>
                  </a:cubicBezTo>
                  <a:cubicBezTo>
                    <a:pt x="58" y="8"/>
                    <a:pt x="58" y="10"/>
                    <a:pt x="57" y="9"/>
                  </a:cubicBezTo>
                  <a:cubicBezTo>
                    <a:pt x="57" y="9"/>
                    <a:pt x="57" y="8"/>
                    <a:pt x="57" y="7"/>
                  </a:cubicBezTo>
                  <a:cubicBezTo>
                    <a:pt x="56" y="6"/>
                    <a:pt x="55" y="8"/>
                    <a:pt x="54" y="8"/>
                  </a:cubicBezTo>
                  <a:cubicBezTo>
                    <a:pt x="54" y="8"/>
                    <a:pt x="54" y="6"/>
                    <a:pt x="54" y="6"/>
                  </a:cubicBezTo>
                  <a:cubicBezTo>
                    <a:pt x="54" y="4"/>
                    <a:pt x="57" y="5"/>
                    <a:pt x="58" y="5"/>
                  </a:cubicBezTo>
                  <a:cubicBezTo>
                    <a:pt x="59" y="4"/>
                    <a:pt x="55" y="4"/>
                    <a:pt x="55" y="4"/>
                  </a:cubicBezTo>
                  <a:cubicBezTo>
                    <a:pt x="53" y="4"/>
                    <a:pt x="51" y="3"/>
                    <a:pt x="49" y="4"/>
                  </a:cubicBezTo>
                  <a:cubicBezTo>
                    <a:pt x="47" y="5"/>
                    <a:pt x="46" y="8"/>
                    <a:pt x="44" y="7"/>
                  </a:cubicBezTo>
                  <a:cubicBezTo>
                    <a:pt x="41" y="7"/>
                    <a:pt x="40" y="7"/>
                    <a:pt x="38" y="5"/>
                  </a:cubicBezTo>
                  <a:cubicBezTo>
                    <a:pt x="36" y="3"/>
                    <a:pt x="32" y="5"/>
                    <a:pt x="29" y="5"/>
                  </a:cubicBezTo>
                  <a:cubicBezTo>
                    <a:pt x="27" y="5"/>
                    <a:pt x="27" y="4"/>
                    <a:pt x="26" y="2"/>
                  </a:cubicBezTo>
                  <a:cubicBezTo>
                    <a:pt x="25" y="0"/>
                    <a:pt x="23" y="0"/>
                    <a:pt x="20" y="0"/>
                  </a:cubicBezTo>
                  <a:cubicBezTo>
                    <a:pt x="19" y="0"/>
                    <a:pt x="11" y="1"/>
                    <a:pt x="11" y="4"/>
                  </a:cubicBezTo>
                  <a:cubicBezTo>
                    <a:pt x="11" y="7"/>
                    <a:pt x="15" y="8"/>
                    <a:pt x="13" y="12"/>
                  </a:cubicBezTo>
                  <a:cubicBezTo>
                    <a:pt x="11" y="14"/>
                    <a:pt x="7" y="10"/>
                    <a:pt x="8" y="8"/>
                  </a:cubicBezTo>
                  <a:cubicBezTo>
                    <a:pt x="8" y="7"/>
                    <a:pt x="10" y="6"/>
                    <a:pt x="10" y="5"/>
                  </a:cubicBezTo>
                  <a:cubicBezTo>
                    <a:pt x="11" y="3"/>
                    <a:pt x="8" y="2"/>
                    <a:pt x="8" y="1"/>
                  </a:cubicBezTo>
                  <a:cubicBezTo>
                    <a:pt x="5" y="3"/>
                    <a:pt x="4" y="4"/>
                    <a:pt x="4" y="7"/>
                  </a:cubicBezTo>
                  <a:cubicBezTo>
                    <a:pt x="3" y="8"/>
                    <a:pt x="0" y="12"/>
                    <a:pt x="3" y="12"/>
                  </a:cubicBezTo>
                  <a:cubicBezTo>
                    <a:pt x="3" y="12"/>
                    <a:pt x="4" y="12"/>
                    <a:pt x="5" y="13"/>
                  </a:cubicBezTo>
                  <a:cubicBezTo>
                    <a:pt x="5" y="14"/>
                    <a:pt x="6" y="15"/>
                    <a:pt x="7" y="16"/>
                  </a:cubicBezTo>
                  <a:cubicBezTo>
                    <a:pt x="9" y="18"/>
                    <a:pt x="5" y="22"/>
                    <a:pt x="10" y="23"/>
                  </a:cubicBezTo>
                  <a:cubicBezTo>
                    <a:pt x="10" y="23"/>
                    <a:pt x="12" y="23"/>
                    <a:pt x="13" y="23"/>
                  </a:cubicBezTo>
                  <a:cubicBezTo>
                    <a:pt x="14" y="23"/>
                    <a:pt x="14" y="22"/>
                    <a:pt x="15" y="22"/>
                  </a:cubicBezTo>
                  <a:cubicBezTo>
                    <a:pt x="18" y="22"/>
                    <a:pt x="19" y="25"/>
                    <a:pt x="21" y="27"/>
                  </a:cubicBezTo>
                  <a:cubicBezTo>
                    <a:pt x="21" y="27"/>
                    <a:pt x="22" y="28"/>
                    <a:pt x="23" y="27"/>
                  </a:cubicBezTo>
                  <a:cubicBezTo>
                    <a:pt x="23" y="26"/>
                    <a:pt x="24" y="27"/>
                    <a:pt x="26" y="27"/>
                  </a:cubicBezTo>
                  <a:cubicBezTo>
                    <a:pt x="28" y="28"/>
                    <a:pt x="33" y="25"/>
                    <a:pt x="31" y="29"/>
                  </a:cubicBezTo>
                  <a:cubicBezTo>
                    <a:pt x="29" y="32"/>
                    <a:pt x="29" y="35"/>
                    <a:pt x="31" y="38"/>
                  </a:cubicBezTo>
                  <a:cubicBezTo>
                    <a:pt x="31" y="39"/>
                    <a:pt x="32" y="40"/>
                    <a:pt x="32" y="41"/>
                  </a:cubicBezTo>
                  <a:cubicBezTo>
                    <a:pt x="32" y="42"/>
                    <a:pt x="29" y="43"/>
                    <a:pt x="30" y="44"/>
                  </a:cubicBezTo>
                  <a:cubicBezTo>
                    <a:pt x="33" y="47"/>
                    <a:pt x="34" y="55"/>
                    <a:pt x="40" y="53"/>
                  </a:cubicBezTo>
                  <a:cubicBezTo>
                    <a:pt x="41" y="53"/>
                    <a:pt x="41" y="54"/>
                    <a:pt x="42" y="54"/>
                  </a:cubicBezTo>
                  <a:cubicBezTo>
                    <a:pt x="43" y="54"/>
                    <a:pt x="44" y="53"/>
                    <a:pt x="45" y="52"/>
                  </a:cubicBezTo>
                  <a:cubicBezTo>
                    <a:pt x="47" y="51"/>
                    <a:pt x="48" y="49"/>
                    <a:pt x="51" y="47"/>
                  </a:cubicBezTo>
                  <a:cubicBezTo>
                    <a:pt x="53" y="46"/>
                    <a:pt x="49" y="46"/>
                    <a:pt x="49" y="44"/>
                  </a:cubicBezTo>
                  <a:cubicBezTo>
                    <a:pt x="49" y="43"/>
                    <a:pt x="48" y="42"/>
                    <a:pt x="48" y="41"/>
                  </a:cubicBezTo>
                  <a:cubicBezTo>
                    <a:pt x="48" y="40"/>
                    <a:pt x="45" y="39"/>
                    <a:pt x="45" y="38"/>
                  </a:cubicBezTo>
                  <a:cubicBezTo>
                    <a:pt x="45" y="37"/>
                    <a:pt x="51" y="38"/>
                    <a:pt x="52" y="38"/>
                  </a:cubicBezTo>
                  <a:cubicBezTo>
                    <a:pt x="54" y="38"/>
                    <a:pt x="53" y="39"/>
                    <a:pt x="54" y="40"/>
                  </a:cubicBezTo>
                  <a:cubicBezTo>
                    <a:pt x="55" y="40"/>
                    <a:pt x="55" y="38"/>
                    <a:pt x="56" y="38"/>
                  </a:cubicBezTo>
                  <a:cubicBezTo>
                    <a:pt x="57" y="37"/>
                    <a:pt x="60" y="37"/>
                    <a:pt x="62" y="36"/>
                  </a:cubicBezTo>
                  <a:cubicBezTo>
                    <a:pt x="63" y="35"/>
                    <a:pt x="65" y="34"/>
                    <a:pt x="67" y="33"/>
                  </a:cubicBezTo>
                  <a:cubicBezTo>
                    <a:pt x="66" y="31"/>
                    <a:pt x="63" y="30"/>
                    <a:pt x="63" y="28"/>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19" name="Freeform 619"/>
            <p:cNvSpPr/>
            <p:nvPr/>
          </p:nvSpPr>
          <p:spPr bwMode="auto">
            <a:xfrm>
              <a:off x="8830764" y="8641249"/>
              <a:ext cx="242036" cy="356781"/>
            </a:xfrm>
            <a:custGeom>
              <a:avLst/>
              <a:gdLst>
                <a:gd name="T0" fmla="*/ 22 w 26"/>
                <a:gd name="T1" fmla="*/ 29 h 38"/>
                <a:gd name="T2" fmla="*/ 18 w 26"/>
                <a:gd name="T3" fmla="*/ 21 h 38"/>
                <a:gd name="T4" fmla="*/ 20 w 26"/>
                <a:gd name="T5" fmla="*/ 18 h 38"/>
                <a:gd name="T6" fmla="*/ 22 w 26"/>
                <a:gd name="T7" fmla="*/ 15 h 38"/>
                <a:gd name="T8" fmla="*/ 22 w 26"/>
                <a:gd name="T9" fmla="*/ 13 h 38"/>
                <a:gd name="T10" fmla="*/ 20 w 26"/>
                <a:gd name="T11" fmla="*/ 11 h 38"/>
                <a:gd name="T12" fmla="*/ 16 w 26"/>
                <a:gd name="T13" fmla="*/ 7 h 38"/>
                <a:gd name="T14" fmla="*/ 9 w 26"/>
                <a:gd name="T15" fmla="*/ 0 h 38"/>
                <a:gd name="T16" fmla="*/ 5 w 26"/>
                <a:gd name="T17" fmla="*/ 5 h 38"/>
                <a:gd name="T18" fmla="*/ 6 w 26"/>
                <a:gd name="T19" fmla="*/ 8 h 38"/>
                <a:gd name="T20" fmla="*/ 3 w 26"/>
                <a:gd name="T21" fmla="*/ 10 h 38"/>
                <a:gd name="T22" fmla="*/ 4 w 26"/>
                <a:gd name="T23" fmla="*/ 16 h 38"/>
                <a:gd name="T24" fmla="*/ 7 w 26"/>
                <a:gd name="T25" fmla="*/ 18 h 38"/>
                <a:gd name="T26" fmla="*/ 8 w 26"/>
                <a:gd name="T27" fmla="*/ 20 h 38"/>
                <a:gd name="T28" fmla="*/ 8 w 26"/>
                <a:gd name="T29" fmla="*/ 27 h 38"/>
                <a:gd name="T30" fmla="*/ 11 w 26"/>
                <a:gd name="T31" fmla="*/ 35 h 38"/>
                <a:gd name="T32" fmla="*/ 17 w 26"/>
                <a:gd name="T33" fmla="*/ 35 h 38"/>
                <a:gd name="T34" fmla="*/ 21 w 26"/>
                <a:gd name="T35" fmla="*/ 34 h 38"/>
                <a:gd name="T36" fmla="*/ 26 w 26"/>
                <a:gd name="T37" fmla="*/ 34 h 38"/>
                <a:gd name="T38" fmla="*/ 22 w 26"/>
                <a:gd name="T39" fmla="*/ 29 h 38"/>
                <a:gd name="T40" fmla="*/ 22 w 26"/>
                <a:gd name="T41"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 h="38">
                  <a:moveTo>
                    <a:pt x="22" y="29"/>
                  </a:moveTo>
                  <a:cubicBezTo>
                    <a:pt x="22" y="28"/>
                    <a:pt x="17" y="22"/>
                    <a:pt x="18" y="21"/>
                  </a:cubicBezTo>
                  <a:cubicBezTo>
                    <a:pt x="19" y="20"/>
                    <a:pt x="18" y="19"/>
                    <a:pt x="20" y="18"/>
                  </a:cubicBezTo>
                  <a:cubicBezTo>
                    <a:pt x="23" y="18"/>
                    <a:pt x="22" y="16"/>
                    <a:pt x="22" y="15"/>
                  </a:cubicBezTo>
                  <a:cubicBezTo>
                    <a:pt x="22" y="14"/>
                    <a:pt x="22" y="13"/>
                    <a:pt x="22" y="13"/>
                  </a:cubicBezTo>
                  <a:cubicBezTo>
                    <a:pt x="22" y="12"/>
                    <a:pt x="21" y="12"/>
                    <a:pt x="20" y="11"/>
                  </a:cubicBezTo>
                  <a:cubicBezTo>
                    <a:pt x="19" y="9"/>
                    <a:pt x="16" y="9"/>
                    <a:pt x="16" y="7"/>
                  </a:cubicBezTo>
                  <a:cubicBezTo>
                    <a:pt x="15" y="4"/>
                    <a:pt x="11" y="1"/>
                    <a:pt x="9" y="0"/>
                  </a:cubicBezTo>
                  <a:cubicBezTo>
                    <a:pt x="9" y="3"/>
                    <a:pt x="4" y="3"/>
                    <a:pt x="5" y="5"/>
                  </a:cubicBezTo>
                  <a:cubicBezTo>
                    <a:pt x="5" y="6"/>
                    <a:pt x="7" y="7"/>
                    <a:pt x="6" y="8"/>
                  </a:cubicBezTo>
                  <a:cubicBezTo>
                    <a:pt x="5" y="8"/>
                    <a:pt x="3" y="9"/>
                    <a:pt x="3" y="10"/>
                  </a:cubicBezTo>
                  <a:cubicBezTo>
                    <a:pt x="0" y="11"/>
                    <a:pt x="2" y="14"/>
                    <a:pt x="4" y="16"/>
                  </a:cubicBezTo>
                  <a:cubicBezTo>
                    <a:pt x="5" y="17"/>
                    <a:pt x="5" y="18"/>
                    <a:pt x="7" y="18"/>
                  </a:cubicBezTo>
                  <a:cubicBezTo>
                    <a:pt x="8" y="18"/>
                    <a:pt x="7" y="19"/>
                    <a:pt x="8" y="20"/>
                  </a:cubicBezTo>
                  <a:cubicBezTo>
                    <a:pt x="10" y="23"/>
                    <a:pt x="9" y="24"/>
                    <a:pt x="8" y="27"/>
                  </a:cubicBezTo>
                  <a:cubicBezTo>
                    <a:pt x="8" y="30"/>
                    <a:pt x="10" y="33"/>
                    <a:pt x="11" y="35"/>
                  </a:cubicBezTo>
                  <a:cubicBezTo>
                    <a:pt x="14" y="38"/>
                    <a:pt x="15" y="35"/>
                    <a:pt x="17" y="35"/>
                  </a:cubicBezTo>
                  <a:cubicBezTo>
                    <a:pt x="19" y="35"/>
                    <a:pt x="20" y="34"/>
                    <a:pt x="21" y="34"/>
                  </a:cubicBezTo>
                  <a:cubicBezTo>
                    <a:pt x="23" y="33"/>
                    <a:pt x="24" y="33"/>
                    <a:pt x="26" y="34"/>
                  </a:cubicBezTo>
                  <a:cubicBezTo>
                    <a:pt x="25" y="32"/>
                    <a:pt x="24" y="30"/>
                    <a:pt x="22" y="29"/>
                  </a:cubicBezTo>
                  <a:cubicBezTo>
                    <a:pt x="21" y="27"/>
                    <a:pt x="23" y="29"/>
                    <a:pt x="22" y="29"/>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20" name="Freeform 620"/>
            <p:cNvSpPr/>
            <p:nvPr/>
          </p:nvSpPr>
          <p:spPr bwMode="auto">
            <a:xfrm>
              <a:off x="8986815" y="8752743"/>
              <a:ext cx="207006" cy="216615"/>
            </a:xfrm>
            <a:custGeom>
              <a:avLst/>
              <a:gdLst>
                <a:gd name="T0" fmla="*/ 19 w 22"/>
                <a:gd name="T1" fmla="*/ 7 h 23"/>
                <a:gd name="T2" fmla="*/ 22 w 22"/>
                <a:gd name="T3" fmla="*/ 2 h 23"/>
                <a:gd name="T4" fmla="*/ 12 w 22"/>
                <a:gd name="T5" fmla="*/ 2 h 23"/>
                <a:gd name="T6" fmla="*/ 9 w 22"/>
                <a:gd name="T7" fmla="*/ 0 h 23"/>
                <a:gd name="T8" fmla="*/ 5 w 22"/>
                <a:gd name="T9" fmla="*/ 1 h 23"/>
                <a:gd name="T10" fmla="*/ 4 w 22"/>
                <a:gd name="T11" fmla="*/ 6 h 23"/>
                <a:gd name="T12" fmla="*/ 1 w 22"/>
                <a:gd name="T13" fmla="*/ 10 h 23"/>
                <a:gd name="T14" fmla="*/ 4 w 22"/>
                <a:gd name="T15" fmla="*/ 15 h 23"/>
                <a:gd name="T16" fmla="*/ 9 w 22"/>
                <a:gd name="T17" fmla="*/ 22 h 23"/>
                <a:gd name="T18" fmla="*/ 12 w 22"/>
                <a:gd name="T19" fmla="*/ 19 h 23"/>
                <a:gd name="T20" fmla="*/ 16 w 22"/>
                <a:gd name="T21" fmla="*/ 18 h 23"/>
                <a:gd name="T22" fmla="*/ 19 w 22"/>
                <a:gd name="T23" fmla="*/ 19 h 23"/>
                <a:gd name="T24" fmla="*/ 20 w 22"/>
                <a:gd name="T25" fmla="*/ 14 h 23"/>
                <a:gd name="T26" fmla="*/ 19 w 22"/>
                <a:gd name="T27"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3">
                  <a:moveTo>
                    <a:pt x="19" y="7"/>
                  </a:moveTo>
                  <a:cubicBezTo>
                    <a:pt x="19" y="5"/>
                    <a:pt x="21" y="3"/>
                    <a:pt x="22" y="2"/>
                  </a:cubicBezTo>
                  <a:cubicBezTo>
                    <a:pt x="19" y="1"/>
                    <a:pt x="14" y="0"/>
                    <a:pt x="12" y="2"/>
                  </a:cubicBezTo>
                  <a:cubicBezTo>
                    <a:pt x="10" y="3"/>
                    <a:pt x="9" y="1"/>
                    <a:pt x="9" y="0"/>
                  </a:cubicBezTo>
                  <a:cubicBezTo>
                    <a:pt x="8" y="0"/>
                    <a:pt x="7" y="2"/>
                    <a:pt x="5" y="1"/>
                  </a:cubicBezTo>
                  <a:cubicBezTo>
                    <a:pt x="5" y="2"/>
                    <a:pt x="7" y="6"/>
                    <a:pt x="4" y="6"/>
                  </a:cubicBezTo>
                  <a:cubicBezTo>
                    <a:pt x="2" y="7"/>
                    <a:pt x="0" y="8"/>
                    <a:pt x="1" y="10"/>
                  </a:cubicBezTo>
                  <a:cubicBezTo>
                    <a:pt x="2" y="12"/>
                    <a:pt x="3" y="13"/>
                    <a:pt x="4" y="15"/>
                  </a:cubicBezTo>
                  <a:cubicBezTo>
                    <a:pt x="5" y="17"/>
                    <a:pt x="7" y="19"/>
                    <a:pt x="9" y="22"/>
                  </a:cubicBezTo>
                  <a:cubicBezTo>
                    <a:pt x="12" y="23"/>
                    <a:pt x="10" y="19"/>
                    <a:pt x="12" y="19"/>
                  </a:cubicBezTo>
                  <a:cubicBezTo>
                    <a:pt x="14" y="19"/>
                    <a:pt x="15" y="19"/>
                    <a:pt x="16" y="18"/>
                  </a:cubicBezTo>
                  <a:cubicBezTo>
                    <a:pt x="17" y="18"/>
                    <a:pt x="17" y="20"/>
                    <a:pt x="19" y="19"/>
                  </a:cubicBezTo>
                  <a:cubicBezTo>
                    <a:pt x="20" y="17"/>
                    <a:pt x="21" y="16"/>
                    <a:pt x="20" y="14"/>
                  </a:cubicBezTo>
                  <a:cubicBezTo>
                    <a:pt x="20" y="12"/>
                    <a:pt x="19" y="9"/>
                    <a:pt x="19" y="7"/>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21" name="Freeform 621"/>
            <p:cNvSpPr/>
            <p:nvPr/>
          </p:nvSpPr>
          <p:spPr bwMode="auto">
            <a:xfrm>
              <a:off x="9155606" y="8771859"/>
              <a:ext cx="149682" cy="168837"/>
            </a:xfrm>
            <a:custGeom>
              <a:avLst/>
              <a:gdLst>
                <a:gd name="T0" fmla="*/ 12 w 16"/>
                <a:gd name="T1" fmla="*/ 5 h 18"/>
                <a:gd name="T2" fmla="*/ 5 w 16"/>
                <a:gd name="T3" fmla="*/ 1 h 18"/>
                <a:gd name="T4" fmla="*/ 1 w 16"/>
                <a:gd name="T5" fmla="*/ 6 h 18"/>
                <a:gd name="T6" fmla="*/ 2 w 16"/>
                <a:gd name="T7" fmla="*/ 12 h 18"/>
                <a:gd name="T8" fmla="*/ 0 w 16"/>
                <a:gd name="T9" fmla="*/ 17 h 18"/>
                <a:gd name="T10" fmla="*/ 4 w 16"/>
                <a:gd name="T11" fmla="*/ 17 h 18"/>
                <a:gd name="T12" fmla="*/ 9 w 16"/>
                <a:gd name="T13" fmla="*/ 17 h 18"/>
                <a:gd name="T14" fmla="*/ 16 w 16"/>
                <a:gd name="T15" fmla="*/ 8 h 18"/>
                <a:gd name="T16" fmla="*/ 12 w 16"/>
                <a:gd name="T17" fmla="*/ 5 h 18"/>
                <a:gd name="T18" fmla="*/ 12 w 16"/>
                <a:gd name="T19"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8">
                  <a:moveTo>
                    <a:pt x="12" y="5"/>
                  </a:moveTo>
                  <a:cubicBezTo>
                    <a:pt x="10" y="3"/>
                    <a:pt x="8" y="1"/>
                    <a:pt x="5" y="1"/>
                  </a:cubicBezTo>
                  <a:cubicBezTo>
                    <a:pt x="3" y="0"/>
                    <a:pt x="0" y="4"/>
                    <a:pt x="1" y="6"/>
                  </a:cubicBezTo>
                  <a:cubicBezTo>
                    <a:pt x="1" y="8"/>
                    <a:pt x="2" y="10"/>
                    <a:pt x="2" y="12"/>
                  </a:cubicBezTo>
                  <a:cubicBezTo>
                    <a:pt x="3" y="14"/>
                    <a:pt x="1" y="16"/>
                    <a:pt x="0" y="17"/>
                  </a:cubicBezTo>
                  <a:cubicBezTo>
                    <a:pt x="1" y="18"/>
                    <a:pt x="3" y="17"/>
                    <a:pt x="4" y="17"/>
                  </a:cubicBezTo>
                  <a:cubicBezTo>
                    <a:pt x="6" y="17"/>
                    <a:pt x="7" y="18"/>
                    <a:pt x="9" y="17"/>
                  </a:cubicBezTo>
                  <a:cubicBezTo>
                    <a:pt x="12" y="16"/>
                    <a:pt x="13" y="10"/>
                    <a:pt x="16" y="8"/>
                  </a:cubicBezTo>
                  <a:cubicBezTo>
                    <a:pt x="14" y="7"/>
                    <a:pt x="13" y="6"/>
                    <a:pt x="12" y="5"/>
                  </a:cubicBezTo>
                  <a:cubicBezTo>
                    <a:pt x="10" y="4"/>
                    <a:pt x="13" y="6"/>
                    <a:pt x="12" y="5"/>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22" name="Freeform 622"/>
            <p:cNvSpPr/>
            <p:nvPr/>
          </p:nvSpPr>
          <p:spPr bwMode="auto">
            <a:xfrm>
              <a:off x="7821211" y="8453303"/>
              <a:ext cx="754780" cy="786831"/>
            </a:xfrm>
            <a:custGeom>
              <a:avLst/>
              <a:gdLst>
                <a:gd name="T0" fmla="*/ 76 w 81"/>
                <a:gd name="T1" fmla="*/ 39 h 84"/>
                <a:gd name="T2" fmla="*/ 74 w 81"/>
                <a:gd name="T3" fmla="*/ 32 h 84"/>
                <a:gd name="T4" fmla="*/ 69 w 81"/>
                <a:gd name="T5" fmla="*/ 33 h 84"/>
                <a:gd name="T6" fmla="*/ 58 w 81"/>
                <a:gd name="T7" fmla="*/ 28 h 84"/>
                <a:gd name="T8" fmla="*/ 53 w 81"/>
                <a:gd name="T9" fmla="*/ 20 h 84"/>
                <a:gd name="T10" fmla="*/ 50 w 81"/>
                <a:gd name="T11" fmla="*/ 15 h 84"/>
                <a:gd name="T12" fmla="*/ 56 w 81"/>
                <a:gd name="T13" fmla="*/ 5 h 84"/>
                <a:gd name="T14" fmla="*/ 56 w 81"/>
                <a:gd name="T15" fmla="*/ 1 h 84"/>
                <a:gd name="T16" fmla="*/ 44 w 81"/>
                <a:gd name="T17" fmla="*/ 8 h 84"/>
                <a:gd name="T18" fmla="*/ 36 w 81"/>
                <a:gd name="T19" fmla="*/ 16 h 84"/>
                <a:gd name="T20" fmla="*/ 31 w 81"/>
                <a:gd name="T21" fmla="*/ 23 h 84"/>
                <a:gd name="T22" fmla="*/ 25 w 81"/>
                <a:gd name="T23" fmla="*/ 17 h 84"/>
                <a:gd name="T24" fmla="*/ 7 w 81"/>
                <a:gd name="T25" fmla="*/ 18 h 84"/>
                <a:gd name="T26" fmla="*/ 1 w 81"/>
                <a:gd name="T27" fmla="*/ 16 h 84"/>
                <a:gd name="T28" fmla="*/ 1 w 81"/>
                <a:gd name="T29" fmla="*/ 21 h 84"/>
                <a:gd name="T30" fmla="*/ 8 w 81"/>
                <a:gd name="T31" fmla="*/ 24 h 84"/>
                <a:gd name="T32" fmla="*/ 11 w 81"/>
                <a:gd name="T33" fmla="*/ 26 h 84"/>
                <a:gd name="T34" fmla="*/ 13 w 81"/>
                <a:gd name="T35" fmla="*/ 23 h 84"/>
                <a:gd name="T36" fmla="*/ 20 w 81"/>
                <a:gd name="T37" fmla="*/ 18 h 84"/>
                <a:gd name="T38" fmla="*/ 24 w 81"/>
                <a:gd name="T39" fmla="*/ 20 h 84"/>
                <a:gd name="T40" fmla="*/ 25 w 81"/>
                <a:gd name="T41" fmla="*/ 26 h 84"/>
                <a:gd name="T42" fmla="*/ 28 w 81"/>
                <a:gd name="T43" fmla="*/ 42 h 84"/>
                <a:gd name="T44" fmla="*/ 28 w 81"/>
                <a:gd name="T45" fmla="*/ 47 h 84"/>
                <a:gd name="T46" fmla="*/ 22 w 81"/>
                <a:gd name="T47" fmla="*/ 53 h 84"/>
                <a:gd name="T48" fmla="*/ 26 w 81"/>
                <a:gd name="T49" fmla="*/ 58 h 84"/>
                <a:gd name="T50" fmla="*/ 34 w 81"/>
                <a:gd name="T51" fmla="*/ 61 h 84"/>
                <a:gd name="T52" fmla="*/ 41 w 81"/>
                <a:gd name="T53" fmla="*/ 64 h 84"/>
                <a:gd name="T54" fmla="*/ 54 w 81"/>
                <a:gd name="T55" fmla="*/ 76 h 84"/>
                <a:gd name="T56" fmla="*/ 60 w 81"/>
                <a:gd name="T57" fmla="*/ 75 h 84"/>
                <a:gd name="T58" fmla="*/ 64 w 81"/>
                <a:gd name="T59" fmla="*/ 80 h 84"/>
                <a:gd name="T60" fmla="*/ 65 w 81"/>
                <a:gd name="T61" fmla="*/ 84 h 84"/>
                <a:gd name="T62" fmla="*/ 65 w 81"/>
                <a:gd name="T63" fmla="*/ 63 h 84"/>
                <a:gd name="T64" fmla="*/ 70 w 81"/>
                <a:gd name="T65" fmla="*/ 58 h 84"/>
                <a:gd name="T66" fmla="*/ 66 w 81"/>
                <a:gd name="T67" fmla="*/ 55 h 84"/>
                <a:gd name="T68" fmla="*/ 79 w 81"/>
                <a:gd name="T69" fmla="*/ 53 h 84"/>
                <a:gd name="T70" fmla="*/ 77 w 81"/>
                <a:gd name="T71" fmla="*/ 4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1" h="84">
                  <a:moveTo>
                    <a:pt x="77" y="48"/>
                  </a:moveTo>
                  <a:cubicBezTo>
                    <a:pt x="81" y="45"/>
                    <a:pt x="76" y="42"/>
                    <a:pt x="76" y="39"/>
                  </a:cubicBezTo>
                  <a:cubicBezTo>
                    <a:pt x="76" y="37"/>
                    <a:pt x="78" y="35"/>
                    <a:pt x="78" y="33"/>
                  </a:cubicBezTo>
                  <a:cubicBezTo>
                    <a:pt x="79" y="30"/>
                    <a:pt x="75" y="32"/>
                    <a:pt x="74" y="32"/>
                  </a:cubicBezTo>
                  <a:cubicBezTo>
                    <a:pt x="73" y="32"/>
                    <a:pt x="72" y="32"/>
                    <a:pt x="71" y="32"/>
                  </a:cubicBezTo>
                  <a:cubicBezTo>
                    <a:pt x="70" y="32"/>
                    <a:pt x="70" y="33"/>
                    <a:pt x="69" y="33"/>
                  </a:cubicBezTo>
                  <a:cubicBezTo>
                    <a:pt x="68" y="33"/>
                    <a:pt x="67" y="30"/>
                    <a:pt x="66" y="30"/>
                  </a:cubicBezTo>
                  <a:cubicBezTo>
                    <a:pt x="64" y="26"/>
                    <a:pt x="62" y="28"/>
                    <a:pt x="58" y="28"/>
                  </a:cubicBezTo>
                  <a:cubicBezTo>
                    <a:pt x="56" y="28"/>
                    <a:pt x="55" y="28"/>
                    <a:pt x="54" y="26"/>
                  </a:cubicBezTo>
                  <a:cubicBezTo>
                    <a:pt x="53" y="24"/>
                    <a:pt x="56" y="22"/>
                    <a:pt x="53" y="20"/>
                  </a:cubicBezTo>
                  <a:cubicBezTo>
                    <a:pt x="52" y="19"/>
                    <a:pt x="52" y="17"/>
                    <a:pt x="50" y="17"/>
                  </a:cubicBezTo>
                  <a:cubicBezTo>
                    <a:pt x="48" y="17"/>
                    <a:pt x="49" y="17"/>
                    <a:pt x="50" y="15"/>
                  </a:cubicBezTo>
                  <a:cubicBezTo>
                    <a:pt x="51" y="13"/>
                    <a:pt x="50" y="11"/>
                    <a:pt x="51" y="9"/>
                  </a:cubicBezTo>
                  <a:cubicBezTo>
                    <a:pt x="52" y="7"/>
                    <a:pt x="54" y="6"/>
                    <a:pt x="56" y="5"/>
                  </a:cubicBezTo>
                  <a:cubicBezTo>
                    <a:pt x="57" y="4"/>
                    <a:pt x="59" y="4"/>
                    <a:pt x="60" y="2"/>
                  </a:cubicBezTo>
                  <a:cubicBezTo>
                    <a:pt x="60" y="0"/>
                    <a:pt x="56" y="0"/>
                    <a:pt x="56" y="1"/>
                  </a:cubicBezTo>
                  <a:cubicBezTo>
                    <a:pt x="54" y="3"/>
                    <a:pt x="51" y="6"/>
                    <a:pt x="48" y="6"/>
                  </a:cubicBezTo>
                  <a:cubicBezTo>
                    <a:pt x="45" y="6"/>
                    <a:pt x="45" y="6"/>
                    <a:pt x="44" y="8"/>
                  </a:cubicBezTo>
                  <a:cubicBezTo>
                    <a:pt x="43" y="10"/>
                    <a:pt x="43" y="7"/>
                    <a:pt x="41" y="7"/>
                  </a:cubicBezTo>
                  <a:cubicBezTo>
                    <a:pt x="37" y="8"/>
                    <a:pt x="39" y="14"/>
                    <a:pt x="36" y="16"/>
                  </a:cubicBezTo>
                  <a:cubicBezTo>
                    <a:pt x="35" y="17"/>
                    <a:pt x="33" y="18"/>
                    <a:pt x="32" y="20"/>
                  </a:cubicBezTo>
                  <a:cubicBezTo>
                    <a:pt x="32" y="20"/>
                    <a:pt x="32" y="23"/>
                    <a:pt x="31" y="23"/>
                  </a:cubicBezTo>
                  <a:cubicBezTo>
                    <a:pt x="30" y="21"/>
                    <a:pt x="29" y="20"/>
                    <a:pt x="28" y="19"/>
                  </a:cubicBezTo>
                  <a:cubicBezTo>
                    <a:pt x="27" y="17"/>
                    <a:pt x="26" y="17"/>
                    <a:pt x="25" y="17"/>
                  </a:cubicBezTo>
                  <a:cubicBezTo>
                    <a:pt x="21" y="16"/>
                    <a:pt x="19" y="13"/>
                    <a:pt x="15" y="16"/>
                  </a:cubicBezTo>
                  <a:cubicBezTo>
                    <a:pt x="13" y="17"/>
                    <a:pt x="9" y="20"/>
                    <a:pt x="7" y="18"/>
                  </a:cubicBezTo>
                  <a:cubicBezTo>
                    <a:pt x="6" y="17"/>
                    <a:pt x="5" y="17"/>
                    <a:pt x="4" y="16"/>
                  </a:cubicBezTo>
                  <a:cubicBezTo>
                    <a:pt x="2" y="16"/>
                    <a:pt x="3" y="14"/>
                    <a:pt x="1" y="16"/>
                  </a:cubicBezTo>
                  <a:cubicBezTo>
                    <a:pt x="0" y="17"/>
                    <a:pt x="1" y="17"/>
                    <a:pt x="2" y="18"/>
                  </a:cubicBezTo>
                  <a:cubicBezTo>
                    <a:pt x="2" y="19"/>
                    <a:pt x="1" y="20"/>
                    <a:pt x="1" y="21"/>
                  </a:cubicBezTo>
                  <a:cubicBezTo>
                    <a:pt x="3" y="21"/>
                    <a:pt x="5" y="22"/>
                    <a:pt x="6" y="22"/>
                  </a:cubicBezTo>
                  <a:cubicBezTo>
                    <a:pt x="7" y="23"/>
                    <a:pt x="8" y="23"/>
                    <a:pt x="8" y="24"/>
                  </a:cubicBezTo>
                  <a:cubicBezTo>
                    <a:pt x="9" y="25"/>
                    <a:pt x="9" y="24"/>
                    <a:pt x="10" y="24"/>
                  </a:cubicBezTo>
                  <a:cubicBezTo>
                    <a:pt x="10" y="23"/>
                    <a:pt x="10" y="26"/>
                    <a:pt x="11" y="26"/>
                  </a:cubicBezTo>
                  <a:cubicBezTo>
                    <a:pt x="12" y="27"/>
                    <a:pt x="13" y="26"/>
                    <a:pt x="15" y="25"/>
                  </a:cubicBezTo>
                  <a:cubicBezTo>
                    <a:pt x="16" y="25"/>
                    <a:pt x="13" y="23"/>
                    <a:pt x="13" y="23"/>
                  </a:cubicBezTo>
                  <a:cubicBezTo>
                    <a:pt x="13" y="22"/>
                    <a:pt x="16" y="20"/>
                    <a:pt x="16" y="19"/>
                  </a:cubicBezTo>
                  <a:cubicBezTo>
                    <a:pt x="17" y="18"/>
                    <a:pt x="19" y="17"/>
                    <a:pt x="20" y="18"/>
                  </a:cubicBezTo>
                  <a:cubicBezTo>
                    <a:pt x="21" y="18"/>
                    <a:pt x="23" y="19"/>
                    <a:pt x="23" y="19"/>
                  </a:cubicBezTo>
                  <a:cubicBezTo>
                    <a:pt x="23" y="20"/>
                    <a:pt x="23" y="20"/>
                    <a:pt x="24" y="20"/>
                  </a:cubicBezTo>
                  <a:cubicBezTo>
                    <a:pt x="24" y="21"/>
                    <a:pt x="23" y="22"/>
                    <a:pt x="23" y="22"/>
                  </a:cubicBezTo>
                  <a:cubicBezTo>
                    <a:pt x="23" y="23"/>
                    <a:pt x="25" y="25"/>
                    <a:pt x="25" y="26"/>
                  </a:cubicBezTo>
                  <a:cubicBezTo>
                    <a:pt x="27" y="29"/>
                    <a:pt x="29" y="29"/>
                    <a:pt x="29" y="33"/>
                  </a:cubicBezTo>
                  <a:cubicBezTo>
                    <a:pt x="29" y="36"/>
                    <a:pt x="29" y="39"/>
                    <a:pt x="28" y="42"/>
                  </a:cubicBezTo>
                  <a:cubicBezTo>
                    <a:pt x="28" y="43"/>
                    <a:pt x="30" y="43"/>
                    <a:pt x="30" y="44"/>
                  </a:cubicBezTo>
                  <a:cubicBezTo>
                    <a:pt x="29" y="45"/>
                    <a:pt x="28" y="46"/>
                    <a:pt x="28" y="47"/>
                  </a:cubicBezTo>
                  <a:cubicBezTo>
                    <a:pt x="27" y="48"/>
                    <a:pt x="27" y="50"/>
                    <a:pt x="26" y="50"/>
                  </a:cubicBezTo>
                  <a:cubicBezTo>
                    <a:pt x="24" y="51"/>
                    <a:pt x="22" y="50"/>
                    <a:pt x="22" y="53"/>
                  </a:cubicBezTo>
                  <a:cubicBezTo>
                    <a:pt x="22" y="55"/>
                    <a:pt x="19" y="55"/>
                    <a:pt x="22" y="56"/>
                  </a:cubicBezTo>
                  <a:cubicBezTo>
                    <a:pt x="23" y="57"/>
                    <a:pt x="24" y="57"/>
                    <a:pt x="26" y="58"/>
                  </a:cubicBezTo>
                  <a:cubicBezTo>
                    <a:pt x="27" y="59"/>
                    <a:pt x="28" y="60"/>
                    <a:pt x="29" y="61"/>
                  </a:cubicBezTo>
                  <a:cubicBezTo>
                    <a:pt x="31" y="62"/>
                    <a:pt x="32" y="61"/>
                    <a:pt x="34" y="61"/>
                  </a:cubicBezTo>
                  <a:cubicBezTo>
                    <a:pt x="35" y="61"/>
                    <a:pt x="36" y="62"/>
                    <a:pt x="38" y="63"/>
                  </a:cubicBezTo>
                  <a:cubicBezTo>
                    <a:pt x="39" y="63"/>
                    <a:pt x="40" y="63"/>
                    <a:pt x="41" y="64"/>
                  </a:cubicBezTo>
                  <a:cubicBezTo>
                    <a:pt x="44" y="66"/>
                    <a:pt x="46" y="68"/>
                    <a:pt x="48" y="71"/>
                  </a:cubicBezTo>
                  <a:cubicBezTo>
                    <a:pt x="49" y="74"/>
                    <a:pt x="50" y="75"/>
                    <a:pt x="54" y="76"/>
                  </a:cubicBezTo>
                  <a:cubicBezTo>
                    <a:pt x="55" y="76"/>
                    <a:pt x="56" y="75"/>
                    <a:pt x="57" y="74"/>
                  </a:cubicBezTo>
                  <a:cubicBezTo>
                    <a:pt x="58" y="74"/>
                    <a:pt x="59" y="76"/>
                    <a:pt x="60" y="75"/>
                  </a:cubicBezTo>
                  <a:cubicBezTo>
                    <a:pt x="62" y="74"/>
                    <a:pt x="64" y="75"/>
                    <a:pt x="65" y="76"/>
                  </a:cubicBezTo>
                  <a:cubicBezTo>
                    <a:pt x="65" y="77"/>
                    <a:pt x="64" y="79"/>
                    <a:pt x="64" y="80"/>
                  </a:cubicBezTo>
                  <a:cubicBezTo>
                    <a:pt x="63" y="81"/>
                    <a:pt x="62" y="81"/>
                    <a:pt x="64" y="82"/>
                  </a:cubicBezTo>
                  <a:cubicBezTo>
                    <a:pt x="64" y="82"/>
                    <a:pt x="66" y="84"/>
                    <a:pt x="65" y="84"/>
                  </a:cubicBezTo>
                  <a:cubicBezTo>
                    <a:pt x="67" y="84"/>
                    <a:pt x="68" y="73"/>
                    <a:pt x="69" y="71"/>
                  </a:cubicBezTo>
                  <a:cubicBezTo>
                    <a:pt x="69" y="67"/>
                    <a:pt x="66" y="66"/>
                    <a:pt x="65" y="63"/>
                  </a:cubicBezTo>
                  <a:cubicBezTo>
                    <a:pt x="65" y="61"/>
                    <a:pt x="65" y="60"/>
                    <a:pt x="66" y="60"/>
                  </a:cubicBezTo>
                  <a:cubicBezTo>
                    <a:pt x="67" y="60"/>
                    <a:pt x="70" y="59"/>
                    <a:pt x="70" y="58"/>
                  </a:cubicBezTo>
                  <a:cubicBezTo>
                    <a:pt x="69" y="58"/>
                    <a:pt x="67" y="58"/>
                    <a:pt x="67" y="57"/>
                  </a:cubicBezTo>
                  <a:cubicBezTo>
                    <a:pt x="66" y="57"/>
                    <a:pt x="66" y="55"/>
                    <a:pt x="66" y="55"/>
                  </a:cubicBezTo>
                  <a:cubicBezTo>
                    <a:pt x="68" y="55"/>
                    <a:pt x="70" y="55"/>
                    <a:pt x="72" y="55"/>
                  </a:cubicBezTo>
                  <a:cubicBezTo>
                    <a:pt x="73" y="55"/>
                    <a:pt x="79" y="52"/>
                    <a:pt x="79" y="53"/>
                  </a:cubicBezTo>
                  <a:cubicBezTo>
                    <a:pt x="79" y="51"/>
                    <a:pt x="76" y="48"/>
                    <a:pt x="77" y="48"/>
                  </a:cubicBezTo>
                  <a:cubicBezTo>
                    <a:pt x="78" y="47"/>
                    <a:pt x="76" y="48"/>
                    <a:pt x="77" y="48"/>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23" name="Freeform 623"/>
            <p:cNvSpPr/>
            <p:nvPr/>
          </p:nvSpPr>
          <p:spPr bwMode="auto">
            <a:xfrm>
              <a:off x="7923120" y="8978916"/>
              <a:ext cx="261145" cy="309000"/>
            </a:xfrm>
            <a:custGeom>
              <a:avLst/>
              <a:gdLst>
                <a:gd name="T0" fmla="*/ 20 w 28"/>
                <a:gd name="T1" fmla="*/ 6 h 33"/>
                <a:gd name="T2" fmla="*/ 15 w 28"/>
                <a:gd name="T3" fmla="*/ 3 h 33"/>
                <a:gd name="T4" fmla="*/ 10 w 28"/>
                <a:gd name="T5" fmla="*/ 0 h 33"/>
                <a:gd name="T6" fmla="*/ 4 w 28"/>
                <a:gd name="T7" fmla="*/ 4 h 33"/>
                <a:gd name="T8" fmla="*/ 3 w 28"/>
                <a:gd name="T9" fmla="*/ 7 h 33"/>
                <a:gd name="T10" fmla="*/ 2 w 28"/>
                <a:gd name="T11" fmla="*/ 10 h 33"/>
                <a:gd name="T12" fmla="*/ 0 w 28"/>
                <a:gd name="T13" fmla="*/ 13 h 33"/>
                <a:gd name="T14" fmla="*/ 0 w 28"/>
                <a:gd name="T15" fmla="*/ 15 h 33"/>
                <a:gd name="T16" fmla="*/ 0 w 28"/>
                <a:gd name="T17" fmla="*/ 18 h 33"/>
                <a:gd name="T18" fmla="*/ 2 w 28"/>
                <a:gd name="T19" fmla="*/ 20 h 33"/>
                <a:gd name="T20" fmla="*/ 5 w 28"/>
                <a:gd name="T21" fmla="*/ 18 h 33"/>
                <a:gd name="T22" fmla="*/ 5 w 28"/>
                <a:gd name="T23" fmla="*/ 20 h 33"/>
                <a:gd name="T24" fmla="*/ 3 w 28"/>
                <a:gd name="T25" fmla="*/ 24 h 33"/>
                <a:gd name="T26" fmla="*/ 3 w 28"/>
                <a:gd name="T27" fmla="*/ 26 h 33"/>
                <a:gd name="T28" fmla="*/ 3 w 28"/>
                <a:gd name="T29" fmla="*/ 28 h 33"/>
                <a:gd name="T30" fmla="*/ 8 w 28"/>
                <a:gd name="T31" fmla="*/ 32 h 33"/>
                <a:gd name="T32" fmla="*/ 11 w 28"/>
                <a:gd name="T33" fmla="*/ 29 h 33"/>
                <a:gd name="T34" fmla="*/ 16 w 28"/>
                <a:gd name="T35" fmla="*/ 22 h 33"/>
                <a:gd name="T36" fmla="*/ 22 w 28"/>
                <a:gd name="T37" fmla="*/ 19 h 33"/>
                <a:gd name="T38" fmla="*/ 27 w 28"/>
                <a:gd name="T39" fmla="*/ 13 h 33"/>
                <a:gd name="T40" fmla="*/ 27 w 28"/>
                <a:gd name="T41" fmla="*/ 8 h 33"/>
                <a:gd name="T42" fmla="*/ 24 w 28"/>
                <a:gd name="T43" fmla="*/ 5 h 33"/>
                <a:gd name="T44" fmla="*/ 20 w 28"/>
                <a:gd name="T45"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33">
                  <a:moveTo>
                    <a:pt x="20" y="6"/>
                  </a:moveTo>
                  <a:cubicBezTo>
                    <a:pt x="18" y="6"/>
                    <a:pt x="17" y="4"/>
                    <a:pt x="15" y="3"/>
                  </a:cubicBezTo>
                  <a:cubicBezTo>
                    <a:pt x="14" y="2"/>
                    <a:pt x="12" y="0"/>
                    <a:pt x="10" y="0"/>
                  </a:cubicBezTo>
                  <a:cubicBezTo>
                    <a:pt x="10" y="3"/>
                    <a:pt x="4" y="1"/>
                    <a:pt x="4" y="4"/>
                  </a:cubicBezTo>
                  <a:cubicBezTo>
                    <a:pt x="4" y="6"/>
                    <a:pt x="4" y="6"/>
                    <a:pt x="3" y="7"/>
                  </a:cubicBezTo>
                  <a:cubicBezTo>
                    <a:pt x="1" y="8"/>
                    <a:pt x="2" y="9"/>
                    <a:pt x="2" y="10"/>
                  </a:cubicBezTo>
                  <a:cubicBezTo>
                    <a:pt x="2" y="11"/>
                    <a:pt x="1" y="12"/>
                    <a:pt x="0" y="13"/>
                  </a:cubicBezTo>
                  <a:cubicBezTo>
                    <a:pt x="0" y="13"/>
                    <a:pt x="0" y="14"/>
                    <a:pt x="0" y="15"/>
                  </a:cubicBezTo>
                  <a:cubicBezTo>
                    <a:pt x="1" y="16"/>
                    <a:pt x="0" y="17"/>
                    <a:pt x="0" y="18"/>
                  </a:cubicBezTo>
                  <a:cubicBezTo>
                    <a:pt x="0" y="18"/>
                    <a:pt x="1" y="21"/>
                    <a:pt x="2" y="20"/>
                  </a:cubicBezTo>
                  <a:cubicBezTo>
                    <a:pt x="4" y="20"/>
                    <a:pt x="4" y="18"/>
                    <a:pt x="5" y="18"/>
                  </a:cubicBezTo>
                  <a:cubicBezTo>
                    <a:pt x="4" y="18"/>
                    <a:pt x="6" y="20"/>
                    <a:pt x="5" y="20"/>
                  </a:cubicBezTo>
                  <a:cubicBezTo>
                    <a:pt x="5" y="22"/>
                    <a:pt x="5" y="23"/>
                    <a:pt x="3" y="24"/>
                  </a:cubicBezTo>
                  <a:cubicBezTo>
                    <a:pt x="3" y="24"/>
                    <a:pt x="4" y="26"/>
                    <a:pt x="3" y="26"/>
                  </a:cubicBezTo>
                  <a:cubicBezTo>
                    <a:pt x="3" y="27"/>
                    <a:pt x="2" y="27"/>
                    <a:pt x="3" y="28"/>
                  </a:cubicBezTo>
                  <a:cubicBezTo>
                    <a:pt x="5" y="29"/>
                    <a:pt x="6" y="29"/>
                    <a:pt x="8" y="32"/>
                  </a:cubicBezTo>
                  <a:cubicBezTo>
                    <a:pt x="9" y="33"/>
                    <a:pt x="10" y="29"/>
                    <a:pt x="11" y="29"/>
                  </a:cubicBezTo>
                  <a:cubicBezTo>
                    <a:pt x="12" y="26"/>
                    <a:pt x="13" y="23"/>
                    <a:pt x="16" y="22"/>
                  </a:cubicBezTo>
                  <a:cubicBezTo>
                    <a:pt x="18" y="21"/>
                    <a:pt x="20" y="21"/>
                    <a:pt x="22" y="19"/>
                  </a:cubicBezTo>
                  <a:cubicBezTo>
                    <a:pt x="24" y="18"/>
                    <a:pt x="26" y="16"/>
                    <a:pt x="27" y="13"/>
                  </a:cubicBezTo>
                  <a:cubicBezTo>
                    <a:pt x="27" y="11"/>
                    <a:pt x="28" y="10"/>
                    <a:pt x="27" y="8"/>
                  </a:cubicBezTo>
                  <a:cubicBezTo>
                    <a:pt x="26" y="7"/>
                    <a:pt x="25" y="6"/>
                    <a:pt x="24" y="5"/>
                  </a:cubicBezTo>
                  <a:cubicBezTo>
                    <a:pt x="23" y="5"/>
                    <a:pt x="21" y="6"/>
                    <a:pt x="20" y="6"/>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24" name="Freeform 624"/>
            <p:cNvSpPr/>
            <p:nvPr/>
          </p:nvSpPr>
          <p:spPr bwMode="auto">
            <a:xfrm>
              <a:off x="7894458" y="9036257"/>
              <a:ext cx="598727" cy="888769"/>
            </a:xfrm>
            <a:custGeom>
              <a:avLst/>
              <a:gdLst>
                <a:gd name="T0" fmla="*/ 57 w 64"/>
                <a:gd name="T1" fmla="*/ 21 h 95"/>
                <a:gd name="T2" fmla="*/ 56 w 64"/>
                <a:gd name="T3" fmla="*/ 14 h 95"/>
                <a:gd name="T4" fmla="*/ 50 w 64"/>
                <a:gd name="T5" fmla="*/ 13 h 95"/>
                <a:gd name="T6" fmla="*/ 46 w 64"/>
                <a:gd name="T7" fmla="*/ 14 h 95"/>
                <a:gd name="T8" fmla="*/ 41 w 64"/>
                <a:gd name="T9" fmla="*/ 11 h 95"/>
                <a:gd name="T10" fmla="*/ 38 w 64"/>
                <a:gd name="T11" fmla="*/ 6 h 95"/>
                <a:gd name="T12" fmla="*/ 33 w 64"/>
                <a:gd name="T13" fmla="*/ 2 h 95"/>
                <a:gd name="T14" fmla="*/ 28 w 64"/>
                <a:gd name="T15" fmla="*/ 0 h 95"/>
                <a:gd name="T16" fmla="*/ 31 w 64"/>
                <a:gd name="T17" fmla="*/ 5 h 95"/>
                <a:gd name="T18" fmla="*/ 28 w 64"/>
                <a:gd name="T19" fmla="*/ 10 h 95"/>
                <a:gd name="T20" fmla="*/ 23 w 64"/>
                <a:gd name="T21" fmla="*/ 14 h 95"/>
                <a:gd name="T22" fmla="*/ 17 w 64"/>
                <a:gd name="T23" fmla="*/ 17 h 95"/>
                <a:gd name="T24" fmla="*/ 11 w 64"/>
                <a:gd name="T25" fmla="*/ 26 h 95"/>
                <a:gd name="T26" fmla="*/ 6 w 64"/>
                <a:gd name="T27" fmla="*/ 22 h 95"/>
                <a:gd name="T28" fmla="*/ 6 w 64"/>
                <a:gd name="T29" fmla="*/ 21 h 95"/>
                <a:gd name="T30" fmla="*/ 6 w 64"/>
                <a:gd name="T31" fmla="*/ 18 h 95"/>
                <a:gd name="T32" fmla="*/ 2 w 64"/>
                <a:gd name="T33" fmla="*/ 26 h 95"/>
                <a:gd name="T34" fmla="*/ 3 w 64"/>
                <a:gd name="T35" fmla="*/ 30 h 95"/>
                <a:gd name="T36" fmla="*/ 3 w 64"/>
                <a:gd name="T37" fmla="*/ 32 h 95"/>
                <a:gd name="T38" fmla="*/ 14 w 64"/>
                <a:gd name="T39" fmla="*/ 47 h 95"/>
                <a:gd name="T40" fmla="*/ 23 w 64"/>
                <a:gd name="T41" fmla="*/ 63 h 95"/>
                <a:gd name="T42" fmla="*/ 26 w 64"/>
                <a:gd name="T43" fmla="*/ 70 h 95"/>
                <a:gd name="T44" fmla="*/ 25 w 64"/>
                <a:gd name="T45" fmla="*/ 71 h 95"/>
                <a:gd name="T46" fmla="*/ 28 w 64"/>
                <a:gd name="T47" fmla="*/ 74 h 95"/>
                <a:gd name="T48" fmla="*/ 32 w 64"/>
                <a:gd name="T49" fmla="*/ 79 h 95"/>
                <a:gd name="T50" fmla="*/ 41 w 64"/>
                <a:gd name="T51" fmla="*/ 83 h 95"/>
                <a:gd name="T52" fmla="*/ 48 w 64"/>
                <a:gd name="T53" fmla="*/ 87 h 95"/>
                <a:gd name="T54" fmla="*/ 54 w 64"/>
                <a:gd name="T55" fmla="*/ 93 h 95"/>
                <a:gd name="T56" fmla="*/ 59 w 64"/>
                <a:gd name="T57" fmla="*/ 90 h 95"/>
                <a:gd name="T58" fmla="*/ 61 w 64"/>
                <a:gd name="T59" fmla="*/ 86 h 95"/>
                <a:gd name="T60" fmla="*/ 63 w 64"/>
                <a:gd name="T61" fmla="*/ 82 h 95"/>
                <a:gd name="T62" fmla="*/ 61 w 64"/>
                <a:gd name="T63" fmla="*/ 78 h 95"/>
                <a:gd name="T64" fmla="*/ 61 w 64"/>
                <a:gd name="T65" fmla="*/ 76 h 95"/>
                <a:gd name="T66" fmla="*/ 63 w 64"/>
                <a:gd name="T67" fmla="*/ 74 h 95"/>
                <a:gd name="T68" fmla="*/ 64 w 64"/>
                <a:gd name="T69" fmla="*/ 64 h 95"/>
                <a:gd name="T70" fmla="*/ 62 w 64"/>
                <a:gd name="T71" fmla="*/ 59 h 95"/>
                <a:gd name="T72" fmla="*/ 57 w 64"/>
                <a:gd name="T73" fmla="*/ 57 h 95"/>
                <a:gd name="T74" fmla="*/ 55 w 64"/>
                <a:gd name="T75" fmla="*/ 48 h 95"/>
                <a:gd name="T76" fmla="*/ 50 w 64"/>
                <a:gd name="T77" fmla="*/ 51 h 95"/>
                <a:gd name="T78" fmla="*/ 46 w 64"/>
                <a:gd name="T79" fmla="*/ 51 h 95"/>
                <a:gd name="T80" fmla="*/ 44 w 64"/>
                <a:gd name="T81" fmla="*/ 48 h 95"/>
                <a:gd name="T82" fmla="*/ 40 w 64"/>
                <a:gd name="T83" fmla="*/ 42 h 95"/>
                <a:gd name="T84" fmla="*/ 39 w 64"/>
                <a:gd name="T85" fmla="*/ 35 h 95"/>
                <a:gd name="T86" fmla="*/ 42 w 64"/>
                <a:gd name="T87" fmla="*/ 33 h 95"/>
                <a:gd name="T88" fmla="*/ 42 w 64"/>
                <a:gd name="T89" fmla="*/ 30 h 95"/>
                <a:gd name="T90" fmla="*/ 45 w 64"/>
                <a:gd name="T91" fmla="*/ 25 h 95"/>
                <a:gd name="T92" fmla="*/ 50 w 64"/>
                <a:gd name="T93" fmla="*/ 24 h 95"/>
                <a:gd name="T94" fmla="*/ 53 w 64"/>
                <a:gd name="T95" fmla="*/ 22 h 95"/>
                <a:gd name="T96" fmla="*/ 57 w 64"/>
                <a:gd name="T97" fmla="*/ 2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4" h="95">
                  <a:moveTo>
                    <a:pt x="57" y="21"/>
                  </a:moveTo>
                  <a:cubicBezTo>
                    <a:pt x="53" y="19"/>
                    <a:pt x="59" y="15"/>
                    <a:pt x="56" y="14"/>
                  </a:cubicBezTo>
                  <a:cubicBezTo>
                    <a:pt x="54" y="12"/>
                    <a:pt x="52" y="13"/>
                    <a:pt x="50" y="13"/>
                  </a:cubicBezTo>
                  <a:cubicBezTo>
                    <a:pt x="48" y="12"/>
                    <a:pt x="48" y="14"/>
                    <a:pt x="46" y="14"/>
                  </a:cubicBezTo>
                  <a:cubicBezTo>
                    <a:pt x="44" y="13"/>
                    <a:pt x="42" y="13"/>
                    <a:pt x="41" y="11"/>
                  </a:cubicBezTo>
                  <a:cubicBezTo>
                    <a:pt x="40" y="10"/>
                    <a:pt x="39" y="7"/>
                    <a:pt x="38" y="6"/>
                  </a:cubicBezTo>
                  <a:cubicBezTo>
                    <a:pt x="36" y="5"/>
                    <a:pt x="35" y="3"/>
                    <a:pt x="33" y="2"/>
                  </a:cubicBezTo>
                  <a:cubicBezTo>
                    <a:pt x="32" y="0"/>
                    <a:pt x="30" y="1"/>
                    <a:pt x="28" y="0"/>
                  </a:cubicBezTo>
                  <a:cubicBezTo>
                    <a:pt x="30" y="2"/>
                    <a:pt x="31" y="3"/>
                    <a:pt x="31" y="5"/>
                  </a:cubicBezTo>
                  <a:cubicBezTo>
                    <a:pt x="30" y="7"/>
                    <a:pt x="30" y="9"/>
                    <a:pt x="28" y="10"/>
                  </a:cubicBezTo>
                  <a:cubicBezTo>
                    <a:pt x="26" y="12"/>
                    <a:pt x="25" y="14"/>
                    <a:pt x="23" y="14"/>
                  </a:cubicBezTo>
                  <a:cubicBezTo>
                    <a:pt x="21" y="15"/>
                    <a:pt x="19" y="15"/>
                    <a:pt x="17" y="17"/>
                  </a:cubicBezTo>
                  <a:cubicBezTo>
                    <a:pt x="16" y="18"/>
                    <a:pt x="12" y="27"/>
                    <a:pt x="11" y="26"/>
                  </a:cubicBezTo>
                  <a:cubicBezTo>
                    <a:pt x="9" y="23"/>
                    <a:pt x="8" y="23"/>
                    <a:pt x="6" y="22"/>
                  </a:cubicBezTo>
                  <a:cubicBezTo>
                    <a:pt x="5" y="22"/>
                    <a:pt x="5" y="22"/>
                    <a:pt x="6" y="21"/>
                  </a:cubicBezTo>
                  <a:cubicBezTo>
                    <a:pt x="7" y="20"/>
                    <a:pt x="7" y="19"/>
                    <a:pt x="6" y="18"/>
                  </a:cubicBezTo>
                  <a:cubicBezTo>
                    <a:pt x="4" y="19"/>
                    <a:pt x="0" y="23"/>
                    <a:pt x="2" y="26"/>
                  </a:cubicBezTo>
                  <a:cubicBezTo>
                    <a:pt x="2" y="26"/>
                    <a:pt x="4" y="29"/>
                    <a:pt x="3" y="30"/>
                  </a:cubicBezTo>
                  <a:cubicBezTo>
                    <a:pt x="2" y="30"/>
                    <a:pt x="1" y="31"/>
                    <a:pt x="3" y="32"/>
                  </a:cubicBezTo>
                  <a:cubicBezTo>
                    <a:pt x="8" y="35"/>
                    <a:pt x="12" y="41"/>
                    <a:pt x="14" y="47"/>
                  </a:cubicBezTo>
                  <a:cubicBezTo>
                    <a:pt x="17" y="52"/>
                    <a:pt x="19" y="58"/>
                    <a:pt x="23" y="63"/>
                  </a:cubicBezTo>
                  <a:cubicBezTo>
                    <a:pt x="24" y="65"/>
                    <a:pt x="26" y="67"/>
                    <a:pt x="26" y="70"/>
                  </a:cubicBezTo>
                  <a:cubicBezTo>
                    <a:pt x="26" y="71"/>
                    <a:pt x="25" y="70"/>
                    <a:pt x="25" y="71"/>
                  </a:cubicBezTo>
                  <a:cubicBezTo>
                    <a:pt x="26" y="72"/>
                    <a:pt x="27" y="73"/>
                    <a:pt x="28" y="74"/>
                  </a:cubicBezTo>
                  <a:cubicBezTo>
                    <a:pt x="29" y="76"/>
                    <a:pt x="30" y="78"/>
                    <a:pt x="32" y="79"/>
                  </a:cubicBezTo>
                  <a:cubicBezTo>
                    <a:pt x="35" y="80"/>
                    <a:pt x="38" y="82"/>
                    <a:pt x="41" y="83"/>
                  </a:cubicBezTo>
                  <a:cubicBezTo>
                    <a:pt x="43" y="84"/>
                    <a:pt x="45" y="86"/>
                    <a:pt x="48" y="87"/>
                  </a:cubicBezTo>
                  <a:cubicBezTo>
                    <a:pt x="50" y="89"/>
                    <a:pt x="52" y="91"/>
                    <a:pt x="54" y="93"/>
                  </a:cubicBezTo>
                  <a:cubicBezTo>
                    <a:pt x="58" y="95"/>
                    <a:pt x="57" y="91"/>
                    <a:pt x="59" y="90"/>
                  </a:cubicBezTo>
                  <a:cubicBezTo>
                    <a:pt x="60" y="89"/>
                    <a:pt x="60" y="87"/>
                    <a:pt x="61" y="86"/>
                  </a:cubicBezTo>
                  <a:cubicBezTo>
                    <a:pt x="61" y="85"/>
                    <a:pt x="64" y="83"/>
                    <a:pt x="63" y="82"/>
                  </a:cubicBezTo>
                  <a:cubicBezTo>
                    <a:pt x="61" y="81"/>
                    <a:pt x="60" y="81"/>
                    <a:pt x="61" y="78"/>
                  </a:cubicBezTo>
                  <a:cubicBezTo>
                    <a:pt x="61" y="77"/>
                    <a:pt x="61" y="76"/>
                    <a:pt x="61" y="76"/>
                  </a:cubicBezTo>
                  <a:cubicBezTo>
                    <a:pt x="62" y="75"/>
                    <a:pt x="63" y="74"/>
                    <a:pt x="63" y="74"/>
                  </a:cubicBezTo>
                  <a:cubicBezTo>
                    <a:pt x="64" y="71"/>
                    <a:pt x="62" y="66"/>
                    <a:pt x="64" y="64"/>
                  </a:cubicBezTo>
                  <a:cubicBezTo>
                    <a:pt x="64" y="63"/>
                    <a:pt x="63" y="61"/>
                    <a:pt x="62" y="59"/>
                  </a:cubicBezTo>
                  <a:cubicBezTo>
                    <a:pt x="61" y="56"/>
                    <a:pt x="60" y="56"/>
                    <a:pt x="57" y="57"/>
                  </a:cubicBezTo>
                  <a:cubicBezTo>
                    <a:pt x="53" y="57"/>
                    <a:pt x="55" y="50"/>
                    <a:pt x="55" y="48"/>
                  </a:cubicBezTo>
                  <a:cubicBezTo>
                    <a:pt x="53" y="49"/>
                    <a:pt x="52" y="51"/>
                    <a:pt x="50" y="51"/>
                  </a:cubicBezTo>
                  <a:cubicBezTo>
                    <a:pt x="49" y="51"/>
                    <a:pt x="47" y="51"/>
                    <a:pt x="46" y="51"/>
                  </a:cubicBezTo>
                  <a:cubicBezTo>
                    <a:pt x="45" y="50"/>
                    <a:pt x="45" y="48"/>
                    <a:pt x="44" y="48"/>
                  </a:cubicBezTo>
                  <a:cubicBezTo>
                    <a:pt x="41" y="48"/>
                    <a:pt x="41" y="44"/>
                    <a:pt x="40" y="42"/>
                  </a:cubicBezTo>
                  <a:cubicBezTo>
                    <a:pt x="38" y="40"/>
                    <a:pt x="37" y="37"/>
                    <a:pt x="39" y="35"/>
                  </a:cubicBezTo>
                  <a:cubicBezTo>
                    <a:pt x="40" y="34"/>
                    <a:pt x="42" y="34"/>
                    <a:pt x="42" y="33"/>
                  </a:cubicBezTo>
                  <a:cubicBezTo>
                    <a:pt x="42" y="32"/>
                    <a:pt x="42" y="31"/>
                    <a:pt x="42" y="30"/>
                  </a:cubicBezTo>
                  <a:cubicBezTo>
                    <a:pt x="42" y="27"/>
                    <a:pt x="42" y="26"/>
                    <a:pt x="45" y="25"/>
                  </a:cubicBezTo>
                  <a:cubicBezTo>
                    <a:pt x="47" y="24"/>
                    <a:pt x="48" y="24"/>
                    <a:pt x="50" y="24"/>
                  </a:cubicBezTo>
                  <a:cubicBezTo>
                    <a:pt x="51" y="24"/>
                    <a:pt x="52" y="23"/>
                    <a:pt x="53" y="22"/>
                  </a:cubicBezTo>
                  <a:cubicBezTo>
                    <a:pt x="54" y="22"/>
                    <a:pt x="59" y="23"/>
                    <a:pt x="57" y="2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25" name="Freeform 625"/>
            <p:cNvSpPr/>
            <p:nvPr/>
          </p:nvSpPr>
          <p:spPr bwMode="auto">
            <a:xfrm>
              <a:off x="8158790" y="9867685"/>
              <a:ext cx="407643" cy="1984597"/>
            </a:xfrm>
            <a:custGeom>
              <a:avLst/>
              <a:gdLst>
                <a:gd name="T0" fmla="*/ 38 w 44"/>
                <a:gd name="T1" fmla="*/ 20 h 212"/>
                <a:gd name="T2" fmla="*/ 36 w 44"/>
                <a:gd name="T3" fmla="*/ 12 h 212"/>
                <a:gd name="T4" fmla="*/ 34 w 44"/>
                <a:gd name="T5" fmla="*/ 5 h 212"/>
                <a:gd name="T6" fmla="*/ 30 w 44"/>
                <a:gd name="T7" fmla="*/ 3 h 212"/>
                <a:gd name="T8" fmla="*/ 28 w 44"/>
                <a:gd name="T9" fmla="*/ 15 h 212"/>
                <a:gd name="T10" fmla="*/ 26 w 44"/>
                <a:gd name="T11" fmla="*/ 31 h 212"/>
                <a:gd name="T12" fmla="*/ 23 w 44"/>
                <a:gd name="T13" fmla="*/ 56 h 212"/>
                <a:gd name="T14" fmla="*/ 21 w 44"/>
                <a:gd name="T15" fmla="*/ 68 h 212"/>
                <a:gd name="T16" fmla="*/ 21 w 44"/>
                <a:gd name="T17" fmla="*/ 80 h 212"/>
                <a:gd name="T18" fmla="*/ 20 w 44"/>
                <a:gd name="T19" fmla="*/ 88 h 212"/>
                <a:gd name="T20" fmla="*/ 11 w 44"/>
                <a:gd name="T21" fmla="*/ 110 h 212"/>
                <a:gd name="T22" fmla="*/ 10 w 44"/>
                <a:gd name="T23" fmla="*/ 132 h 212"/>
                <a:gd name="T24" fmla="*/ 17 w 44"/>
                <a:gd name="T25" fmla="*/ 133 h 212"/>
                <a:gd name="T26" fmla="*/ 16 w 44"/>
                <a:gd name="T27" fmla="*/ 136 h 212"/>
                <a:gd name="T28" fmla="*/ 14 w 44"/>
                <a:gd name="T29" fmla="*/ 145 h 212"/>
                <a:gd name="T30" fmla="*/ 15 w 44"/>
                <a:gd name="T31" fmla="*/ 150 h 212"/>
                <a:gd name="T32" fmla="*/ 13 w 44"/>
                <a:gd name="T33" fmla="*/ 152 h 212"/>
                <a:gd name="T34" fmla="*/ 11 w 44"/>
                <a:gd name="T35" fmla="*/ 158 h 212"/>
                <a:gd name="T36" fmla="*/ 8 w 44"/>
                <a:gd name="T37" fmla="*/ 159 h 212"/>
                <a:gd name="T38" fmla="*/ 4 w 44"/>
                <a:gd name="T39" fmla="*/ 159 h 212"/>
                <a:gd name="T40" fmla="*/ 0 w 44"/>
                <a:gd name="T41" fmla="*/ 164 h 212"/>
                <a:gd name="T42" fmla="*/ 2 w 44"/>
                <a:gd name="T43" fmla="*/ 163 h 212"/>
                <a:gd name="T44" fmla="*/ 7 w 44"/>
                <a:gd name="T45" fmla="*/ 171 h 212"/>
                <a:gd name="T46" fmla="*/ 11 w 44"/>
                <a:gd name="T47" fmla="*/ 173 h 212"/>
                <a:gd name="T48" fmla="*/ 7 w 44"/>
                <a:gd name="T49" fmla="*/ 174 h 212"/>
                <a:gd name="T50" fmla="*/ 7 w 44"/>
                <a:gd name="T51" fmla="*/ 179 h 212"/>
                <a:gd name="T52" fmla="*/ 9 w 44"/>
                <a:gd name="T53" fmla="*/ 182 h 212"/>
                <a:gd name="T54" fmla="*/ 9 w 44"/>
                <a:gd name="T55" fmla="*/ 185 h 212"/>
                <a:gd name="T56" fmla="*/ 7 w 44"/>
                <a:gd name="T57" fmla="*/ 187 h 212"/>
                <a:gd name="T58" fmla="*/ 10 w 44"/>
                <a:gd name="T59" fmla="*/ 190 h 212"/>
                <a:gd name="T60" fmla="*/ 8 w 44"/>
                <a:gd name="T61" fmla="*/ 193 h 212"/>
                <a:gd name="T62" fmla="*/ 11 w 44"/>
                <a:gd name="T63" fmla="*/ 194 h 212"/>
                <a:gd name="T64" fmla="*/ 11 w 44"/>
                <a:gd name="T65" fmla="*/ 198 h 212"/>
                <a:gd name="T66" fmla="*/ 15 w 44"/>
                <a:gd name="T67" fmla="*/ 197 h 212"/>
                <a:gd name="T68" fmla="*/ 15 w 44"/>
                <a:gd name="T69" fmla="*/ 197 h 212"/>
                <a:gd name="T70" fmla="*/ 16 w 44"/>
                <a:gd name="T71" fmla="*/ 198 h 212"/>
                <a:gd name="T72" fmla="*/ 18 w 44"/>
                <a:gd name="T73" fmla="*/ 202 h 212"/>
                <a:gd name="T74" fmla="*/ 16 w 44"/>
                <a:gd name="T75" fmla="*/ 207 h 212"/>
                <a:gd name="T76" fmla="*/ 18 w 44"/>
                <a:gd name="T77" fmla="*/ 209 h 212"/>
                <a:gd name="T78" fmla="*/ 25 w 44"/>
                <a:gd name="T79" fmla="*/ 204 h 212"/>
                <a:gd name="T80" fmla="*/ 26 w 44"/>
                <a:gd name="T81" fmla="*/ 199 h 212"/>
                <a:gd name="T82" fmla="*/ 17 w 44"/>
                <a:gd name="T83" fmla="*/ 192 h 212"/>
                <a:gd name="T84" fmla="*/ 12 w 44"/>
                <a:gd name="T85" fmla="*/ 185 h 212"/>
                <a:gd name="T86" fmla="*/ 15 w 44"/>
                <a:gd name="T87" fmla="*/ 177 h 212"/>
                <a:gd name="T88" fmla="*/ 17 w 44"/>
                <a:gd name="T89" fmla="*/ 169 h 212"/>
                <a:gd name="T90" fmla="*/ 21 w 44"/>
                <a:gd name="T91" fmla="*/ 158 h 212"/>
                <a:gd name="T92" fmla="*/ 21 w 44"/>
                <a:gd name="T93" fmla="*/ 152 h 212"/>
                <a:gd name="T94" fmla="*/ 19 w 44"/>
                <a:gd name="T95" fmla="*/ 140 h 212"/>
                <a:gd name="T96" fmla="*/ 23 w 44"/>
                <a:gd name="T97" fmla="*/ 117 h 212"/>
                <a:gd name="T98" fmla="*/ 26 w 44"/>
                <a:gd name="T99" fmla="*/ 102 h 212"/>
                <a:gd name="T100" fmla="*/ 29 w 44"/>
                <a:gd name="T101" fmla="*/ 85 h 212"/>
                <a:gd name="T102" fmla="*/ 27 w 44"/>
                <a:gd name="T103" fmla="*/ 73 h 212"/>
                <a:gd name="T104" fmla="*/ 30 w 44"/>
                <a:gd name="T105" fmla="*/ 62 h 212"/>
                <a:gd name="T106" fmla="*/ 34 w 44"/>
                <a:gd name="T107" fmla="*/ 54 h 212"/>
                <a:gd name="T108" fmla="*/ 36 w 44"/>
                <a:gd name="T109" fmla="*/ 44 h 212"/>
                <a:gd name="T110" fmla="*/ 40 w 44"/>
                <a:gd name="T111" fmla="*/ 35 h 212"/>
                <a:gd name="T112" fmla="*/ 40 w 44"/>
                <a:gd name="T113" fmla="*/ 2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4" h="212">
                  <a:moveTo>
                    <a:pt x="40" y="28"/>
                  </a:moveTo>
                  <a:cubicBezTo>
                    <a:pt x="38" y="27"/>
                    <a:pt x="40" y="22"/>
                    <a:pt x="38" y="20"/>
                  </a:cubicBezTo>
                  <a:cubicBezTo>
                    <a:pt x="37" y="19"/>
                    <a:pt x="35" y="16"/>
                    <a:pt x="36" y="14"/>
                  </a:cubicBezTo>
                  <a:cubicBezTo>
                    <a:pt x="38" y="13"/>
                    <a:pt x="35" y="13"/>
                    <a:pt x="36" y="12"/>
                  </a:cubicBezTo>
                  <a:cubicBezTo>
                    <a:pt x="37" y="11"/>
                    <a:pt x="36" y="10"/>
                    <a:pt x="35" y="9"/>
                  </a:cubicBezTo>
                  <a:cubicBezTo>
                    <a:pt x="34" y="8"/>
                    <a:pt x="34" y="7"/>
                    <a:pt x="34" y="5"/>
                  </a:cubicBezTo>
                  <a:cubicBezTo>
                    <a:pt x="34" y="3"/>
                    <a:pt x="33" y="2"/>
                    <a:pt x="32" y="0"/>
                  </a:cubicBezTo>
                  <a:cubicBezTo>
                    <a:pt x="31" y="1"/>
                    <a:pt x="30" y="2"/>
                    <a:pt x="30" y="3"/>
                  </a:cubicBezTo>
                  <a:cubicBezTo>
                    <a:pt x="29" y="5"/>
                    <a:pt x="27" y="4"/>
                    <a:pt x="28" y="6"/>
                  </a:cubicBezTo>
                  <a:cubicBezTo>
                    <a:pt x="28" y="9"/>
                    <a:pt x="28" y="12"/>
                    <a:pt x="28" y="15"/>
                  </a:cubicBezTo>
                  <a:cubicBezTo>
                    <a:pt x="28" y="19"/>
                    <a:pt x="29" y="24"/>
                    <a:pt x="28" y="28"/>
                  </a:cubicBezTo>
                  <a:cubicBezTo>
                    <a:pt x="27" y="29"/>
                    <a:pt x="26" y="30"/>
                    <a:pt x="26" y="31"/>
                  </a:cubicBezTo>
                  <a:cubicBezTo>
                    <a:pt x="26" y="33"/>
                    <a:pt x="27" y="35"/>
                    <a:pt x="27" y="37"/>
                  </a:cubicBezTo>
                  <a:cubicBezTo>
                    <a:pt x="27" y="43"/>
                    <a:pt x="25" y="50"/>
                    <a:pt x="23" y="56"/>
                  </a:cubicBezTo>
                  <a:cubicBezTo>
                    <a:pt x="22" y="59"/>
                    <a:pt x="22" y="61"/>
                    <a:pt x="23" y="64"/>
                  </a:cubicBezTo>
                  <a:cubicBezTo>
                    <a:pt x="23" y="66"/>
                    <a:pt x="23" y="67"/>
                    <a:pt x="21" y="68"/>
                  </a:cubicBezTo>
                  <a:cubicBezTo>
                    <a:pt x="20" y="69"/>
                    <a:pt x="21" y="70"/>
                    <a:pt x="21" y="71"/>
                  </a:cubicBezTo>
                  <a:cubicBezTo>
                    <a:pt x="21" y="74"/>
                    <a:pt x="21" y="77"/>
                    <a:pt x="21" y="80"/>
                  </a:cubicBezTo>
                  <a:cubicBezTo>
                    <a:pt x="21" y="81"/>
                    <a:pt x="21" y="83"/>
                    <a:pt x="21" y="84"/>
                  </a:cubicBezTo>
                  <a:cubicBezTo>
                    <a:pt x="20" y="85"/>
                    <a:pt x="21" y="87"/>
                    <a:pt x="20" y="88"/>
                  </a:cubicBezTo>
                  <a:cubicBezTo>
                    <a:pt x="18" y="93"/>
                    <a:pt x="16" y="98"/>
                    <a:pt x="14" y="103"/>
                  </a:cubicBezTo>
                  <a:cubicBezTo>
                    <a:pt x="13" y="106"/>
                    <a:pt x="10" y="107"/>
                    <a:pt x="11" y="110"/>
                  </a:cubicBezTo>
                  <a:cubicBezTo>
                    <a:pt x="12" y="113"/>
                    <a:pt x="14" y="118"/>
                    <a:pt x="12" y="122"/>
                  </a:cubicBezTo>
                  <a:cubicBezTo>
                    <a:pt x="10" y="124"/>
                    <a:pt x="8" y="129"/>
                    <a:pt x="10" y="132"/>
                  </a:cubicBezTo>
                  <a:cubicBezTo>
                    <a:pt x="11" y="134"/>
                    <a:pt x="12" y="134"/>
                    <a:pt x="13" y="133"/>
                  </a:cubicBezTo>
                  <a:cubicBezTo>
                    <a:pt x="14" y="132"/>
                    <a:pt x="18" y="132"/>
                    <a:pt x="17" y="133"/>
                  </a:cubicBezTo>
                  <a:cubicBezTo>
                    <a:pt x="17" y="133"/>
                    <a:pt x="16" y="133"/>
                    <a:pt x="15" y="134"/>
                  </a:cubicBezTo>
                  <a:cubicBezTo>
                    <a:pt x="15" y="135"/>
                    <a:pt x="15" y="135"/>
                    <a:pt x="16" y="136"/>
                  </a:cubicBezTo>
                  <a:cubicBezTo>
                    <a:pt x="16" y="136"/>
                    <a:pt x="15" y="137"/>
                    <a:pt x="15" y="137"/>
                  </a:cubicBezTo>
                  <a:cubicBezTo>
                    <a:pt x="14" y="139"/>
                    <a:pt x="13" y="143"/>
                    <a:pt x="14" y="145"/>
                  </a:cubicBezTo>
                  <a:cubicBezTo>
                    <a:pt x="14" y="146"/>
                    <a:pt x="14" y="146"/>
                    <a:pt x="13" y="148"/>
                  </a:cubicBezTo>
                  <a:cubicBezTo>
                    <a:pt x="12" y="149"/>
                    <a:pt x="14" y="149"/>
                    <a:pt x="15" y="150"/>
                  </a:cubicBezTo>
                  <a:cubicBezTo>
                    <a:pt x="15" y="150"/>
                    <a:pt x="15" y="150"/>
                    <a:pt x="14" y="151"/>
                  </a:cubicBezTo>
                  <a:cubicBezTo>
                    <a:pt x="13" y="151"/>
                    <a:pt x="11" y="152"/>
                    <a:pt x="13" y="152"/>
                  </a:cubicBezTo>
                  <a:cubicBezTo>
                    <a:pt x="12" y="153"/>
                    <a:pt x="13" y="156"/>
                    <a:pt x="14" y="156"/>
                  </a:cubicBezTo>
                  <a:cubicBezTo>
                    <a:pt x="13" y="156"/>
                    <a:pt x="10" y="155"/>
                    <a:pt x="11" y="158"/>
                  </a:cubicBezTo>
                  <a:cubicBezTo>
                    <a:pt x="11" y="158"/>
                    <a:pt x="12" y="163"/>
                    <a:pt x="10" y="162"/>
                  </a:cubicBezTo>
                  <a:cubicBezTo>
                    <a:pt x="10" y="162"/>
                    <a:pt x="8" y="160"/>
                    <a:pt x="8" y="159"/>
                  </a:cubicBezTo>
                  <a:cubicBezTo>
                    <a:pt x="6" y="158"/>
                    <a:pt x="7" y="157"/>
                    <a:pt x="5" y="158"/>
                  </a:cubicBezTo>
                  <a:cubicBezTo>
                    <a:pt x="5" y="158"/>
                    <a:pt x="4" y="159"/>
                    <a:pt x="4" y="159"/>
                  </a:cubicBezTo>
                  <a:cubicBezTo>
                    <a:pt x="4" y="160"/>
                    <a:pt x="5" y="160"/>
                    <a:pt x="4" y="161"/>
                  </a:cubicBezTo>
                  <a:cubicBezTo>
                    <a:pt x="4" y="162"/>
                    <a:pt x="0" y="162"/>
                    <a:pt x="0" y="164"/>
                  </a:cubicBezTo>
                  <a:cubicBezTo>
                    <a:pt x="0" y="164"/>
                    <a:pt x="1" y="165"/>
                    <a:pt x="2" y="165"/>
                  </a:cubicBezTo>
                  <a:cubicBezTo>
                    <a:pt x="2" y="165"/>
                    <a:pt x="1" y="164"/>
                    <a:pt x="2" y="163"/>
                  </a:cubicBezTo>
                  <a:cubicBezTo>
                    <a:pt x="2" y="163"/>
                    <a:pt x="5" y="165"/>
                    <a:pt x="7" y="164"/>
                  </a:cubicBezTo>
                  <a:cubicBezTo>
                    <a:pt x="11" y="163"/>
                    <a:pt x="5" y="170"/>
                    <a:pt x="7" y="171"/>
                  </a:cubicBezTo>
                  <a:cubicBezTo>
                    <a:pt x="8" y="171"/>
                    <a:pt x="10" y="170"/>
                    <a:pt x="11" y="171"/>
                  </a:cubicBezTo>
                  <a:cubicBezTo>
                    <a:pt x="12" y="171"/>
                    <a:pt x="12" y="174"/>
                    <a:pt x="11" y="173"/>
                  </a:cubicBezTo>
                  <a:cubicBezTo>
                    <a:pt x="11" y="173"/>
                    <a:pt x="8" y="171"/>
                    <a:pt x="8" y="172"/>
                  </a:cubicBezTo>
                  <a:cubicBezTo>
                    <a:pt x="7" y="173"/>
                    <a:pt x="6" y="173"/>
                    <a:pt x="7" y="174"/>
                  </a:cubicBezTo>
                  <a:cubicBezTo>
                    <a:pt x="7" y="174"/>
                    <a:pt x="9" y="176"/>
                    <a:pt x="8" y="176"/>
                  </a:cubicBezTo>
                  <a:cubicBezTo>
                    <a:pt x="7" y="176"/>
                    <a:pt x="7" y="179"/>
                    <a:pt x="7" y="179"/>
                  </a:cubicBezTo>
                  <a:cubicBezTo>
                    <a:pt x="6" y="182"/>
                    <a:pt x="9" y="178"/>
                    <a:pt x="9" y="178"/>
                  </a:cubicBezTo>
                  <a:cubicBezTo>
                    <a:pt x="9" y="178"/>
                    <a:pt x="8" y="183"/>
                    <a:pt x="9" y="182"/>
                  </a:cubicBezTo>
                  <a:cubicBezTo>
                    <a:pt x="9" y="182"/>
                    <a:pt x="8" y="182"/>
                    <a:pt x="8" y="183"/>
                  </a:cubicBezTo>
                  <a:cubicBezTo>
                    <a:pt x="7" y="184"/>
                    <a:pt x="8" y="184"/>
                    <a:pt x="9" y="185"/>
                  </a:cubicBezTo>
                  <a:cubicBezTo>
                    <a:pt x="9" y="185"/>
                    <a:pt x="7" y="186"/>
                    <a:pt x="7" y="186"/>
                  </a:cubicBezTo>
                  <a:cubicBezTo>
                    <a:pt x="6" y="186"/>
                    <a:pt x="7" y="186"/>
                    <a:pt x="7" y="187"/>
                  </a:cubicBezTo>
                  <a:cubicBezTo>
                    <a:pt x="6" y="189"/>
                    <a:pt x="10" y="189"/>
                    <a:pt x="10" y="188"/>
                  </a:cubicBezTo>
                  <a:cubicBezTo>
                    <a:pt x="10" y="189"/>
                    <a:pt x="9" y="189"/>
                    <a:pt x="10" y="190"/>
                  </a:cubicBezTo>
                  <a:cubicBezTo>
                    <a:pt x="10" y="190"/>
                    <a:pt x="10" y="190"/>
                    <a:pt x="10" y="190"/>
                  </a:cubicBezTo>
                  <a:cubicBezTo>
                    <a:pt x="10" y="191"/>
                    <a:pt x="8" y="192"/>
                    <a:pt x="8" y="193"/>
                  </a:cubicBezTo>
                  <a:cubicBezTo>
                    <a:pt x="7" y="195"/>
                    <a:pt x="10" y="192"/>
                    <a:pt x="11" y="192"/>
                  </a:cubicBezTo>
                  <a:cubicBezTo>
                    <a:pt x="10" y="193"/>
                    <a:pt x="11" y="194"/>
                    <a:pt x="11" y="194"/>
                  </a:cubicBezTo>
                  <a:cubicBezTo>
                    <a:pt x="11" y="195"/>
                    <a:pt x="8" y="196"/>
                    <a:pt x="8" y="196"/>
                  </a:cubicBezTo>
                  <a:cubicBezTo>
                    <a:pt x="10" y="197"/>
                    <a:pt x="10" y="196"/>
                    <a:pt x="11" y="198"/>
                  </a:cubicBezTo>
                  <a:cubicBezTo>
                    <a:pt x="12" y="200"/>
                    <a:pt x="14" y="195"/>
                    <a:pt x="13" y="195"/>
                  </a:cubicBezTo>
                  <a:cubicBezTo>
                    <a:pt x="14" y="195"/>
                    <a:pt x="14" y="196"/>
                    <a:pt x="15" y="197"/>
                  </a:cubicBezTo>
                  <a:cubicBezTo>
                    <a:pt x="15" y="197"/>
                    <a:pt x="15" y="195"/>
                    <a:pt x="15" y="195"/>
                  </a:cubicBezTo>
                  <a:cubicBezTo>
                    <a:pt x="15" y="195"/>
                    <a:pt x="15" y="197"/>
                    <a:pt x="15" y="197"/>
                  </a:cubicBezTo>
                  <a:cubicBezTo>
                    <a:pt x="16" y="196"/>
                    <a:pt x="16" y="195"/>
                    <a:pt x="16" y="196"/>
                  </a:cubicBezTo>
                  <a:cubicBezTo>
                    <a:pt x="17" y="196"/>
                    <a:pt x="16" y="198"/>
                    <a:pt x="16" y="198"/>
                  </a:cubicBezTo>
                  <a:cubicBezTo>
                    <a:pt x="15" y="199"/>
                    <a:pt x="17" y="199"/>
                    <a:pt x="16" y="200"/>
                  </a:cubicBezTo>
                  <a:cubicBezTo>
                    <a:pt x="15" y="202"/>
                    <a:pt x="17" y="201"/>
                    <a:pt x="18" y="202"/>
                  </a:cubicBezTo>
                  <a:cubicBezTo>
                    <a:pt x="21" y="202"/>
                    <a:pt x="24" y="204"/>
                    <a:pt x="21" y="206"/>
                  </a:cubicBezTo>
                  <a:cubicBezTo>
                    <a:pt x="20" y="207"/>
                    <a:pt x="17" y="206"/>
                    <a:pt x="16" y="207"/>
                  </a:cubicBezTo>
                  <a:cubicBezTo>
                    <a:pt x="15" y="209"/>
                    <a:pt x="18" y="208"/>
                    <a:pt x="19" y="209"/>
                  </a:cubicBezTo>
                  <a:cubicBezTo>
                    <a:pt x="18" y="209"/>
                    <a:pt x="18" y="209"/>
                    <a:pt x="18" y="209"/>
                  </a:cubicBezTo>
                  <a:cubicBezTo>
                    <a:pt x="18" y="209"/>
                    <a:pt x="22" y="212"/>
                    <a:pt x="24" y="210"/>
                  </a:cubicBezTo>
                  <a:cubicBezTo>
                    <a:pt x="25" y="208"/>
                    <a:pt x="23" y="206"/>
                    <a:pt x="25" y="204"/>
                  </a:cubicBezTo>
                  <a:cubicBezTo>
                    <a:pt x="26" y="202"/>
                    <a:pt x="29" y="202"/>
                    <a:pt x="30" y="202"/>
                  </a:cubicBezTo>
                  <a:cubicBezTo>
                    <a:pt x="35" y="199"/>
                    <a:pt x="28" y="199"/>
                    <a:pt x="26" y="199"/>
                  </a:cubicBezTo>
                  <a:cubicBezTo>
                    <a:pt x="24" y="199"/>
                    <a:pt x="21" y="199"/>
                    <a:pt x="19" y="198"/>
                  </a:cubicBezTo>
                  <a:cubicBezTo>
                    <a:pt x="17" y="196"/>
                    <a:pt x="17" y="196"/>
                    <a:pt x="17" y="192"/>
                  </a:cubicBezTo>
                  <a:cubicBezTo>
                    <a:pt x="17" y="188"/>
                    <a:pt x="16" y="191"/>
                    <a:pt x="13" y="189"/>
                  </a:cubicBezTo>
                  <a:cubicBezTo>
                    <a:pt x="12" y="189"/>
                    <a:pt x="12" y="186"/>
                    <a:pt x="12" y="185"/>
                  </a:cubicBezTo>
                  <a:cubicBezTo>
                    <a:pt x="11" y="183"/>
                    <a:pt x="11" y="180"/>
                    <a:pt x="13" y="179"/>
                  </a:cubicBezTo>
                  <a:cubicBezTo>
                    <a:pt x="14" y="178"/>
                    <a:pt x="14" y="178"/>
                    <a:pt x="15" y="177"/>
                  </a:cubicBezTo>
                  <a:cubicBezTo>
                    <a:pt x="15" y="176"/>
                    <a:pt x="16" y="175"/>
                    <a:pt x="17" y="175"/>
                  </a:cubicBezTo>
                  <a:cubicBezTo>
                    <a:pt x="18" y="174"/>
                    <a:pt x="16" y="171"/>
                    <a:pt x="17" y="169"/>
                  </a:cubicBezTo>
                  <a:cubicBezTo>
                    <a:pt x="17" y="168"/>
                    <a:pt x="19" y="167"/>
                    <a:pt x="20" y="165"/>
                  </a:cubicBezTo>
                  <a:cubicBezTo>
                    <a:pt x="20" y="163"/>
                    <a:pt x="20" y="160"/>
                    <a:pt x="21" y="158"/>
                  </a:cubicBezTo>
                  <a:cubicBezTo>
                    <a:pt x="21" y="156"/>
                    <a:pt x="23" y="156"/>
                    <a:pt x="21" y="154"/>
                  </a:cubicBezTo>
                  <a:cubicBezTo>
                    <a:pt x="20" y="153"/>
                    <a:pt x="17" y="153"/>
                    <a:pt x="21" y="152"/>
                  </a:cubicBezTo>
                  <a:cubicBezTo>
                    <a:pt x="26" y="151"/>
                    <a:pt x="20" y="151"/>
                    <a:pt x="19" y="149"/>
                  </a:cubicBezTo>
                  <a:cubicBezTo>
                    <a:pt x="19" y="146"/>
                    <a:pt x="19" y="142"/>
                    <a:pt x="19" y="140"/>
                  </a:cubicBezTo>
                  <a:cubicBezTo>
                    <a:pt x="19" y="136"/>
                    <a:pt x="19" y="131"/>
                    <a:pt x="19" y="127"/>
                  </a:cubicBezTo>
                  <a:cubicBezTo>
                    <a:pt x="20" y="124"/>
                    <a:pt x="21" y="119"/>
                    <a:pt x="23" y="117"/>
                  </a:cubicBezTo>
                  <a:cubicBezTo>
                    <a:pt x="26" y="114"/>
                    <a:pt x="23" y="109"/>
                    <a:pt x="23" y="106"/>
                  </a:cubicBezTo>
                  <a:cubicBezTo>
                    <a:pt x="23" y="104"/>
                    <a:pt x="24" y="103"/>
                    <a:pt x="26" y="102"/>
                  </a:cubicBezTo>
                  <a:cubicBezTo>
                    <a:pt x="28" y="100"/>
                    <a:pt x="27" y="99"/>
                    <a:pt x="27" y="96"/>
                  </a:cubicBezTo>
                  <a:cubicBezTo>
                    <a:pt x="27" y="92"/>
                    <a:pt x="30" y="89"/>
                    <a:pt x="29" y="85"/>
                  </a:cubicBezTo>
                  <a:cubicBezTo>
                    <a:pt x="29" y="82"/>
                    <a:pt x="28" y="79"/>
                    <a:pt x="27" y="76"/>
                  </a:cubicBezTo>
                  <a:cubicBezTo>
                    <a:pt x="27" y="75"/>
                    <a:pt x="26" y="74"/>
                    <a:pt x="27" y="73"/>
                  </a:cubicBezTo>
                  <a:cubicBezTo>
                    <a:pt x="28" y="72"/>
                    <a:pt x="29" y="68"/>
                    <a:pt x="29" y="67"/>
                  </a:cubicBezTo>
                  <a:cubicBezTo>
                    <a:pt x="29" y="66"/>
                    <a:pt x="28" y="64"/>
                    <a:pt x="30" y="62"/>
                  </a:cubicBezTo>
                  <a:cubicBezTo>
                    <a:pt x="31" y="61"/>
                    <a:pt x="30" y="59"/>
                    <a:pt x="31" y="58"/>
                  </a:cubicBezTo>
                  <a:cubicBezTo>
                    <a:pt x="31" y="56"/>
                    <a:pt x="33" y="55"/>
                    <a:pt x="34" y="54"/>
                  </a:cubicBezTo>
                  <a:cubicBezTo>
                    <a:pt x="34" y="53"/>
                    <a:pt x="37" y="50"/>
                    <a:pt x="37" y="49"/>
                  </a:cubicBezTo>
                  <a:cubicBezTo>
                    <a:pt x="37" y="48"/>
                    <a:pt x="36" y="46"/>
                    <a:pt x="36" y="44"/>
                  </a:cubicBezTo>
                  <a:cubicBezTo>
                    <a:pt x="36" y="42"/>
                    <a:pt x="36" y="41"/>
                    <a:pt x="36" y="39"/>
                  </a:cubicBezTo>
                  <a:cubicBezTo>
                    <a:pt x="36" y="36"/>
                    <a:pt x="37" y="36"/>
                    <a:pt x="40" y="35"/>
                  </a:cubicBezTo>
                  <a:cubicBezTo>
                    <a:pt x="44" y="34"/>
                    <a:pt x="44" y="32"/>
                    <a:pt x="44" y="28"/>
                  </a:cubicBezTo>
                  <a:cubicBezTo>
                    <a:pt x="43" y="29"/>
                    <a:pt x="41" y="29"/>
                    <a:pt x="40" y="28"/>
                  </a:cubicBezTo>
                  <a:cubicBezTo>
                    <a:pt x="40" y="28"/>
                    <a:pt x="40" y="29"/>
                    <a:pt x="40" y="28"/>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26" name="Freeform 626"/>
            <p:cNvSpPr/>
            <p:nvPr/>
          </p:nvSpPr>
          <p:spPr bwMode="auto">
            <a:xfrm>
              <a:off x="8435859" y="9485418"/>
              <a:ext cx="598727" cy="653038"/>
            </a:xfrm>
            <a:custGeom>
              <a:avLst/>
              <a:gdLst>
                <a:gd name="T0" fmla="*/ 61 w 64"/>
                <a:gd name="T1" fmla="*/ 42 h 70"/>
                <a:gd name="T2" fmla="*/ 58 w 64"/>
                <a:gd name="T3" fmla="*/ 35 h 70"/>
                <a:gd name="T4" fmla="*/ 50 w 64"/>
                <a:gd name="T5" fmla="*/ 35 h 70"/>
                <a:gd name="T6" fmla="*/ 49 w 64"/>
                <a:gd name="T7" fmla="*/ 33 h 70"/>
                <a:gd name="T8" fmla="*/ 47 w 64"/>
                <a:gd name="T9" fmla="*/ 30 h 70"/>
                <a:gd name="T10" fmla="*/ 48 w 64"/>
                <a:gd name="T11" fmla="*/ 28 h 70"/>
                <a:gd name="T12" fmla="*/ 47 w 64"/>
                <a:gd name="T13" fmla="*/ 26 h 70"/>
                <a:gd name="T14" fmla="*/ 47 w 64"/>
                <a:gd name="T15" fmla="*/ 23 h 70"/>
                <a:gd name="T16" fmla="*/ 41 w 64"/>
                <a:gd name="T17" fmla="*/ 21 h 70"/>
                <a:gd name="T18" fmla="*/ 37 w 64"/>
                <a:gd name="T19" fmla="*/ 18 h 70"/>
                <a:gd name="T20" fmla="*/ 33 w 64"/>
                <a:gd name="T21" fmla="*/ 16 h 70"/>
                <a:gd name="T22" fmla="*/ 29 w 64"/>
                <a:gd name="T23" fmla="*/ 16 h 70"/>
                <a:gd name="T24" fmla="*/ 23 w 64"/>
                <a:gd name="T25" fmla="*/ 9 h 70"/>
                <a:gd name="T26" fmla="*/ 23 w 64"/>
                <a:gd name="T27" fmla="*/ 6 h 70"/>
                <a:gd name="T28" fmla="*/ 23 w 64"/>
                <a:gd name="T29" fmla="*/ 4 h 70"/>
                <a:gd name="T30" fmla="*/ 18 w 64"/>
                <a:gd name="T31" fmla="*/ 3 h 70"/>
                <a:gd name="T32" fmla="*/ 10 w 64"/>
                <a:gd name="T33" fmla="*/ 6 h 70"/>
                <a:gd name="T34" fmla="*/ 7 w 64"/>
                <a:gd name="T35" fmla="*/ 9 h 70"/>
                <a:gd name="T36" fmla="*/ 2 w 64"/>
                <a:gd name="T37" fmla="*/ 8 h 70"/>
                <a:gd name="T38" fmla="*/ 6 w 64"/>
                <a:gd name="T39" fmla="*/ 16 h 70"/>
                <a:gd name="T40" fmla="*/ 5 w 64"/>
                <a:gd name="T41" fmla="*/ 23 h 70"/>
                <a:gd name="T42" fmla="*/ 4 w 64"/>
                <a:gd name="T43" fmla="*/ 27 h 70"/>
                <a:gd name="T44" fmla="*/ 3 w 64"/>
                <a:gd name="T45" fmla="*/ 31 h 70"/>
                <a:gd name="T46" fmla="*/ 5 w 64"/>
                <a:gd name="T47" fmla="*/ 35 h 70"/>
                <a:gd name="T48" fmla="*/ 3 w 64"/>
                <a:gd name="T49" fmla="*/ 38 h 70"/>
                <a:gd name="T50" fmla="*/ 4 w 64"/>
                <a:gd name="T51" fmla="*/ 46 h 70"/>
                <a:gd name="T52" fmla="*/ 4 w 64"/>
                <a:gd name="T53" fmla="*/ 49 h 70"/>
                <a:gd name="T54" fmla="*/ 7 w 64"/>
                <a:gd name="T55" fmla="*/ 52 h 70"/>
                <a:gd name="T56" fmla="*/ 7 w 64"/>
                <a:gd name="T57" fmla="*/ 54 h 70"/>
                <a:gd name="T58" fmla="*/ 6 w 64"/>
                <a:gd name="T59" fmla="*/ 56 h 70"/>
                <a:gd name="T60" fmla="*/ 9 w 64"/>
                <a:gd name="T61" fmla="*/ 63 h 70"/>
                <a:gd name="T62" fmla="*/ 13 w 64"/>
                <a:gd name="T63" fmla="*/ 69 h 70"/>
                <a:gd name="T64" fmla="*/ 14 w 64"/>
                <a:gd name="T65" fmla="*/ 67 h 70"/>
                <a:gd name="T66" fmla="*/ 17 w 64"/>
                <a:gd name="T67" fmla="*/ 65 h 70"/>
                <a:gd name="T68" fmla="*/ 20 w 64"/>
                <a:gd name="T69" fmla="*/ 65 h 70"/>
                <a:gd name="T70" fmla="*/ 25 w 64"/>
                <a:gd name="T71" fmla="*/ 65 h 70"/>
                <a:gd name="T72" fmla="*/ 28 w 64"/>
                <a:gd name="T73" fmla="*/ 68 h 70"/>
                <a:gd name="T74" fmla="*/ 31 w 64"/>
                <a:gd name="T75" fmla="*/ 65 h 70"/>
                <a:gd name="T76" fmla="*/ 37 w 64"/>
                <a:gd name="T77" fmla="*/ 64 h 70"/>
                <a:gd name="T78" fmla="*/ 44 w 64"/>
                <a:gd name="T79" fmla="*/ 52 h 70"/>
                <a:gd name="T80" fmla="*/ 52 w 64"/>
                <a:gd name="T81" fmla="*/ 51 h 70"/>
                <a:gd name="T82" fmla="*/ 59 w 64"/>
                <a:gd name="T83" fmla="*/ 54 h 70"/>
                <a:gd name="T84" fmla="*/ 61 w 64"/>
                <a:gd name="T85" fmla="*/ 42 h 70"/>
                <a:gd name="T86" fmla="*/ 61 w 64"/>
                <a:gd name="T8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 h="70">
                  <a:moveTo>
                    <a:pt x="61" y="42"/>
                  </a:moveTo>
                  <a:cubicBezTo>
                    <a:pt x="57" y="40"/>
                    <a:pt x="58" y="39"/>
                    <a:pt x="58" y="35"/>
                  </a:cubicBezTo>
                  <a:cubicBezTo>
                    <a:pt x="55" y="35"/>
                    <a:pt x="52" y="35"/>
                    <a:pt x="50" y="35"/>
                  </a:cubicBezTo>
                  <a:cubicBezTo>
                    <a:pt x="48" y="35"/>
                    <a:pt x="49" y="34"/>
                    <a:pt x="49" y="33"/>
                  </a:cubicBezTo>
                  <a:cubicBezTo>
                    <a:pt x="49" y="32"/>
                    <a:pt x="48" y="30"/>
                    <a:pt x="47" y="30"/>
                  </a:cubicBezTo>
                  <a:cubicBezTo>
                    <a:pt x="47" y="29"/>
                    <a:pt x="48" y="29"/>
                    <a:pt x="48" y="28"/>
                  </a:cubicBezTo>
                  <a:cubicBezTo>
                    <a:pt x="49" y="27"/>
                    <a:pt x="48" y="26"/>
                    <a:pt x="47" y="26"/>
                  </a:cubicBezTo>
                  <a:cubicBezTo>
                    <a:pt x="47" y="25"/>
                    <a:pt x="48" y="24"/>
                    <a:pt x="47" y="23"/>
                  </a:cubicBezTo>
                  <a:cubicBezTo>
                    <a:pt x="45" y="21"/>
                    <a:pt x="43" y="21"/>
                    <a:pt x="41" y="21"/>
                  </a:cubicBezTo>
                  <a:cubicBezTo>
                    <a:pt x="40" y="21"/>
                    <a:pt x="38" y="19"/>
                    <a:pt x="37" y="18"/>
                  </a:cubicBezTo>
                  <a:cubicBezTo>
                    <a:pt x="35" y="18"/>
                    <a:pt x="34" y="16"/>
                    <a:pt x="33" y="16"/>
                  </a:cubicBezTo>
                  <a:cubicBezTo>
                    <a:pt x="31" y="16"/>
                    <a:pt x="30" y="16"/>
                    <a:pt x="29" y="16"/>
                  </a:cubicBezTo>
                  <a:cubicBezTo>
                    <a:pt x="27" y="16"/>
                    <a:pt x="23" y="11"/>
                    <a:pt x="23" y="9"/>
                  </a:cubicBezTo>
                  <a:cubicBezTo>
                    <a:pt x="23" y="8"/>
                    <a:pt x="23" y="7"/>
                    <a:pt x="23" y="6"/>
                  </a:cubicBezTo>
                  <a:cubicBezTo>
                    <a:pt x="23" y="5"/>
                    <a:pt x="23" y="5"/>
                    <a:pt x="23" y="4"/>
                  </a:cubicBezTo>
                  <a:cubicBezTo>
                    <a:pt x="23" y="0"/>
                    <a:pt x="21" y="2"/>
                    <a:pt x="18" y="3"/>
                  </a:cubicBezTo>
                  <a:cubicBezTo>
                    <a:pt x="15" y="3"/>
                    <a:pt x="13" y="6"/>
                    <a:pt x="10" y="6"/>
                  </a:cubicBezTo>
                  <a:cubicBezTo>
                    <a:pt x="8" y="6"/>
                    <a:pt x="8" y="8"/>
                    <a:pt x="7" y="9"/>
                  </a:cubicBezTo>
                  <a:cubicBezTo>
                    <a:pt x="6" y="9"/>
                    <a:pt x="3" y="8"/>
                    <a:pt x="2" y="8"/>
                  </a:cubicBezTo>
                  <a:cubicBezTo>
                    <a:pt x="4" y="9"/>
                    <a:pt x="5" y="14"/>
                    <a:pt x="6" y="16"/>
                  </a:cubicBezTo>
                  <a:cubicBezTo>
                    <a:pt x="4" y="17"/>
                    <a:pt x="5" y="21"/>
                    <a:pt x="5" y="23"/>
                  </a:cubicBezTo>
                  <a:cubicBezTo>
                    <a:pt x="5" y="25"/>
                    <a:pt x="5" y="26"/>
                    <a:pt x="4" y="27"/>
                  </a:cubicBezTo>
                  <a:cubicBezTo>
                    <a:pt x="3" y="28"/>
                    <a:pt x="3" y="30"/>
                    <a:pt x="3" y="31"/>
                  </a:cubicBezTo>
                  <a:cubicBezTo>
                    <a:pt x="2" y="33"/>
                    <a:pt x="5" y="33"/>
                    <a:pt x="5" y="35"/>
                  </a:cubicBezTo>
                  <a:cubicBezTo>
                    <a:pt x="5" y="36"/>
                    <a:pt x="3" y="37"/>
                    <a:pt x="3" y="38"/>
                  </a:cubicBezTo>
                  <a:cubicBezTo>
                    <a:pt x="0" y="41"/>
                    <a:pt x="4" y="42"/>
                    <a:pt x="4" y="46"/>
                  </a:cubicBezTo>
                  <a:cubicBezTo>
                    <a:pt x="4" y="47"/>
                    <a:pt x="4" y="48"/>
                    <a:pt x="4" y="49"/>
                  </a:cubicBezTo>
                  <a:cubicBezTo>
                    <a:pt x="5" y="50"/>
                    <a:pt x="6" y="51"/>
                    <a:pt x="7" y="52"/>
                  </a:cubicBezTo>
                  <a:cubicBezTo>
                    <a:pt x="7" y="53"/>
                    <a:pt x="5" y="53"/>
                    <a:pt x="7" y="54"/>
                  </a:cubicBezTo>
                  <a:cubicBezTo>
                    <a:pt x="7" y="54"/>
                    <a:pt x="6" y="56"/>
                    <a:pt x="6" y="56"/>
                  </a:cubicBezTo>
                  <a:cubicBezTo>
                    <a:pt x="6" y="59"/>
                    <a:pt x="9" y="61"/>
                    <a:pt x="9" y="63"/>
                  </a:cubicBezTo>
                  <a:cubicBezTo>
                    <a:pt x="10" y="66"/>
                    <a:pt x="8" y="69"/>
                    <a:pt x="13" y="69"/>
                  </a:cubicBezTo>
                  <a:cubicBezTo>
                    <a:pt x="14" y="70"/>
                    <a:pt x="14" y="68"/>
                    <a:pt x="14" y="67"/>
                  </a:cubicBezTo>
                  <a:cubicBezTo>
                    <a:pt x="14" y="66"/>
                    <a:pt x="16" y="65"/>
                    <a:pt x="17" y="65"/>
                  </a:cubicBezTo>
                  <a:cubicBezTo>
                    <a:pt x="18" y="64"/>
                    <a:pt x="19" y="63"/>
                    <a:pt x="20" y="65"/>
                  </a:cubicBezTo>
                  <a:cubicBezTo>
                    <a:pt x="22" y="66"/>
                    <a:pt x="24" y="65"/>
                    <a:pt x="25" y="65"/>
                  </a:cubicBezTo>
                  <a:cubicBezTo>
                    <a:pt x="27" y="65"/>
                    <a:pt x="27" y="68"/>
                    <a:pt x="28" y="68"/>
                  </a:cubicBezTo>
                  <a:cubicBezTo>
                    <a:pt x="29" y="68"/>
                    <a:pt x="30" y="66"/>
                    <a:pt x="31" y="65"/>
                  </a:cubicBezTo>
                  <a:cubicBezTo>
                    <a:pt x="32" y="63"/>
                    <a:pt x="36" y="66"/>
                    <a:pt x="37" y="64"/>
                  </a:cubicBezTo>
                  <a:cubicBezTo>
                    <a:pt x="39" y="59"/>
                    <a:pt x="38" y="54"/>
                    <a:pt x="44" y="52"/>
                  </a:cubicBezTo>
                  <a:cubicBezTo>
                    <a:pt x="46" y="51"/>
                    <a:pt x="49" y="51"/>
                    <a:pt x="52" y="51"/>
                  </a:cubicBezTo>
                  <a:cubicBezTo>
                    <a:pt x="55" y="51"/>
                    <a:pt x="57" y="52"/>
                    <a:pt x="59" y="54"/>
                  </a:cubicBezTo>
                  <a:cubicBezTo>
                    <a:pt x="60" y="51"/>
                    <a:pt x="64" y="43"/>
                    <a:pt x="61" y="42"/>
                  </a:cubicBezTo>
                  <a:cubicBezTo>
                    <a:pt x="60" y="41"/>
                    <a:pt x="62" y="42"/>
                    <a:pt x="61" y="4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27" name="Freeform 627"/>
            <p:cNvSpPr/>
            <p:nvPr/>
          </p:nvSpPr>
          <p:spPr bwMode="auto">
            <a:xfrm>
              <a:off x="8773441" y="9950508"/>
              <a:ext cx="420383" cy="414121"/>
            </a:xfrm>
            <a:custGeom>
              <a:avLst/>
              <a:gdLst>
                <a:gd name="T0" fmla="*/ 40 w 45"/>
                <a:gd name="T1" fmla="*/ 24 h 44"/>
                <a:gd name="T2" fmla="*/ 36 w 45"/>
                <a:gd name="T3" fmla="*/ 24 h 44"/>
                <a:gd name="T4" fmla="*/ 36 w 45"/>
                <a:gd name="T5" fmla="*/ 20 h 44"/>
                <a:gd name="T6" fmla="*/ 34 w 45"/>
                <a:gd name="T7" fmla="*/ 17 h 44"/>
                <a:gd name="T8" fmla="*/ 29 w 45"/>
                <a:gd name="T9" fmla="*/ 16 h 44"/>
                <a:gd name="T10" fmla="*/ 25 w 45"/>
                <a:gd name="T11" fmla="*/ 15 h 44"/>
                <a:gd name="T12" fmla="*/ 25 w 45"/>
                <a:gd name="T13" fmla="*/ 12 h 44"/>
                <a:gd name="T14" fmla="*/ 24 w 45"/>
                <a:gd name="T15" fmla="*/ 7 h 44"/>
                <a:gd name="T16" fmla="*/ 21 w 45"/>
                <a:gd name="T17" fmla="*/ 3 h 44"/>
                <a:gd name="T18" fmla="*/ 14 w 45"/>
                <a:gd name="T19" fmla="*/ 1 h 44"/>
                <a:gd name="T20" fmla="*/ 5 w 45"/>
                <a:gd name="T21" fmla="*/ 3 h 44"/>
                <a:gd name="T22" fmla="*/ 2 w 45"/>
                <a:gd name="T23" fmla="*/ 11 h 44"/>
                <a:gd name="T24" fmla="*/ 1 w 45"/>
                <a:gd name="T25" fmla="*/ 14 h 44"/>
                <a:gd name="T26" fmla="*/ 2 w 45"/>
                <a:gd name="T27" fmla="*/ 17 h 44"/>
                <a:gd name="T28" fmla="*/ 9 w 45"/>
                <a:gd name="T29" fmla="*/ 24 h 44"/>
                <a:gd name="T30" fmla="*/ 13 w 45"/>
                <a:gd name="T31" fmla="*/ 25 h 44"/>
                <a:gd name="T32" fmla="*/ 17 w 45"/>
                <a:gd name="T33" fmla="*/ 27 h 44"/>
                <a:gd name="T34" fmla="*/ 25 w 45"/>
                <a:gd name="T35" fmla="*/ 35 h 44"/>
                <a:gd name="T36" fmla="*/ 22 w 45"/>
                <a:gd name="T37" fmla="*/ 39 h 44"/>
                <a:gd name="T38" fmla="*/ 20 w 45"/>
                <a:gd name="T39" fmla="*/ 42 h 44"/>
                <a:gd name="T40" fmla="*/ 28 w 45"/>
                <a:gd name="T41" fmla="*/ 44 h 44"/>
                <a:gd name="T42" fmla="*/ 32 w 45"/>
                <a:gd name="T43" fmla="*/ 43 h 44"/>
                <a:gd name="T44" fmla="*/ 37 w 45"/>
                <a:gd name="T45" fmla="*/ 42 h 44"/>
                <a:gd name="T46" fmla="*/ 40 w 45"/>
                <a:gd name="T47" fmla="*/ 39 h 44"/>
                <a:gd name="T48" fmla="*/ 41 w 45"/>
                <a:gd name="T49" fmla="*/ 34 h 44"/>
                <a:gd name="T50" fmla="*/ 40 w 45"/>
                <a:gd name="T51" fmla="*/ 24 h 44"/>
                <a:gd name="T52" fmla="*/ 40 w 45"/>
                <a:gd name="T53"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44">
                  <a:moveTo>
                    <a:pt x="40" y="24"/>
                  </a:moveTo>
                  <a:cubicBezTo>
                    <a:pt x="39" y="25"/>
                    <a:pt x="37" y="26"/>
                    <a:pt x="36" y="24"/>
                  </a:cubicBezTo>
                  <a:cubicBezTo>
                    <a:pt x="35" y="23"/>
                    <a:pt x="37" y="22"/>
                    <a:pt x="36" y="20"/>
                  </a:cubicBezTo>
                  <a:cubicBezTo>
                    <a:pt x="35" y="19"/>
                    <a:pt x="35" y="18"/>
                    <a:pt x="34" y="17"/>
                  </a:cubicBezTo>
                  <a:cubicBezTo>
                    <a:pt x="31" y="15"/>
                    <a:pt x="31" y="17"/>
                    <a:pt x="29" y="16"/>
                  </a:cubicBezTo>
                  <a:cubicBezTo>
                    <a:pt x="28" y="16"/>
                    <a:pt x="27" y="16"/>
                    <a:pt x="25" y="15"/>
                  </a:cubicBezTo>
                  <a:cubicBezTo>
                    <a:pt x="23" y="15"/>
                    <a:pt x="24" y="13"/>
                    <a:pt x="25" y="12"/>
                  </a:cubicBezTo>
                  <a:cubicBezTo>
                    <a:pt x="25" y="10"/>
                    <a:pt x="24" y="8"/>
                    <a:pt x="24" y="7"/>
                  </a:cubicBezTo>
                  <a:cubicBezTo>
                    <a:pt x="23" y="4"/>
                    <a:pt x="24" y="4"/>
                    <a:pt x="21" y="3"/>
                  </a:cubicBezTo>
                  <a:cubicBezTo>
                    <a:pt x="19" y="1"/>
                    <a:pt x="18" y="0"/>
                    <a:pt x="14" y="1"/>
                  </a:cubicBezTo>
                  <a:cubicBezTo>
                    <a:pt x="11" y="1"/>
                    <a:pt x="7" y="2"/>
                    <a:pt x="5" y="3"/>
                  </a:cubicBezTo>
                  <a:cubicBezTo>
                    <a:pt x="2" y="6"/>
                    <a:pt x="3" y="8"/>
                    <a:pt x="2" y="11"/>
                  </a:cubicBezTo>
                  <a:cubicBezTo>
                    <a:pt x="2" y="12"/>
                    <a:pt x="1" y="13"/>
                    <a:pt x="1" y="14"/>
                  </a:cubicBezTo>
                  <a:cubicBezTo>
                    <a:pt x="0" y="15"/>
                    <a:pt x="1" y="15"/>
                    <a:pt x="2" y="17"/>
                  </a:cubicBezTo>
                  <a:cubicBezTo>
                    <a:pt x="4" y="20"/>
                    <a:pt x="6" y="21"/>
                    <a:pt x="9" y="24"/>
                  </a:cubicBezTo>
                  <a:cubicBezTo>
                    <a:pt x="10" y="25"/>
                    <a:pt x="12" y="25"/>
                    <a:pt x="13" y="25"/>
                  </a:cubicBezTo>
                  <a:cubicBezTo>
                    <a:pt x="15" y="25"/>
                    <a:pt x="16" y="26"/>
                    <a:pt x="17" y="27"/>
                  </a:cubicBezTo>
                  <a:cubicBezTo>
                    <a:pt x="19" y="28"/>
                    <a:pt x="27" y="31"/>
                    <a:pt x="25" y="35"/>
                  </a:cubicBezTo>
                  <a:cubicBezTo>
                    <a:pt x="24" y="36"/>
                    <a:pt x="22" y="37"/>
                    <a:pt x="22" y="39"/>
                  </a:cubicBezTo>
                  <a:cubicBezTo>
                    <a:pt x="22" y="41"/>
                    <a:pt x="22" y="41"/>
                    <a:pt x="20" y="42"/>
                  </a:cubicBezTo>
                  <a:cubicBezTo>
                    <a:pt x="19" y="44"/>
                    <a:pt x="27" y="43"/>
                    <a:pt x="28" y="44"/>
                  </a:cubicBezTo>
                  <a:cubicBezTo>
                    <a:pt x="30" y="44"/>
                    <a:pt x="30" y="44"/>
                    <a:pt x="32" y="43"/>
                  </a:cubicBezTo>
                  <a:cubicBezTo>
                    <a:pt x="33" y="41"/>
                    <a:pt x="36" y="43"/>
                    <a:pt x="37" y="42"/>
                  </a:cubicBezTo>
                  <a:cubicBezTo>
                    <a:pt x="38" y="41"/>
                    <a:pt x="39" y="40"/>
                    <a:pt x="40" y="39"/>
                  </a:cubicBezTo>
                  <a:cubicBezTo>
                    <a:pt x="41" y="37"/>
                    <a:pt x="40" y="35"/>
                    <a:pt x="41" y="34"/>
                  </a:cubicBezTo>
                  <a:cubicBezTo>
                    <a:pt x="41" y="32"/>
                    <a:pt x="45" y="24"/>
                    <a:pt x="40" y="24"/>
                  </a:cubicBezTo>
                  <a:cubicBezTo>
                    <a:pt x="40" y="25"/>
                    <a:pt x="41" y="24"/>
                    <a:pt x="40" y="24"/>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28" name="Freeform 628"/>
            <p:cNvSpPr>
              <a:spLocks noEditPoints="1"/>
            </p:cNvSpPr>
            <p:nvPr/>
          </p:nvSpPr>
          <p:spPr bwMode="auto">
            <a:xfrm>
              <a:off x="8241593" y="8800526"/>
              <a:ext cx="1856688" cy="1882659"/>
            </a:xfrm>
            <a:custGeom>
              <a:avLst/>
              <a:gdLst>
                <a:gd name="T0" fmla="*/ 188 w 199"/>
                <a:gd name="T1" fmla="*/ 51 h 201"/>
                <a:gd name="T2" fmla="*/ 165 w 199"/>
                <a:gd name="T3" fmla="*/ 41 h 201"/>
                <a:gd name="T4" fmla="*/ 135 w 199"/>
                <a:gd name="T5" fmla="*/ 30 h 201"/>
                <a:gd name="T6" fmla="*/ 122 w 199"/>
                <a:gd name="T7" fmla="*/ 36 h 201"/>
                <a:gd name="T8" fmla="*/ 116 w 199"/>
                <a:gd name="T9" fmla="*/ 29 h 201"/>
                <a:gd name="T10" fmla="*/ 111 w 199"/>
                <a:gd name="T11" fmla="*/ 33 h 201"/>
                <a:gd name="T12" fmla="*/ 120 w 199"/>
                <a:gd name="T13" fmla="*/ 23 h 201"/>
                <a:gd name="T14" fmla="*/ 116 w 199"/>
                <a:gd name="T15" fmla="*/ 8 h 201"/>
                <a:gd name="T16" fmla="*/ 105 w 199"/>
                <a:gd name="T17" fmla="*/ 15 h 201"/>
                <a:gd name="T18" fmla="*/ 93 w 199"/>
                <a:gd name="T19" fmla="*/ 14 h 201"/>
                <a:gd name="T20" fmla="*/ 77 w 199"/>
                <a:gd name="T21" fmla="*/ 19 h 201"/>
                <a:gd name="T22" fmla="*/ 69 w 199"/>
                <a:gd name="T23" fmla="*/ 1 h 201"/>
                <a:gd name="T24" fmla="*/ 56 w 199"/>
                <a:gd name="T25" fmla="*/ 7 h 201"/>
                <a:gd name="T26" fmla="*/ 50 w 199"/>
                <a:gd name="T27" fmla="*/ 11 h 201"/>
                <a:gd name="T28" fmla="*/ 51 w 199"/>
                <a:gd name="T29" fmla="*/ 16 h 201"/>
                <a:gd name="T30" fmla="*/ 41 w 199"/>
                <a:gd name="T31" fmla="*/ 22 h 201"/>
                <a:gd name="T32" fmla="*/ 27 w 199"/>
                <a:gd name="T33" fmla="*/ 18 h 201"/>
                <a:gd name="T34" fmla="*/ 25 w 199"/>
                <a:gd name="T35" fmla="*/ 21 h 201"/>
                <a:gd name="T36" fmla="*/ 22 w 199"/>
                <a:gd name="T37" fmla="*/ 39 h 201"/>
                <a:gd name="T38" fmla="*/ 10 w 199"/>
                <a:gd name="T39" fmla="*/ 49 h 201"/>
                <a:gd name="T40" fmla="*/ 2 w 199"/>
                <a:gd name="T41" fmla="*/ 66 h 201"/>
                <a:gd name="T42" fmla="*/ 9 w 199"/>
                <a:gd name="T43" fmla="*/ 75 h 201"/>
                <a:gd name="T44" fmla="*/ 24 w 199"/>
                <a:gd name="T45" fmla="*/ 81 h 201"/>
                <a:gd name="T46" fmla="*/ 39 w 199"/>
                <a:gd name="T47" fmla="*/ 76 h 201"/>
                <a:gd name="T48" fmla="*/ 49 w 199"/>
                <a:gd name="T49" fmla="*/ 88 h 201"/>
                <a:gd name="T50" fmla="*/ 61 w 199"/>
                <a:gd name="T51" fmla="*/ 94 h 201"/>
                <a:gd name="T52" fmla="*/ 68 w 199"/>
                <a:gd name="T53" fmla="*/ 102 h 201"/>
                <a:gd name="T54" fmla="*/ 80 w 199"/>
                <a:gd name="T55" fmla="*/ 114 h 201"/>
                <a:gd name="T56" fmla="*/ 82 w 199"/>
                <a:gd name="T57" fmla="*/ 135 h 201"/>
                <a:gd name="T58" fmla="*/ 93 w 199"/>
                <a:gd name="T59" fmla="*/ 145 h 201"/>
                <a:gd name="T60" fmla="*/ 98 w 199"/>
                <a:gd name="T61" fmla="*/ 157 h 201"/>
                <a:gd name="T62" fmla="*/ 90 w 199"/>
                <a:gd name="T63" fmla="*/ 173 h 201"/>
                <a:gd name="T64" fmla="*/ 86 w 199"/>
                <a:gd name="T65" fmla="*/ 181 h 201"/>
                <a:gd name="T66" fmla="*/ 94 w 199"/>
                <a:gd name="T67" fmla="*/ 187 h 201"/>
                <a:gd name="T68" fmla="*/ 107 w 199"/>
                <a:gd name="T69" fmla="*/ 197 h 201"/>
                <a:gd name="T70" fmla="*/ 119 w 199"/>
                <a:gd name="T71" fmla="*/ 180 h 201"/>
                <a:gd name="T72" fmla="*/ 128 w 199"/>
                <a:gd name="T73" fmla="*/ 157 h 201"/>
                <a:gd name="T74" fmla="*/ 137 w 199"/>
                <a:gd name="T75" fmla="*/ 149 h 201"/>
                <a:gd name="T76" fmla="*/ 144 w 199"/>
                <a:gd name="T77" fmla="*/ 147 h 201"/>
                <a:gd name="T78" fmla="*/ 155 w 199"/>
                <a:gd name="T79" fmla="*/ 142 h 201"/>
                <a:gd name="T80" fmla="*/ 163 w 199"/>
                <a:gd name="T81" fmla="*/ 139 h 201"/>
                <a:gd name="T82" fmla="*/ 169 w 199"/>
                <a:gd name="T83" fmla="*/ 130 h 201"/>
                <a:gd name="T84" fmla="*/ 175 w 199"/>
                <a:gd name="T85" fmla="*/ 116 h 201"/>
                <a:gd name="T86" fmla="*/ 176 w 199"/>
                <a:gd name="T87" fmla="*/ 98 h 201"/>
                <a:gd name="T88" fmla="*/ 178 w 199"/>
                <a:gd name="T89" fmla="*/ 91 h 201"/>
                <a:gd name="T90" fmla="*/ 182 w 199"/>
                <a:gd name="T91" fmla="*/ 86 h 201"/>
                <a:gd name="T92" fmla="*/ 196 w 199"/>
                <a:gd name="T93" fmla="*/ 57 h 201"/>
                <a:gd name="T94" fmla="*/ 110 w 199"/>
                <a:gd name="T95" fmla="*/ 190 h 201"/>
                <a:gd name="T96" fmla="*/ 115 w 199"/>
                <a:gd name="T97" fmla="*/ 18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9" h="201">
                  <a:moveTo>
                    <a:pt x="196" y="57"/>
                  </a:moveTo>
                  <a:cubicBezTo>
                    <a:pt x="195" y="55"/>
                    <a:pt x="195" y="53"/>
                    <a:pt x="194" y="52"/>
                  </a:cubicBezTo>
                  <a:cubicBezTo>
                    <a:pt x="192" y="51"/>
                    <a:pt x="189" y="52"/>
                    <a:pt x="188" y="51"/>
                  </a:cubicBezTo>
                  <a:cubicBezTo>
                    <a:pt x="183" y="50"/>
                    <a:pt x="180" y="46"/>
                    <a:pt x="177" y="44"/>
                  </a:cubicBezTo>
                  <a:cubicBezTo>
                    <a:pt x="175" y="43"/>
                    <a:pt x="173" y="42"/>
                    <a:pt x="172" y="41"/>
                  </a:cubicBezTo>
                  <a:cubicBezTo>
                    <a:pt x="169" y="40"/>
                    <a:pt x="168" y="41"/>
                    <a:pt x="165" y="41"/>
                  </a:cubicBezTo>
                  <a:cubicBezTo>
                    <a:pt x="161" y="42"/>
                    <a:pt x="157" y="37"/>
                    <a:pt x="153" y="39"/>
                  </a:cubicBezTo>
                  <a:cubicBezTo>
                    <a:pt x="150" y="40"/>
                    <a:pt x="147" y="35"/>
                    <a:pt x="145" y="34"/>
                  </a:cubicBezTo>
                  <a:cubicBezTo>
                    <a:pt x="142" y="32"/>
                    <a:pt x="138" y="30"/>
                    <a:pt x="135" y="30"/>
                  </a:cubicBezTo>
                  <a:cubicBezTo>
                    <a:pt x="133" y="29"/>
                    <a:pt x="131" y="29"/>
                    <a:pt x="130" y="30"/>
                  </a:cubicBezTo>
                  <a:cubicBezTo>
                    <a:pt x="129" y="33"/>
                    <a:pt x="126" y="34"/>
                    <a:pt x="125" y="36"/>
                  </a:cubicBezTo>
                  <a:cubicBezTo>
                    <a:pt x="123" y="39"/>
                    <a:pt x="124" y="38"/>
                    <a:pt x="122" y="36"/>
                  </a:cubicBezTo>
                  <a:cubicBezTo>
                    <a:pt x="122" y="36"/>
                    <a:pt x="121" y="35"/>
                    <a:pt x="121" y="35"/>
                  </a:cubicBezTo>
                  <a:cubicBezTo>
                    <a:pt x="119" y="34"/>
                    <a:pt x="120" y="36"/>
                    <a:pt x="119" y="37"/>
                  </a:cubicBezTo>
                  <a:cubicBezTo>
                    <a:pt x="118" y="38"/>
                    <a:pt x="115" y="29"/>
                    <a:pt x="116" y="29"/>
                  </a:cubicBezTo>
                  <a:cubicBezTo>
                    <a:pt x="116" y="29"/>
                    <a:pt x="113" y="33"/>
                    <a:pt x="112" y="33"/>
                  </a:cubicBezTo>
                  <a:cubicBezTo>
                    <a:pt x="112" y="33"/>
                    <a:pt x="116" y="30"/>
                    <a:pt x="115" y="29"/>
                  </a:cubicBezTo>
                  <a:cubicBezTo>
                    <a:pt x="113" y="28"/>
                    <a:pt x="113" y="33"/>
                    <a:pt x="111" y="33"/>
                  </a:cubicBezTo>
                  <a:cubicBezTo>
                    <a:pt x="111" y="33"/>
                    <a:pt x="115" y="27"/>
                    <a:pt x="115" y="26"/>
                  </a:cubicBezTo>
                  <a:cubicBezTo>
                    <a:pt x="115" y="25"/>
                    <a:pt x="117" y="25"/>
                    <a:pt x="117" y="24"/>
                  </a:cubicBezTo>
                  <a:cubicBezTo>
                    <a:pt x="118" y="23"/>
                    <a:pt x="119" y="25"/>
                    <a:pt x="120" y="23"/>
                  </a:cubicBezTo>
                  <a:cubicBezTo>
                    <a:pt x="121" y="22"/>
                    <a:pt x="120" y="22"/>
                    <a:pt x="120" y="20"/>
                  </a:cubicBezTo>
                  <a:cubicBezTo>
                    <a:pt x="121" y="19"/>
                    <a:pt x="121" y="17"/>
                    <a:pt x="119" y="16"/>
                  </a:cubicBezTo>
                  <a:cubicBezTo>
                    <a:pt x="116" y="15"/>
                    <a:pt x="116" y="11"/>
                    <a:pt x="116" y="8"/>
                  </a:cubicBezTo>
                  <a:cubicBezTo>
                    <a:pt x="116" y="7"/>
                    <a:pt x="115" y="6"/>
                    <a:pt x="114" y="5"/>
                  </a:cubicBezTo>
                  <a:cubicBezTo>
                    <a:pt x="113" y="4"/>
                    <a:pt x="112" y="7"/>
                    <a:pt x="111" y="8"/>
                  </a:cubicBezTo>
                  <a:cubicBezTo>
                    <a:pt x="110" y="11"/>
                    <a:pt x="108" y="15"/>
                    <a:pt x="105" y="15"/>
                  </a:cubicBezTo>
                  <a:cubicBezTo>
                    <a:pt x="104" y="15"/>
                    <a:pt x="103" y="14"/>
                    <a:pt x="101" y="14"/>
                  </a:cubicBezTo>
                  <a:cubicBezTo>
                    <a:pt x="100" y="14"/>
                    <a:pt x="99" y="15"/>
                    <a:pt x="98" y="14"/>
                  </a:cubicBezTo>
                  <a:cubicBezTo>
                    <a:pt x="96" y="13"/>
                    <a:pt x="95" y="14"/>
                    <a:pt x="93" y="14"/>
                  </a:cubicBezTo>
                  <a:cubicBezTo>
                    <a:pt x="91" y="14"/>
                    <a:pt x="92" y="14"/>
                    <a:pt x="91" y="16"/>
                  </a:cubicBezTo>
                  <a:cubicBezTo>
                    <a:pt x="90" y="17"/>
                    <a:pt x="85" y="16"/>
                    <a:pt x="84" y="17"/>
                  </a:cubicBezTo>
                  <a:cubicBezTo>
                    <a:pt x="82" y="17"/>
                    <a:pt x="79" y="19"/>
                    <a:pt x="77" y="19"/>
                  </a:cubicBezTo>
                  <a:cubicBezTo>
                    <a:pt x="74" y="19"/>
                    <a:pt x="72" y="15"/>
                    <a:pt x="72" y="13"/>
                  </a:cubicBezTo>
                  <a:cubicBezTo>
                    <a:pt x="70" y="10"/>
                    <a:pt x="74" y="8"/>
                    <a:pt x="73" y="5"/>
                  </a:cubicBezTo>
                  <a:cubicBezTo>
                    <a:pt x="72" y="3"/>
                    <a:pt x="71" y="0"/>
                    <a:pt x="69" y="1"/>
                  </a:cubicBezTo>
                  <a:cubicBezTo>
                    <a:pt x="69" y="2"/>
                    <a:pt x="62" y="5"/>
                    <a:pt x="61" y="5"/>
                  </a:cubicBezTo>
                  <a:cubicBezTo>
                    <a:pt x="60" y="5"/>
                    <a:pt x="58" y="5"/>
                    <a:pt x="58" y="6"/>
                  </a:cubicBezTo>
                  <a:cubicBezTo>
                    <a:pt x="57" y="6"/>
                    <a:pt x="57" y="9"/>
                    <a:pt x="56" y="7"/>
                  </a:cubicBezTo>
                  <a:cubicBezTo>
                    <a:pt x="55" y="6"/>
                    <a:pt x="47" y="5"/>
                    <a:pt x="47" y="6"/>
                  </a:cubicBezTo>
                  <a:cubicBezTo>
                    <a:pt x="47" y="6"/>
                    <a:pt x="49" y="7"/>
                    <a:pt x="49" y="7"/>
                  </a:cubicBezTo>
                  <a:cubicBezTo>
                    <a:pt x="50" y="8"/>
                    <a:pt x="50" y="9"/>
                    <a:pt x="50" y="11"/>
                  </a:cubicBezTo>
                  <a:cubicBezTo>
                    <a:pt x="51" y="11"/>
                    <a:pt x="51" y="13"/>
                    <a:pt x="52" y="14"/>
                  </a:cubicBezTo>
                  <a:cubicBezTo>
                    <a:pt x="52" y="14"/>
                    <a:pt x="54" y="14"/>
                    <a:pt x="54" y="14"/>
                  </a:cubicBezTo>
                  <a:cubicBezTo>
                    <a:pt x="54" y="15"/>
                    <a:pt x="52" y="16"/>
                    <a:pt x="51" y="16"/>
                  </a:cubicBezTo>
                  <a:cubicBezTo>
                    <a:pt x="50" y="17"/>
                    <a:pt x="50" y="18"/>
                    <a:pt x="49" y="19"/>
                  </a:cubicBezTo>
                  <a:cubicBezTo>
                    <a:pt x="49" y="19"/>
                    <a:pt x="44" y="23"/>
                    <a:pt x="43" y="22"/>
                  </a:cubicBezTo>
                  <a:cubicBezTo>
                    <a:pt x="43" y="21"/>
                    <a:pt x="42" y="21"/>
                    <a:pt x="41" y="22"/>
                  </a:cubicBezTo>
                  <a:cubicBezTo>
                    <a:pt x="40" y="23"/>
                    <a:pt x="38" y="21"/>
                    <a:pt x="38" y="21"/>
                  </a:cubicBezTo>
                  <a:cubicBezTo>
                    <a:pt x="36" y="20"/>
                    <a:pt x="35" y="16"/>
                    <a:pt x="34" y="16"/>
                  </a:cubicBezTo>
                  <a:cubicBezTo>
                    <a:pt x="32" y="15"/>
                    <a:pt x="29" y="18"/>
                    <a:pt x="27" y="18"/>
                  </a:cubicBezTo>
                  <a:cubicBezTo>
                    <a:pt x="25" y="18"/>
                    <a:pt x="23" y="18"/>
                    <a:pt x="21" y="18"/>
                  </a:cubicBezTo>
                  <a:cubicBezTo>
                    <a:pt x="21" y="18"/>
                    <a:pt x="21" y="20"/>
                    <a:pt x="22" y="20"/>
                  </a:cubicBezTo>
                  <a:cubicBezTo>
                    <a:pt x="22" y="21"/>
                    <a:pt x="24" y="21"/>
                    <a:pt x="25" y="21"/>
                  </a:cubicBezTo>
                  <a:cubicBezTo>
                    <a:pt x="25" y="22"/>
                    <a:pt x="21" y="23"/>
                    <a:pt x="20" y="23"/>
                  </a:cubicBezTo>
                  <a:cubicBezTo>
                    <a:pt x="19" y="24"/>
                    <a:pt x="21" y="27"/>
                    <a:pt x="22" y="28"/>
                  </a:cubicBezTo>
                  <a:cubicBezTo>
                    <a:pt x="24" y="32"/>
                    <a:pt x="24" y="35"/>
                    <a:pt x="22" y="39"/>
                  </a:cubicBezTo>
                  <a:cubicBezTo>
                    <a:pt x="22" y="41"/>
                    <a:pt x="22" y="47"/>
                    <a:pt x="20" y="47"/>
                  </a:cubicBezTo>
                  <a:cubicBezTo>
                    <a:pt x="19" y="48"/>
                    <a:pt x="17" y="47"/>
                    <a:pt x="15" y="48"/>
                  </a:cubicBezTo>
                  <a:cubicBezTo>
                    <a:pt x="14" y="49"/>
                    <a:pt x="11" y="49"/>
                    <a:pt x="10" y="49"/>
                  </a:cubicBezTo>
                  <a:cubicBezTo>
                    <a:pt x="5" y="51"/>
                    <a:pt x="5" y="53"/>
                    <a:pt x="5" y="57"/>
                  </a:cubicBezTo>
                  <a:cubicBezTo>
                    <a:pt x="5" y="59"/>
                    <a:pt x="2" y="59"/>
                    <a:pt x="2" y="60"/>
                  </a:cubicBezTo>
                  <a:cubicBezTo>
                    <a:pt x="2" y="63"/>
                    <a:pt x="0" y="64"/>
                    <a:pt x="2" y="66"/>
                  </a:cubicBezTo>
                  <a:cubicBezTo>
                    <a:pt x="4" y="68"/>
                    <a:pt x="4" y="70"/>
                    <a:pt x="5" y="72"/>
                  </a:cubicBezTo>
                  <a:cubicBezTo>
                    <a:pt x="5" y="73"/>
                    <a:pt x="6" y="73"/>
                    <a:pt x="7" y="73"/>
                  </a:cubicBezTo>
                  <a:cubicBezTo>
                    <a:pt x="8" y="73"/>
                    <a:pt x="8" y="74"/>
                    <a:pt x="9" y="75"/>
                  </a:cubicBezTo>
                  <a:cubicBezTo>
                    <a:pt x="11" y="78"/>
                    <a:pt x="16" y="75"/>
                    <a:pt x="18" y="73"/>
                  </a:cubicBezTo>
                  <a:cubicBezTo>
                    <a:pt x="18" y="76"/>
                    <a:pt x="16" y="81"/>
                    <a:pt x="19" y="82"/>
                  </a:cubicBezTo>
                  <a:cubicBezTo>
                    <a:pt x="20" y="82"/>
                    <a:pt x="23" y="81"/>
                    <a:pt x="24" y="81"/>
                  </a:cubicBezTo>
                  <a:cubicBezTo>
                    <a:pt x="27" y="82"/>
                    <a:pt x="28" y="82"/>
                    <a:pt x="30" y="80"/>
                  </a:cubicBezTo>
                  <a:cubicBezTo>
                    <a:pt x="30" y="79"/>
                    <a:pt x="32" y="79"/>
                    <a:pt x="33" y="79"/>
                  </a:cubicBezTo>
                  <a:cubicBezTo>
                    <a:pt x="35" y="77"/>
                    <a:pt x="37" y="76"/>
                    <a:pt x="39" y="76"/>
                  </a:cubicBezTo>
                  <a:cubicBezTo>
                    <a:pt x="41" y="75"/>
                    <a:pt x="46" y="73"/>
                    <a:pt x="44" y="77"/>
                  </a:cubicBezTo>
                  <a:cubicBezTo>
                    <a:pt x="44" y="79"/>
                    <a:pt x="43" y="81"/>
                    <a:pt x="44" y="83"/>
                  </a:cubicBezTo>
                  <a:cubicBezTo>
                    <a:pt x="45" y="85"/>
                    <a:pt x="47" y="87"/>
                    <a:pt x="49" y="88"/>
                  </a:cubicBezTo>
                  <a:cubicBezTo>
                    <a:pt x="51" y="90"/>
                    <a:pt x="54" y="89"/>
                    <a:pt x="56" y="90"/>
                  </a:cubicBezTo>
                  <a:cubicBezTo>
                    <a:pt x="57" y="91"/>
                    <a:pt x="58" y="92"/>
                    <a:pt x="59" y="92"/>
                  </a:cubicBezTo>
                  <a:cubicBezTo>
                    <a:pt x="60" y="92"/>
                    <a:pt x="61" y="93"/>
                    <a:pt x="61" y="94"/>
                  </a:cubicBezTo>
                  <a:cubicBezTo>
                    <a:pt x="63" y="94"/>
                    <a:pt x="68" y="93"/>
                    <a:pt x="68" y="96"/>
                  </a:cubicBezTo>
                  <a:cubicBezTo>
                    <a:pt x="69" y="98"/>
                    <a:pt x="68" y="98"/>
                    <a:pt x="69" y="100"/>
                  </a:cubicBezTo>
                  <a:cubicBezTo>
                    <a:pt x="70" y="101"/>
                    <a:pt x="69" y="101"/>
                    <a:pt x="68" y="102"/>
                  </a:cubicBezTo>
                  <a:cubicBezTo>
                    <a:pt x="68" y="102"/>
                    <a:pt x="70" y="107"/>
                    <a:pt x="70" y="108"/>
                  </a:cubicBezTo>
                  <a:cubicBezTo>
                    <a:pt x="70" y="109"/>
                    <a:pt x="78" y="108"/>
                    <a:pt x="79" y="108"/>
                  </a:cubicBezTo>
                  <a:cubicBezTo>
                    <a:pt x="79" y="110"/>
                    <a:pt x="78" y="113"/>
                    <a:pt x="80" y="114"/>
                  </a:cubicBezTo>
                  <a:cubicBezTo>
                    <a:pt x="83" y="116"/>
                    <a:pt x="83" y="118"/>
                    <a:pt x="82" y="122"/>
                  </a:cubicBezTo>
                  <a:cubicBezTo>
                    <a:pt x="81" y="124"/>
                    <a:pt x="80" y="127"/>
                    <a:pt x="81" y="130"/>
                  </a:cubicBezTo>
                  <a:cubicBezTo>
                    <a:pt x="81" y="131"/>
                    <a:pt x="82" y="133"/>
                    <a:pt x="82" y="135"/>
                  </a:cubicBezTo>
                  <a:cubicBezTo>
                    <a:pt x="82" y="136"/>
                    <a:pt x="80" y="138"/>
                    <a:pt x="82" y="138"/>
                  </a:cubicBezTo>
                  <a:cubicBezTo>
                    <a:pt x="83" y="139"/>
                    <a:pt x="86" y="140"/>
                    <a:pt x="88" y="139"/>
                  </a:cubicBezTo>
                  <a:cubicBezTo>
                    <a:pt x="90" y="137"/>
                    <a:pt x="94" y="144"/>
                    <a:pt x="93" y="145"/>
                  </a:cubicBezTo>
                  <a:cubicBezTo>
                    <a:pt x="93" y="146"/>
                    <a:pt x="93" y="147"/>
                    <a:pt x="94" y="148"/>
                  </a:cubicBezTo>
                  <a:cubicBezTo>
                    <a:pt x="95" y="149"/>
                    <a:pt x="97" y="147"/>
                    <a:pt x="98" y="148"/>
                  </a:cubicBezTo>
                  <a:cubicBezTo>
                    <a:pt x="102" y="150"/>
                    <a:pt x="98" y="154"/>
                    <a:pt x="98" y="157"/>
                  </a:cubicBezTo>
                  <a:cubicBezTo>
                    <a:pt x="100" y="154"/>
                    <a:pt x="102" y="160"/>
                    <a:pt x="102" y="160"/>
                  </a:cubicBezTo>
                  <a:cubicBezTo>
                    <a:pt x="103" y="164"/>
                    <a:pt x="101" y="165"/>
                    <a:pt x="98" y="166"/>
                  </a:cubicBezTo>
                  <a:cubicBezTo>
                    <a:pt x="94" y="168"/>
                    <a:pt x="92" y="170"/>
                    <a:pt x="90" y="173"/>
                  </a:cubicBezTo>
                  <a:cubicBezTo>
                    <a:pt x="89" y="175"/>
                    <a:pt x="88" y="176"/>
                    <a:pt x="86" y="177"/>
                  </a:cubicBezTo>
                  <a:cubicBezTo>
                    <a:pt x="85" y="179"/>
                    <a:pt x="83" y="180"/>
                    <a:pt x="81" y="182"/>
                  </a:cubicBezTo>
                  <a:cubicBezTo>
                    <a:pt x="83" y="182"/>
                    <a:pt x="85" y="181"/>
                    <a:pt x="86" y="181"/>
                  </a:cubicBezTo>
                  <a:cubicBezTo>
                    <a:pt x="87" y="181"/>
                    <a:pt x="88" y="183"/>
                    <a:pt x="89" y="183"/>
                  </a:cubicBezTo>
                  <a:cubicBezTo>
                    <a:pt x="89" y="184"/>
                    <a:pt x="90" y="185"/>
                    <a:pt x="91" y="186"/>
                  </a:cubicBezTo>
                  <a:cubicBezTo>
                    <a:pt x="92" y="187"/>
                    <a:pt x="93" y="186"/>
                    <a:pt x="94" y="187"/>
                  </a:cubicBezTo>
                  <a:cubicBezTo>
                    <a:pt x="96" y="189"/>
                    <a:pt x="100" y="190"/>
                    <a:pt x="101" y="193"/>
                  </a:cubicBezTo>
                  <a:cubicBezTo>
                    <a:pt x="102" y="195"/>
                    <a:pt x="103" y="199"/>
                    <a:pt x="104" y="201"/>
                  </a:cubicBezTo>
                  <a:cubicBezTo>
                    <a:pt x="105" y="200"/>
                    <a:pt x="106" y="199"/>
                    <a:pt x="107" y="197"/>
                  </a:cubicBezTo>
                  <a:cubicBezTo>
                    <a:pt x="107" y="196"/>
                    <a:pt x="108" y="194"/>
                    <a:pt x="109" y="193"/>
                  </a:cubicBezTo>
                  <a:cubicBezTo>
                    <a:pt x="110" y="190"/>
                    <a:pt x="113" y="189"/>
                    <a:pt x="116" y="187"/>
                  </a:cubicBezTo>
                  <a:cubicBezTo>
                    <a:pt x="118" y="185"/>
                    <a:pt x="118" y="183"/>
                    <a:pt x="119" y="180"/>
                  </a:cubicBezTo>
                  <a:cubicBezTo>
                    <a:pt x="121" y="176"/>
                    <a:pt x="124" y="175"/>
                    <a:pt x="126" y="172"/>
                  </a:cubicBezTo>
                  <a:cubicBezTo>
                    <a:pt x="129" y="169"/>
                    <a:pt x="126" y="165"/>
                    <a:pt x="127" y="161"/>
                  </a:cubicBezTo>
                  <a:cubicBezTo>
                    <a:pt x="128" y="160"/>
                    <a:pt x="128" y="159"/>
                    <a:pt x="128" y="157"/>
                  </a:cubicBezTo>
                  <a:cubicBezTo>
                    <a:pt x="128" y="156"/>
                    <a:pt x="128" y="156"/>
                    <a:pt x="129" y="156"/>
                  </a:cubicBezTo>
                  <a:cubicBezTo>
                    <a:pt x="131" y="155"/>
                    <a:pt x="132" y="153"/>
                    <a:pt x="133" y="152"/>
                  </a:cubicBezTo>
                  <a:cubicBezTo>
                    <a:pt x="134" y="151"/>
                    <a:pt x="135" y="150"/>
                    <a:pt x="137" y="149"/>
                  </a:cubicBezTo>
                  <a:cubicBezTo>
                    <a:pt x="138" y="149"/>
                    <a:pt x="139" y="148"/>
                    <a:pt x="141" y="147"/>
                  </a:cubicBezTo>
                  <a:cubicBezTo>
                    <a:pt x="142" y="147"/>
                    <a:pt x="143" y="148"/>
                    <a:pt x="144" y="148"/>
                  </a:cubicBezTo>
                  <a:cubicBezTo>
                    <a:pt x="145" y="148"/>
                    <a:pt x="144" y="147"/>
                    <a:pt x="144" y="147"/>
                  </a:cubicBezTo>
                  <a:cubicBezTo>
                    <a:pt x="143" y="146"/>
                    <a:pt x="147" y="145"/>
                    <a:pt x="147" y="145"/>
                  </a:cubicBezTo>
                  <a:cubicBezTo>
                    <a:pt x="147" y="145"/>
                    <a:pt x="149" y="142"/>
                    <a:pt x="149" y="143"/>
                  </a:cubicBezTo>
                  <a:cubicBezTo>
                    <a:pt x="150" y="144"/>
                    <a:pt x="155" y="142"/>
                    <a:pt x="155" y="142"/>
                  </a:cubicBezTo>
                  <a:cubicBezTo>
                    <a:pt x="156" y="142"/>
                    <a:pt x="155" y="143"/>
                    <a:pt x="156" y="143"/>
                  </a:cubicBezTo>
                  <a:cubicBezTo>
                    <a:pt x="157" y="143"/>
                    <a:pt x="160" y="143"/>
                    <a:pt x="161" y="142"/>
                  </a:cubicBezTo>
                  <a:cubicBezTo>
                    <a:pt x="162" y="141"/>
                    <a:pt x="162" y="140"/>
                    <a:pt x="163" y="139"/>
                  </a:cubicBezTo>
                  <a:cubicBezTo>
                    <a:pt x="164" y="139"/>
                    <a:pt x="165" y="138"/>
                    <a:pt x="165" y="137"/>
                  </a:cubicBezTo>
                  <a:cubicBezTo>
                    <a:pt x="166" y="136"/>
                    <a:pt x="165" y="134"/>
                    <a:pt x="166" y="133"/>
                  </a:cubicBezTo>
                  <a:cubicBezTo>
                    <a:pt x="167" y="132"/>
                    <a:pt x="168" y="131"/>
                    <a:pt x="169" y="130"/>
                  </a:cubicBezTo>
                  <a:cubicBezTo>
                    <a:pt x="171" y="127"/>
                    <a:pt x="172" y="126"/>
                    <a:pt x="172" y="123"/>
                  </a:cubicBezTo>
                  <a:cubicBezTo>
                    <a:pt x="172" y="121"/>
                    <a:pt x="172" y="120"/>
                    <a:pt x="173" y="118"/>
                  </a:cubicBezTo>
                  <a:cubicBezTo>
                    <a:pt x="173" y="117"/>
                    <a:pt x="174" y="117"/>
                    <a:pt x="175" y="116"/>
                  </a:cubicBezTo>
                  <a:cubicBezTo>
                    <a:pt x="176" y="115"/>
                    <a:pt x="175" y="113"/>
                    <a:pt x="175" y="112"/>
                  </a:cubicBezTo>
                  <a:cubicBezTo>
                    <a:pt x="175" y="110"/>
                    <a:pt x="176" y="109"/>
                    <a:pt x="176" y="107"/>
                  </a:cubicBezTo>
                  <a:cubicBezTo>
                    <a:pt x="177" y="104"/>
                    <a:pt x="176" y="101"/>
                    <a:pt x="176" y="98"/>
                  </a:cubicBezTo>
                  <a:cubicBezTo>
                    <a:pt x="176" y="96"/>
                    <a:pt x="175" y="94"/>
                    <a:pt x="176" y="93"/>
                  </a:cubicBezTo>
                  <a:cubicBezTo>
                    <a:pt x="177" y="91"/>
                    <a:pt x="176" y="92"/>
                    <a:pt x="176" y="90"/>
                  </a:cubicBezTo>
                  <a:cubicBezTo>
                    <a:pt x="176" y="90"/>
                    <a:pt x="178" y="91"/>
                    <a:pt x="178" y="91"/>
                  </a:cubicBezTo>
                  <a:cubicBezTo>
                    <a:pt x="178" y="91"/>
                    <a:pt x="178" y="90"/>
                    <a:pt x="178" y="90"/>
                  </a:cubicBezTo>
                  <a:cubicBezTo>
                    <a:pt x="178" y="90"/>
                    <a:pt x="179" y="90"/>
                    <a:pt x="179" y="90"/>
                  </a:cubicBezTo>
                  <a:cubicBezTo>
                    <a:pt x="181" y="90"/>
                    <a:pt x="182" y="87"/>
                    <a:pt x="182" y="86"/>
                  </a:cubicBezTo>
                  <a:cubicBezTo>
                    <a:pt x="183" y="85"/>
                    <a:pt x="184" y="83"/>
                    <a:pt x="185" y="81"/>
                  </a:cubicBezTo>
                  <a:cubicBezTo>
                    <a:pt x="187" y="79"/>
                    <a:pt x="189" y="79"/>
                    <a:pt x="190" y="77"/>
                  </a:cubicBezTo>
                  <a:cubicBezTo>
                    <a:pt x="195" y="71"/>
                    <a:pt x="199" y="64"/>
                    <a:pt x="196" y="57"/>
                  </a:cubicBezTo>
                  <a:cubicBezTo>
                    <a:pt x="194" y="53"/>
                    <a:pt x="198" y="60"/>
                    <a:pt x="196" y="57"/>
                  </a:cubicBezTo>
                  <a:close/>
                  <a:moveTo>
                    <a:pt x="115" y="186"/>
                  </a:moveTo>
                  <a:cubicBezTo>
                    <a:pt x="113" y="187"/>
                    <a:pt x="112" y="189"/>
                    <a:pt x="110" y="190"/>
                  </a:cubicBezTo>
                  <a:cubicBezTo>
                    <a:pt x="107" y="191"/>
                    <a:pt x="112" y="188"/>
                    <a:pt x="112" y="187"/>
                  </a:cubicBezTo>
                  <a:cubicBezTo>
                    <a:pt x="113" y="186"/>
                    <a:pt x="114" y="184"/>
                    <a:pt x="116" y="182"/>
                  </a:cubicBezTo>
                  <a:cubicBezTo>
                    <a:pt x="118" y="180"/>
                    <a:pt x="117" y="184"/>
                    <a:pt x="115" y="186"/>
                  </a:cubicBezTo>
                  <a:cubicBezTo>
                    <a:pt x="115" y="186"/>
                    <a:pt x="116" y="185"/>
                    <a:pt x="115" y="186"/>
                  </a:cubicBezTo>
                  <a:close/>
                </a:path>
              </a:pathLst>
            </a:custGeom>
            <a:grpFill/>
            <a:ln w="9525"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29" name="Freeform 629"/>
            <p:cNvSpPr/>
            <p:nvPr/>
          </p:nvSpPr>
          <p:spPr bwMode="auto">
            <a:xfrm>
              <a:off x="8961338" y="10485681"/>
              <a:ext cx="251592" cy="261215"/>
            </a:xfrm>
            <a:custGeom>
              <a:avLst/>
              <a:gdLst>
                <a:gd name="T0" fmla="*/ 21 w 27"/>
                <a:gd name="T1" fmla="*/ 10 h 28"/>
                <a:gd name="T2" fmla="*/ 17 w 27"/>
                <a:gd name="T3" fmla="*/ 7 h 28"/>
                <a:gd name="T4" fmla="*/ 14 w 27"/>
                <a:gd name="T5" fmla="*/ 6 h 28"/>
                <a:gd name="T6" fmla="*/ 11 w 27"/>
                <a:gd name="T7" fmla="*/ 3 h 28"/>
                <a:gd name="T8" fmla="*/ 6 w 27"/>
                <a:gd name="T9" fmla="*/ 2 h 28"/>
                <a:gd name="T10" fmla="*/ 4 w 27"/>
                <a:gd name="T11" fmla="*/ 3 h 28"/>
                <a:gd name="T12" fmla="*/ 3 w 27"/>
                <a:gd name="T13" fmla="*/ 6 h 28"/>
                <a:gd name="T14" fmla="*/ 3 w 27"/>
                <a:gd name="T15" fmla="*/ 12 h 28"/>
                <a:gd name="T16" fmla="*/ 2 w 27"/>
                <a:gd name="T17" fmla="*/ 17 h 28"/>
                <a:gd name="T18" fmla="*/ 1 w 27"/>
                <a:gd name="T19" fmla="*/ 22 h 28"/>
                <a:gd name="T20" fmla="*/ 4 w 27"/>
                <a:gd name="T21" fmla="*/ 25 h 28"/>
                <a:gd name="T22" fmla="*/ 9 w 27"/>
                <a:gd name="T23" fmla="*/ 26 h 28"/>
                <a:gd name="T24" fmla="*/ 13 w 27"/>
                <a:gd name="T25" fmla="*/ 28 h 28"/>
                <a:gd name="T26" fmla="*/ 19 w 27"/>
                <a:gd name="T27" fmla="*/ 28 h 28"/>
                <a:gd name="T28" fmla="*/ 24 w 27"/>
                <a:gd name="T29" fmla="*/ 25 h 28"/>
                <a:gd name="T30" fmla="*/ 26 w 27"/>
                <a:gd name="T31" fmla="*/ 19 h 28"/>
                <a:gd name="T32" fmla="*/ 24 w 27"/>
                <a:gd name="T33" fmla="*/ 14 h 28"/>
                <a:gd name="T34" fmla="*/ 21 w 27"/>
                <a:gd name="T35" fmla="*/ 10 h 28"/>
                <a:gd name="T36" fmla="*/ 21 w 27"/>
                <a:gd name="T37"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8">
                  <a:moveTo>
                    <a:pt x="21" y="10"/>
                  </a:moveTo>
                  <a:cubicBezTo>
                    <a:pt x="20" y="8"/>
                    <a:pt x="18" y="8"/>
                    <a:pt x="17" y="7"/>
                  </a:cubicBezTo>
                  <a:cubicBezTo>
                    <a:pt x="16" y="6"/>
                    <a:pt x="15" y="7"/>
                    <a:pt x="14" y="6"/>
                  </a:cubicBezTo>
                  <a:cubicBezTo>
                    <a:pt x="13" y="5"/>
                    <a:pt x="12" y="4"/>
                    <a:pt x="11" y="3"/>
                  </a:cubicBezTo>
                  <a:cubicBezTo>
                    <a:pt x="10" y="0"/>
                    <a:pt x="9" y="1"/>
                    <a:pt x="6" y="2"/>
                  </a:cubicBezTo>
                  <a:cubicBezTo>
                    <a:pt x="5" y="2"/>
                    <a:pt x="5" y="1"/>
                    <a:pt x="4" y="3"/>
                  </a:cubicBezTo>
                  <a:cubicBezTo>
                    <a:pt x="3" y="4"/>
                    <a:pt x="3" y="5"/>
                    <a:pt x="3" y="6"/>
                  </a:cubicBezTo>
                  <a:cubicBezTo>
                    <a:pt x="3" y="8"/>
                    <a:pt x="3" y="10"/>
                    <a:pt x="3" y="12"/>
                  </a:cubicBezTo>
                  <a:cubicBezTo>
                    <a:pt x="3" y="13"/>
                    <a:pt x="3" y="15"/>
                    <a:pt x="2" y="17"/>
                  </a:cubicBezTo>
                  <a:cubicBezTo>
                    <a:pt x="0" y="19"/>
                    <a:pt x="0" y="19"/>
                    <a:pt x="1" y="22"/>
                  </a:cubicBezTo>
                  <a:cubicBezTo>
                    <a:pt x="2" y="24"/>
                    <a:pt x="2" y="24"/>
                    <a:pt x="4" y="25"/>
                  </a:cubicBezTo>
                  <a:cubicBezTo>
                    <a:pt x="6" y="25"/>
                    <a:pt x="8" y="25"/>
                    <a:pt x="9" y="26"/>
                  </a:cubicBezTo>
                  <a:cubicBezTo>
                    <a:pt x="10" y="26"/>
                    <a:pt x="12" y="28"/>
                    <a:pt x="13" y="28"/>
                  </a:cubicBezTo>
                  <a:cubicBezTo>
                    <a:pt x="15" y="27"/>
                    <a:pt x="17" y="28"/>
                    <a:pt x="19" y="28"/>
                  </a:cubicBezTo>
                  <a:cubicBezTo>
                    <a:pt x="20" y="28"/>
                    <a:pt x="23" y="26"/>
                    <a:pt x="24" y="25"/>
                  </a:cubicBezTo>
                  <a:cubicBezTo>
                    <a:pt x="26" y="23"/>
                    <a:pt x="27" y="21"/>
                    <a:pt x="26" y="19"/>
                  </a:cubicBezTo>
                  <a:cubicBezTo>
                    <a:pt x="25" y="17"/>
                    <a:pt x="25" y="16"/>
                    <a:pt x="24" y="14"/>
                  </a:cubicBezTo>
                  <a:cubicBezTo>
                    <a:pt x="24" y="12"/>
                    <a:pt x="23" y="11"/>
                    <a:pt x="21" y="10"/>
                  </a:cubicBezTo>
                  <a:cubicBezTo>
                    <a:pt x="20" y="9"/>
                    <a:pt x="22" y="10"/>
                    <a:pt x="21" y="1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30" name="Freeform 630"/>
            <p:cNvSpPr/>
            <p:nvPr/>
          </p:nvSpPr>
          <p:spPr bwMode="auto">
            <a:xfrm>
              <a:off x="8241593" y="10074745"/>
              <a:ext cx="961783" cy="1672412"/>
            </a:xfrm>
            <a:custGeom>
              <a:avLst/>
              <a:gdLst>
                <a:gd name="T0" fmla="*/ 80 w 103"/>
                <a:gd name="T1" fmla="*/ 52 h 179"/>
                <a:gd name="T2" fmla="*/ 85 w 103"/>
                <a:gd name="T3" fmla="*/ 42 h 179"/>
                <a:gd name="T4" fmla="*/ 102 w 103"/>
                <a:gd name="T5" fmla="*/ 29 h 179"/>
                <a:gd name="T6" fmla="*/ 99 w 103"/>
                <a:gd name="T7" fmla="*/ 21 h 179"/>
                <a:gd name="T8" fmla="*/ 94 w 103"/>
                <a:gd name="T9" fmla="*/ 29 h 179"/>
                <a:gd name="T10" fmla="*/ 82 w 103"/>
                <a:gd name="T11" fmla="*/ 30 h 179"/>
                <a:gd name="T12" fmla="*/ 79 w 103"/>
                <a:gd name="T13" fmla="*/ 28 h 179"/>
                <a:gd name="T14" fmla="*/ 81 w 103"/>
                <a:gd name="T15" fmla="*/ 22 h 179"/>
                <a:gd name="T16" fmla="*/ 64 w 103"/>
                <a:gd name="T17" fmla="*/ 9 h 179"/>
                <a:gd name="T18" fmla="*/ 57 w 103"/>
                <a:gd name="T19" fmla="*/ 2 h 179"/>
                <a:gd name="T20" fmla="*/ 48 w 103"/>
                <a:gd name="T21" fmla="*/ 4 h 179"/>
                <a:gd name="T22" fmla="*/ 39 w 103"/>
                <a:gd name="T23" fmla="*/ 1 h 179"/>
                <a:gd name="T24" fmla="*/ 35 w 103"/>
                <a:gd name="T25" fmla="*/ 9 h 179"/>
                <a:gd name="T26" fmla="*/ 27 w 103"/>
                <a:gd name="T27" fmla="*/ 22 h 179"/>
                <a:gd name="T28" fmla="*/ 25 w 103"/>
                <a:gd name="T29" fmla="*/ 32 h 179"/>
                <a:gd name="T30" fmla="*/ 21 w 103"/>
                <a:gd name="T31" fmla="*/ 39 h 179"/>
                <a:gd name="T32" fmla="*/ 19 w 103"/>
                <a:gd name="T33" fmla="*/ 47 h 179"/>
                <a:gd name="T34" fmla="*/ 17 w 103"/>
                <a:gd name="T35" fmla="*/ 52 h 179"/>
                <a:gd name="T36" fmla="*/ 20 w 103"/>
                <a:gd name="T37" fmla="*/ 61 h 179"/>
                <a:gd name="T38" fmla="*/ 18 w 103"/>
                <a:gd name="T39" fmla="*/ 79 h 179"/>
                <a:gd name="T40" fmla="*/ 15 w 103"/>
                <a:gd name="T41" fmla="*/ 94 h 179"/>
                <a:gd name="T42" fmla="*/ 10 w 103"/>
                <a:gd name="T43" fmla="*/ 117 h 179"/>
                <a:gd name="T44" fmla="*/ 13 w 103"/>
                <a:gd name="T45" fmla="*/ 130 h 179"/>
                <a:gd name="T46" fmla="*/ 12 w 103"/>
                <a:gd name="T47" fmla="*/ 135 h 179"/>
                <a:gd name="T48" fmla="*/ 8 w 103"/>
                <a:gd name="T49" fmla="*/ 147 h 179"/>
                <a:gd name="T50" fmla="*/ 5 w 103"/>
                <a:gd name="T51" fmla="*/ 156 h 179"/>
                <a:gd name="T52" fmla="*/ 8 w 103"/>
                <a:gd name="T53" fmla="*/ 170 h 179"/>
                <a:gd name="T54" fmla="*/ 13 w 103"/>
                <a:gd name="T55" fmla="*/ 176 h 179"/>
                <a:gd name="T56" fmla="*/ 23 w 103"/>
                <a:gd name="T57" fmla="*/ 178 h 179"/>
                <a:gd name="T58" fmla="*/ 27 w 103"/>
                <a:gd name="T59" fmla="*/ 179 h 179"/>
                <a:gd name="T60" fmla="*/ 24 w 103"/>
                <a:gd name="T61" fmla="*/ 169 h 179"/>
                <a:gd name="T62" fmla="*/ 25 w 103"/>
                <a:gd name="T63" fmla="*/ 163 h 179"/>
                <a:gd name="T64" fmla="*/ 28 w 103"/>
                <a:gd name="T65" fmla="*/ 163 h 179"/>
                <a:gd name="T66" fmla="*/ 31 w 103"/>
                <a:gd name="T67" fmla="*/ 157 h 179"/>
                <a:gd name="T68" fmla="*/ 40 w 103"/>
                <a:gd name="T69" fmla="*/ 151 h 179"/>
                <a:gd name="T70" fmla="*/ 41 w 103"/>
                <a:gd name="T71" fmla="*/ 145 h 179"/>
                <a:gd name="T72" fmla="*/ 32 w 103"/>
                <a:gd name="T73" fmla="*/ 140 h 179"/>
                <a:gd name="T74" fmla="*/ 39 w 103"/>
                <a:gd name="T75" fmla="*/ 131 h 179"/>
                <a:gd name="T76" fmla="*/ 43 w 103"/>
                <a:gd name="T77" fmla="*/ 124 h 179"/>
                <a:gd name="T78" fmla="*/ 48 w 103"/>
                <a:gd name="T79" fmla="*/ 116 h 179"/>
                <a:gd name="T80" fmla="*/ 51 w 103"/>
                <a:gd name="T81" fmla="*/ 114 h 179"/>
                <a:gd name="T82" fmla="*/ 45 w 103"/>
                <a:gd name="T83" fmla="*/ 113 h 179"/>
                <a:gd name="T84" fmla="*/ 54 w 103"/>
                <a:gd name="T85" fmla="*/ 108 h 179"/>
                <a:gd name="T86" fmla="*/ 58 w 103"/>
                <a:gd name="T87" fmla="*/ 102 h 179"/>
                <a:gd name="T88" fmla="*/ 59 w 103"/>
                <a:gd name="T89" fmla="*/ 97 h 179"/>
                <a:gd name="T90" fmla="*/ 60 w 103"/>
                <a:gd name="T91" fmla="*/ 96 h 179"/>
                <a:gd name="T92" fmla="*/ 76 w 103"/>
                <a:gd name="T93" fmla="*/ 93 h 179"/>
                <a:gd name="T94" fmla="*/ 84 w 103"/>
                <a:gd name="T95" fmla="*/ 87 h 179"/>
                <a:gd name="T96" fmla="*/ 83 w 103"/>
                <a:gd name="T97" fmla="*/ 78 h 179"/>
                <a:gd name="T98" fmla="*/ 78 w 103"/>
                <a:gd name="T99" fmla="*/ 69 h 179"/>
                <a:gd name="T100" fmla="*/ 78 w 103"/>
                <a:gd name="T101" fmla="*/ 66 h 179"/>
                <a:gd name="T102" fmla="*/ 78 w 103"/>
                <a:gd name="T103" fmla="*/ 62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3" h="179">
                  <a:moveTo>
                    <a:pt x="78" y="62"/>
                  </a:moveTo>
                  <a:cubicBezTo>
                    <a:pt x="81" y="59"/>
                    <a:pt x="79" y="56"/>
                    <a:pt x="80" y="52"/>
                  </a:cubicBezTo>
                  <a:cubicBezTo>
                    <a:pt x="80" y="51"/>
                    <a:pt x="80" y="49"/>
                    <a:pt x="80" y="48"/>
                  </a:cubicBezTo>
                  <a:cubicBezTo>
                    <a:pt x="81" y="45"/>
                    <a:pt x="83" y="44"/>
                    <a:pt x="85" y="42"/>
                  </a:cubicBezTo>
                  <a:cubicBezTo>
                    <a:pt x="89" y="39"/>
                    <a:pt x="91" y="34"/>
                    <a:pt x="95" y="31"/>
                  </a:cubicBezTo>
                  <a:cubicBezTo>
                    <a:pt x="97" y="30"/>
                    <a:pt x="100" y="30"/>
                    <a:pt x="102" y="29"/>
                  </a:cubicBezTo>
                  <a:cubicBezTo>
                    <a:pt x="103" y="27"/>
                    <a:pt x="102" y="24"/>
                    <a:pt x="101" y="23"/>
                  </a:cubicBezTo>
                  <a:cubicBezTo>
                    <a:pt x="100" y="21"/>
                    <a:pt x="101" y="21"/>
                    <a:pt x="99" y="21"/>
                  </a:cubicBezTo>
                  <a:cubicBezTo>
                    <a:pt x="97" y="20"/>
                    <a:pt x="98" y="24"/>
                    <a:pt x="97" y="25"/>
                  </a:cubicBezTo>
                  <a:cubicBezTo>
                    <a:pt x="96" y="26"/>
                    <a:pt x="95" y="28"/>
                    <a:pt x="94" y="29"/>
                  </a:cubicBezTo>
                  <a:cubicBezTo>
                    <a:pt x="93" y="30"/>
                    <a:pt x="90" y="29"/>
                    <a:pt x="88" y="30"/>
                  </a:cubicBezTo>
                  <a:cubicBezTo>
                    <a:pt x="87" y="32"/>
                    <a:pt x="84" y="30"/>
                    <a:pt x="82" y="30"/>
                  </a:cubicBezTo>
                  <a:cubicBezTo>
                    <a:pt x="81" y="30"/>
                    <a:pt x="79" y="31"/>
                    <a:pt x="78" y="30"/>
                  </a:cubicBezTo>
                  <a:cubicBezTo>
                    <a:pt x="76" y="30"/>
                    <a:pt x="79" y="28"/>
                    <a:pt x="79" y="28"/>
                  </a:cubicBezTo>
                  <a:cubicBezTo>
                    <a:pt x="80" y="27"/>
                    <a:pt x="79" y="26"/>
                    <a:pt x="79" y="26"/>
                  </a:cubicBezTo>
                  <a:cubicBezTo>
                    <a:pt x="79" y="24"/>
                    <a:pt x="80" y="23"/>
                    <a:pt x="81" y="22"/>
                  </a:cubicBezTo>
                  <a:cubicBezTo>
                    <a:pt x="85" y="18"/>
                    <a:pt x="77" y="16"/>
                    <a:pt x="74" y="14"/>
                  </a:cubicBezTo>
                  <a:cubicBezTo>
                    <a:pt x="71" y="12"/>
                    <a:pt x="67" y="12"/>
                    <a:pt x="64" y="9"/>
                  </a:cubicBezTo>
                  <a:cubicBezTo>
                    <a:pt x="63" y="8"/>
                    <a:pt x="61" y="7"/>
                    <a:pt x="60" y="6"/>
                  </a:cubicBezTo>
                  <a:cubicBezTo>
                    <a:pt x="59" y="4"/>
                    <a:pt x="58" y="2"/>
                    <a:pt x="57" y="2"/>
                  </a:cubicBezTo>
                  <a:cubicBezTo>
                    <a:pt x="56" y="1"/>
                    <a:pt x="53" y="1"/>
                    <a:pt x="52" y="2"/>
                  </a:cubicBezTo>
                  <a:cubicBezTo>
                    <a:pt x="51" y="3"/>
                    <a:pt x="50" y="6"/>
                    <a:pt x="48" y="4"/>
                  </a:cubicBezTo>
                  <a:cubicBezTo>
                    <a:pt x="47" y="2"/>
                    <a:pt x="45" y="2"/>
                    <a:pt x="43" y="2"/>
                  </a:cubicBezTo>
                  <a:cubicBezTo>
                    <a:pt x="41" y="2"/>
                    <a:pt x="41" y="0"/>
                    <a:pt x="39" y="1"/>
                  </a:cubicBezTo>
                  <a:cubicBezTo>
                    <a:pt x="38" y="2"/>
                    <a:pt x="35" y="3"/>
                    <a:pt x="35" y="4"/>
                  </a:cubicBezTo>
                  <a:cubicBezTo>
                    <a:pt x="34" y="6"/>
                    <a:pt x="35" y="8"/>
                    <a:pt x="35" y="9"/>
                  </a:cubicBezTo>
                  <a:cubicBezTo>
                    <a:pt x="34" y="13"/>
                    <a:pt x="31" y="13"/>
                    <a:pt x="28" y="14"/>
                  </a:cubicBezTo>
                  <a:cubicBezTo>
                    <a:pt x="26" y="15"/>
                    <a:pt x="27" y="20"/>
                    <a:pt x="27" y="22"/>
                  </a:cubicBezTo>
                  <a:cubicBezTo>
                    <a:pt x="27" y="24"/>
                    <a:pt x="28" y="26"/>
                    <a:pt x="28" y="27"/>
                  </a:cubicBezTo>
                  <a:cubicBezTo>
                    <a:pt x="28" y="28"/>
                    <a:pt x="25" y="31"/>
                    <a:pt x="25" y="32"/>
                  </a:cubicBezTo>
                  <a:cubicBezTo>
                    <a:pt x="24" y="33"/>
                    <a:pt x="21" y="35"/>
                    <a:pt x="21" y="36"/>
                  </a:cubicBezTo>
                  <a:cubicBezTo>
                    <a:pt x="21" y="37"/>
                    <a:pt x="21" y="38"/>
                    <a:pt x="21" y="39"/>
                  </a:cubicBezTo>
                  <a:cubicBezTo>
                    <a:pt x="21" y="40"/>
                    <a:pt x="20" y="41"/>
                    <a:pt x="20" y="42"/>
                  </a:cubicBezTo>
                  <a:cubicBezTo>
                    <a:pt x="20" y="43"/>
                    <a:pt x="21" y="46"/>
                    <a:pt x="19" y="47"/>
                  </a:cubicBezTo>
                  <a:cubicBezTo>
                    <a:pt x="19" y="48"/>
                    <a:pt x="19" y="50"/>
                    <a:pt x="19" y="51"/>
                  </a:cubicBezTo>
                  <a:cubicBezTo>
                    <a:pt x="18" y="51"/>
                    <a:pt x="17" y="51"/>
                    <a:pt x="17" y="52"/>
                  </a:cubicBezTo>
                  <a:cubicBezTo>
                    <a:pt x="17" y="54"/>
                    <a:pt x="19" y="55"/>
                    <a:pt x="19" y="57"/>
                  </a:cubicBezTo>
                  <a:cubicBezTo>
                    <a:pt x="19" y="58"/>
                    <a:pt x="19" y="60"/>
                    <a:pt x="20" y="61"/>
                  </a:cubicBezTo>
                  <a:cubicBezTo>
                    <a:pt x="22" y="65"/>
                    <a:pt x="18" y="69"/>
                    <a:pt x="18" y="73"/>
                  </a:cubicBezTo>
                  <a:cubicBezTo>
                    <a:pt x="17" y="75"/>
                    <a:pt x="19" y="77"/>
                    <a:pt x="18" y="79"/>
                  </a:cubicBezTo>
                  <a:cubicBezTo>
                    <a:pt x="17" y="80"/>
                    <a:pt x="15" y="81"/>
                    <a:pt x="14" y="83"/>
                  </a:cubicBezTo>
                  <a:cubicBezTo>
                    <a:pt x="13" y="85"/>
                    <a:pt x="17" y="93"/>
                    <a:pt x="15" y="94"/>
                  </a:cubicBezTo>
                  <a:cubicBezTo>
                    <a:pt x="11" y="96"/>
                    <a:pt x="12" y="101"/>
                    <a:pt x="11" y="105"/>
                  </a:cubicBezTo>
                  <a:cubicBezTo>
                    <a:pt x="9" y="108"/>
                    <a:pt x="10" y="113"/>
                    <a:pt x="10" y="117"/>
                  </a:cubicBezTo>
                  <a:cubicBezTo>
                    <a:pt x="10" y="120"/>
                    <a:pt x="10" y="123"/>
                    <a:pt x="10" y="126"/>
                  </a:cubicBezTo>
                  <a:cubicBezTo>
                    <a:pt x="10" y="127"/>
                    <a:pt x="15" y="130"/>
                    <a:pt x="13" y="130"/>
                  </a:cubicBezTo>
                  <a:cubicBezTo>
                    <a:pt x="13" y="130"/>
                    <a:pt x="9" y="131"/>
                    <a:pt x="11" y="132"/>
                  </a:cubicBezTo>
                  <a:cubicBezTo>
                    <a:pt x="13" y="132"/>
                    <a:pt x="13" y="133"/>
                    <a:pt x="12" y="135"/>
                  </a:cubicBezTo>
                  <a:cubicBezTo>
                    <a:pt x="11" y="137"/>
                    <a:pt x="11" y="139"/>
                    <a:pt x="11" y="142"/>
                  </a:cubicBezTo>
                  <a:cubicBezTo>
                    <a:pt x="11" y="144"/>
                    <a:pt x="9" y="145"/>
                    <a:pt x="8" y="147"/>
                  </a:cubicBezTo>
                  <a:cubicBezTo>
                    <a:pt x="7" y="148"/>
                    <a:pt x="8" y="150"/>
                    <a:pt x="8" y="152"/>
                  </a:cubicBezTo>
                  <a:cubicBezTo>
                    <a:pt x="8" y="153"/>
                    <a:pt x="6" y="156"/>
                    <a:pt x="5" y="156"/>
                  </a:cubicBezTo>
                  <a:cubicBezTo>
                    <a:pt x="0" y="158"/>
                    <a:pt x="3" y="164"/>
                    <a:pt x="4" y="167"/>
                  </a:cubicBezTo>
                  <a:cubicBezTo>
                    <a:pt x="5" y="169"/>
                    <a:pt x="8" y="166"/>
                    <a:pt x="8" y="170"/>
                  </a:cubicBezTo>
                  <a:cubicBezTo>
                    <a:pt x="8" y="171"/>
                    <a:pt x="7" y="174"/>
                    <a:pt x="9" y="175"/>
                  </a:cubicBezTo>
                  <a:cubicBezTo>
                    <a:pt x="10" y="176"/>
                    <a:pt x="11" y="176"/>
                    <a:pt x="13" y="176"/>
                  </a:cubicBezTo>
                  <a:cubicBezTo>
                    <a:pt x="15" y="177"/>
                    <a:pt x="18" y="177"/>
                    <a:pt x="20" y="177"/>
                  </a:cubicBezTo>
                  <a:cubicBezTo>
                    <a:pt x="21" y="177"/>
                    <a:pt x="22" y="177"/>
                    <a:pt x="23" y="178"/>
                  </a:cubicBezTo>
                  <a:cubicBezTo>
                    <a:pt x="23" y="177"/>
                    <a:pt x="24" y="177"/>
                    <a:pt x="25" y="177"/>
                  </a:cubicBezTo>
                  <a:cubicBezTo>
                    <a:pt x="25" y="178"/>
                    <a:pt x="27" y="179"/>
                    <a:pt x="27" y="179"/>
                  </a:cubicBezTo>
                  <a:cubicBezTo>
                    <a:pt x="28" y="179"/>
                    <a:pt x="26" y="176"/>
                    <a:pt x="26" y="175"/>
                  </a:cubicBezTo>
                  <a:cubicBezTo>
                    <a:pt x="24" y="173"/>
                    <a:pt x="24" y="171"/>
                    <a:pt x="24" y="169"/>
                  </a:cubicBezTo>
                  <a:cubicBezTo>
                    <a:pt x="24" y="167"/>
                    <a:pt x="24" y="166"/>
                    <a:pt x="27" y="164"/>
                  </a:cubicBezTo>
                  <a:cubicBezTo>
                    <a:pt x="29" y="163"/>
                    <a:pt x="25" y="163"/>
                    <a:pt x="25" y="163"/>
                  </a:cubicBezTo>
                  <a:cubicBezTo>
                    <a:pt x="25" y="163"/>
                    <a:pt x="27" y="162"/>
                    <a:pt x="26" y="162"/>
                  </a:cubicBezTo>
                  <a:cubicBezTo>
                    <a:pt x="27" y="162"/>
                    <a:pt x="27" y="163"/>
                    <a:pt x="28" y="163"/>
                  </a:cubicBezTo>
                  <a:cubicBezTo>
                    <a:pt x="29" y="164"/>
                    <a:pt x="30" y="163"/>
                    <a:pt x="31" y="163"/>
                  </a:cubicBezTo>
                  <a:cubicBezTo>
                    <a:pt x="32" y="161"/>
                    <a:pt x="31" y="159"/>
                    <a:pt x="31" y="157"/>
                  </a:cubicBezTo>
                  <a:cubicBezTo>
                    <a:pt x="32" y="155"/>
                    <a:pt x="34" y="154"/>
                    <a:pt x="37" y="153"/>
                  </a:cubicBezTo>
                  <a:cubicBezTo>
                    <a:pt x="38" y="152"/>
                    <a:pt x="39" y="152"/>
                    <a:pt x="40" y="151"/>
                  </a:cubicBezTo>
                  <a:cubicBezTo>
                    <a:pt x="41" y="150"/>
                    <a:pt x="39" y="149"/>
                    <a:pt x="39" y="149"/>
                  </a:cubicBezTo>
                  <a:cubicBezTo>
                    <a:pt x="39" y="148"/>
                    <a:pt x="42" y="147"/>
                    <a:pt x="41" y="145"/>
                  </a:cubicBezTo>
                  <a:cubicBezTo>
                    <a:pt x="40" y="143"/>
                    <a:pt x="36" y="145"/>
                    <a:pt x="35" y="143"/>
                  </a:cubicBezTo>
                  <a:cubicBezTo>
                    <a:pt x="34" y="142"/>
                    <a:pt x="33" y="142"/>
                    <a:pt x="32" y="140"/>
                  </a:cubicBezTo>
                  <a:cubicBezTo>
                    <a:pt x="31" y="138"/>
                    <a:pt x="33" y="135"/>
                    <a:pt x="34" y="134"/>
                  </a:cubicBezTo>
                  <a:cubicBezTo>
                    <a:pt x="36" y="133"/>
                    <a:pt x="37" y="131"/>
                    <a:pt x="39" y="131"/>
                  </a:cubicBezTo>
                  <a:cubicBezTo>
                    <a:pt x="41" y="130"/>
                    <a:pt x="41" y="132"/>
                    <a:pt x="42" y="129"/>
                  </a:cubicBezTo>
                  <a:cubicBezTo>
                    <a:pt x="42" y="127"/>
                    <a:pt x="44" y="126"/>
                    <a:pt x="43" y="124"/>
                  </a:cubicBezTo>
                  <a:cubicBezTo>
                    <a:pt x="42" y="121"/>
                    <a:pt x="47" y="121"/>
                    <a:pt x="48" y="119"/>
                  </a:cubicBezTo>
                  <a:cubicBezTo>
                    <a:pt x="48" y="119"/>
                    <a:pt x="43" y="115"/>
                    <a:pt x="48" y="116"/>
                  </a:cubicBezTo>
                  <a:cubicBezTo>
                    <a:pt x="49" y="117"/>
                    <a:pt x="49" y="118"/>
                    <a:pt x="50" y="118"/>
                  </a:cubicBezTo>
                  <a:cubicBezTo>
                    <a:pt x="52" y="118"/>
                    <a:pt x="52" y="115"/>
                    <a:pt x="51" y="114"/>
                  </a:cubicBezTo>
                  <a:cubicBezTo>
                    <a:pt x="51" y="113"/>
                    <a:pt x="49" y="115"/>
                    <a:pt x="49" y="115"/>
                  </a:cubicBezTo>
                  <a:cubicBezTo>
                    <a:pt x="47" y="115"/>
                    <a:pt x="45" y="114"/>
                    <a:pt x="45" y="113"/>
                  </a:cubicBezTo>
                  <a:cubicBezTo>
                    <a:pt x="45" y="112"/>
                    <a:pt x="43" y="105"/>
                    <a:pt x="45" y="105"/>
                  </a:cubicBezTo>
                  <a:cubicBezTo>
                    <a:pt x="48" y="106"/>
                    <a:pt x="50" y="108"/>
                    <a:pt x="54" y="108"/>
                  </a:cubicBezTo>
                  <a:cubicBezTo>
                    <a:pt x="55" y="108"/>
                    <a:pt x="56" y="107"/>
                    <a:pt x="57" y="107"/>
                  </a:cubicBezTo>
                  <a:cubicBezTo>
                    <a:pt x="59" y="105"/>
                    <a:pt x="57" y="104"/>
                    <a:pt x="58" y="102"/>
                  </a:cubicBezTo>
                  <a:cubicBezTo>
                    <a:pt x="58" y="101"/>
                    <a:pt x="59" y="100"/>
                    <a:pt x="59" y="100"/>
                  </a:cubicBezTo>
                  <a:cubicBezTo>
                    <a:pt x="60" y="98"/>
                    <a:pt x="59" y="98"/>
                    <a:pt x="59" y="97"/>
                  </a:cubicBezTo>
                  <a:cubicBezTo>
                    <a:pt x="58" y="96"/>
                    <a:pt x="58" y="94"/>
                    <a:pt x="59" y="94"/>
                  </a:cubicBezTo>
                  <a:cubicBezTo>
                    <a:pt x="61" y="94"/>
                    <a:pt x="60" y="96"/>
                    <a:pt x="60" y="96"/>
                  </a:cubicBezTo>
                  <a:cubicBezTo>
                    <a:pt x="59" y="95"/>
                    <a:pt x="65" y="95"/>
                    <a:pt x="65" y="95"/>
                  </a:cubicBezTo>
                  <a:cubicBezTo>
                    <a:pt x="69" y="95"/>
                    <a:pt x="72" y="93"/>
                    <a:pt x="76" y="93"/>
                  </a:cubicBezTo>
                  <a:cubicBezTo>
                    <a:pt x="77" y="92"/>
                    <a:pt x="80" y="91"/>
                    <a:pt x="82" y="90"/>
                  </a:cubicBezTo>
                  <a:cubicBezTo>
                    <a:pt x="83" y="89"/>
                    <a:pt x="83" y="88"/>
                    <a:pt x="84" y="87"/>
                  </a:cubicBezTo>
                  <a:cubicBezTo>
                    <a:pt x="85" y="86"/>
                    <a:pt x="86" y="85"/>
                    <a:pt x="87" y="83"/>
                  </a:cubicBezTo>
                  <a:cubicBezTo>
                    <a:pt x="87" y="80"/>
                    <a:pt x="85" y="80"/>
                    <a:pt x="83" y="78"/>
                  </a:cubicBezTo>
                  <a:cubicBezTo>
                    <a:pt x="82" y="76"/>
                    <a:pt x="85" y="75"/>
                    <a:pt x="83" y="73"/>
                  </a:cubicBezTo>
                  <a:cubicBezTo>
                    <a:pt x="82" y="72"/>
                    <a:pt x="78" y="71"/>
                    <a:pt x="78" y="69"/>
                  </a:cubicBezTo>
                  <a:cubicBezTo>
                    <a:pt x="78" y="69"/>
                    <a:pt x="78" y="68"/>
                    <a:pt x="79" y="68"/>
                  </a:cubicBezTo>
                  <a:cubicBezTo>
                    <a:pt x="79" y="67"/>
                    <a:pt x="78" y="67"/>
                    <a:pt x="78" y="66"/>
                  </a:cubicBezTo>
                  <a:cubicBezTo>
                    <a:pt x="78" y="65"/>
                    <a:pt x="77" y="63"/>
                    <a:pt x="78" y="62"/>
                  </a:cubicBezTo>
                  <a:cubicBezTo>
                    <a:pt x="79" y="61"/>
                    <a:pt x="77" y="63"/>
                    <a:pt x="78" y="6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31" name="Freeform 631"/>
            <p:cNvSpPr/>
            <p:nvPr/>
          </p:nvSpPr>
          <p:spPr bwMode="auto">
            <a:xfrm>
              <a:off x="7617387" y="8313140"/>
              <a:ext cx="203824" cy="226173"/>
            </a:xfrm>
            <a:custGeom>
              <a:avLst/>
              <a:gdLst>
                <a:gd name="T0" fmla="*/ 15 w 22"/>
                <a:gd name="T1" fmla="*/ 23 h 24"/>
                <a:gd name="T2" fmla="*/ 19 w 22"/>
                <a:gd name="T3" fmla="*/ 24 h 24"/>
                <a:gd name="T4" fmla="*/ 19 w 22"/>
                <a:gd name="T5" fmla="*/ 17 h 24"/>
                <a:gd name="T6" fmla="*/ 20 w 22"/>
                <a:gd name="T7" fmla="*/ 10 h 24"/>
                <a:gd name="T8" fmla="*/ 21 w 22"/>
                <a:gd name="T9" fmla="*/ 7 h 24"/>
                <a:gd name="T10" fmla="*/ 22 w 22"/>
                <a:gd name="T11" fmla="*/ 3 h 24"/>
                <a:gd name="T12" fmla="*/ 17 w 22"/>
                <a:gd name="T13" fmla="*/ 4 h 24"/>
                <a:gd name="T14" fmla="*/ 12 w 22"/>
                <a:gd name="T15" fmla="*/ 5 h 24"/>
                <a:gd name="T16" fmla="*/ 9 w 22"/>
                <a:gd name="T17" fmla="*/ 8 h 24"/>
                <a:gd name="T18" fmla="*/ 4 w 22"/>
                <a:gd name="T19" fmla="*/ 9 h 24"/>
                <a:gd name="T20" fmla="*/ 3 w 22"/>
                <a:gd name="T21" fmla="*/ 12 h 24"/>
                <a:gd name="T22" fmla="*/ 0 w 22"/>
                <a:gd name="T23" fmla="*/ 13 h 24"/>
                <a:gd name="T24" fmla="*/ 6 w 22"/>
                <a:gd name="T25" fmla="*/ 19 h 24"/>
                <a:gd name="T26" fmla="*/ 11 w 22"/>
                <a:gd name="T27" fmla="*/ 22 h 24"/>
                <a:gd name="T28" fmla="*/ 15 w 22"/>
                <a:gd name="T29" fmla="*/ 23 h 24"/>
                <a:gd name="T30" fmla="*/ 15 w 22"/>
                <a:gd name="T31"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24">
                  <a:moveTo>
                    <a:pt x="15" y="23"/>
                  </a:moveTo>
                  <a:cubicBezTo>
                    <a:pt x="16" y="24"/>
                    <a:pt x="17" y="24"/>
                    <a:pt x="19" y="24"/>
                  </a:cubicBezTo>
                  <a:cubicBezTo>
                    <a:pt x="17" y="21"/>
                    <a:pt x="19" y="20"/>
                    <a:pt x="19" y="17"/>
                  </a:cubicBezTo>
                  <a:cubicBezTo>
                    <a:pt x="19" y="15"/>
                    <a:pt x="20" y="12"/>
                    <a:pt x="20" y="10"/>
                  </a:cubicBezTo>
                  <a:cubicBezTo>
                    <a:pt x="20" y="9"/>
                    <a:pt x="21" y="8"/>
                    <a:pt x="21" y="7"/>
                  </a:cubicBezTo>
                  <a:cubicBezTo>
                    <a:pt x="22" y="6"/>
                    <a:pt x="21" y="5"/>
                    <a:pt x="22" y="3"/>
                  </a:cubicBezTo>
                  <a:cubicBezTo>
                    <a:pt x="22" y="0"/>
                    <a:pt x="18" y="4"/>
                    <a:pt x="17" y="4"/>
                  </a:cubicBezTo>
                  <a:cubicBezTo>
                    <a:pt x="15" y="4"/>
                    <a:pt x="14" y="3"/>
                    <a:pt x="12" y="5"/>
                  </a:cubicBezTo>
                  <a:cubicBezTo>
                    <a:pt x="12" y="5"/>
                    <a:pt x="10" y="9"/>
                    <a:pt x="9" y="8"/>
                  </a:cubicBezTo>
                  <a:cubicBezTo>
                    <a:pt x="7" y="8"/>
                    <a:pt x="6" y="8"/>
                    <a:pt x="4" y="9"/>
                  </a:cubicBezTo>
                  <a:cubicBezTo>
                    <a:pt x="4" y="10"/>
                    <a:pt x="4" y="12"/>
                    <a:pt x="3" y="12"/>
                  </a:cubicBezTo>
                  <a:cubicBezTo>
                    <a:pt x="3" y="13"/>
                    <a:pt x="1" y="13"/>
                    <a:pt x="0" y="13"/>
                  </a:cubicBezTo>
                  <a:cubicBezTo>
                    <a:pt x="2" y="15"/>
                    <a:pt x="4" y="18"/>
                    <a:pt x="6" y="19"/>
                  </a:cubicBezTo>
                  <a:cubicBezTo>
                    <a:pt x="7" y="21"/>
                    <a:pt x="9" y="22"/>
                    <a:pt x="11" y="22"/>
                  </a:cubicBezTo>
                  <a:cubicBezTo>
                    <a:pt x="12" y="22"/>
                    <a:pt x="14" y="22"/>
                    <a:pt x="15" y="23"/>
                  </a:cubicBezTo>
                  <a:cubicBezTo>
                    <a:pt x="16" y="23"/>
                    <a:pt x="15" y="22"/>
                    <a:pt x="15" y="23"/>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32" name="Freeform 632"/>
            <p:cNvSpPr/>
            <p:nvPr/>
          </p:nvSpPr>
          <p:spPr bwMode="auto">
            <a:xfrm>
              <a:off x="7681084" y="8520197"/>
              <a:ext cx="159235" cy="140163"/>
            </a:xfrm>
            <a:custGeom>
              <a:avLst/>
              <a:gdLst>
                <a:gd name="T0" fmla="*/ 16 w 17"/>
                <a:gd name="T1" fmla="*/ 10 h 15"/>
                <a:gd name="T2" fmla="*/ 17 w 17"/>
                <a:gd name="T3" fmla="*/ 8 h 15"/>
                <a:gd name="T4" fmla="*/ 15 w 17"/>
                <a:gd name="T5" fmla="*/ 6 h 15"/>
                <a:gd name="T6" fmla="*/ 12 w 17"/>
                <a:gd name="T7" fmla="*/ 2 h 15"/>
                <a:gd name="T8" fmla="*/ 8 w 17"/>
                <a:gd name="T9" fmla="*/ 1 h 15"/>
                <a:gd name="T10" fmla="*/ 3 w 17"/>
                <a:gd name="T11" fmla="*/ 0 h 15"/>
                <a:gd name="T12" fmla="*/ 3 w 17"/>
                <a:gd name="T13" fmla="*/ 6 h 15"/>
                <a:gd name="T14" fmla="*/ 6 w 17"/>
                <a:gd name="T15" fmla="*/ 7 h 15"/>
                <a:gd name="T16" fmla="*/ 4 w 17"/>
                <a:gd name="T17" fmla="*/ 5 h 15"/>
                <a:gd name="T18" fmla="*/ 7 w 17"/>
                <a:gd name="T19" fmla="*/ 7 h 15"/>
                <a:gd name="T20" fmla="*/ 11 w 17"/>
                <a:gd name="T21" fmla="*/ 10 h 15"/>
                <a:gd name="T22" fmla="*/ 14 w 17"/>
                <a:gd name="T23" fmla="*/ 14 h 15"/>
                <a:gd name="T24" fmla="*/ 16 w 17"/>
                <a:gd name="T25" fmla="*/ 10 h 15"/>
                <a:gd name="T26" fmla="*/ 16 w 17"/>
                <a:gd name="T2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5">
                  <a:moveTo>
                    <a:pt x="16" y="10"/>
                  </a:moveTo>
                  <a:cubicBezTo>
                    <a:pt x="16" y="9"/>
                    <a:pt x="16" y="8"/>
                    <a:pt x="17" y="8"/>
                  </a:cubicBezTo>
                  <a:cubicBezTo>
                    <a:pt x="16" y="7"/>
                    <a:pt x="16" y="6"/>
                    <a:pt x="15" y="6"/>
                  </a:cubicBezTo>
                  <a:cubicBezTo>
                    <a:pt x="14" y="5"/>
                    <a:pt x="13" y="2"/>
                    <a:pt x="12" y="2"/>
                  </a:cubicBezTo>
                  <a:cubicBezTo>
                    <a:pt x="10" y="2"/>
                    <a:pt x="9" y="2"/>
                    <a:pt x="8" y="1"/>
                  </a:cubicBezTo>
                  <a:cubicBezTo>
                    <a:pt x="7" y="0"/>
                    <a:pt x="4" y="0"/>
                    <a:pt x="3" y="0"/>
                  </a:cubicBezTo>
                  <a:cubicBezTo>
                    <a:pt x="4" y="1"/>
                    <a:pt x="0" y="6"/>
                    <a:pt x="3" y="6"/>
                  </a:cubicBezTo>
                  <a:cubicBezTo>
                    <a:pt x="4" y="6"/>
                    <a:pt x="4" y="8"/>
                    <a:pt x="6" y="7"/>
                  </a:cubicBezTo>
                  <a:cubicBezTo>
                    <a:pt x="7" y="6"/>
                    <a:pt x="4" y="5"/>
                    <a:pt x="4" y="5"/>
                  </a:cubicBezTo>
                  <a:cubicBezTo>
                    <a:pt x="5" y="5"/>
                    <a:pt x="7" y="6"/>
                    <a:pt x="7" y="7"/>
                  </a:cubicBezTo>
                  <a:cubicBezTo>
                    <a:pt x="8" y="9"/>
                    <a:pt x="10" y="8"/>
                    <a:pt x="11" y="10"/>
                  </a:cubicBezTo>
                  <a:cubicBezTo>
                    <a:pt x="12" y="11"/>
                    <a:pt x="12" y="13"/>
                    <a:pt x="14" y="14"/>
                  </a:cubicBezTo>
                  <a:cubicBezTo>
                    <a:pt x="17" y="15"/>
                    <a:pt x="17" y="12"/>
                    <a:pt x="16" y="10"/>
                  </a:cubicBezTo>
                  <a:cubicBezTo>
                    <a:pt x="16" y="9"/>
                    <a:pt x="16" y="11"/>
                    <a:pt x="16" y="1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33" name="Freeform 633"/>
            <p:cNvSpPr/>
            <p:nvPr/>
          </p:nvSpPr>
          <p:spPr bwMode="auto">
            <a:xfrm>
              <a:off x="7502737" y="8360921"/>
              <a:ext cx="105096" cy="82827"/>
            </a:xfrm>
            <a:custGeom>
              <a:avLst/>
              <a:gdLst>
                <a:gd name="T0" fmla="*/ 4 w 11"/>
                <a:gd name="T1" fmla="*/ 1 h 9"/>
                <a:gd name="T2" fmla="*/ 4 w 11"/>
                <a:gd name="T3" fmla="*/ 0 h 9"/>
                <a:gd name="T4" fmla="*/ 0 w 11"/>
                <a:gd name="T5" fmla="*/ 4 h 9"/>
                <a:gd name="T6" fmla="*/ 11 w 11"/>
                <a:gd name="T7" fmla="*/ 5 h 9"/>
                <a:gd name="T8" fmla="*/ 4 w 11"/>
                <a:gd name="T9" fmla="*/ 1 h 9"/>
              </a:gdLst>
              <a:ahLst/>
              <a:cxnLst>
                <a:cxn ang="0">
                  <a:pos x="T0" y="T1"/>
                </a:cxn>
                <a:cxn ang="0">
                  <a:pos x="T2" y="T3"/>
                </a:cxn>
                <a:cxn ang="0">
                  <a:pos x="T4" y="T5"/>
                </a:cxn>
                <a:cxn ang="0">
                  <a:pos x="T6" y="T7"/>
                </a:cxn>
                <a:cxn ang="0">
                  <a:pos x="T8" y="T9"/>
                </a:cxn>
              </a:cxnLst>
              <a:rect l="0" t="0" r="r" b="b"/>
              <a:pathLst>
                <a:path w="11" h="9">
                  <a:moveTo>
                    <a:pt x="4" y="1"/>
                  </a:moveTo>
                  <a:cubicBezTo>
                    <a:pt x="4" y="0"/>
                    <a:pt x="4" y="0"/>
                    <a:pt x="4" y="0"/>
                  </a:cubicBezTo>
                  <a:cubicBezTo>
                    <a:pt x="3" y="1"/>
                    <a:pt x="1" y="3"/>
                    <a:pt x="0" y="4"/>
                  </a:cubicBezTo>
                  <a:cubicBezTo>
                    <a:pt x="2" y="5"/>
                    <a:pt x="11" y="9"/>
                    <a:pt x="11" y="5"/>
                  </a:cubicBezTo>
                  <a:cubicBezTo>
                    <a:pt x="11" y="2"/>
                    <a:pt x="6" y="3"/>
                    <a:pt x="4"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34" name="Freeform 634"/>
            <p:cNvSpPr/>
            <p:nvPr/>
          </p:nvSpPr>
          <p:spPr bwMode="auto">
            <a:xfrm>
              <a:off x="7391272" y="8192091"/>
              <a:ext cx="187902" cy="216615"/>
            </a:xfrm>
            <a:custGeom>
              <a:avLst/>
              <a:gdLst>
                <a:gd name="T0" fmla="*/ 16 w 20"/>
                <a:gd name="T1" fmla="*/ 16 h 23"/>
                <a:gd name="T2" fmla="*/ 20 w 20"/>
                <a:gd name="T3" fmla="*/ 12 h 23"/>
                <a:gd name="T4" fmla="*/ 16 w 20"/>
                <a:gd name="T5" fmla="*/ 8 h 23"/>
                <a:gd name="T6" fmla="*/ 16 w 20"/>
                <a:gd name="T7" fmla="*/ 1 h 23"/>
                <a:gd name="T8" fmla="*/ 8 w 20"/>
                <a:gd name="T9" fmla="*/ 1 h 23"/>
                <a:gd name="T10" fmla="*/ 7 w 20"/>
                <a:gd name="T11" fmla="*/ 6 h 23"/>
                <a:gd name="T12" fmla="*/ 8 w 20"/>
                <a:gd name="T13" fmla="*/ 10 h 23"/>
                <a:gd name="T14" fmla="*/ 4 w 20"/>
                <a:gd name="T15" fmla="*/ 10 h 23"/>
                <a:gd name="T16" fmla="*/ 2 w 20"/>
                <a:gd name="T17" fmla="*/ 15 h 23"/>
                <a:gd name="T18" fmla="*/ 12 w 20"/>
                <a:gd name="T19" fmla="*/ 21 h 23"/>
                <a:gd name="T20" fmla="*/ 16 w 20"/>
                <a:gd name="T21"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3">
                  <a:moveTo>
                    <a:pt x="16" y="16"/>
                  </a:moveTo>
                  <a:cubicBezTo>
                    <a:pt x="16" y="14"/>
                    <a:pt x="19" y="13"/>
                    <a:pt x="20" y="12"/>
                  </a:cubicBezTo>
                  <a:cubicBezTo>
                    <a:pt x="17" y="11"/>
                    <a:pt x="16" y="11"/>
                    <a:pt x="16" y="8"/>
                  </a:cubicBezTo>
                  <a:cubicBezTo>
                    <a:pt x="16" y="7"/>
                    <a:pt x="17" y="2"/>
                    <a:pt x="16" y="1"/>
                  </a:cubicBezTo>
                  <a:cubicBezTo>
                    <a:pt x="15" y="0"/>
                    <a:pt x="10" y="1"/>
                    <a:pt x="8" y="1"/>
                  </a:cubicBezTo>
                  <a:cubicBezTo>
                    <a:pt x="6" y="1"/>
                    <a:pt x="6" y="4"/>
                    <a:pt x="7" y="6"/>
                  </a:cubicBezTo>
                  <a:cubicBezTo>
                    <a:pt x="8" y="7"/>
                    <a:pt x="12" y="10"/>
                    <a:pt x="8" y="10"/>
                  </a:cubicBezTo>
                  <a:cubicBezTo>
                    <a:pt x="7" y="10"/>
                    <a:pt x="5" y="10"/>
                    <a:pt x="4" y="10"/>
                  </a:cubicBezTo>
                  <a:cubicBezTo>
                    <a:pt x="2" y="10"/>
                    <a:pt x="2" y="14"/>
                    <a:pt x="2" y="15"/>
                  </a:cubicBezTo>
                  <a:cubicBezTo>
                    <a:pt x="0" y="21"/>
                    <a:pt x="8" y="20"/>
                    <a:pt x="12" y="21"/>
                  </a:cubicBezTo>
                  <a:cubicBezTo>
                    <a:pt x="13" y="23"/>
                    <a:pt x="16" y="17"/>
                    <a:pt x="16" y="16"/>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35" name="Freeform 635"/>
            <p:cNvSpPr/>
            <p:nvPr/>
          </p:nvSpPr>
          <p:spPr bwMode="auto">
            <a:xfrm>
              <a:off x="6254330" y="7453043"/>
              <a:ext cx="1398093" cy="898324"/>
            </a:xfrm>
            <a:custGeom>
              <a:avLst/>
              <a:gdLst>
                <a:gd name="T0" fmla="*/ 132 w 150"/>
                <a:gd name="T1" fmla="*/ 88 h 96"/>
                <a:gd name="T2" fmla="*/ 130 w 150"/>
                <a:gd name="T3" fmla="*/ 80 h 96"/>
                <a:gd name="T4" fmla="*/ 144 w 150"/>
                <a:gd name="T5" fmla="*/ 78 h 96"/>
                <a:gd name="T6" fmla="*/ 146 w 150"/>
                <a:gd name="T7" fmla="*/ 68 h 96"/>
                <a:gd name="T8" fmla="*/ 146 w 150"/>
                <a:gd name="T9" fmla="*/ 61 h 96"/>
                <a:gd name="T10" fmla="*/ 132 w 150"/>
                <a:gd name="T11" fmla="*/ 64 h 96"/>
                <a:gd name="T12" fmla="*/ 126 w 150"/>
                <a:gd name="T13" fmla="*/ 76 h 96"/>
                <a:gd name="T14" fmla="*/ 110 w 150"/>
                <a:gd name="T15" fmla="*/ 76 h 96"/>
                <a:gd name="T16" fmla="*/ 102 w 150"/>
                <a:gd name="T17" fmla="*/ 69 h 96"/>
                <a:gd name="T18" fmla="*/ 96 w 150"/>
                <a:gd name="T19" fmla="*/ 51 h 96"/>
                <a:gd name="T20" fmla="*/ 98 w 150"/>
                <a:gd name="T21" fmla="*/ 38 h 96"/>
                <a:gd name="T22" fmla="*/ 90 w 150"/>
                <a:gd name="T23" fmla="*/ 35 h 96"/>
                <a:gd name="T24" fmla="*/ 82 w 150"/>
                <a:gd name="T25" fmla="*/ 24 h 96"/>
                <a:gd name="T26" fmla="*/ 75 w 150"/>
                <a:gd name="T27" fmla="*/ 17 h 96"/>
                <a:gd name="T28" fmla="*/ 68 w 150"/>
                <a:gd name="T29" fmla="*/ 20 h 96"/>
                <a:gd name="T30" fmla="*/ 59 w 150"/>
                <a:gd name="T31" fmla="*/ 10 h 96"/>
                <a:gd name="T32" fmla="*/ 45 w 150"/>
                <a:gd name="T33" fmla="*/ 6 h 96"/>
                <a:gd name="T34" fmla="*/ 29 w 150"/>
                <a:gd name="T35" fmla="*/ 8 h 96"/>
                <a:gd name="T36" fmla="*/ 13 w 150"/>
                <a:gd name="T37" fmla="*/ 1 h 96"/>
                <a:gd name="T38" fmla="*/ 7 w 150"/>
                <a:gd name="T39" fmla="*/ 16 h 96"/>
                <a:gd name="T40" fmla="*/ 15 w 150"/>
                <a:gd name="T41" fmla="*/ 28 h 96"/>
                <a:gd name="T42" fmla="*/ 15 w 150"/>
                <a:gd name="T43" fmla="*/ 32 h 96"/>
                <a:gd name="T44" fmla="*/ 25 w 150"/>
                <a:gd name="T45" fmla="*/ 38 h 96"/>
                <a:gd name="T46" fmla="*/ 26 w 150"/>
                <a:gd name="T47" fmla="*/ 44 h 96"/>
                <a:gd name="T48" fmla="*/ 36 w 150"/>
                <a:gd name="T49" fmla="*/ 53 h 96"/>
                <a:gd name="T50" fmla="*/ 36 w 150"/>
                <a:gd name="T51" fmla="*/ 47 h 96"/>
                <a:gd name="T52" fmla="*/ 32 w 150"/>
                <a:gd name="T53" fmla="*/ 42 h 96"/>
                <a:gd name="T54" fmla="*/ 26 w 150"/>
                <a:gd name="T55" fmla="*/ 32 h 96"/>
                <a:gd name="T56" fmla="*/ 20 w 150"/>
                <a:gd name="T57" fmla="*/ 23 h 96"/>
                <a:gd name="T58" fmla="*/ 13 w 150"/>
                <a:gd name="T59" fmla="*/ 16 h 96"/>
                <a:gd name="T60" fmla="*/ 11 w 150"/>
                <a:gd name="T61" fmla="*/ 5 h 96"/>
                <a:gd name="T62" fmla="*/ 15 w 150"/>
                <a:gd name="T63" fmla="*/ 7 h 96"/>
                <a:gd name="T64" fmla="*/ 20 w 150"/>
                <a:gd name="T65" fmla="*/ 9 h 96"/>
                <a:gd name="T66" fmla="*/ 23 w 150"/>
                <a:gd name="T67" fmla="*/ 19 h 96"/>
                <a:gd name="T68" fmla="*/ 23 w 150"/>
                <a:gd name="T69" fmla="*/ 20 h 96"/>
                <a:gd name="T70" fmla="*/ 32 w 150"/>
                <a:gd name="T71" fmla="*/ 27 h 96"/>
                <a:gd name="T72" fmla="*/ 36 w 150"/>
                <a:gd name="T73" fmla="*/ 33 h 96"/>
                <a:gd name="T74" fmla="*/ 38 w 150"/>
                <a:gd name="T75" fmla="*/ 38 h 96"/>
                <a:gd name="T76" fmla="*/ 46 w 150"/>
                <a:gd name="T77" fmla="*/ 45 h 96"/>
                <a:gd name="T78" fmla="*/ 54 w 150"/>
                <a:gd name="T79" fmla="*/ 53 h 96"/>
                <a:gd name="T80" fmla="*/ 56 w 150"/>
                <a:gd name="T81" fmla="*/ 59 h 96"/>
                <a:gd name="T82" fmla="*/ 58 w 150"/>
                <a:gd name="T83" fmla="*/ 65 h 96"/>
                <a:gd name="T84" fmla="*/ 60 w 150"/>
                <a:gd name="T85" fmla="*/ 72 h 96"/>
                <a:gd name="T86" fmla="*/ 68 w 150"/>
                <a:gd name="T87" fmla="*/ 77 h 96"/>
                <a:gd name="T88" fmla="*/ 89 w 150"/>
                <a:gd name="T89" fmla="*/ 86 h 96"/>
                <a:gd name="T90" fmla="*/ 113 w 150"/>
                <a:gd name="T91" fmla="*/ 88 h 96"/>
                <a:gd name="T92" fmla="*/ 126 w 150"/>
                <a:gd name="T93" fmla="*/ 8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0" h="96">
                  <a:moveTo>
                    <a:pt x="126" y="89"/>
                  </a:moveTo>
                  <a:cubicBezTo>
                    <a:pt x="127" y="89"/>
                    <a:pt x="134" y="90"/>
                    <a:pt x="132" y="88"/>
                  </a:cubicBezTo>
                  <a:cubicBezTo>
                    <a:pt x="131" y="86"/>
                    <a:pt x="129" y="85"/>
                    <a:pt x="128" y="83"/>
                  </a:cubicBezTo>
                  <a:cubicBezTo>
                    <a:pt x="128" y="83"/>
                    <a:pt x="129" y="80"/>
                    <a:pt x="130" y="80"/>
                  </a:cubicBezTo>
                  <a:cubicBezTo>
                    <a:pt x="131" y="79"/>
                    <a:pt x="136" y="80"/>
                    <a:pt x="138" y="80"/>
                  </a:cubicBezTo>
                  <a:cubicBezTo>
                    <a:pt x="141" y="80"/>
                    <a:pt x="140" y="75"/>
                    <a:pt x="144" y="78"/>
                  </a:cubicBezTo>
                  <a:cubicBezTo>
                    <a:pt x="145" y="76"/>
                    <a:pt x="146" y="75"/>
                    <a:pt x="146" y="73"/>
                  </a:cubicBezTo>
                  <a:cubicBezTo>
                    <a:pt x="146" y="71"/>
                    <a:pt x="145" y="69"/>
                    <a:pt x="146" y="68"/>
                  </a:cubicBezTo>
                  <a:cubicBezTo>
                    <a:pt x="147" y="66"/>
                    <a:pt x="150" y="64"/>
                    <a:pt x="150" y="63"/>
                  </a:cubicBezTo>
                  <a:cubicBezTo>
                    <a:pt x="149" y="61"/>
                    <a:pt x="148" y="61"/>
                    <a:pt x="146" y="61"/>
                  </a:cubicBezTo>
                  <a:cubicBezTo>
                    <a:pt x="143" y="61"/>
                    <a:pt x="139" y="61"/>
                    <a:pt x="136" y="62"/>
                  </a:cubicBezTo>
                  <a:cubicBezTo>
                    <a:pt x="134" y="62"/>
                    <a:pt x="133" y="63"/>
                    <a:pt x="132" y="64"/>
                  </a:cubicBezTo>
                  <a:cubicBezTo>
                    <a:pt x="131" y="66"/>
                    <a:pt x="132" y="68"/>
                    <a:pt x="131" y="70"/>
                  </a:cubicBezTo>
                  <a:cubicBezTo>
                    <a:pt x="131" y="71"/>
                    <a:pt x="126" y="76"/>
                    <a:pt x="126" y="76"/>
                  </a:cubicBezTo>
                  <a:cubicBezTo>
                    <a:pt x="122" y="75"/>
                    <a:pt x="118" y="76"/>
                    <a:pt x="114" y="78"/>
                  </a:cubicBezTo>
                  <a:cubicBezTo>
                    <a:pt x="112" y="78"/>
                    <a:pt x="111" y="77"/>
                    <a:pt x="110" y="76"/>
                  </a:cubicBezTo>
                  <a:cubicBezTo>
                    <a:pt x="109" y="75"/>
                    <a:pt x="107" y="75"/>
                    <a:pt x="105" y="74"/>
                  </a:cubicBezTo>
                  <a:cubicBezTo>
                    <a:pt x="103" y="74"/>
                    <a:pt x="103" y="71"/>
                    <a:pt x="102" y="69"/>
                  </a:cubicBezTo>
                  <a:cubicBezTo>
                    <a:pt x="101" y="67"/>
                    <a:pt x="99" y="66"/>
                    <a:pt x="98" y="64"/>
                  </a:cubicBezTo>
                  <a:cubicBezTo>
                    <a:pt x="97" y="60"/>
                    <a:pt x="95" y="55"/>
                    <a:pt x="96" y="51"/>
                  </a:cubicBezTo>
                  <a:cubicBezTo>
                    <a:pt x="96" y="48"/>
                    <a:pt x="95" y="44"/>
                    <a:pt x="97" y="41"/>
                  </a:cubicBezTo>
                  <a:cubicBezTo>
                    <a:pt x="98" y="40"/>
                    <a:pt x="98" y="39"/>
                    <a:pt x="98" y="38"/>
                  </a:cubicBezTo>
                  <a:cubicBezTo>
                    <a:pt x="99" y="36"/>
                    <a:pt x="97" y="37"/>
                    <a:pt x="96" y="36"/>
                  </a:cubicBezTo>
                  <a:cubicBezTo>
                    <a:pt x="94" y="36"/>
                    <a:pt x="92" y="35"/>
                    <a:pt x="90" y="35"/>
                  </a:cubicBezTo>
                  <a:cubicBezTo>
                    <a:pt x="89" y="34"/>
                    <a:pt x="87" y="32"/>
                    <a:pt x="87" y="30"/>
                  </a:cubicBezTo>
                  <a:cubicBezTo>
                    <a:pt x="87" y="27"/>
                    <a:pt x="84" y="26"/>
                    <a:pt x="82" y="24"/>
                  </a:cubicBezTo>
                  <a:cubicBezTo>
                    <a:pt x="81" y="22"/>
                    <a:pt x="81" y="20"/>
                    <a:pt x="80" y="18"/>
                  </a:cubicBezTo>
                  <a:cubicBezTo>
                    <a:pt x="79" y="17"/>
                    <a:pt x="77" y="17"/>
                    <a:pt x="75" y="17"/>
                  </a:cubicBezTo>
                  <a:cubicBezTo>
                    <a:pt x="74" y="16"/>
                    <a:pt x="72" y="16"/>
                    <a:pt x="71" y="17"/>
                  </a:cubicBezTo>
                  <a:cubicBezTo>
                    <a:pt x="71" y="18"/>
                    <a:pt x="70" y="20"/>
                    <a:pt x="68" y="20"/>
                  </a:cubicBezTo>
                  <a:cubicBezTo>
                    <a:pt x="66" y="20"/>
                    <a:pt x="63" y="18"/>
                    <a:pt x="62" y="16"/>
                  </a:cubicBezTo>
                  <a:cubicBezTo>
                    <a:pt x="61" y="13"/>
                    <a:pt x="61" y="12"/>
                    <a:pt x="59" y="10"/>
                  </a:cubicBezTo>
                  <a:cubicBezTo>
                    <a:pt x="57" y="9"/>
                    <a:pt x="54" y="6"/>
                    <a:pt x="52" y="6"/>
                  </a:cubicBezTo>
                  <a:cubicBezTo>
                    <a:pt x="51" y="5"/>
                    <a:pt x="45" y="5"/>
                    <a:pt x="45" y="6"/>
                  </a:cubicBezTo>
                  <a:cubicBezTo>
                    <a:pt x="43" y="9"/>
                    <a:pt x="42" y="8"/>
                    <a:pt x="39" y="8"/>
                  </a:cubicBezTo>
                  <a:cubicBezTo>
                    <a:pt x="35" y="8"/>
                    <a:pt x="32" y="8"/>
                    <a:pt x="29" y="8"/>
                  </a:cubicBezTo>
                  <a:cubicBezTo>
                    <a:pt x="28" y="8"/>
                    <a:pt x="25" y="6"/>
                    <a:pt x="23" y="5"/>
                  </a:cubicBezTo>
                  <a:cubicBezTo>
                    <a:pt x="20" y="4"/>
                    <a:pt x="17" y="3"/>
                    <a:pt x="13" y="1"/>
                  </a:cubicBezTo>
                  <a:cubicBezTo>
                    <a:pt x="9" y="0"/>
                    <a:pt x="4" y="1"/>
                    <a:pt x="0" y="2"/>
                  </a:cubicBezTo>
                  <a:cubicBezTo>
                    <a:pt x="1" y="7"/>
                    <a:pt x="5" y="11"/>
                    <a:pt x="7" y="16"/>
                  </a:cubicBezTo>
                  <a:cubicBezTo>
                    <a:pt x="8" y="18"/>
                    <a:pt x="11" y="20"/>
                    <a:pt x="13" y="21"/>
                  </a:cubicBezTo>
                  <a:cubicBezTo>
                    <a:pt x="14" y="23"/>
                    <a:pt x="16" y="26"/>
                    <a:pt x="15" y="28"/>
                  </a:cubicBezTo>
                  <a:cubicBezTo>
                    <a:pt x="15" y="28"/>
                    <a:pt x="8" y="26"/>
                    <a:pt x="12" y="29"/>
                  </a:cubicBezTo>
                  <a:cubicBezTo>
                    <a:pt x="13" y="30"/>
                    <a:pt x="14" y="31"/>
                    <a:pt x="15" y="32"/>
                  </a:cubicBezTo>
                  <a:cubicBezTo>
                    <a:pt x="17" y="32"/>
                    <a:pt x="18" y="32"/>
                    <a:pt x="19" y="33"/>
                  </a:cubicBezTo>
                  <a:cubicBezTo>
                    <a:pt x="21" y="34"/>
                    <a:pt x="23" y="36"/>
                    <a:pt x="25" y="38"/>
                  </a:cubicBezTo>
                  <a:cubicBezTo>
                    <a:pt x="26" y="39"/>
                    <a:pt x="25" y="41"/>
                    <a:pt x="24" y="42"/>
                  </a:cubicBezTo>
                  <a:cubicBezTo>
                    <a:pt x="23" y="43"/>
                    <a:pt x="25" y="44"/>
                    <a:pt x="26" y="44"/>
                  </a:cubicBezTo>
                  <a:cubicBezTo>
                    <a:pt x="29" y="46"/>
                    <a:pt x="31" y="48"/>
                    <a:pt x="33" y="50"/>
                  </a:cubicBezTo>
                  <a:cubicBezTo>
                    <a:pt x="34" y="51"/>
                    <a:pt x="35" y="53"/>
                    <a:pt x="36" y="53"/>
                  </a:cubicBezTo>
                  <a:cubicBezTo>
                    <a:pt x="37" y="53"/>
                    <a:pt x="38" y="51"/>
                    <a:pt x="37" y="50"/>
                  </a:cubicBezTo>
                  <a:cubicBezTo>
                    <a:pt x="37" y="49"/>
                    <a:pt x="36" y="48"/>
                    <a:pt x="36" y="47"/>
                  </a:cubicBezTo>
                  <a:cubicBezTo>
                    <a:pt x="35" y="46"/>
                    <a:pt x="33" y="47"/>
                    <a:pt x="32" y="46"/>
                  </a:cubicBezTo>
                  <a:cubicBezTo>
                    <a:pt x="30" y="44"/>
                    <a:pt x="32" y="44"/>
                    <a:pt x="32" y="42"/>
                  </a:cubicBezTo>
                  <a:cubicBezTo>
                    <a:pt x="32" y="42"/>
                    <a:pt x="30" y="40"/>
                    <a:pt x="30" y="39"/>
                  </a:cubicBezTo>
                  <a:cubicBezTo>
                    <a:pt x="28" y="37"/>
                    <a:pt x="28" y="34"/>
                    <a:pt x="26" y="32"/>
                  </a:cubicBezTo>
                  <a:cubicBezTo>
                    <a:pt x="24" y="31"/>
                    <a:pt x="22" y="29"/>
                    <a:pt x="21" y="27"/>
                  </a:cubicBezTo>
                  <a:cubicBezTo>
                    <a:pt x="21" y="26"/>
                    <a:pt x="21" y="24"/>
                    <a:pt x="20" y="23"/>
                  </a:cubicBezTo>
                  <a:cubicBezTo>
                    <a:pt x="19" y="22"/>
                    <a:pt x="18" y="21"/>
                    <a:pt x="17" y="20"/>
                  </a:cubicBezTo>
                  <a:cubicBezTo>
                    <a:pt x="16" y="18"/>
                    <a:pt x="15" y="17"/>
                    <a:pt x="13" y="16"/>
                  </a:cubicBezTo>
                  <a:cubicBezTo>
                    <a:pt x="12" y="15"/>
                    <a:pt x="12" y="13"/>
                    <a:pt x="12" y="12"/>
                  </a:cubicBezTo>
                  <a:cubicBezTo>
                    <a:pt x="12" y="11"/>
                    <a:pt x="10" y="6"/>
                    <a:pt x="11" y="5"/>
                  </a:cubicBezTo>
                  <a:cubicBezTo>
                    <a:pt x="12" y="4"/>
                    <a:pt x="13" y="7"/>
                    <a:pt x="14" y="7"/>
                  </a:cubicBezTo>
                  <a:cubicBezTo>
                    <a:pt x="15" y="7"/>
                    <a:pt x="15" y="7"/>
                    <a:pt x="15" y="7"/>
                  </a:cubicBezTo>
                  <a:cubicBezTo>
                    <a:pt x="17" y="6"/>
                    <a:pt x="17" y="7"/>
                    <a:pt x="18" y="8"/>
                  </a:cubicBezTo>
                  <a:cubicBezTo>
                    <a:pt x="19" y="8"/>
                    <a:pt x="20" y="8"/>
                    <a:pt x="20" y="9"/>
                  </a:cubicBezTo>
                  <a:cubicBezTo>
                    <a:pt x="20" y="11"/>
                    <a:pt x="21" y="13"/>
                    <a:pt x="22" y="15"/>
                  </a:cubicBezTo>
                  <a:cubicBezTo>
                    <a:pt x="22" y="16"/>
                    <a:pt x="23" y="18"/>
                    <a:pt x="23" y="19"/>
                  </a:cubicBezTo>
                  <a:cubicBezTo>
                    <a:pt x="23" y="20"/>
                    <a:pt x="22" y="21"/>
                    <a:pt x="22" y="22"/>
                  </a:cubicBezTo>
                  <a:cubicBezTo>
                    <a:pt x="23" y="22"/>
                    <a:pt x="23" y="20"/>
                    <a:pt x="23" y="20"/>
                  </a:cubicBezTo>
                  <a:cubicBezTo>
                    <a:pt x="24" y="19"/>
                    <a:pt x="25" y="22"/>
                    <a:pt x="26" y="22"/>
                  </a:cubicBezTo>
                  <a:cubicBezTo>
                    <a:pt x="27" y="23"/>
                    <a:pt x="32" y="26"/>
                    <a:pt x="32" y="27"/>
                  </a:cubicBezTo>
                  <a:cubicBezTo>
                    <a:pt x="32" y="29"/>
                    <a:pt x="33" y="30"/>
                    <a:pt x="34" y="30"/>
                  </a:cubicBezTo>
                  <a:cubicBezTo>
                    <a:pt x="35" y="31"/>
                    <a:pt x="35" y="32"/>
                    <a:pt x="36" y="33"/>
                  </a:cubicBezTo>
                  <a:cubicBezTo>
                    <a:pt x="37" y="34"/>
                    <a:pt x="38" y="33"/>
                    <a:pt x="38" y="34"/>
                  </a:cubicBezTo>
                  <a:cubicBezTo>
                    <a:pt x="39" y="35"/>
                    <a:pt x="37" y="36"/>
                    <a:pt x="38" y="38"/>
                  </a:cubicBezTo>
                  <a:cubicBezTo>
                    <a:pt x="40" y="39"/>
                    <a:pt x="42" y="40"/>
                    <a:pt x="44" y="42"/>
                  </a:cubicBezTo>
                  <a:cubicBezTo>
                    <a:pt x="45" y="43"/>
                    <a:pt x="45" y="44"/>
                    <a:pt x="46" y="45"/>
                  </a:cubicBezTo>
                  <a:cubicBezTo>
                    <a:pt x="47" y="46"/>
                    <a:pt x="48" y="46"/>
                    <a:pt x="49" y="48"/>
                  </a:cubicBezTo>
                  <a:cubicBezTo>
                    <a:pt x="51" y="49"/>
                    <a:pt x="52" y="51"/>
                    <a:pt x="54" y="53"/>
                  </a:cubicBezTo>
                  <a:cubicBezTo>
                    <a:pt x="55" y="54"/>
                    <a:pt x="56" y="55"/>
                    <a:pt x="57" y="56"/>
                  </a:cubicBezTo>
                  <a:cubicBezTo>
                    <a:pt x="58" y="58"/>
                    <a:pt x="56" y="58"/>
                    <a:pt x="56" y="59"/>
                  </a:cubicBezTo>
                  <a:cubicBezTo>
                    <a:pt x="56" y="60"/>
                    <a:pt x="59" y="59"/>
                    <a:pt x="59" y="61"/>
                  </a:cubicBezTo>
                  <a:cubicBezTo>
                    <a:pt x="58" y="63"/>
                    <a:pt x="57" y="63"/>
                    <a:pt x="58" y="65"/>
                  </a:cubicBezTo>
                  <a:cubicBezTo>
                    <a:pt x="58" y="65"/>
                    <a:pt x="56" y="67"/>
                    <a:pt x="57" y="68"/>
                  </a:cubicBezTo>
                  <a:cubicBezTo>
                    <a:pt x="58" y="69"/>
                    <a:pt x="59" y="71"/>
                    <a:pt x="60" y="72"/>
                  </a:cubicBezTo>
                  <a:cubicBezTo>
                    <a:pt x="61" y="73"/>
                    <a:pt x="62" y="73"/>
                    <a:pt x="63" y="73"/>
                  </a:cubicBezTo>
                  <a:cubicBezTo>
                    <a:pt x="66" y="74"/>
                    <a:pt x="66" y="76"/>
                    <a:pt x="68" y="77"/>
                  </a:cubicBezTo>
                  <a:cubicBezTo>
                    <a:pt x="71" y="79"/>
                    <a:pt x="75" y="79"/>
                    <a:pt x="77" y="81"/>
                  </a:cubicBezTo>
                  <a:cubicBezTo>
                    <a:pt x="81" y="83"/>
                    <a:pt x="85" y="85"/>
                    <a:pt x="89" y="86"/>
                  </a:cubicBezTo>
                  <a:cubicBezTo>
                    <a:pt x="92" y="88"/>
                    <a:pt x="97" y="90"/>
                    <a:pt x="101" y="91"/>
                  </a:cubicBezTo>
                  <a:cubicBezTo>
                    <a:pt x="105" y="91"/>
                    <a:pt x="108" y="87"/>
                    <a:pt x="113" y="88"/>
                  </a:cubicBezTo>
                  <a:cubicBezTo>
                    <a:pt x="117" y="89"/>
                    <a:pt x="120" y="93"/>
                    <a:pt x="123" y="96"/>
                  </a:cubicBezTo>
                  <a:cubicBezTo>
                    <a:pt x="123" y="95"/>
                    <a:pt x="124" y="90"/>
                    <a:pt x="126" y="89"/>
                  </a:cubicBezTo>
                  <a:cubicBezTo>
                    <a:pt x="127" y="89"/>
                    <a:pt x="125" y="89"/>
                    <a:pt x="126" y="89"/>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36" name="Freeform 636"/>
            <p:cNvSpPr/>
            <p:nvPr/>
          </p:nvSpPr>
          <p:spPr bwMode="auto">
            <a:xfrm>
              <a:off x="7531402" y="8287656"/>
              <a:ext cx="280256" cy="149721"/>
            </a:xfrm>
            <a:custGeom>
              <a:avLst/>
              <a:gdLst>
                <a:gd name="T0" fmla="*/ 12 w 30"/>
                <a:gd name="T1" fmla="*/ 15 h 16"/>
                <a:gd name="T2" fmla="*/ 13 w 30"/>
                <a:gd name="T3" fmla="*/ 13 h 16"/>
                <a:gd name="T4" fmla="*/ 16 w 30"/>
                <a:gd name="T5" fmla="*/ 11 h 16"/>
                <a:gd name="T6" fmla="*/ 20 w 30"/>
                <a:gd name="T7" fmla="*/ 10 h 16"/>
                <a:gd name="T8" fmla="*/ 24 w 30"/>
                <a:gd name="T9" fmla="*/ 7 h 16"/>
                <a:gd name="T10" fmla="*/ 30 w 30"/>
                <a:gd name="T11" fmla="*/ 5 h 16"/>
                <a:gd name="T12" fmla="*/ 20 w 30"/>
                <a:gd name="T13" fmla="*/ 1 h 16"/>
                <a:gd name="T14" fmla="*/ 14 w 30"/>
                <a:gd name="T15" fmla="*/ 2 h 16"/>
                <a:gd name="T16" fmla="*/ 8 w 30"/>
                <a:gd name="T17" fmla="*/ 1 h 16"/>
                <a:gd name="T18" fmla="*/ 2 w 30"/>
                <a:gd name="T19" fmla="*/ 4 h 16"/>
                <a:gd name="T20" fmla="*/ 1 w 30"/>
                <a:gd name="T21" fmla="*/ 9 h 16"/>
                <a:gd name="T22" fmla="*/ 8 w 30"/>
                <a:gd name="T23" fmla="*/ 14 h 16"/>
                <a:gd name="T24" fmla="*/ 10 w 30"/>
                <a:gd name="T25" fmla="*/ 14 h 16"/>
                <a:gd name="T26" fmla="*/ 9 w 30"/>
                <a:gd name="T27" fmla="*/ 16 h 16"/>
                <a:gd name="T28" fmla="*/ 12 w 30"/>
                <a:gd name="T29"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16">
                  <a:moveTo>
                    <a:pt x="12" y="15"/>
                  </a:moveTo>
                  <a:cubicBezTo>
                    <a:pt x="13" y="15"/>
                    <a:pt x="13" y="14"/>
                    <a:pt x="13" y="13"/>
                  </a:cubicBezTo>
                  <a:cubicBezTo>
                    <a:pt x="13" y="12"/>
                    <a:pt x="15" y="11"/>
                    <a:pt x="16" y="11"/>
                  </a:cubicBezTo>
                  <a:cubicBezTo>
                    <a:pt x="18" y="10"/>
                    <a:pt x="18" y="12"/>
                    <a:pt x="20" y="10"/>
                  </a:cubicBezTo>
                  <a:cubicBezTo>
                    <a:pt x="21" y="9"/>
                    <a:pt x="22" y="6"/>
                    <a:pt x="24" y="7"/>
                  </a:cubicBezTo>
                  <a:cubicBezTo>
                    <a:pt x="27" y="7"/>
                    <a:pt x="27" y="6"/>
                    <a:pt x="30" y="5"/>
                  </a:cubicBezTo>
                  <a:cubicBezTo>
                    <a:pt x="26" y="3"/>
                    <a:pt x="25" y="0"/>
                    <a:pt x="20" y="1"/>
                  </a:cubicBezTo>
                  <a:cubicBezTo>
                    <a:pt x="18" y="1"/>
                    <a:pt x="16" y="2"/>
                    <a:pt x="14" y="2"/>
                  </a:cubicBezTo>
                  <a:cubicBezTo>
                    <a:pt x="12" y="2"/>
                    <a:pt x="10" y="1"/>
                    <a:pt x="8" y="1"/>
                  </a:cubicBezTo>
                  <a:cubicBezTo>
                    <a:pt x="5" y="2"/>
                    <a:pt x="4" y="2"/>
                    <a:pt x="2" y="4"/>
                  </a:cubicBezTo>
                  <a:cubicBezTo>
                    <a:pt x="2" y="5"/>
                    <a:pt x="0" y="7"/>
                    <a:pt x="1" y="9"/>
                  </a:cubicBezTo>
                  <a:cubicBezTo>
                    <a:pt x="4" y="11"/>
                    <a:pt x="8" y="9"/>
                    <a:pt x="8" y="14"/>
                  </a:cubicBezTo>
                  <a:cubicBezTo>
                    <a:pt x="8" y="14"/>
                    <a:pt x="10" y="14"/>
                    <a:pt x="10" y="14"/>
                  </a:cubicBezTo>
                  <a:cubicBezTo>
                    <a:pt x="10" y="14"/>
                    <a:pt x="9" y="16"/>
                    <a:pt x="9" y="16"/>
                  </a:cubicBezTo>
                  <a:cubicBezTo>
                    <a:pt x="10" y="16"/>
                    <a:pt x="12" y="16"/>
                    <a:pt x="12" y="15"/>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37" name="Freeform 637"/>
            <p:cNvSpPr/>
            <p:nvPr/>
          </p:nvSpPr>
          <p:spPr bwMode="auto">
            <a:xfrm>
              <a:off x="7531402" y="8163419"/>
              <a:ext cx="66879" cy="140163"/>
            </a:xfrm>
            <a:custGeom>
              <a:avLst/>
              <a:gdLst>
                <a:gd name="T0" fmla="*/ 5 w 7"/>
                <a:gd name="T1" fmla="*/ 1 h 15"/>
                <a:gd name="T2" fmla="*/ 2 w 7"/>
                <a:gd name="T3" fmla="*/ 4 h 15"/>
                <a:gd name="T4" fmla="*/ 1 w 7"/>
                <a:gd name="T5" fmla="*/ 6 h 15"/>
                <a:gd name="T6" fmla="*/ 2 w 7"/>
                <a:gd name="T7" fmla="*/ 14 h 15"/>
                <a:gd name="T8" fmla="*/ 6 w 7"/>
                <a:gd name="T9" fmla="*/ 8 h 15"/>
                <a:gd name="T10" fmla="*/ 7 w 7"/>
                <a:gd name="T11" fmla="*/ 2 h 15"/>
                <a:gd name="T12" fmla="*/ 5 w 7"/>
                <a:gd name="T13" fmla="*/ 1 h 15"/>
                <a:gd name="T14" fmla="*/ 5 w 7"/>
                <a:gd name="T15" fmla="*/ 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5">
                  <a:moveTo>
                    <a:pt x="5" y="1"/>
                  </a:moveTo>
                  <a:cubicBezTo>
                    <a:pt x="4" y="0"/>
                    <a:pt x="2" y="3"/>
                    <a:pt x="2" y="4"/>
                  </a:cubicBezTo>
                  <a:cubicBezTo>
                    <a:pt x="1" y="5"/>
                    <a:pt x="1" y="4"/>
                    <a:pt x="1" y="6"/>
                  </a:cubicBezTo>
                  <a:cubicBezTo>
                    <a:pt x="1" y="7"/>
                    <a:pt x="0" y="15"/>
                    <a:pt x="2" y="14"/>
                  </a:cubicBezTo>
                  <a:cubicBezTo>
                    <a:pt x="2" y="13"/>
                    <a:pt x="5" y="10"/>
                    <a:pt x="6" y="8"/>
                  </a:cubicBezTo>
                  <a:cubicBezTo>
                    <a:pt x="6" y="5"/>
                    <a:pt x="6" y="4"/>
                    <a:pt x="7" y="2"/>
                  </a:cubicBezTo>
                  <a:cubicBezTo>
                    <a:pt x="7" y="1"/>
                    <a:pt x="6" y="1"/>
                    <a:pt x="5" y="1"/>
                  </a:cubicBezTo>
                  <a:cubicBezTo>
                    <a:pt x="4" y="0"/>
                    <a:pt x="6" y="1"/>
                    <a:pt x="5"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38" name="Freeform 638"/>
            <p:cNvSpPr/>
            <p:nvPr/>
          </p:nvSpPr>
          <p:spPr bwMode="auto">
            <a:xfrm>
              <a:off x="8232035" y="8080592"/>
              <a:ext cx="121018" cy="101936"/>
            </a:xfrm>
            <a:custGeom>
              <a:avLst/>
              <a:gdLst>
                <a:gd name="T0" fmla="*/ 12 w 13"/>
                <a:gd name="T1" fmla="*/ 3 h 11"/>
                <a:gd name="T2" fmla="*/ 6 w 13"/>
                <a:gd name="T3" fmla="*/ 1 h 11"/>
                <a:gd name="T4" fmla="*/ 7 w 13"/>
                <a:gd name="T5" fmla="*/ 5 h 11"/>
                <a:gd name="T6" fmla="*/ 9 w 13"/>
                <a:gd name="T7" fmla="*/ 9 h 11"/>
                <a:gd name="T8" fmla="*/ 6 w 13"/>
                <a:gd name="T9" fmla="*/ 10 h 11"/>
                <a:gd name="T10" fmla="*/ 5 w 13"/>
                <a:gd name="T11" fmla="*/ 8 h 11"/>
                <a:gd name="T12" fmla="*/ 0 w 13"/>
                <a:gd name="T13" fmla="*/ 9 h 11"/>
                <a:gd name="T14" fmla="*/ 3 w 13"/>
                <a:gd name="T15" fmla="*/ 11 h 11"/>
                <a:gd name="T16" fmla="*/ 13 w 13"/>
                <a:gd name="T17" fmla="*/ 11 h 11"/>
                <a:gd name="T18" fmla="*/ 12 w 13"/>
                <a:gd name="T19" fmla="*/ 3 h 11"/>
                <a:gd name="T20" fmla="*/ 12 w 13"/>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1">
                  <a:moveTo>
                    <a:pt x="12" y="3"/>
                  </a:moveTo>
                  <a:cubicBezTo>
                    <a:pt x="10" y="3"/>
                    <a:pt x="8" y="0"/>
                    <a:pt x="6" y="1"/>
                  </a:cubicBezTo>
                  <a:cubicBezTo>
                    <a:pt x="3" y="2"/>
                    <a:pt x="7" y="3"/>
                    <a:pt x="7" y="5"/>
                  </a:cubicBezTo>
                  <a:cubicBezTo>
                    <a:pt x="8" y="6"/>
                    <a:pt x="10" y="8"/>
                    <a:pt x="9" y="9"/>
                  </a:cubicBezTo>
                  <a:cubicBezTo>
                    <a:pt x="8" y="10"/>
                    <a:pt x="7" y="10"/>
                    <a:pt x="6" y="10"/>
                  </a:cubicBezTo>
                  <a:cubicBezTo>
                    <a:pt x="4" y="9"/>
                    <a:pt x="6" y="9"/>
                    <a:pt x="5" y="8"/>
                  </a:cubicBezTo>
                  <a:cubicBezTo>
                    <a:pt x="5" y="8"/>
                    <a:pt x="0" y="9"/>
                    <a:pt x="0" y="9"/>
                  </a:cubicBezTo>
                  <a:cubicBezTo>
                    <a:pt x="0" y="11"/>
                    <a:pt x="2" y="11"/>
                    <a:pt x="3" y="11"/>
                  </a:cubicBezTo>
                  <a:cubicBezTo>
                    <a:pt x="6" y="10"/>
                    <a:pt x="9" y="11"/>
                    <a:pt x="13" y="11"/>
                  </a:cubicBezTo>
                  <a:cubicBezTo>
                    <a:pt x="13" y="8"/>
                    <a:pt x="12" y="5"/>
                    <a:pt x="12" y="3"/>
                  </a:cubicBezTo>
                  <a:cubicBezTo>
                    <a:pt x="11" y="3"/>
                    <a:pt x="12" y="5"/>
                    <a:pt x="12" y="3"/>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39" name="Freeform 639"/>
            <p:cNvSpPr/>
            <p:nvPr/>
          </p:nvSpPr>
          <p:spPr bwMode="auto">
            <a:xfrm>
              <a:off x="8343503" y="8080592"/>
              <a:ext cx="168791" cy="140163"/>
            </a:xfrm>
            <a:custGeom>
              <a:avLst/>
              <a:gdLst>
                <a:gd name="T0" fmla="*/ 14 w 18"/>
                <a:gd name="T1" fmla="*/ 7 h 15"/>
                <a:gd name="T2" fmla="*/ 8 w 18"/>
                <a:gd name="T3" fmla="*/ 3 h 15"/>
                <a:gd name="T4" fmla="*/ 1 w 18"/>
                <a:gd name="T5" fmla="*/ 1 h 15"/>
                <a:gd name="T6" fmla="*/ 0 w 18"/>
                <a:gd name="T7" fmla="*/ 3 h 15"/>
                <a:gd name="T8" fmla="*/ 1 w 18"/>
                <a:gd name="T9" fmla="*/ 10 h 15"/>
                <a:gd name="T10" fmla="*/ 2 w 18"/>
                <a:gd name="T11" fmla="*/ 12 h 15"/>
                <a:gd name="T12" fmla="*/ 4 w 18"/>
                <a:gd name="T13" fmla="*/ 10 h 15"/>
                <a:gd name="T14" fmla="*/ 13 w 18"/>
                <a:gd name="T15" fmla="*/ 10 h 15"/>
                <a:gd name="T16" fmla="*/ 17 w 18"/>
                <a:gd name="T17" fmla="*/ 10 h 15"/>
                <a:gd name="T18" fmla="*/ 14 w 18"/>
                <a:gd name="T19" fmla="*/ 7 h 15"/>
                <a:gd name="T20" fmla="*/ 14 w 18"/>
                <a:gd name="T21"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5">
                  <a:moveTo>
                    <a:pt x="14" y="7"/>
                  </a:moveTo>
                  <a:cubicBezTo>
                    <a:pt x="12" y="6"/>
                    <a:pt x="10" y="4"/>
                    <a:pt x="8" y="3"/>
                  </a:cubicBezTo>
                  <a:cubicBezTo>
                    <a:pt x="7" y="2"/>
                    <a:pt x="2" y="0"/>
                    <a:pt x="1" y="1"/>
                  </a:cubicBezTo>
                  <a:cubicBezTo>
                    <a:pt x="1" y="1"/>
                    <a:pt x="3" y="3"/>
                    <a:pt x="0" y="3"/>
                  </a:cubicBezTo>
                  <a:cubicBezTo>
                    <a:pt x="0" y="5"/>
                    <a:pt x="1" y="7"/>
                    <a:pt x="1" y="10"/>
                  </a:cubicBezTo>
                  <a:cubicBezTo>
                    <a:pt x="1" y="11"/>
                    <a:pt x="1" y="11"/>
                    <a:pt x="2" y="12"/>
                  </a:cubicBezTo>
                  <a:cubicBezTo>
                    <a:pt x="3" y="15"/>
                    <a:pt x="3" y="11"/>
                    <a:pt x="4" y="10"/>
                  </a:cubicBezTo>
                  <a:cubicBezTo>
                    <a:pt x="6" y="8"/>
                    <a:pt x="11" y="10"/>
                    <a:pt x="13" y="10"/>
                  </a:cubicBezTo>
                  <a:cubicBezTo>
                    <a:pt x="15" y="10"/>
                    <a:pt x="15" y="11"/>
                    <a:pt x="17" y="10"/>
                  </a:cubicBezTo>
                  <a:cubicBezTo>
                    <a:pt x="18" y="8"/>
                    <a:pt x="17" y="7"/>
                    <a:pt x="14" y="7"/>
                  </a:cubicBezTo>
                  <a:cubicBezTo>
                    <a:pt x="12" y="7"/>
                    <a:pt x="16" y="7"/>
                    <a:pt x="14" y="7"/>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40" name="Freeform 640"/>
            <p:cNvSpPr/>
            <p:nvPr/>
          </p:nvSpPr>
          <p:spPr bwMode="auto">
            <a:xfrm>
              <a:off x="3843499" y="4965129"/>
              <a:ext cx="1812106" cy="1216878"/>
            </a:xfrm>
            <a:custGeom>
              <a:avLst/>
              <a:gdLst>
                <a:gd name="T0" fmla="*/ 184 w 194"/>
                <a:gd name="T1" fmla="*/ 118 h 130"/>
                <a:gd name="T2" fmla="*/ 161 w 194"/>
                <a:gd name="T3" fmla="*/ 97 h 130"/>
                <a:gd name="T4" fmla="*/ 143 w 194"/>
                <a:gd name="T5" fmla="*/ 92 h 130"/>
                <a:gd name="T6" fmla="*/ 138 w 194"/>
                <a:gd name="T7" fmla="*/ 76 h 130"/>
                <a:gd name="T8" fmla="*/ 135 w 194"/>
                <a:gd name="T9" fmla="*/ 14 h 130"/>
                <a:gd name="T10" fmla="*/ 84 w 194"/>
                <a:gd name="T11" fmla="*/ 8 h 130"/>
                <a:gd name="T12" fmla="*/ 71 w 194"/>
                <a:gd name="T13" fmla="*/ 5 h 130"/>
                <a:gd name="T14" fmla="*/ 62 w 194"/>
                <a:gd name="T15" fmla="*/ 1 h 130"/>
                <a:gd name="T16" fmla="*/ 43 w 194"/>
                <a:gd name="T17" fmla="*/ 8 h 130"/>
                <a:gd name="T18" fmla="*/ 32 w 194"/>
                <a:gd name="T19" fmla="*/ 11 h 130"/>
                <a:gd name="T20" fmla="*/ 12 w 194"/>
                <a:gd name="T21" fmla="*/ 23 h 130"/>
                <a:gd name="T22" fmla="*/ 26 w 194"/>
                <a:gd name="T23" fmla="*/ 38 h 130"/>
                <a:gd name="T24" fmla="*/ 33 w 194"/>
                <a:gd name="T25" fmla="*/ 42 h 130"/>
                <a:gd name="T26" fmla="*/ 38 w 194"/>
                <a:gd name="T27" fmla="*/ 45 h 130"/>
                <a:gd name="T28" fmla="*/ 24 w 194"/>
                <a:gd name="T29" fmla="*/ 42 h 130"/>
                <a:gd name="T30" fmla="*/ 9 w 194"/>
                <a:gd name="T31" fmla="*/ 46 h 130"/>
                <a:gd name="T32" fmla="*/ 12 w 194"/>
                <a:gd name="T33" fmla="*/ 58 h 130"/>
                <a:gd name="T34" fmla="*/ 32 w 194"/>
                <a:gd name="T35" fmla="*/ 58 h 130"/>
                <a:gd name="T36" fmla="*/ 38 w 194"/>
                <a:gd name="T37" fmla="*/ 61 h 130"/>
                <a:gd name="T38" fmla="*/ 21 w 194"/>
                <a:gd name="T39" fmla="*/ 71 h 130"/>
                <a:gd name="T40" fmla="*/ 15 w 194"/>
                <a:gd name="T41" fmla="*/ 78 h 130"/>
                <a:gd name="T42" fmla="*/ 17 w 194"/>
                <a:gd name="T43" fmla="*/ 84 h 130"/>
                <a:gd name="T44" fmla="*/ 26 w 194"/>
                <a:gd name="T45" fmla="*/ 89 h 130"/>
                <a:gd name="T46" fmla="*/ 22 w 194"/>
                <a:gd name="T47" fmla="*/ 94 h 130"/>
                <a:gd name="T48" fmla="*/ 31 w 194"/>
                <a:gd name="T49" fmla="*/ 93 h 130"/>
                <a:gd name="T50" fmla="*/ 38 w 194"/>
                <a:gd name="T51" fmla="*/ 102 h 130"/>
                <a:gd name="T52" fmla="*/ 48 w 194"/>
                <a:gd name="T53" fmla="*/ 105 h 130"/>
                <a:gd name="T54" fmla="*/ 54 w 194"/>
                <a:gd name="T55" fmla="*/ 103 h 130"/>
                <a:gd name="T56" fmla="*/ 55 w 194"/>
                <a:gd name="T57" fmla="*/ 106 h 130"/>
                <a:gd name="T58" fmla="*/ 51 w 194"/>
                <a:gd name="T59" fmla="*/ 114 h 130"/>
                <a:gd name="T60" fmla="*/ 41 w 194"/>
                <a:gd name="T61" fmla="*/ 124 h 130"/>
                <a:gd name="T62" fmla="*/ 36 w 194"/>
                <a:gd name="T63" fmla="*/ 126 h 130"/>
                <a:gd name="T64" fmla="*/ 43 w 194"/>
                <a:gd name="T65" fmla="*/ 125 h 130"/>
                <a:gd name="T66" fmla="*/ 54 w 194"/>
                <a:gd name="T67" fmla="*/ 118 h 130"/>
                <a:gd name="T68" fmla="*/ 72 w 194"/>
                <a:gd name="T69" fmla="*/ 107 h 130"/>
                <a:gd name="T70" fmla="*/ 77 w 194"/>
                <a:gd name="T71" fmla="*/ 91 h 130"/>
                <a:gd name="T72" fmla="*/ 94 w 194"/>
                <a:gd name="T73" fmla="*/ 86 h 130"/>
                <a:gd name="T74" fmla="*/ 87 w 194"/>
                <a:gd name="T75" fmla="*/ 97 h 130"/>
                <a:gd name="T76" fmla="*/ 101 w 194"/>
                <a:gd name="T77" fmla="*/ 88 h 130"/>
                <a:gd name="T78" fmla="*/ 119 w 194"/>
                <a:gd name="T79" fmla="*/ 92 h 130"/>
                <a:gd name="T80" fmla="*/ 136 w 194"/>
                <a:gd name="T81" fmla="*/ 95 h 130"/>
                <a:gd name="T82" fmla="*/ 145 w 194"/>
                <a:gd name="T83" fmla="*/ 98 h 130"/>
                <a:gd name="T84" fmla="*/ 160 w 194"/>
                <a:gd name="T85" fmla="*/ 102 h 130"/>
                <a:gd name="T86" fmla="*/ 169 w 194"/>
                <a:gd name="T87" fmla="*/ 104 h 130"/>
                <a:gd name="T88" fmla="*/ 176 w 194"/>
                <a:gd name="T89" fmla="*/ 111 h 130"/>
                <a:gd name="T90" fmla="*/ 184 w 194"/>
                <a:gd name="T91" fmla="*/ 121 h 130"/>
                <a:gd name="T92" fmla="*/ 186 w 194"/>
                <a:gd name="T93" fmla="*/ 125 h 130"/>
                <a:gd name="T94" fmla="*/ 194 w 194"/>
                <a:gd name="T95" fmla="*/ 12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4" h="130">
                  <a:moveTo>
                    <a:pt x="194" y="126"/>
                  </a:moveTo>
                  <a:cubicBezTo>
                    <a:pt x="193" y="125"/>
                    <a:pt x="191" y="125"/>
                    <a:pt x="193" y="123"/>
                  </a:cubicBezTo>
                  <a:cubicBezTo>
                    <a:pt x="193" y="122"/>
                    <a:pt x="192" y="122"/>
                    <a:pt x="191" y="122"/>
                  </a:cubicBezTo>
                  <a:cubicBezTo>
                    <a:pt x="189" y="120"/>
                    <a:pt x="185" y="119"/>
                    <a:pt x="184" y="118"/>
                  </a:cubicBezTo>
                  <a:cubicBezTo>
                    <a:pt x="180" y="113"/>
                    <a:pt x="178" y="107"/>
                    <a:pt x="174" y="103"/>
                  </a:cubicBezTo>
                  <a:cubicBezTo>
                    <a:pt x="172" y="102"/>
                    <a:pt x="170" y="100"/>
                    <a:pt x="169" y="99"/>
                  </a:cubicBezTo>
                  <a:cubicBezTo>
                    <a:pt x="167" y="98"/>
                    <a:pt x="167" y="95"/>
                    <a:pt x="165" y="95"/>
                  </a:cubicBezTo>
                  <a:cubicBezTo>
                    <a:pt x="164" y="95"/>
                    <a:pt x="161" y="97"/>
                    <a:pt x="161" y="97"/>
                  </a:cubicBezTo>
                  <a:cubicBezTo>
                    <a:pt x="162" y="99"/>
                    <a:pt x="159" y="100"/>
                    <a:pt x="158" y="100"/>
                  </a:cubicBezTo>
                  <a:cubicBezTo>
                    <a:pt x="155" y="101"/>
                    <a:pt x="152" y="97"/>
                    <a:pt x="150" y="95"/>
                  </a:cubicBezTo>
                  <a:cubicBezTo>
                    <a:pt x="149" y="94"/>
                    <a:pt x="148" y="94"/>
                    <a:pt x="147" y="92"/>
                  </a:cubicBezTo>
                  <a:cubicBezTo>
                    <a:pt x="146" y="90"/>
                    <a:pt x="144" y="91"/>
                    <a:pt x="143" y="92"/>
                  </a:cubicBezTo>
                  <a:cubicBezTo>
                    <a:pt x="141" y="92"/>
                    <a:pt x="141" y="91"/>
                    <a:pt x="139" y="92"/>
                  </a:cubicBezTo>
                  <a:cubicBezTo>
                    <a:pt x="139" y="92"/>
                    <a:pt x="138" y="92"/>
                    <a:pt x="138" y="91"/>
                  </a:cubicBezTo>
                  <a:cubicBezTo>
                    <a:pt x="138" y="90"/>
                    <a:pt x="138" y="90"/>
                    <a:pt x="138" y="89"/>
                  </a:cubicBezTo>
                  <a:cubicBezTo>
                    <a:pt x="138" y="85"/>
                    <a:pt x="138" y="80"/>
                    <a:pt x="138" y="76"/>
                  </a:cubicBezTo>
                  <a:cubicBezTo>
                    <a:pt x="138" y="64"/>
                    <a:pt x="138" y="51"/>
                    <a:pt x="138" y="38"/>
                  </a:cubicBezTo>
                  <a:cubicBezTo>
                    <a:pt x="138" y="33"/>
                    <a:pt x="138" y="27"/>
                    <a:pt x="138" y="21"/>
                  </a:cubicBezTo>
                  <a:cubicBezTo>
                    <a:pt x="138" y="20"/>
                    <a:pt x="138" y="18"/>
                    <a:pt x="138" y="16"/>
                  </a:cubicBezTo>
                  <a:cubicBezTo>
                    <a:pt x="138" y="15"/>
                    <a:pt x="137" y="15"/>
                    <a:pt x="135" y="14"/>
                  </a:cubicBezTo>
                  <a:cubicBezTo>
                    <a:pt x="130" y="12"/>
                    <a:pt x="127" y="12"/>
                    <a:pt x="122" y="12"/>
                  </a:cubicBezTo>
                  <a:cubicBezTo>
                    <a:pt x="117" y="12"/>
                    <a:pt x="113" y="11"/>
                    <a:pt x="108" y="10"/>
                  </a:cubicBezTo>
                  <a:cubicBezTo>
                    <a:pt x="102" y="10"/>
                    <a:pt x="97" y="8"/>
                    <a:pt x="92" y="8"/>
                  </a:cubicBezTo>
                  <a:cubicBezTo>
                    <a:pt x="89" y="8"/>
                    <a:pt x="87" y="9"/>
                    <a:pt x="84" y="8"/>
                  </a:cubicBezTo>
                  <a:cubicBezTo>
                    <a:pt x="84" y="8"/>
                    <a:pt x="80" y="7"/>
                    <a:pt x="80" y="7"/>
                  </a:cubicBezTo>
                  <a:cubicBezTo>
                    <a:pt x="80" y="7"/>
                    <a:pt x="81" y="5"/>
                    <a:pt x="81" y="4"/>
                  </a:cubicBezTo>
                  <a:cubicBezTo>
                    <a:pt x="81" y="4"/>
                    <a:pt x="78" y="4"/>
                    <a:pt x="78" y="4"/>
                  </a:cubicBezTo>
                  <a:cubicBezTo>
                    <a:pt x="76" y="4"/>
                    <a:pt x="73" y="5"/>
                    <a:pt x="71" y="5"/>
                  </a:cubicBezTo>
                  <a:cubicBezTo>
                    <a:pt x="69" y="5"/>
                    <a:pt x="70" y="1"/>
                    <a:pt x="67" y="3"/>
                  </a:cubicBezTo>
                  <a:cubicBezTo>
                    <a:pt x="66" y="3"/>
                    <a:pt x="65" y="5"/>
                    <a:pt x="64" y="4"/>
                  </a:cubicBezTo>
                  <a:cubicBezTo>
                    <a:pt x="62" y="4"/>
                    <a:pt x="62" y="3"/>
                    <a:pt x="64" y="2"/>
                  </a:cubicBezTo>
                  <a:cubicBezTo>
                    <a:pt x="66" y="2"/>
                    <a:pt x="63" y="1"/>
                    <a:pt x="62" y="1"/>
                  </a:cubicBezTo>
                  <a:cubicBezTo>
                    <a:pt x="58" y="0"/>
                    <a:pt x="58" y="1"/>
                    <a:pt x="56" y="3"/>
                  </a:cubicBezTo>
                  <a:cubicBezTo>
                    <a:pt x="53" y="6"/>
                    <a:pt x="49" y="4"/>
                    <a:pt x="45" y="5"/>
                  </a:cubicBezTo>
                  <a:cubicBezTo>
                    <a:pt x="41" y="6"/>
                    <a:pt x="45" y="8"/>
                    <a:pt x="45" y="8"/>
                  </a:cubicBezTo>
                  <a:cubicBezTo>
                    <a:pt x="44" y="8"/>
                    <a:pt x="43" y="8"/>
                    <a:pt x="43" y="8"/>
                  </a:cubicBezTo>
                  <a:cubicBezTo>
                    <a:pt x="43" y="8"/>
                    <a:pt x="44" y="10"/>
                    <a:pt x="43" y="10"/>
                  </a:cubicBezTo>
                  <a:cubicBezTo>
                    <a:pt x="42" y="10"/>
                    <a:pt x="42" y="8"/>
                    <a:pt x="42" y="7"/>
                  </a:cubicBezTo>
                  <a:cubicBezTo>
                    <a:pt x="41" y="7"/>
                    <a:pt x="38" y="10"/>
                    <a:pt x="38" y="10"/>
                  </a:cubicBezTo>
                  <a:cubicBezTo>
                    <a:pt x="36" y="11"/>
                    <a:pt x="34" y="9"/>
                    <a:pt x="32" y="11"/>
                  </a:cubicBezTo>
                  <a:cubicBezTo>
                    <a:pt x="30" y="12"/>
                    <a:pt x="28" y="13"/>
                    <a:pt x="27" y="15"/>
                  </a:cubicBezTo>
                  <a:cubicBezTo>
                    <a:pt x="27" y="17"/>
                    <a:pt x="27" y="19"/>
                    <a:pt x="25" y="20"/>
                  </a:cubicBezTo>
                  <a:cubicBezTo>
                    <a:pt x="23" y="21"/>
                    <a:pt x="22" y="22"/>
                    <a:pt x="20" y="22"/>
                  </a:cubicBezTo>
                  <a:cubicBezTo>
                    <a:pt x="19" y="22"/>
                    <a:pt x="13" y="22"/>
                    <a:pt x="12" y="23"/>
                  </a:cubicBezTo>
                  <a:cubicBezTo>
                    <a:pt x="12" y="24"/>
                    <a:pt x="10" y="27"/>
                    <a:pt x="10" y="27"/>
                  </a:cubicBezTo>
                  <a:cubicBezTo>
                    <a:pt x="11" y="28"/>
                    <a:pt x="14" y="28"/>
                    <a:pt x="15" y="29"/>
                  </a:cubicBezTo>
                  <a:cubicBezTo>
                    <a:pt x="18" y="30"/>
                    <a:pt x="21" y="32"/>
                    <a:pt x="23" y="34"/>
                  </a:cubicBezTo>
                  <a:cubicBezTo>
                    <a:pt x="24" y="35"/>
                    <a:pt x="24" y="37"/>
                    <a:pt x="26" y="38"/>
                  </a:cubicBezTo>
                  <a:cubicBezTo>
                    <a:pt x="28" y="38"/>
                    <a:pt x="29" y="38"/>
                    <a:pt x="31" y="37"/>
                  </a:cubicBezTo>
                  <a:cubicBezTo>
                    <a:pt x="31" y="37"/>
                    <a:pt x="34" y="38"/>
                    <a:pt x="34" y="38"/>
                  </a:cubicBezTo>
                  <a:cubicBezTo>
                    <a:pt x="36" y="41"/>
                    <a:pt x="31" y="39"/>
                    <a:pt x="31" y="39"/>
                  </a:cubicBezTo>
                  <a:cubicBezTo>
                    <a:pt x="29" y="39"/>
                    <a:pt x="32" y="41"/>
                    <a:pt x="33" y="42"/>
                  </a:cubicBezTo>
                  <a:cubicBezTo>
                    <a:pt x="34" y="44"/>
                    <a:pt x="35" y="43"/>
                    <a:pt x="37" y="42"/>
                  </a:cubicBezTo>
                  <a:cubicBezTo>
                    <a:pt x="38" y="41"/>
                    <a:pt x="41" y="41"/>
                    <a:pt x="42" y="42"/>
                  </a:cubicBezTo>
                  <a:cubicBezTo>
                    <a:pt x="43" y="43"/>
                    <a:pt x="38" y="44"/>
                    <a:pt x="38" y="44"/>
                  </a:cubicBezTo>
                  <a:cubicBezTo>
                    <a:pt x="37" y="44"/>
                    <a:pt x="38" y="44"/>
                    <a:pt x="38" y="45"/>
                  </a:cubicBezTo>
                  <a:cubicBezTo>
                    <a:pt x="38" y="46"/>
                    <a:pt x="36" y="45"/>
                    <a:pt x="36" y="45"/>
                  </a:cubicBezTo>
                  <a:cubicBezTo>
                    <a:pt x="35" y="45"/>
                    <a:pt x="34" y="46"/>
                    <a:pt x="32" y="46"/>
                  </a:cubicBezTo>
                  <a:cubicBezTo>
                    <a:pt x="30" y="46"/>
                    <a:pt x="26" y="47"/>
                    <a:pt x="24" y="46"/>
                  </a:cubicBezTo>
                  <a:cubicBezTo>
                    <a:pt x="22" y="45"/>
                    <a:pt x="25" y="43"/>
                    <a:pt x="24" y="42"/>
                  </a:cubicBezTo>
                  <a:cubicBezTo>
                    <a:pt x="23" y="42"/>
                    <a:pt x="21" y="42"/>
                    <a:pt x="20" y="43"/>
                  </a:cubicBezTo>
                  <a:cubicBezTo>
                    <a:pt x="19" y="43"/>
                    <a:pt x="17" y="43"/>
                    <a:pt x="16" y="43"/>
                  </a:cubicBezTo>
                  <a:cubicBezTo>
                    <a:pt x="14" y="44"/>
                    <a:pt x="15" y="46"/>
                    <a:pt x="15" y="46"/>
                  </a:cubicBezTo>
                  <a:cubicBezTo>
                    <a:pt x="13" y="46"/>
                    <a:pt x="11" y="45"/>
                    <a:pt x="9" y="46"/>
                  </a:cubicBezTo>
                  <a:cubicBezTo>
                    <a:pt x="8" y="47"/>
                    <a:pt x="6" y="48"/>
                    <a:pt x="5" y="49"/>
                  </a:cubicBezTo>
                  <a:cubicBezTo>
                    <a:pt x="0" y="52"/>
                    <a:pt x="12" y="52"/>
                    <a:pt x="12" y="53"/>
                  </a:cubicBezTo>
                  <a:cubicBezTo>
                    <a:pt x="11" y="54"/>
                    <a:pt x="8" y="54"/>
                    <a:pt x="10" y="55"/>
                  </a:cubicBezTo>
                  <a:cubicBezTo>
                    <a:pt x="11" y="56"/>
                    <a:pt x="11" y="58"/>
                    <a:pt x="12" y="58"/>
                  </a:cubicBezTo>
                  <a:cubicBezTo>
                    <a:pt x="16" y="59"/>
                    <a:pt x="19" y="58"/>
                    <a:pt x="23" y="58"/>
                  </a:cubicBezTo>
                  <a:cubicBezTo>
                    <a:pt x="24" y="59"/>
                    <a:pt x="25" y="59"/>
                    <a:pt x="26" y="59"/>
                  </a:cubicBezTo>
                  <a:cubicBezTo>
                    <a:pt x="28" y="59"/>
                    <a:pt x="27" y="59"/>
                    <a:pt x="29" y="60"/>
                  </a:cubicBezTo>
                  <a:cubicBezTo>
                    <a:pt x="29" y="60"/>
                    <a:pt x="31" y="58"/>
                    <a:pt x="32" y="58"/>
                  </a:cubicBezTo>
                  <a:cubicBezTo>
                    <a:pt x="33" y="57"/>
                    <a:pt x="34" y="57"/>
                    <a:pt x="35" y="57"/>
                  </a:cubicBezTo>
                  <a:cubicBezTo>
                    <a:pt x="36" y="56"/>
                    <a:pt x="37" y="55"/>
                    <a:pt x="37" y="55"/>
                  </a:cubicBezTo>
                  <a:cubicBezTo>
                    <a:pt x="38" y="56"/>
                    <a:pt x="39" y="57"/>
                    <a:pt x="38" y="58"/>
                  </a:cubicBezTo>
                  <a:cubicBezTo>
                    <a:pt x="37" y="59"/>
                    <a:pt x="36" y="59"/>
                    <a:pt x="38" y="61"/>
                  </a:cubicBezTo>
                  <a:cubicBezTo>
                    <a:pt x="40" y="65"/>
                    <a:pt x="38" y="68"/>
                    <a:pt x="33" y="67"/>
                  </a:cubicBezTo>
                  <a:cubicBezTo>
                    <a:pt x="33" y="67"/>
                    <a:pt x="32" y="66"/>
                    <a:pt x="31" y="67"/>
                  </a:cubicBezTo>
                  <a:cubicBezTo>
                    <a:pt x="30" y="68"/>
                    <a:pt x="29" y="70"/>
                    <a:pt x="28" y="70"/>
                  </a:cubicBezTo>
                  <a:cubicBezTo>
                    <a:pt x="26" y="71"/>
                    <a:pt x="20" y="68"/>
                    <a:pt x="21" y="71"/>
                  </a:cubicBezTo>
                  <a:cubicBezTo>
                    <a:pt x="21" y="71"/>
                    <a:pt x="18" y="73"/>
                    <a:pt x="19" y="73"/>
                  </a:cubicBezTo>
                  <a:cubicBezTo>
                    <a:pt x="19" y="73"/>
                    <a:pt x="20" y="73"/>
                    <a:pt x="20" y="73"/>
                  </a:cubicBezTo>
                  <a:cubicBezTo>
                    <a:pt x="21" y="74"/>
                    <a:pt x="18" y="75"/>
                    <a:pt x="17" y="76"/>
                  </a:cubicBezTo>
                  <a:cubicBezTo>
                    <a:pt x="16" y="76"/>
                    <a:pt x="15" y="77"/>
                    <a:pt x="15" y="78"/>
                  </a:cubicBezTo>
                  <a:cubicBezTo>
                    <a:pt x="14" y="80"/>
                    <a:pt x="16" y="80"/>
                    <a:pt x="14" y="81"/>
                  </a:cubicBezTo>
                  <a:cubicBezTo>
                    <a:pt x="12" y="82"/>
                    <a:pt x="14" y="84"/>
                    <a:pt x="15" y="85"/>
                  </a:cubicBezTo>
                  <a:cubicBezTo>
                    <a:pt x="15" y="86"/>
                    <a:pt x="18" y="81"/>
                    <a:pt x="19" y="81"/>
                  </a:cubicBezTo>
                  <a:cubicBezTo>
                    <a:pt x="19" y="81"/>
                    <a:pt x="17" y="84"/>
                    <a:pt x="17" y="84"/>
                  </a:cubicBezTo>
                  <a:cubicBezTo>
                    <a:pt x="16" y="85"/>
                    <a:pt x="19" y="87"/>
                    <a:pt x="20" y="87"/>
                  </a:cubicBezTo>
                  <a:cubicBezTo>
                    <a:pt x="21" y="88"/>
                    <a:pt x="21" y="89"/>
                    <a:pt x="22" y="88"/>
                  </a:cubicBezTo>
                  <a:cubicBezTo>
                    <a:pt x="23" y="87"/>
                    <a:pt x="24" y="86"/>
                    <a:pt x="24" y="86"/>
                  </a:cubicBezTo>
                  <a:cubicBezTo>
                    <a:pt x="24" y="87"/>
                    <a:pt x="25" y="89"/>
                    <a:pt x="26" y="89"/>
                  </a:cubicBezTo>
                  <a:cubicBezTo>
                    <a:pt x="24" y="90"/>
                    <a:pt x="23" y="89"/>
                    <a:pt x="22" y="89"/>
                  </a:cubicBezTo>
                  <a:cubicBezTo>
                    <a:pt x="21" y="90"/>
                    <a:pt x="20" y="87"/>
                    <a:pt x="19" y="87"/>
                  </a:cubicBezTo>
                  <a:cubicBezTo>
                    <a:pt x="18" y="87"/>
                    <a:pt x="16" y="90"/>
                    <a:pt x="18" y="91"/>
                  </a:cubicBezTo>
                  <a:cubicBezTo>
                    <a:pt x="20" y="92"/>
                    <a:pt x="20" y="93"/>
                    <a:pt x="22" y="94"/>
                  </a:cubicBezTo>
                  <a:cubicBezTo>
                    <a:pt x="23" y="96"/>
                    <a:pt x="25" y="95"/>
                    <a:pt x="27" y="95"/>
                  </a:cubicBezTo>
                  <a:cubicBezTo>
                    <a:pt x="28" y="94"/>
                    <a:pt x="30" y="95"/>
                    <a:pt x="30" y="93"/>
                  </a:cubicBezTo>
                  <a:cubicBezTo>
                    <a:pt x="30" y="91"/>
                    <a:pt x="31" y="88"/>
                    <a:pt x="33" y="89"/>
                  </a:cubicBezTo>
                  <a:cubicBezTo>
                    <a:pt x="33" y="88"/>
                    <a:pt x="31" y="92"/>
                    <a:pt x="31" y="93"/>
                  </a:cubicBezTo>
                  <a:cubicBezTo>
                    <a:pt x="31" y="94"/>
                    <a:pt x="35" y="97"/>
                    <a:pt x="34" y="98"/>
                  </a:cubicBezTo>
                  <a:cubicBezTo>
                    <a:pt x="32" y="100"/>
                    <a:pt x="35" y="101"/>
                    <a:pt x="35" y="101"/>
                  </a:cubicBezTo>
                  <a:cubicBezTo>
                    <a:pt x="34" y="101"/>
                    <a:pt x="32" y="104"/>
                    <a:pt x="32" y="104"/>
                  </a:cubicBezTo>
                  <a:cubicBezTo>
                    <a:pt x="33" y="105"/>
                    <a:pt x="38" y="102"/>
                    <a:pt x="38" y="102"/>
                  </a:cubicBezTo>
                  <a:cubicBezTo>
                    <a:pt x="38" y="103"/>
                    <a:pt x="37" y="103"/>
                    <a:pt x="37" y="104"/>
                  </a:cubicBezTo>
                  <a:cubicBezTo>
                    <a:pt x="37" y="104"/>
                    <a:pt x="39" y="102"/>
                    <a:pt x="40" y="101"/>
                  </a:cubicBezTo>
                  <a:cubicBezTo>
                    <a:pt x="41" y="101"/>
                    <a:pt x="45" y="102"/>
                    <a:pt x="45" y="103"/>
                  </a:cubicBezTo>
                  <a:cubicBezTo>
                    <a:pt x="46" y="104"/>
                    <a:pt x="48" y="107"/>
                    <a:pt x="48" y="105"/>
                  </a:cubicBezTo>
                  <a:cubicBezTo>
                    <a:pt x="48" y="104"/>
                    <a:pt x="50" y="100"/>
                    <a:pt x="50" y="100"/>
                  </a:cubicBezTo>
                  <a:cubicBezTo>
                    <a:pt x="50" y="99"/>
                    <a:pt x="53" y="102"/>
                    <a:pt x="53" y="101"/>
                  </a:cubicBezTo>
                  <a:cubicBezTo>
                    <a:pt x="53" y="101"/>
                    <a:pt x="50" y="101"/>
                    <a:pt x="50" y="102"/>
                  </a:cubicBezTo>
                  <a:cubicBezTo>
                    <a:pt x="50" y="104"/>
                    <a:pt x="53" y="104"/>
                    <a:pt x="54" y="103"/>
                  </a:cubicBezTo>
                  <a:cubicBezTo>
                    <a:pt x="55" y="102"/>
                    <a:pt x="56" y="103"/>
                    <a:pt x="57" y="102"/>
                  </a:cubicBezTo>
                  <a:cubicBezTo>
                    <a:pt x="57" y="102"/>
                    <a:pt x="59" y="100"/>
                    <a:pt x="59" y="100"/>
                  </a:cubicBezTo>
                  <a:cubicBezTo>
                    <a:pt x="59" y="100"/>
                    <a:pt x="57" y="103"/>
                    <a:pt x="56" y="104"/>
                  </a:cubicBezTo>
                  <a:cubicBezTo>
                    <a:pt x="56" y="105"/>
                    <a:pt x="56" y="105"/>
                    <a:pt x="55" y="106"/>
                  </a:cubicBezTo>
                  <a:cubicBezTo>
                    <a:pt x="55" y="107"/>
                    <a:pt x="56" y="106"/>
                    <a:pt x="56" y="107"/>
                  </a:cubicBezTo>
                  <a:cubicBezTo>
                    <a:pt x="56" y="107"/>
                    <a:pt x="55" y="108"/>
                    <a:pt x="54" y="109"/>
                  </a:cubicBezTo>
                  <a:cubicBezTo>
                    <a:pt x="54" y="111"/>
                    <a:pt x="54" y="111"/>
                    <a:pt x="55" y="112"/>
                  </a:cubicBezTo>
                  <a:cubicBezTo>
                    <a:pt x="55" y="112"/>
                    <a:pt x="52" y="114"/>
                    <a:pt x="51" y="114"/>
                  </a:cubicBezTo>
                  <a:cubicBezTo>
                    <a:pt x="50" y="116"/>
                    <a:pt x="49" y="117"/>
                    <a:pt x="47" y="118"/>
                  </a:cubicBezTo>
                  <a:cubicBezTo>
                    <a:pt x="45" y="118"/>
                    <a:pt x="43" y="120"/>
                    <a:pt x="42" y="121"/>
                  </a:cubicBezTo>
                  <a:cubicBezTo>
                    <a:pt x="41" y="121"/>
                    <a:pt x="41" y="122"/>
                    <a:pt x="40" y="122"/>
                  </a:cubicBezTo>
                  <a:cubicBezTo>
                    <a:pt x="40" y="123"/>
                    <a:pt x="41" y="124"/>
                    <a:pt x="41" y="124"/>
                  </a:cubicBezTo>
                  <a:cubicBezTo>
                    <a:pt x="40" y="125"/>
                    <a:pt x="37" y="124"/>
                    <a:pt x="36" y="124"/>
                  </a:cubicBezTo>
                  <a:cubicBezTo>
                    <a:pt x="33" y="124"/>
                    <a:pt x="32" y="125"/>
                    <a:pt x="30" y="127"/>
                  </a:cubicBezTo>
                  <a:cubicBezTo>
                    <a:pt x="29" y="128"/>
                    <a:pt x="30" y="130"/>
                    <a:pt x="31" y="129"/>
                  </a:cubicBezTo>
                  <a:cubicBezTo>
                    <a:pt x="33" y="128"/>
                    <a:pt x="35" y="125"/>
                    <a:pt x="36" y="126"/>
                  </a:cubicBezTo>
                  <a:cubicBezTo>
                    <a:pt x="36" y="125"/>
                    <a:pt x="35" y="129"/>
                    <a:pt x="38" y="126"/>
                  </a:cubicBezTo>
                  <a:cubicBezTo>
                    <a:pt x="38" y="126"/>
                    <a:pt x="40" y="129"/>
                    <a:pt x="41" y="127"/>
                  </a:cubicBezTo>
                  <a:cubicBezTo>
                    <a:pt x="41" y="126"/>
                    <a:pt x="40" y="126"/>
                    <a:pt x="41" y="126"/>
                  </a:cubicBezTo>
                  <a:cubicBezTo>
                    <a:pt x="42" y="125"/>
                    <a:pt x="42" y="125"/>
                    <a:pt x="43" y="125"/>
                  </a:cubicBezTo>
                  <a:cubicBezTo>
                    <a:pt x="44" y="125"/>
                    <a:pt x="44" y="125"/>
                    <a:pt x="45" y="124"/>
                  </a:cubicBezTo>
                  <a:cubicBezTo>
                    <a:pt x="46" y="123"/>
                    <a:pt x="48" y="123"/>
                    <a:pt x="50" y="122"/>
                  </a:cubicBezTo>
                  <a:cubicBezTo>
                    <a:pt x="53" y="121"/>
                    <a:pt x="49" y="121"/>
                    <a:pt x="51" y="120"/>
                  </a:cubicBezTo>
                  <a:cubicBezTo>
                    <a:pt x="52" y="119"/>
                    <a:pt x="53" y="118"/>
                    <a:pt x="54" y="118"/>
                  </a:cubicBezTo>
                  <a:cubicBezTo>
                    <a:pt x="56" y="117"/>
                    <a:pt x="58" y="116"/>
                    <a:pt x="59" y="116"/>
                  </a:cubicBezTo>
                  <a:cubicBezTo>
                    <a:pt x="62" y="114"/>
                    <a:pt x="60" y="115"/>
                    <a:pt x="60" y="113"/>
                  </a:cubicBezTo>
                  <a:cubicBezTo>
                    <a:pt x="60" y="113"/>
                    <a:pt x="68" y="109"/>
                    <a:pt x="69" y="108"/>
                  </a:cubicBezTo>
                  <a:cubicBezTo>
                    <a:pt x="70" y="108"/>
                    <a:pt x="72" y="108"/>
                    <a:pt x="72" y="107"/>
                  </a:cubicBezTo>
                  <a:cubicBezTo>
                    <a:pt x="72" y="104"/>
                    <a:pt x="73" y="105"/>
                    <a:pt x="75" y="104"/>
                  </a:cubicBezTo>
                  <a:cubicBezTo>
                    <a:pt x="78" y="102"/>
                    <a:pt x="69" y="101"/>
                    <a:pt x="73" y="97"/>
                  </a:cubicBezTo>
                  <a:cubicBezTo>
                    <a:pt x="75" y="96"/>
                    <a:pt x="77" y="96"/>
                    <a:pt x="78" y="95"/>
                  </a:cubicBezTo>
                  <a:cubicBezTo>
                    <a:pt x="79" y="94"/>
                    <a:pt x="79" y="91"/>
                    <a:pt x="77" y="91"/>
                  </a:cubicBezTo>
                  <a:cubicBezTo>
                    <a:pt x="79" y="91"/>
                    <a:pt x="79" y="92"/>
                    <a:pt x="81" y="91"/>
                  </a:cubicBezTo>
                  <a:cubicBezTo>
                    <a:pt x="82" y="90"/>
                    <a:pt x="83" y="88"/>
                    <a:pt x="85" y="87"/>
                  </a:cubicBezTo>
                  <a:cubicBezTo>
                    <a:pt x="86" y="86"/>
                    <a:pt x="88" y="84"/>
                    <a:pt x="89" y="84"/>
                  </a:cubicBezTo>
                  <a:cubicBezTo>
                    <a:pt x="90" y="84"/>
                    <a:pt x="95" y="84"/>
                    <a:pt x="94" y="86"/>
                  </a:cubicBezTo>
                  <a:cubicBezTo>
                    <a:pt x="93" y="87"/>
                    <a:pt x="91" y="85"/>
                    <a:pt x="89" y="86"/>
                  </a:cubicBezTo>
                  <a:cubicBezTo>
                    <a:pt x="87" y="87"/>
                    <a:pt x="87" y="88"/>
                    <a:pt x="86" y="90"/>
                  </a:cubicBezTo>
                  <a:cubicBezTo>
                    <a:pt x="86" y="92"/>
                    <a:pt x="84" y="94"/>
                    <a:pt x="84" y="96"/>
                  </a:cubicBezTo>
                  <a:cubicBezTo>
                    <a:pt x="83" y="97"/>
                    <a:pt x="87" y="96"/>
                    <a:pt x="87" y="97"/>
                  </a:cubicBezTo>
                  <a:cubicBezTo>
                    <a:pt x="86" y="97"/>
                    <a:pt x="81" y="99"/>
                    <a:pt x="85" y="99"/>
                  </a:cubicBezTo>
                  <a:cubicBezTo>
                    <a:pt x="88" y="99"/>
                    <a:pt x="90" y="97"/>
                    <a:pt x="93" y="96"/>
                  </a:cubicBezTo>
                  <a:cubicBezTo>
                    <a:pt x="95" y="94"/>
                    <a:pt x="97" y="94"/>
                    <a:pt x="99" y="93"/>
                  </a:cubicBezTo>
                  <a:cubicBezTo>
                    <a:pt x="103" y="92"/>
                    <a:pt x="101" y="90"/>
                    <a:pt x="101" y="88"/>
                  </a:cubicBezTo>
                  <a:cubicBezTo>
                    <a:pt x="100" y="84"/>
                    <a:pt x="109" y="87"/>
                    <a:pt x="111" y="88"/>
                  </a:cubicBezTo>
                  <a:cubicBezTo>
                    <a:pt x="113" y="88"/>
                    <a:pt x="114" y="90"/>
                    <a:pt x="116" y="91"/>
                  </a:cubicBezTo>
                  <a:cubicBezTo>
                    <a:pt x="116" y="91"/>
                    <a:pt x="118" y="88"/>
                    <a:pt x="119" y="89"/>
                  </a:cubicBezTo>
                  <a:cubicBezTo>
                    <a:pt x="119" y="89"/>
                    <a:pt x="119" y="91"/>
                    <a:pt x="119" y="92"/>
                  </a:cubicBezTo>
                  <a:cubicBezTo>
                    <a:pt x="121" y="93"/>
                    <a:pt x="122" y="93"/>
                    <a:pt x="123" y="93"/>
                  </a:cubicBezTo>
                  <a:cubicBezTo>
                    <a:pt x="126" y="93"/>
                    <a:pt x="129" y="92"/>
                    <a:pt x="131" y="93"/>
                  </a:cubicBezTo>
                  <a:cubicBezTo>
                    <a:pt x="132" y="93"/>
                    <a:pt x="133" y="94"/>
                    <a:pt x="134" y="93"/>
                  </a:cubicBezTo>
                  <a:cubicBezTo>
                    <a:pt x="135" y="93"/>
                    <a:pt x="135" y="94"/>
                    <a:pt x="136" y="95"/>
                  </a:cubicBezTo>
                  <a:cubicBezTo>
                    <a:pt x="137" y="95"/>
                    <a:pt x="139" y="96"/>
                    <a:pt x="140" y="96"/>
                  </a:cubicBezTo>
                  <a:cubicBezTo>
                    <a:pt x="142" y="96"/>
                    <a:pt x="143" y="94"/>
                    <a:pt x="144" y="94"/>
                  </a:cubicBezTo>
                  <a:cubicBezTo>
                    <a:pt x="146" y="93"/>
                    <a:pt x="145" y="96"/>
                    <a:pt x="145" y="96"/>
                  </a:cubicBezTo>
                  <a:cubicBezTo>
                    <a:pt x="144" y="97"/>
                    <a:pt x="144" y="97"/>
                    <a:pt x="145" y="98"/>
                  </a:cubicBezTo>
                  <a:cubicBezTo>
                    <a:pt x="148" y="99"/>
                    <a:pt x="150" y="100"/>
                    <a:pt x="152" y="101"/>
                  </a:cubicBezTo>
                  <a:cubicBezTo>
                    <a:pt x="154" y="103"/>
                    <a:pt x="156" y="105"/>
                    <a:pt x="158" y="106"/>
                  </a:cubicBezTo>
                  <a:cubicBezTo>
                    <a:pt x="159" y="106"/>
                    <a:pt x="160" y="105"/>
                    <a:pt x="161" y="105"/>
                  </a:cubicBezTo>
                  <a:cubicBezTo>
                    <a:pt x="162" y="104"/>
                    <a:pt x="160" y="103"/>
                    <a:pt x="160" y="102"/>
                  </a:cubicBezTo>
                  <a:cubicBezTo>
                    <a:pt x="160" y="101"/>
                    <a:pt x="163" y="103"/>
                    <a:pt x="163" y="103"/>
                  </a:cubicBezTo>
                  <a:cubicBezTo>
                    <a:pt x="163" y="104"/>
                    <a:pt x="166" y="106"/>
                    <a:pt x="167" y="105"/>
                  </a:cubicBezTo>
                  <a:cubicBezTo>
                    <a:pt x="167" y="105"/>
                    <a:pt x="165" y="99"/>
                    <a:pt x="165" y="99"/>
                  </a:cubicBezTo>
                  <a:cubicBezTo>
                    <a:pt x="166" y="99"/>
                    <a:pt x="168" y="104"/>
                    <a:pt x="169" y="104"/>
                  </a:cubicBezTo>
                  <a:cubicBezTo>
                    <a:pt x="169" y="105"/>
                    <a:pt x="170" y="107"/>
                    <a:pt x="171" y="107"/>
                  </a:cubicBezTo>
                  <a:cubicBezTo>
                    <a:pt x="172" y="107"/>
                    <a:pt x="173" y="105"/>
                    <a:pt x="173" y="105"/>
                  </a:cubicBezTo>
                  <a:cubicBezTo>
                    <a:pt x="171" y="106"/>
                    <a:pt x="177" y="110"/>
                    <a:pt x="177" y="111"/>
                  </a:cubicBezTo>
                  <a:cubicBezTo>
                    <a:pt x="176" y="111"/>
                    <a:pt x="176" y="111"/>
                    <a:pt x="176" y="111"/>
                  </a:cubicBezTo>
                  <a:cubicBezTo>
                    <a:pt x="175" y="112"/>
                    <a:pt x="177" y="112"/>
                    <a:pt x="177" y="113"/>
                  </a:cubicBezTo>
                  <a:cubicBezTo>
                    <a:pt x="177" y="113"/>
                    <a:pt x="175" y="114"/>
                    <a:pt x="176" y="114"/>
                  </a:cubicBezTo>
                  <a:cubicBezTo>
                    <a:pt x="177" y="115"/>
                    <a:pt x="178" y="116"/>
                    <a:pt x="179" y="117"/>
                  </a:cubicBezTo>
                  <a:cubicBezTo>
                    <a:pt x="181" y="119"/>
                    <a:pt x="182" y="120"/>
                    <a:pt x="184" y="121"/>
                  </a:cubicBezTo>
                  <a:cubicBezTo>
                    <a:pt x="184" y="121"/>
                    <a:pt x="182" y="125"/>
                    <a:pt x="183" y="125"/>
                  </a:cubicBezTo>
                  <a:cubicBezTo>
                    <a:pt x="184" y="126"/>
                    <a:pt x="184" y="124"/>
                    <a:pt x="184" y="124"/>
                  </a:cubicBezTo>
                  <a:cubicBezTo>
                    <a:pt x="185" y="123"/>
                    <a:pt x="185" y="126"/>
                    <a:pt x="186" y="127"/>
                  </a:cubicBezTo>
                  <a:cubicBezTo>
                    <a:pt x="186" y="127"/>
                    <a:pt x="186" y="126"/>
                    <a:pt x="186" y="125"/>
                  </a:cubicBezTo>
                  <a:cubicBezTo>
                    <a:pt x="186" y="127"/>
                    <a:pt x="192" y="130"/>
                    <a:pt x="193" y="127"/>
                  </a:cubicBezTo>
                  <a:cubicBezTo>
                    <a:pt x="193" y="127"/>
                    <a:pt x="193" y="128"/>
                    <a:pt x="193" y="128"/>
                  </a:cubicBezTo>
                  <a:cubicBezTo>
                    <a:pt x="193" y="128"/>
                    <a:pt x="194" y="127"/>
                    <a:pt x="194" y="126"/>
                  </a:cubicBezTo>
                  <a:cubicBezTo>
                    <a:pt x="193" y="126"/>
                    <a:pt x="194" y="127"/>
                    <a:pt x="194" y="126"/>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41" name="Freeform 641"/>
            <p:cNvSpPr/>
            <p:nvPr/>
          </p:nvSpPr>
          <p:spPr bwMode="auto">
            <a:xfrm>
              <a:off x="5888086" y="6516489"/>
              <a:ext cx="2697455" cy="1337930"/>
            </a:xfrm>
            <a:custGeom>
              <a:avLst/>
              <a:gdLst>
                <a:gd name="T0" fmla="*/ 84 w 289"/>
                <a:gd name="T1" fmla="*/ 106 h 143"/>
                <a:gd name="T2" fmla="*/ 105 w 289"/>
                <a:gd name="T3" fmla="*/ 119 h 143"/>
                <a:gd name="T4" fmla="*/ 125 w 289"/>
                <a:gd name="T5" fmla="*/ 127 h 143"/>
                <a:gd name="T6" fmla="*/ 137 w 289"/>
                <a:gd name="T7" fmla="*/ 127 h 143"/>
                <a:gd name="T8" fmla="*/ 149 w 289"/>
                <a:gd name="T9" fmla="*/ 119 h 143"/>
                <a:gd name="T10" fmla="*/ 162 w 289"/>
                <a:gd name="T11" fmla="*/ 118 h 143"/>
                <a:gd name="T12" fmla="*/ 177 w 289"/>
                <a:gd name="T13" fmla="*/ 119 h 143"/>
                <a:gd name="T14" fmla="*/ 171 w 289"/>
                <a:gd name="T15" fmla="*/ 113 h 143"/>
                <a:gd name="T16" fmla="*/ 186 w 289"/>
                <a:gd name="T17" fmla="*/ 113 h 143"/>
                <a:gd name="T18" fmla="*/ 209 w 289"/>
                <a:gd name="T19" fmla="*/ 122 h 143"/>
                <a:gd name="T20" fmla="*/ 213 w 289"/>
                <a:gd name="T21" fmla="*/ 133 h 143"/>
                <a:gd name="T22" fmla="*/ 220 w 289"/>
                <a:gd name="T23" fmla="*/ 143 h 143"/>
                <a:gd name="T24" fmla="*/ 215 w 289"/>
                <a:gd name="T25" fmla="*/ 108 h 143"/>
                <a:gd name="T26" fmla="*/ 234 w 289"/>
                <a:gd name="T27" fmla="*/ 92 h 143"/>
                <a:gd name="T28" fmla="*/ 239 w 289"/>
                <a:gd name="T29" fmla="*/ 86 h 143"/>
                <a:gd name="T30" fmla="*/ 244 w 289"/>
                <a:gd name="T31" fmla="*/ 82 h 143"/>
                <a:gd name="T32" fmla="*/ 242 w 289"/>
                <a:gd name="T33" fmla="*/ 78 h 143"/>
                <a:gd name="T34" fmla="*/ 238 w 289"/>
                <a:gd name="T35" fmla="*/ 71 h 143"/>
                <a:gd name="T36" fmla="*/ 239 w 289"/>
                <a:gd name="T37" fmla="*/ 69 h 143"/>
                <a:gd name="T38" fmla="*/ 242 w 289"/>
                <a:gd name="T39" fmla="*/ 75 h 143"/>
                <a:gd name="T40" fmla="*/ 246 w 289"/>
                <a:gd name="T41" fmla="*/ 62 h 143"/>
                <a:gd name="T42" fmla="*/ 253 w 289"/>
                <a:gd name="T43" fmla="*/ 52 h 143"/>
                <a:gd name="T44" fmla="*/ 265 w 289"/>
                <a:gd name="T45" fmla="*/ 48 h 143"/>
                <a:gd name="T46" fmla="*/ 271 w 289"/>
                <a:gd name="T47" fmla="*/ 48 h 143"/>
                <a:gd name="T48" fmla="*/ 274 w 289"/>
                <a:gd name="T49" fmla="*/ 35 h 143"/>
                <a:gd name="T50" fmla="*/ 288 w 289"/>
                <a:gd name="T51" fmla="*/ 28 h 143"/>
                <a:gd name="T52" fmla="*/ 276 w 289"/>
                <a:gd name="T53" fmla="*/ 13 h 143"/>
                <a:gd name="T54" fmla="*/ 264 w 289"/>
                <a:gd name="T55" fmla="*/ 28 h 143"/>
                <a:gd name="T56" fmla="*/ 237 w 289"/>
                <a:gd name="T57" fmla="*/ 39 h 143"/>
                <a:gd name="T58" fmla="*/ 224 w 289"/>
                <a:gd name="T59" fmla="*/ 45 h 143"/>
                <a:gd name="T60" fmla="*/ 208 w 289"/>
                <a:gd name="T61" fmla="*/ 44 h 143"/>
                <a:gd name="T62" fmla="*/ 203 w 289"/>
                <a:gd name="T63" fmla="*/ 36 h 143"/>
                <a:gd name="T64" fmla="*/ 196 w 289"/>
                <a:gd name="T65" fmla="*/ 28 h 143"/>
                <a:gd name="T66" fmla="*/ 185 w 289"/>
                <a:gd name="T67" fmla="*/ 48 h 143"/>
                <a:gd name="T68" fmla="*/ 187 w 289"/>
                <a:gd name="T69" fmla="*/ 25 h 143"/>
                <a:gd name="T70" fmla="*/ 196 w 289"/>
                <a:gd name="T71" fmla="*/ 17 h 143"/>
                <a:gd name="T72" fmla="*/ 184 w 289"/>
                <a:gd name="T73" fmla="*/ 13 h 143"/>
                <a:gd name="T74" fmla="*/ 165 w 289"/>
                <a:gd name="T75" fmla="*/ 15 h 143"/>
                <a:gd name="T76" fmla="*/ 158 w 289"/>
                <a:gd name="T77" fmla="*/ 5 h 143"/>
                <a:gd name="T78" fmla="*/ 147 w 289"/>
                <a:gd name="T79" fmla="*/ 4 h 143"/>
                <a:gd name="T80" fmla="*/ 30 w 289"/>
                <a:gd name="T81" fmla="*/ 4 h 143"/>
                <a:gd name="T82" fmla="*/ 7 w 289"/>
                <a:gd name="T83" fmla="*/ 9 h 143"/>
                <a:gd name="T84" fmla="*/ 8 w 289"/>
                <a:gd name="T85" fmla="*/ 21 h 143"/>
                <a:gd name="T86" fmla="*/ 2 w 289"/>
                <a:gd name="T87" fmla="*/ 40 h 143"/>
                <a:gd name="T88" fmla="*/ 5 w 289"/>
                <a:gd name="T89" fmla="*/ 63 h 143"/>
                <a:gd name="T90" fmla="*/ 12 w 289"/>
                <a:gd name="T91" fmla="*/ 73 h 143"/>
                <a:gd name="T92" fmla="*/ 21 w 289"/>
                <a:gd name="T93" fmla="*/ 88 h 143"/>
                <a:gd name="T94" fmla="*/ 39 w 289"/>
                <a:gd name="T95" fmla="*/ 10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9" h="143">
                  <a:moveTo>
                    <a:pt x="68" y="108"/>
                  </a:moveTo>
                  <a:cubicBezTo>
                    <a:pt x="71" y="108"/>
                    <a:pt x="74" y="108"/>
                    <a:pt x="78" y="108"/>
                  </a:cubicBezTo>
                  <a:cubicBezTo>
                    <a:pt x="79" y="108"/>
                    <a:pt x="81" y="108"/>
                    <a:pt x="82" y="108"/>
                  </a:cubicBezTo>
                  <a:cubicBezTo>
                    <a:pt x="83" y="108"/>
                    <a:pt x="83" y="106"/>
                    <a:pt x="84" y="106"/>
                  </a:cubicBezTo>
                  <a:cubicBezTo>
                    <a:pt x="85" y="105"/>
                    <a:pt x="91" y="105"/>
                    <a:pt x="91" y="106"/>
                  </a:cubicBezTo>
                  <a:cubicBezTo>
                    <a:pt x="94" y="108"/>
                    <a:pt x="97" y="110"/>
                    <a:pt x="100" y="112"/>
                  </a:cubicBezTo>
                  <a:cubicBezTo>
                    <a:pt x="100" y="112"/>
                    <a:pt x="101" y="115"/>
                    <a:pt x="101" y="116"/>
                  </a:cubicBezTo>
                  <a:cubicBezTo>
                    <a:pt x="102" y="118"/>
                    <a:pt x="102" y="118"/>
                    <a:pt x="105" y="119"/>
                  </a:cubicBezTo>
                  <a:cubicBezTo>
                    <a:pt x="107" y="120"/>
                    <a:pt x="108" y="121"/>
                    <a:pt x="109" y="119"/>
                  </a:cubicBezTo>
                  <a:cubicBezTo>
                    <a:pt x="110" y="116"/>
                    <a:pt x="111" y="116"/>
                    <a:pt x="114" y="117"/>
                  </a:cubicBezTo>
                  <a:cubicBezTo>
                    <a:pt x="116" y="117"/>
                    <a:pt x="119" y="118"/>
                    <a:pt x="119" y="120"/>
                  </a:cubicBezTo>
                  <a:cubicBezTo>
                    <a:pt x="121" y="123"/>
                    <a:pt x="123" y="124"/>
                    <a:pt x="125" y="127"/>
                  </a:cubicBezTo>
                  <a:cubicBezTo>
                    <a:pt x="127" y="129"/>
                    <a:pt x="126" y="133"/>
                    <a:pt x="129" y="134"/>
                  </a:cubicBezTo>
                  <a:cubicBezTo>
                    <a:pt x="131" y="136"/>
                    <a:pt x="135" y="136"/>
                    <a:pt x="137" y="137"/>
                  </a:cubicBezTo>
                  <a:cubicBezTo>
                    <a:pt x="137" y="136"/>
                    <a:pt x="135" y="129"/>
                    <a:pt x="135" y="129"/>
                  </a:cubicBezTo>
                  <a:cubicBezTo>
                    <a:pt x="137" y="130"/>
                    <a:pt x="136" y="127"/>
                    <a:pt x="137" y="127"/>
                  </a:cubicBezTo>
                  <a:cubicBezTo>
                    <a:pt x="137" y="126"/>
                    <a:pt x="139" y="126"/>
                    <a:pt x="140" y="125"/>
                  </a:cubicBezTo>
                  <a:cubicBezTo>
                    <a:pt x="141" y="125"/>
                    <a:pt x="142" y="122"/>
                    <a:pt x="142" y="122"/>
                  </a:cubicBezTo>
                  <a:cubicBezTo>
                    <a:pt x="143" y="123"/>
                    <a:pt x="144" y="123"/>
                    <a:pt x="145" y="122"/>
                  </a:cubicBezTo>
                  <a:cubicBezTo>
                    <a:pt x="147" y="121"/>
                    <a:pt x="148" y="121"/>
                    <a:pt x="149" y="119"/>
                  </a:cubicBezTo>
                  <a:cubicBezTo>
                    <a:pt x="151" y="118"/>
                    <a:pt x="148" y="118"/>
                    <a:pt x="148" y="117"/>
                  </a:cubicBezTo>
                  <a:cubicBezTo>
                    <a:pt x="148" y="117"/>
                    <a:pt x="151" y="118"/>
                    <a:pt x="152" y="117"/>
                  </a:cubicBezTo>
                  <a:cubicBezTo>
                    <a:pt x="154" y="116"/>
                    <a:pt x="155" y="116"/>
                    <a:pt x="157" y="116"/>
                  </a:cubicBezTo>
                  <a:cubicBezTo>
                    <a:pt x="159" y="116"/>
                    <a:pt x="160" y="119"/>
                    <a:pt x="162" y="118"/>
                  </a:cubicBezTo>
                  <a:cubicBezTo>
                    <a:pt x="165" y="116"/>
                    <a:pt x="166" y="118"/>
                    <a:pt x="168" y="119"/>
                  </a:cubicBezTo>
                  <a:cubicBezTo>
                    <a:pt x="170" y="120"/>
                    <a:pt x="171" y="118"/>
                    <a:pt x="172" y="118"/>
                  </a:cubicBezTo>
                  <a:cubicBezTo>
                    <a:pt x="173" y="117"/>
                    <a:pt x="176" y="119"/>
                    <a:pt x="176" y="120"/>
                  </a:cubicBezTo>
                  <a:cubicBezTo>
                    <a:pt x="177" y="121"/>
                    <a:pt x="178" y="120"/>
                    <a:pt x="177" y="119"/>
                  </a:cubicBezTo>
                  <a:cubicBezTo>
                    <a:pt x="177" y="119"/>
                    <a:pt x="176" y="118"/>
                    <a:pt x="175" y="118"/>
                  </a:cubicBezTo>
                  <a:cubicBezTo>
                    <a:pt x="174" y="117"/>
                    <a:pt x="176" y="117"/>
                    <a:pt x="176" y="117"/>
                  </a:cubicBezTo>
                  <a:cubicBezTo>
                    <a:pt x="175" y="115"/>
                    <a:pt x="175" y="114"/>
                    <a:pt x="173" y="115"/>
                  </a:cubicBezTo>
                  <a:cubicBezTo>
                    <a:pt x="173" y="115"/>
                    <a:pt x="169" y="115"/>
                    <a:pt x="171" y="113"/>
                  </a:cubicBezTo>
                  <a:cubicBezTo>
                    <a:pt x="173" y="113"/>
                    <a:pt x="174" y="114"/>
                    <a:pt x="175" y="114"/>
                  </a:cubicBezTo>
                  <a:cubicBezTo>
                    <a:pt x="178" y="113"/>
                    <a:pt x="180" y="113"/>
                    <a:pt x="183" y="113"/>
                  </a:cubicBezTo>
                  <a:cubicBezTo>
                    <a:pt x="184" y="113"/>
                    <a:pt x="183" y="113"/>
                    <a:pt x="184" y="114"/>
                  </a:cubicBezTo>
                  <a:cubicBezTo>
                    <a:pt x="184" y="114"/>
                    <a:pt x="185" y="114"/>
                    <a:pt x="186" y="113"/>
                  </a:cubicBezTo>
                  <a:cubicBezTo>
                    <a:pt x="188" y="113"/>
                    <a:pt x="190" y="113"/>
                    <a:pt x="192" y="113"/>
                  </a:cubicBezTo>
                  <a:cubicBezTo>
                    <a:pt x="194" y="113"/>
                    <a:pt x="194" y="115"/>
                    <a:pt x="196" y="116"/>
                  </a:cubicBezTo>
                  <a:cubicBezTo>
                    <a:pt x="198" y="118"/>
                    <a:pt x="200" y="116"/>
                    <a:pt x="202" y="115"/>
                  </a:cubicBezTo>
                  <a:cubicBezTo>
                    <a:pt x="203" y="115"/>
                    <a:pt x="209" y="121"/>
                    <a:pt x="209" y="122"/>
                  </a:cubicBezTo>
                  <a:cubicBezTo>
                    <a:pt x="210" y="123"/>
                    <a:pt x="208" y="125"/>
                    <a:pt x="209" y="126"/>
                  </a:cubicBezTo>
                  <a:cubicBezTo>
                    <a:pt x="210" y="128"/>
                    <a:pt x="209" y="128"/>
                    <a:pt x="210" y="130"/>
                  </a:cubicBezTo>
                  <a:cubicBezTo>
                    <a:pt x="210" y="131"/>
                    <a:pt x="211" y="132"/>
                    <a:pt x="211" y="132"/>
                  </a:cubicBezTo>
                  <a:cubicBezTo>
                    <a:pt x="212" y="132"/>
                    <a:pt x="212" y="133"/>
                    <a:pt x="213" y="133"/>
                  </a:cubicBezTo>
                  <a:cubicBezTo>
                    <a:pt x="214" y="134"/>
                    <a:pt x="213" y="136"/>
                    <a:pt x="214" y="137"/>
                  </a:cubicBezTo>
                  <a:cubicBezTo>
                    <a:pt x="215" y="138"/>
                    <a:pt x="216" y="138"/>
                    <a:pt x="217" y="140"/>
                  </a:cubicBezTo>
                  <a:cubicBezTo>
                    <a:pt x="219" y="143"/>
                    <a:pt x="218" y="140"/>
                    <a:pt x="220" y="141"/>
                  </a:cubicBezTo>
                  <a:cubicBezTo>
                    <a:pt x="220" y="141"/>
                    <a:pt x="220" y="143"/>
                    <a:pt x="220" y="143"/>
                  </a:cubicBezTo>
                  <a:cubicBezTo>
                    <a:pt x="221" y="143"/>
                    <a:pt x="222" y="136"/>
                    <a:pt x="222" y="135"/>
                  </a:cubicBezTo>
                  <a:cubicBezTo>
                    <a:pt x="222" y="132"/>
                    <a:pt x="221" y="130"/>
                    <a:pt x="220" y="126"/>
                  </a:cubicBezTo>
                  <a:cubicBezTo>
                    <a:pt x="218" y="123"/>
                    <a:pt x="218" y="120"/>
                    <a:pt x="217" y="117"/>
                  </a:cubicBezTo>
                  <a:cubicBezTo>
                    <a:pt x="215" y="115"/>
                    <a:pt x="214" y="111"/>
                    <a:pt x="215" y="108"/>
                  </a:cubicBezTo>
                  <a:cubicBezTo>
                    <a:pt x="216" y="105"/>
                    <a:pt x="218" y="103"/>
                    <a:pt x="221" y="101"/>
                  </a:cubicBezTo>
                  <a:cubicBezTo>
                    <a:pt x="222" y="100"/>
                    <a:pt x="223" y="100"/>
                    <a:pt x="224" y="99"/>
                  </a:cubicBezTo>
                  <a:cubicBezTo>
                    <a:pt x="225" y="98"/>
                    <a:pt x="226" y="96"/>
                    <a:pt x="227" y="96"/>
                  </a:cubicBezTo>
                  <a:cubicBezTo>
                    <a:pt x="229" y="94"/>
                    <a:pt x="232" y="94"/>
                    <a:pt x="234" y="92"/>
                  </a:cubicBezTo>
                  <a:cubicBezTo>
                    <a:pt x="235" y="91"/>
                    <a:pt x="236" y="89"/>
                    <a:pt x="238" y="89"/>
                  </a:cubicBezTo>
                  <a:cubicBezTo>
                    <a:pt x="238" y="89"/>
                    <a:pt x="242" y="89"/>
                    <a:pt x="241" y="87"/>
                  </a:cubicBezTo>
                  <a:cubicBezTo>
                    <a:pt x="241" y="87"/>
                    <a:pt x="238" y="88"/>
                    <a:pt x="238" y="88"/>
                  </a:cubicBezTo>
                  <a:cubicBezTo>
                    <a:pt x="238" y="87"/>
                    <a:pt x="240" y="88"/>
                    <a:pt x="239" y="86"/>
                  </a:cubicBezTo>
                  <a:cubicBezTo>
                    <a:pt x="239" y="86"/>
                    <a:pt x="238" y="85"/>
                    <a:pt x="239" y="85"/>
                  </a:cubicBezTo>
                  <a:cubicBezTo>
                    <a:pt x="239" y="84"/>
                    <a:pt x="239" y="85"/>
                    <a:pt x="240" y="84"/>
                  </a:cubicBezTo>
                  <a:cubicBezTo>
                    <a:pt x="239" y="85"/>
                    <a:pt x="241" y="86"/>
                    <a:pt x="241" y="85"/>
                  </a:cubicBezTo>
                  <a:cubicBezTo>
                    <a:pt x="242" y="85"/>
                    <a:pt x="245" y="83"/>
                    <a:pt x="244" y="82"/>
                  </a:cubicBezTo>
                  <a:cubicBezTo>
                    <a:pt x="244" y="83"/>
                    <a:pt x="238" y="82"/>
                    <a:pt x="239" y="81"/>
                  </a:cubicBezTo>
                  <a:cubicBezTo>
                    <a:pt x="239" y="80"/>
                    <a:pt x="240" y="82"/>
                    <a:pt x="241" y="81"/>
                  </a:cubicBezTo>
                  <a:cubicBezTo>
                    <a:pt x="241" y="81"/>
                    <a:pt x="243" y="80"/>
                    <a:pt x="243" y="80"/>
                  </a:cubicBezTo>
                  <a:cubicBezTo>
                    <a:pt x="243" y="80"/>
                    <a:pt x="242" y="79"/>
                    <a:pt x="242" y="78"/>
                  </a:cubicBezTo>
                  <a:cubicBezTo>
                    <a:pt x="243" y="77"/>
                    <a:pt x="243" y="76"/>
                    <a:pt x="241" y="76"/>
                  </a:cubicBezTo>
                  <a:cubicBezTo>
                    <a:pt x="241" y="76"/>
                    <a:pt x="237" y="74"/>
                    <a:pt x="237" y="74"/>
                  </a:cubicBezTo>
                  <a:cubicBezTo>
                    <a:pt x="238" y="73"/>
                    <a:pt x="239" y="74"/>
                    <a:pt x="240" y="74"/>
                  </a:cubicBezTo>
                  <a:cubicBezTo>
                    <a:pt x="241" y="73"/>
                    <a:pt x="239" y="71"/>
                    <a:pt x="238" y="71"/>
                  </a:cubicBezTo>
                  <a:cubicBezTo>
                    <a:pt x="237" y="70"/>
                    <a:pt x="236" y="69"/>
                    <a:pt x="236" y="68"/>
                  </a:cubicBezTo>
                  <a:cubicBezTo>
                    <a:pt x="235" y="67"/>
                    <a:pt x="238" y="65"/>
                    <a:pt x="237" y="64"/>
                  </a:cubicBezTo>
                  <a:cubicBezTo>
                    <a:pt x="238" y="65"/>
                    <a:pt x="237" y="66"/>
                    <a:pt x="237" y="67"/>
                  </a:cubicBezTo>
                  <a:cubicBezTo>
                    <a:pt x="237" y="67"/>
                    <a:pt x="239" y="69"/>
                    <a:pt x="239" y="69"/>
                  </a:cubicBezTo>
                  <a:cubicBezTo>
                    <a:pt x="241" y="67"/>
                    <a:pt x="239" y="62"/>
                    <a:pt x="242" y="61"/>
                  </a:cubicBezTo>
                  <a:cubicBezTo>
                    <a:pt x="241" y="61"/>
                    <a:pt x="241" y="66"/>
                    <a:pt x="242" y="67"/>
                  </a:cubicBezTo>
                  <a:cubicBezTo>
                    <a:pt x="242" y="69"/>
                    <a:pt x="244" y="69"/>
                    <a:pt x="244" y="71"/>
                  </a:cubicBezTo>
                  <a:cubicBezTo>
                    <a:pt x="244" y="72"/>
                    <a:pt x="241" y="74"/>
                    <a:pt x="242" y="75"/>
                  </a:cubicBezTo>
                  <a:cubicBezTo>
                    <a:pt x="242" y="75"/>
                    <a:pt x="248" y="69"/>
                    <a:pt x="247" y="67"/>
                  </a:cubicBezTo>
                  <a:cubicBezTo>
                    <a:pt x="247" y="65"/>
                    <a:pt x="245" y="64"/>
                    <a:pt x="245" y="62"/>
                  </a:cubicBezTo>
                  <a:cubicBezTo>
                    <a:pt x="244" y="61"/>
                    <a:pt x="245" y="58"/>
                    <a:pt x="247" y="59"/>
                  </a:cubicBezTo>
                  <a:cubicBezTo>
                    <a:pt x="246" y="58"/>
                    <a:pt x="245" y="61"/>
                    <a:pt x="246" y="62"/>
                  </a:cubicBezTo>
                  <a:cubicBezTo>
                    <a:pt x="248" y="64"/>
                    <a:pt x="248" y="65"/>
                    <a:pt x="250" y="62"/>
                  </a:cubicBezTo>
                  <a:cubicBezTo>
                    <a:pt x="251" y="61"/>
                    <a:pt x="253" y="58"/>
                    <a:pt x="252" y="56"/>
                  </a:cubicBezTo>
                  <a:cubicBezTo>
                    <a:pt x="252" y="56"/>
                    <a:pt x="251" y="55"/>
                    <a:pt x="252" y="54"/>
                  </a:cubicBezTo>
                  <a:cubicBezTo>
                    <a:pt x="252" y="54"/>
                    <a:pt x="253" y="52"/>
                    <a:pt x="253" y="52"/>
                  </a:cubicBezTo>
                  <a:cubicBezTo>
                    <a:pt x="253" y="52"/>
                    <a:pt x="253" y="54"/>
                    <a:pt x="253" y="54"/>
                  </a:cubicBezTo>
                  <a:cubicBezTo>
                    <a:pt x="253" y="54"/>
                    <a:pt x="258" y="51"/>
                    <a:pt x="260" y="51"/>
                  </a:cubicBezTo>
                  <a:cubicBezTo>
                    <a:pt x="261" y="50"/>
                    <a:pt x="263" y="51"/>
                    <a:pt x="264" y="51"/>
                  </a:cubicBezTo>
                  <a:cubicBezTo>
                    <a:pt x="266" y="50"/>
                    <a:pt x="265" y="49"/>
                    <a:pt x="265" y="48"/>
                  </a:cubicBezTo>
                  <a:cubicBezTo>
                    <a:pt x="266" y="48"/>
                    <a:pt x="266" y="50"/>
                    <a:pt x="267" y="50"/>
                  </a:cubicBezTo>
                  <a:cubicBezTo>
                    <a:pt x="267" y="50"/>
                    <a:pt x="269" y="49"/>
                    <a:pt x="269" y="49"/>
                  </a:cubicBezTo>
                  <a:cubicBezTo>
                    <a:pt x="271" y="51"/>
                    <a:pt x="275" y="46"/>
                    <a:pt x="272" y="46"/>
                  </a:cubicBezTo>
                  <a:cubicBezTo>
                    <a:pt x="272" y="46"/>
                    <a:pt x="272" y="48"/>
                    <a:pt x="271" y="48"/>
                  </a:cubicBezTo>
                  <a:cubicBezTo>
                    <a:pt x="270" y="48"/>
                    <a:pt x="268" y="44"/>
                    <a:pt x="268" y="44"/>
                  </a:cubicBezTo>
                  <a:cubicBezTo>
                    <a:pt x="269" y="43"/>
                    <a:pt x="268" y="42"/>
                    <a:pt x="269" y="41"/>
                  </a:cubicBezTo>
                  <a:cubicBezTo>
                    <a:pt x="270" y="39"/>
                    <a:pt x="271" y="37"/>
                    <a:pt x="272" y="36"/>
                  </a:cubicBezTo>
                  <a:cubicBezTo>
                    <a:pt x="273" y="36"/>
                    <a:pt x="274" y="35"/>
                    <a:pt x="274" y="35"/>
                  </a:cubicBezTo>
                  <a:cubicBezTo>
                    <a:pt x="276" y="36"/>
                    <a:pt x="277" y="33"/>
                    <a:pt x="278" y="32"/>
                  </a:cubicBezTo>
                  <a:cubicBezTo>
                    <a:pt x="278" y="32"/>
                    <a:pt x="280" y="33"/>
                    <a:pt x="281" y="32"/>
                  </a:cubicBezTo>
                  <a:cubicBezTo>
                    <a:pt x="283" y="31"/>
                    <a:pt x="285" y="31"/>
                    <a:pt x="286" y="30"/>
                  </a:cubicBezTo>
                  <a:cubicBezTo>
                    <a:pt x="287" y="30"/>
                    <a:pt x="289" y="29"/>
                    <a:pt x="288" y="28"/>
                  </a:cubicBezTo>
                  <a:cubicBezTo>
                    <a:pt x="286" y="26"/>
                    <a:pt x="286" y="25"/>
                    <a:pt x="285" y="24"/>
                  </a:cubicBezTo>
                  <a:cubicBezTo>
                    <a:pt x="281" y="23"/>
                    <a:pt x="287" y="14"/>
                    <a:pt x="281" y="14"/>
                  </a:cubicBezTo>
                  <a:cubicBezTo>
                    <a:pt x="280" y="13"/>
                    <a:pt x="279" y="15"/>
                    <a:pt x="278" y="14"/>
                  </a:cubicBezTo>
                  <a:cubicBezTo>
                    <a:pt x="277" y="13"/>
                    <a:pt x="277" y="12"/>
                    <a:pt x="276" y="13"/>
                  </a:cubicBezTo>
                  <a:cubicBezTo>
                    <a:pt x="275" y="14"/>
                    <a:pt x="274" y="16"/>
                    <a:pt x="273" y="17"/>
                  </a:cubicBezTo>
                  <a:cubicBezTo>
                    <a:pt x="272" y="18"/>
                    <a:pt x="272" y="20"/>
                    <a:pt x="271" y="21"/>
                  </a:cubicBezTo>
                  <a:cubicBezTo>
                    <a:pt x="271" y="23"/>
                    <a:pt x="270" y="26"/>
                    <a:pt x="268" y="26"/>
                  </a:cubicBezTo>
                  <a:cubicBezTo>
                    <a:pt x="266" y="26"/>
                    <a:pt x="266" y="28"/>
                    <a:pt x="264" y="28"/>
                  </a:cubicBezTo>
                  <a:cubicBezTo>
                    <a:pt x="259" y="28"/>
                    <a:pt x="254" y="28"/>
                    <a:pt x="249" y="28"/>
                  </a:cubicBezTo>
                  <a:cubicBezTo>
                    <a:pt x="247" y="28"/>
                    <a:pt x="247" y="28"/>
                    <a:pt x="246" y="29"/>
                  </a:cubicBezTo>
                  <a:cubicBezTo>
                    <a:pt x="245" y="31"/>
                    <a:pt x="241" y="33"/>
                    <a:pt x="241" y="34"/>
                  </a:cubicBezTo>
                  <a:cubicBezTo>
                    <a:pt x="242" y="37"/>
                    <a:pt x="239" y="39"/>
                    <a:pt x="237" y="39"/>
                  </a:cubicBezTo>
                  <a:cubicBezTo>
                    <a:pt x="235" y="39"/>
                    <a:pt x="234" y="38"/>
                    <a:pt x="232" y="38"/>
                  </a:cubicBezTo>
                  <a:cubicBezTo>
                    <a:pt x="230" y="38"/>
                    <a:pt x="228" y="39"/>
                    <a:pt x="227" y="39"/>
                  </a:cubicBezTo>
                  <a:cubicBezTo>
                    <a:pt x="227" y="39"/>
                    <a:pt x="227" y="42"/>
                    <a:pt x="228" y="42"/>
                  </a:cubicBezTo>
                  <a:cubicBezTo>
                    <a:pt x="227" y="43"/>
                    <a:pt x="226" y="44"/>
                    <a:pt x="224" y="45"/>
                  </a:cubicBezTo>
                  <a:cubicBezTo>
                    <a:pt x="222" y="46"/>
                    <a:pt x="219" y="48"/>
                    <a:pt x="216" y="49"/>
                  </a:cubicBezTo>
                  <a:cubicBezTo>
                    <a:pt x="213" y="50"/>
                    <a:pt x="210" y="50"/>
                    <a:pt x="207" y="49"/>
                  </a:cubicBezTo>
                  <a:cubicBezTo>
                    <a:pt x="206" y="48"/>
                    <a:pt x="205" y="47"/>
                    <a:pt x="206" y="46"/>
                  </a:cubicBezTo>
                  <a:cubicBezTo>
                    <a:pt x="206" y="46"/>
                    <a:pt x="207" y="44"/>
                    <a:pt x="208" y="44"/>
                  </a:cubicBezTo>
                  <a:cubicBezTo>
                    <a:pt x="208" y="44"/>
                    <a:pt x="208" y="45"/>
                    <a:pt x="208" y="46"/>
                  </a:cubicBezTo>
                  <a:cubicBezTo>
                    <a:pt x="210" y="42"/>
                    <a:pt x="211" y="39"/>
                    <a:pt x="209" y="35"/>
                  </a:cubicBezTo>
                  <a:cubicBezTo>
                    <a:pt x="208" y="34"/>
                    <a:pt x="206" y="36"/>
                    <a:pt x="205" y="36"/>
                  </a:cubicBezTo>
                  <a:cubicBezTo>
                    <a:pt x="204" y="37"/>
                    <a:pt x="204" y="36"/>
                    <a:pt x="203" y="36"/>
                  </a:cubicBezTo>
                  <a:cubicBezTo>
                    <a:pt x="202" y="35"/>
                    <a:pt x="204" y="34"/>
                    <a:pt x="204" y="34"/>
                  </a:cubicBezTo>
                  <a:cubicBezTo>
                    <a:pt x="208" y="30"/>
                    <a:pt x="205" y="26"/>
                    <a:pt x="201" y="25"/>
                  </a:cubicBezTo>
                  <a:cubicBezTo>
                    <a:pt x="198" y="24"/>
                    <a:pt x="198" y="25"/>
                    <a:pt x="196" y="26"/>
                  </a:cubicBezTo>
                  <a:cubicBezTo>
                    <a:pt x="196" y="27"/>
                    <a:pt x="196" y="27"/>
                    <a:pt x="196" y="28"/>
                  </a:cubicBezTo>
                  <a:cubicBezTo>
                    <a:pt x="196" y="29"/>
                    <a:pt x="194" y="28"/>
                    <a:pt x="193" y="28"/>
                  </a:cubicBezTo>
                  <a:cubicBezTo>
                    <a:pt x="192" y="28"/>
                    <a:pt x="190" y="36"/>
                    <a:pt x="190" y="37"/>
                  </a:cubicBezTo>
                  <a:cubicBezTo>
                    <a:pt x="191" y="42"/>
                    <a:pt x="192" y="45"/>
                    <a:pt x="188" y="47"/>
                  </a:cubicBezTo>
                  <a:cubicBezTo>
                    <a:pt x="188" y="48"/>
                    <a:pt x="185" y="49"/>
                    <a:pt x="185" y="48"/>
                  </a:cubicBezTo>
                  <a:cubicBezTo>
                    <a:pt x="185" y="46"/>
                    <a:pt x="184" y="44"/>
                    <a:pt x="184" y="42"/>
                  </a:cubicBezTo>
                  <a:cubicBezTo>
                    <a:pt x="184" y="41"/>
                    <a:pt x="186" y="30"/>
                    <a:pt x="186" y="30"/>
                  </a:cubicBezTo>
                  <a:cubicBezTo>
                    <a:pt x="185" y="30"/>
                    <a:pt x="183" y="32"/>
                    <a:pt x="183" y="31"/>
                  </a:cubicBezTo>
                  <a:cubicBezTo>
                    <a:pt x="183" y="30"/>
                    <a:pt x="186" y="26"/>
                    <a:pt x="187" y="25"/>
                  </a:cubicBezTo>
                  <a:cubicBezTo>
                    <a:pt x="188" y="23"/>
                    <a:pt x="191" y="23"/>
                    <a:pt x="193" y="22"/>
                  </a:cubicBezTo>
                  <a:cubicBezTo>
                    <a:pt x="196" y="22"/>
                    <a:pt x="199" y="23"/>
                    <a:pt x="202" y="23"/>
                  </a:cubicBezTo>
                  <a:cubicBezTo>
                    <a:pt x="205" y="23"/>
                    <a:pt x="201" y="20"/>
                    <a:pt x="199" y="20"/>
                  </a:cubicBezTo>
                  <a:cubicBezTo>
                    <a:pt x="197" y="20"/>
                    <a:pt x="199" y="17"/>
                    <a:pt x="196" y="17"/>
                  </a:cubicBezTo>
                  <a:cubicBezTo>
                    <a:pt x="194" y="18"/>
                    <a:pt x="192" y="19"/>
                    <a:pt x="189" y="19"/>
                  </a:cubicBezTo>
                  <a:cubicBezTo>
                    <a:pt x="187" y="19"/>
                    <a:pt x="185" y="17"/>
                    <a:pt x="183" y="16"/>
                  </a:cubicBezTo>
                  <a:cubicBezTo>
                    <a:pt x="183" y="16"/>
                    <a:pt x="180" y="16"/>
                    <a:pt x="181" y="15"/>
                  </a:cubicBezTo>
                  <a:cubicBezTo>
                    <a:pt x="182" y="15"/>
                    <a:pt x="184" y="14"/>
                    <a:pt x="184" y="13"/>
                  </a:cubicBezTo>
                  <a:cubicBezTo>
                    <a:pt x="184" y="13"/>
                    <a:pt x="176" y="16"/>
                    <a:pt x="175" y="16"/>
                  </a:cubicBezTo>
                  <a:cubicBezTo>
                    <a:pt x="174" y="17"/>
                    <a:pt x="173" y="18"/>
                    <a:pt x="172" y="18"/>
                  </a:cubicBezTo>
                  <a:cubicBezTo>
                    <a:pt x="170" y="18"/>
                    <a:pt x="170" y="16"/>
                    <a:pt x="168" y="16"/>
                  </a:cubicBezTo>
                  <a:cubicBezTo>
                    <a:pt x="167" y="16"/>
                    <a:pt x="162" y="18"/>
                    <a:pt x="165" y="15"/>
                  </a:cubicBezTo>
                  <a:cubicBezTo>
                    <a:pt x="168" y="13"/>
                    <a:pt x="171" y="11"/>
                    <a:pt x="174" y="9"/>
                  </a:cubicBezTo>
                  <a:cubicBezTo>
                    <a:pt x="172" y="9"/>
                    <a:pt x="170" y="7"/>
                    <a:pt x="168" y="9"/>
                  </a:cubicBezTo>
                  <a:cubicBezTo>
                    <a:pt x="165" y="10"/>
                    <a:pt x="164" y="8"/>
                    <a:pt x="161" y="7"/>
                  </a:cubicBezTo>
                  <a:cubicBezTo>
                    <a:pt x="160" y="7"/>
                    <a:pt x="159" y="6"/>
                    <a:pt x="158" y="5"/>
                  </a:cubicBezTo>
                  <a:cubicBezTo>
                    <a:pt x="156" y="5"/>
                    <a:pt x="155" y="6"/>
                    <a:pt x="153" y="6"/>
                  </a:cubicBezTo>
                  <a:cubicBezTo>
                    <a:pt x="152" y="5"/>
                    <a:pt x="150" y="5"/>
                    <a:pt x="150" y="3"/>
                  </a:cubicBezTo>
                  <a:cubicBezTo>
                    <a:pt x="150" y="3"/>
                    <a:pt x="148" y="0"/>
                    <a:pt x="148" y="1"/>
                  </a:cubicBezTo>
                  <a:cubicBezTo>
                    <a:pt x="147" y="1"/>
                    <a:pt x="148" y="4"/>
                    <a:pt x="147" y="4"/>
                  </a:cubicBezTo>
                  <a:cubicBezTo>
                    <a:pt x="146" y="4"/>
                    <a:pt x="145" y="4"/>
                    <a:pt x="145" y="4"/>
                  </a:cubicBezTo>
                  <a:cubicBezTo>
                    <a:pt x="142" y="4"/>
                    <a:pt x="139" y="4"/>
                    <a:pt x="136" y="4"/>
                  </a:cubicBezTo>
                  <a:cubicBezTo>
                    <a:pt x="125" y="4"/>
                    <a:pt x="115" y="4"/>
                    <a:pt x="105" y="4"/>
                  </a:cubicBezTo>
                  <a:cubicBezTo>
                    <a:pt x="80" y="4"/>
                    <a:pt x="55" y="4"/>
                    <a:pt x="30" y="4"/>
                  </a:cubicBezTo>
                  <a:cubicBezTo>
                    <a:pt x="24" y="4"/>
                    <a:pt x="17" y="4"/>
                    <a:pt x="11" y="4"/>
                  </a:cubicBezTo>
                  <a:cubicBezTo>
                    <a:pt x="12" y="5"/>
                    <a:pt x="14" y="13"/>
                    <a:pt x="11" y="14"/>
                  </a:cubicBezTo>
                  <a:cubicBezTo>
                    <a:pt x="9" y="14"/>
                    <a:pt x="8" y="14"/>
                    <a:pt x="10" y="12"/>
                  </a:cubicBezTo>
                  <a:cubicBezTo>
                    <a:pt x="12" y="9"/>
                    <a:pt x="9" y="9"/>
                    <a:pt x="7" y="9"/>
                  </a:cubicBezTo>
                  <a:cubicBezTo>
                    <a:pt x="5" y="9"/>
                    <a:pt x="2" y="7"/>
                    <a:pt x="1" y="7"/>
                  </a:cubicBezTo>
                  <a:cubicBezTo>
                    <a:pt x="0" y="8"/>
                    <a:pt x="2" y="12"/>
                    <a:pt x="2" y="12"/>
                  </a:cubicBezTo>
                  <a:cubicBezTo>
                    <a:pt x="3" y="15"/>
                    <a:pt x="4" y="16"/>
                    <a:pt x="4" y="18"/>
                  </a:cubicBezTo>
                  <a:cubicBezTo>
                    <a:pt x="4" y="19"/>
                    <a:pt x="7" y="21"/>
                    <a:pt x="8" y="21"/>
                  </a:cubicBezTo>
                  <a:cubicBezTo>
                    <a:pt x="7" y="21"/>
                    <a:pt x="6" y="21"/>
                    <a:pt x="5" y="22"/>
                  </a:cubicBezTo>
                  <a:cubicBezTo>
                    <a:pt x="4" y="23"/>
                    <a:pt x="5" y="24"/>
                    <a:pt x="5" y="25"/>
                  </a:cubicBezTo>
                  <a:cubicBezTo>
                    <a:pt x="5" y="28"/>
                    <a:pt x="5" y="30"/>
                    <a:pt x="4" y="32"/>
                  </a:cubicBezTo>
                  <a:cubicBezTo>
                    <a:pt x="4" y="35"/>
                    <a:pt x="3" y="37"/>
                    <a:pt x="2" y="40"/>
                  </a:cubicBezTo>
                  <a:cubicBezTo>
                    <a:pt x="1" y="43"/>
                    <a:pt x="3" y="46"/>
                    <a:pt x="4" y="49"/>
                  </a:cubicBezTo>
                  <a:cubicBezTo>
                    <a:pt x="4" y="52"/>
                    <a:pt x="3" y="54"/>
                    <a:pt x="3" y="56"/>
                  </a:cubicBezTo>
                  <a:cubicBezTo>
                    <a:pt x="3" y="57"/>
                    <a:pt x="4" y="58"/>
                    <a:pt x="4" y="59"/>
                  </a:cubicBezTo>
                  <a:cubicBezTo>
                    <a:pt x="5" y="60"/>
                    <a:pt x="5" y="62"/>
                    <a:pt x="5" y="63"/>
                  </a:cubicBezTo>
                  <a:cubicBezTo>
                    <a:pt x="6" y="66"/>
                    <a:pt x="9" y="67"/>
                    <a:pt x="10" y="70"/>
                  </a:cubicBezTo>
                  <a:cubicBezTo>
                    <a:pt x="11" y="72"/>
                    <a:pt x="11" y="71"/>
                    <a:pt x="12" y="70"/>
                  </a:cubicBezTo>
                  <a:cubicBezTo>
                    <a:pt x="12" y="70"/>
                    <a:pt x="13" y="73"/>
                    <a:pt x="13" y="73"/>
                  </a:cubicBezTo>
                  <a:cubicBezTo>
                    <a:pt x="13" y="73"/>
                    <a:pt x="12" y="72"/>
                    <a:pt x="12" y="73"/>
                  </a:cubicBezTo>
                  <a:cubicBezTo>
                    <a:pt x="12" y="74"/>
                    <a:pt x="12" y="75"/>
                    <a:pt x="13" y="76"/>
                  </a:cubicBezTo>
                  <a:cubicBezTo>
                    <a:pt x="14" y="76"/>
                    <a:pt x="14" y="76"/>
                    <a:pt x="15" y="77"/>
                  </a:cubicBezTo>
                  <a:cubicBezTo>
                    <a:pt x="16" y="78"/>
                    <a:pt x="14" y="79"/>
                    <a:pt x="15" y="80"/>
                  </a:cubicBezTo>
                  <a:cubicBezTo>
                    <a:pt x="17" y="83"/>
                    <a:pt x="21" y="85"/>
                    <a:pt x="21" y="88"/>
                  </a:cubicBezTo>
                  <a:cubicBezTo>
                    <a:pt x="22" y="90"/>
                    <a:pt x="23" y="90"/>
                    <a:pt x="25" y="91"/>
                  </a:cubicBezTo>
                  <a:cubicBezTo>
                    <a:pt x="27" y="92"/>
                    <a:pt x="29" y="93"/>
                    <a:pt x="31" y="93"/>
                  </a:cubicBezTo>
                  <a:cubicBezTo>
                    <a:pt x="33" y="93"/>
                    <a:pt x="35" y="95"/>
                    <a:pt x="36" y="96"/>
                  </a:cubicBezTo>
                  <a:cubicBezTo>
                    <a:pt x="36" y="97"/>
                    <a:pt x="40" y="101"/>
                    <a:pt x="39" y="102"/>
                  </a:cubicBezTo>
                  <a:cubicBezTo>
                    <a:pt x="43" y="101"/>
                    <a:pt x="48" y="100"/>
                    <a:pt x="52" y="101"/>
                  </a:cubicBezTo>
                  <a:cubicBezTo>
                    <a:pt x="58" y="103"/>
                    <a:pt x="63" y="106"/>
                    <a:pt x="68" y="108"/>
                  </a:cubicBezTo>
                  <a:close/>
                </a:path>
              </a:pathLst>
            </a:custGeom>
            <a:grpFill/>
            <a:ln w="9525"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42" name="Freeform 642"/>
            <p:cNvSpPr>
              <a:spLocks noEditPoints="1"/>
            </p:cNvSpPr>
            <p:nvPr/>
          </p:nvSpPr>
          <p:spPr bwMode="auto">
            <a:xfrm>
              <a:off x="5133309" y="4907791"/>
              <a:ext cx="3984080" cy="2048308"/>
            </a:xfrm>
            <a:custGeom>
              <a:avLst/>
              <a:gdLst>
                <a:gd name="T0" fmla="*/ 255 w 427"/>
                <a:gd name="T1" fmla="*/ 181 h 219"/>
                <a:gd name="T2" fmla="*/ 299 w 427"/>
                <a:gd name="T3" fmla="*/ 195 h 219"/>
                <a:gd name="T4" fmla="*/ 296 w 427"/>
                <a:gd name="T5" fmla="*/ 215 h 219"/>
                <a:gd name="T6" fmla="*/ 332 w 427"/>
                <a:gd name="T7" fmla="*/ 200 h 219"/>
                <a:gd name="T8" fmla="*/ 366 w 427"/>
                <a:gd name="T9" fmla="*/ 196 h 219"/>
                <a:gd name="T10" fmla="*/ 383 w 427"/>
                <a:gd name="T11" fmla="*/ 200 h 219"/>
                <a:gd name="T12" fmla="*/ 391 w 427"/>
                <a:gd name="T13" fmla="*/ 201 h 219"/>
                <a:gd name="T14" fmla="*/ 380 w 427"/>
                <a:gd name="T15" fmla="*/ 188 h 219"/>
                <a:gd name="T16" fmla="*/ 382 w 427"/>
                <a:gd name="T17" fmla="*/ 176 h 219"/>
                <a:gd name="T18" fmla="*/ 354 w 427"/>
                <a:gd name="T19" fmla="*/ 180 h 219"/>
                <a:gd name="T20" fmla="*/ 414 w 427"/>
                <a:gd name="T21" fmla="*/ 160 h 219"/>
                <a:gd name="T22" fmla="*/ 417 w 427"/>
                <a:gd name="T23" fmla="*/ 144 h 219"/>
                <a:gd name="T24" fmla="*/ 415 w 427"/>
                <a:gd name="T25" fmla="*/ 139 h 219"/>
                <a:gd name="T26" fmla="*/ 394 w 427"/>
                <a:gd name="T27" fmla="*/ 126 h 219"/>
                <a:gd name="T28" fmla="*/ 390 w 427"/>
                <a:gd name="T29" fmla="*/ 110 h 219"/>
                <a:gd name="T30" fmla="*/ 378 w 427"/>
                <a:gd name="T31" fmla="*/ 104 h 219"/>
                <a:gd name="T32" fmla="*/ 364 w 427"/>
                <a:gd name="T33" fmla="*/ 112 h 219"/>
                <a:gd name="T34" fmla="*/ 356 w 427"/>
                <a:gd name="T35" fmla="*/ 107 h 219"/>
                <a:gd name="T36" fmla="*/ 342 w 427"/>
                <a:gd name="T37" fmla="*/ 85 h 219"/>
                <a:gd name="T38" fmla="*/ 314 w 427"/>
                <a:gd name="T39" fmla="*/ 91 h 219"/>
                <a:gd name="T40" fmla="*/ 320 w 427"/>
                <a:gd name="T41" fmla="*/ 116 h 219"/>
                <a:gd name="T42" fmla="*/ 306 w 427"/>
                <a:gd name="T43" fmla="*/ 159 h 219"/>
                <a:gd name="T44" fmla="*/ 292 w 427"/>
                <a:gd name="T45" fmla="*/ 135 h 219"/>
                <a:gd name="T46" fmla="*/ 250 w 427"/>
                <a:gd name="T47" fmla="*/ 119 h 219"/>
                <a:gd name="T48" fmla="*/ 237 w 427"/>
                <a:gd name="T49" fmla="*/ 86 h 219"/>
                <a:gd name="T50" fmla="*/ 246 w 427"/>
                <a:gd name="T51" fmla="*/ 77 h 219"/>
                <a:gd name="T52" fmla="*/ 246 w 427"/>
                <a:gd name="T53" fmla="*/ 70 h 219"/>
                <a:gd name="T54" fmla="*/ 263 w 427"/>
                <a:gd name="T55" fmla="*/ 58 h 219"/>
                <a:gd name="T56" fmla="*/ 276 w 427"/>
                <a:gd name="T57" fmla="*/ 48 h 219"/>
                <a:gd name="T58" fmla="*/ 293 w 427"/>
                <a:gd name="T59" fmla="*/ 36 h 219"/>
                <a:gd name="T60" fmla="*/ 276 w 427"/>
                <a:gd name="T61" fmla="*/ 23 h 219"/>
                <a:gd name="T62" fmla="*/ 262 w 427"/>
                <a:gd name="T63" fmla="*/ 35 h 219"/>
                <a:gd name="T64" fmla="*/ 252 w 427"/>
                <a:gd name="T65" fmla="*/ 23 h 219"/>
                <a:gd name="T66" fmla="*/ 241 w 427"/>
                <a:gd name="T67" fmla="*/ 10 h 219"/>
                <a:gd name="T68" fmla="*/ 223 w 427"/>
                <a:gd name="T69" fmla="*/ 6 h 219"/>
                <a:gd name="T70" fmla="*/ 232 w 427"/>
                <a:gd name="T71" fmla="*/ 27 h 219"/>
                <a:gd name="T72" fmla="*/ 226 w 427"/>
                <a:gd name="T73" fmla="*/ 40 h 219"/>
                <a:gd name="T74" fmla="*/ 218 w 427"/>
                <a:gd name="T75" fmla="*/ 37 h 219"/>
                <a:gd name="T76" fmla="*/ 164 w 427"/>
                <a:gd name="T77" fmla="*/ 29 h 219"/>
                <a:gd name="T78" fmla="*/ 166 w 427"/>
                <a:gd name="T79" fmla="*/ 41 h 219"/>
                <a:gd name="T80" fmla="*/ 160 w 427"/>
                <a:gd name="T81" fmla="*/ 40 h 219"/>
                <a:gd name="T82" fmla="*/ 133 w 427"/>
                <a:gd name="T83" fmla="*/ 30 h 219"/>
                <a:gd name="T84" fmla="*/ 83 w 427"/>
                <a:gd name="T85" fmla="*/ 23 h 219"/>
                <a:gd name="T86" fmla="*/ 71 w 427"/>
                <a:gd name="T87" fmla="*/ 18 h 219"/>
                <a:gd name="T88" fmla="*/ 50 w 427"/>
                <a:gd name="T89" fmla="*/ 24 h 219"/>
                <a:gd name="T90" fmla="*/ 49 w 427"/>
                <a:gd name="T91" fmla="*/ 22 h 219"/>
                <a:gd name="T92" fmla="*/ 29 w 427"/>
                <a:gd name="T93" fmla="*/ 23 h 219"/>
                <a:gd name="T94" fmla="*/ 21 w 427"/>
                <a:gd name="T95" fmla="*/ 28 h 219"/>
                <a:gd name="T96" fmla="*/ 3 w 427"/>
                <a:gd name="T97" fmla="*/ 97 h 219"/>
                <a:gd name="T98" fmla="*/ 40 w 427"/>
                <a:gd name="T99" fmla="*/ 116 h 219"/>
                <a:gd name="T100" fmla="*/ 53 w 427"/>
                <a:gd name="T101" fmla="*/ 141 h 219"/>
                <a:gd name="T102" fmla="*/ 62 w 427"/>
                <a:gd name="T103" fmla="*/ 150 h 219"/>
                <a:gd name="T104" fmla="*/ 67 w 427"/>
                <a:gd name="T105" fmla="*/ 160 h 219"/>
                <a:gd name="T106" fmla="*/ 80 w 427"/>
                <a:gd name="T107" fmla="*/ 166 h 219"/>
                <a:gd name="T108" fmla="*/ 133 w 427"/>
                <a:gd name="T109" fmla="*/ 176 h 219"/>
                <a:gd name="T110" fmla="*/ 97 w 427"/>
                <a:gd name="T111" fmla="*/ 57 h 219"/>
                <a:gd name="T112" fmla="*/ 87 w 427"/>
                <a:gd name="T113" fmla="*/ 51 h 219"/>
                <a:gd name="T114" fmla="*/ 113 w 427"/>
                <a:gd name="T115" fmla="*/ 49 h 219"/>
                <a:gd name="T116" fmla="*/ 142 w 427"/>
                <a:gd name="T117" fmla="*/ 85 h 219"/>
                <a:gd name="T118" fmla="*/ 131 w 427"/>
                <a:gd name="T119" fmla="*/ 85 h 219"/>
                <a:gd name="T120" fmla="*/ 160 w 427"/>
                <a:gd name="T121" fmla="*/ 78 h 219"/>
                <a:gd name="T122" fmla="*/ 210 w 427"/>
                <a:gd name="T123" fmla="*/ 150 h 219"/>
                <a:gd name="T124" fmla="*/ 222 w 427"/>
                <a:gd name="T125" fmla="*/ 165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7" h="219">
                  <a:moveTo>
                    <a:pt x="229" y="174"/>
                  </a:moveTo>
                  <a:cubicBezTo>
                    <a:pt x="229" y="174"/>
                    <a:pt x="229" y="173"/>
                    <a:pt x="229" y="173"/>
                  </a:cubicBezTo>
                  <a:cubicBezTo>
                    <a:pt x="229" y="173"/>
                    <a:pt x="232" y="177"/>
                    <a:pt x="232" y="177"/>
                  </a:cubicBezTo>
                  <a:cubicBezTo>
                    <a:pt x="234" y="177"/>
                    <a:pt x="235" y="178"/>
                    <a:pt x="236" y="178"/>
                  </a:cubicBezTo>
                  <a:cubicBezTo>
                    <a:pt x="238" y="178"/>
                    <a:pt x="238" y="177"/>
                    <a:pt x="239" y="178"/>
                  </a:cubicBezTo>
                  <a:cubicBezTo>
                    <a:pt x="242" y="179"/>
                    <a:pt x="244" y="180"/>
                    <a:pt x="246" y="181"/>
                  </a:cubicBezTo>
                  <a:cubicBezTo>
                    <a:pt x="247" y="182"/>
                    <a:pt x="248" y="181"/>
                    <a:pt x="249" y="181"/>
                  </a:cubicBezTo>
                  <a:cubicBezTo>
                    <a:pt x="250" y="180"/>
                    <a:pt x="251" y="180"/>
                    <a:pt x="252" y="180"/>
                  </a:cubicBezTo>
                  <a:cubicBezTo>
                    <a:pt x="253" y="180"/>
                    <a:pt x="254" y="181"/>
                    <a:pt x="255" y="181"/>
                  </a:cubicBezTo>
                  <a:cubicBezTo>
                    <a:pt x="257" y="181"/>
                    <a:pt x="258" y="180"/>
                    <a:pt x="259" y="179"/>
                  </a:cubicBezTo>
                  <a:cubicBezTo>
                    <a:pt x="260" y="178"/>
                    <a:pt x="263" y="175"/>
                    <a:pt x="264" y="175"/>
                  </a:cubicBezTo>
                  <a:cubicBezTo>
                    <a:pt x="264" y="175"/>
                    <a:pt x="265" y="176"/>
                    <a:pt x="265" y="176"/>
                  </a:cubicBezTo>
                  <a:cubicBezTo>
                    <a:pt x="267" y="176"/>
                    <a:pt x="268" y="176"/>
                    <a:pt x="269" y="176"/>
                  </a:cubicBezTo>
                  <a:cubicBezTo>
                    <a:pt x="273" y="176"/>
                    <a:pt x="272" y="179"/>
                    <a:pt x="274" y="181"/>
                  </a:cubicBezTo>
                  <a:cubicBezTo>
                    <a:pt x="275" y="182"/>
                    <a:pt x="279" y="181"/>
                    <a:pt x="279" y="183"/>
                  </a:cubicBezTo>
                  <a:cubicBezTo>
                    <a:pt x="279" y="185"/>
                    <a:pt x="280" y="187"/>
                    <a:pt x="281" y="189"/>
                  </a:cubicBezTo>
                  <a:cubicBezTo>
                    <a:pt x="281" y="194"/>
                    <a:pt x="290" y="193"/>
                    <a:pt x="293" y="194"/>
                  </a:cubicBezTo>
                  <a:cubicBezTo>
                    <a:pt x="295" y="194"/>
                    <a:pt x="298" y="194"/>
                    <a:pt x="299" y="195"/>
                  </a:cubicBezTo>
                  <a:cubicBezTo>
                    <a:pt x="300" y="196"/>
                    <a:pt x="305" y="201"/>
                    <a:pt x="304" y="201"/>
                  </a:cubicBezTo>
                  <a:cubicBezTo>
                    <a:pt x="302" y="203"/>
                    <a:pt x="302" y="203"/>
                    <a:pt x="300" y="202"/>
                  </a:cubicBezTo>
                  <a:cubicBezTo>
                    <a:pt x="299" y="201"/>
                    <a:pt x="295" y="199"/>
                    <a:pt x="295" y="199"/>
                  </a:cubicBezTo>
                  <a:cubicBezTo>
                    <a:pt x="295" y="200"/>
                    <a:pt x="298" y="201"/>
                    <a:pt x="297" y="203"/>
                  </a:cubicBezTo>
                  <a:cubicBezTo>
                    <a:pt x="296" y="204"/>
                    <a:pt x="295" y="206"/>
                    <a:pt x="295" y="207"/>
                  </a:cubicBezTo>
                  <a:cubicBezTo>
                    <a:pt x="295" y="209"/>
                    <a:pt x="295" y="210"/>
                    <a:pt x="294" y="211"/>
                  </a:cubicBezTo>
                  <a:cubicBezTo>
                    <a:pt x="294" y="212"/>
                    <a:pt x="291" y="213"/>
                    <a:pt x="291" y="213"/>
                  </a:cubicBezTo>
                  <a:cubicBezTo>
                    <a:pt x="290" y="214"/>
                    <a:pt x="287" y="219"/>
                    <a:pt x="291" y="219"/>
                  </a:cubicBezTo>
                  <a:cubicBezTo>
                    <a:pt x="292" y="219"/>
                    <a:pt x="294" y="217"/>
                    <a:pt x="296" y="215"/>
                  </a:cubicBezTo>
                  <a:cubicBezTo>
                    <a:pt x="298" y="214"/>
                    <a:pt x="299" y="216"/>
                    <a:pt x="301" y="215"/>
                  </a:cubicBezTo>
                  <a:cubicBezTo>
                    <a:pt x="304" y="215"/>
                    <a:pt x="305" y="213"/>
                    <a:pt x="308" y="213"/>
                  </a:cubicBezTo>
                  <a:cubicBezTo>
                    <a:pt x="308" y="211"/>
                    <a:pt x="308" y="212"/>
                    <a:pt x="306" y="211"/>
                  </a:cubicBezTo>
                  <a:cubicBezTo>
                    <a:pt x="305" y="211"/>
                    <a:pt x="305" y="210"/>
                    <a:pt x="306" y="210"/>
                  </a:cubicBezTo>
                  <a:cubicBezTo>
                    <a:pt x="307" y="208"/>
                    <a:pt x="308" y="207"/>
                    <a:pt x="311" y="207"/>
                  </a:cubicBezTo>
                  <a:cubicBezTo>
                    <a:pt x="312" y="207"/>
                    <a:pt x="315" y="205"/>
                    <a:pt x="317" y="206"/>
                  </a:cubicBezTo>
                  <a:cubicBezTo>
                    <a:pt x="319" y="207"/>
                    <a:pt x="320" y="203"/>
                    <a:pt x="322" y="206"/>
                  </a:cubicBezTo>
                  <a:cubicBezTo>
                    <a:pt x="324" y="204"/>
                    <a:pt x="325" y="203"/>
                    <a:pt x="327" y="201"/>
                  </a:cubicBezTo>
                  <a:cubicBezTo>
                    <a:pt x="329" y="200"/>
                    <a:pt x="330" y="200"/>
                    <a:pt x="332" y="200"/>
                  </a:cubicBezTo>
                  <a:cubicBezTo>
                    <a:pt x="335" y="200"/>
                    <a:pt x="339" y="200"/>
                    <a:pt x="342" y="200"/>
                  </a:cubicBezTo>
                  <a:cubicBezTo>
                    <a:pt x="345" y="200"/>
                    <a:pt x="346" y="201"/>
                    <a:pt x="347" y="199"/>
                  </a:cubicBezTo>
                  <a:cubicBezTo>
                    <a:pt x="348" y="198"/>
                    <a:pt x="349" y="199"/>
                    <a:pt x="350" y="198"/>
                  </a:cubicBezTo>
                  <a:cubicBezTo>
                    <a:pt x="351" y="196"/>
                    <a:pt x="352" y="195"/>
                    <a:pt x="352" y="193"/>
                  </a:cubicBezTo>
                  <a:cubicBezTo>
                    <a:pt x="353" y="191"/>
                    <a:pt x="353" y="190"/>
                    <a:pt x="354" y="188"/>
                  </a:cubicBezTo>
                  <a:cubicBezTo>
                    <a:pt x="355" y="187"/>
                    <a:pt x="356" y="186"/>
                    <a:pt x="357" y="185"/>
                  </a:cubicBezTo>
                  <a:cubicBezTo>
                    <a:pt x="358" y="184"/>
                    <a:pt x="359" y="187"/>
                    <a:pt x="361" y="186"/>
                  </a:cubicBezTo>
                  <a:cubicBezTo>
                    <a:pt x="363" y="184"/>
                    <a:pt x="365" y="187"/>
                    <a:pt x="365" y="189"/>
                  </a:cubicBezTo>
                  <a:cubicBezTo>
                    <a:pt x="365" y="190"/>
                    <a:pt x="364" y="196"/>
                    <a:pt x="366" y="196"/>
                  </a:cubicBezTo>
                  <a:cubicBezTo>
                    <a:pt x="367" y="197"/>
                    <a:pt x="368" y="199"/>
                    <a:pt x="369" y="201"/>
                  </a:cubicBezTo>
                  <a:cubicBezTo>
                    <a:pt x="370" y="199"/>
                    <a:pt x="381" y="196"/>
                    <a:pt x="381" y="196"/>
                  </a:cubicBezTo>
                  <a:cubicBezTo>
                    <a:pt x="381" y="195"/>
                    <a:pt x="380" y="195"/>
                    <a:pt x="380" y="194"/>
                  </a:cubicBezTo>
                  <a:cubicBezTo>
                    <a:pt x="380" y="194"/>
                    <a:pt x="382" y="196"/>
                    <a:pt x="382" y="196"/>
                  </a:cubicBezTo>
                  <a:cubicBezTo>
                    <a:pt x="382" y="197"/>
                    <a:pt x="380" y="197"/>
                    <a:pt x="380" y="197"/>
                  </a:cubicBezTo>
                  <a:cubicBezTo>
                    <a:pt x="380" y="197"/>
                    <a:pt x="386" y="198"/>
                    <a:pt x="386" y="198"/>
                  </a:cubicBezTo>
                  <a:cubicBezTo>
                    <a:pt x="386" y="198"/>
                    <a:pt x="386" y="198"/>
                    <a:pt x="386" y="198"/>
                  </a:cubicBezTo>
                  <a:cubicBezTo>
                    <a:pt x="386" y="198"/>
                    <a:pt x="386" y="199"/>
                    <a:pt x="386" y="199"/>
                  </a:cubicBezTo>
                  <a:cubicBezTo>
                    <a:pt x="385" y="199"/>
                    <a:pt x="384" y="199"/>
                    <a:pt x="383" y="200"/>
                  </a:cubicBezTo>
                  <a:cubicBezTo>
                    <a:pt x="383" y="201"/>
                    <a:pt x="382" y="198"/>
                    <a:pt x="382" y="198"/>
                  </a:cubicBezTo>
                  <a:cubicBezTo>
                    <a:pt x="381" y="198"/>
                    <a:pt x="381" y="199"/>
                    <a:pt x="381" y="199"/>
                  </a:cubicBezTo>
                  <a:cubicBezTo>
                    <a:pt x="381" y="199"/>
                    <a:pt x="381" y="198"/>
                    <a:pt x="380" y="199"/>
                  </a:cubicBezTo>
                  <a:cubicBezTo>
                    <a:pt x="379" y="200"/>
                    <a:pt x="378" y="200"/>
                    <a:pt x="377" y="201"/>
                  </a:cubicBezTo>
                  <a:cubicBezTo>
                    <a:pt x="375" y="202"/>
                    <a:pt x="371" y="205"/>
                    <a:pt x="373" y="208"/>
                  </a:cubicBezTo>
                  <a:cubicBezTo>
                    <a:pt x="376" y="210"/>
                    <a:pt x="378" y="208"/>
                    <a:pt x="379" y="207"/>
                  </a:cubicBezTo>
                  <a:cubicBezTo>
                    <a:pt x="380" y="206"/>
                    <a:pt x="384" y="203"/>
                    <a:pt x="384" y="202"/>
                  </a:cubicBezTo>
                  <a:cubicBezTo>
                    <a:pt x="384" y="203"/>
                    <a:pt x="386" y="204"/>
                    <a:pt x="387" y="203"/>
                  </a:cubicBezTo>
                  <a:cubicBezTo>
                    <a:pt x="387" y="202"/>
                    <a:pt x="390" y="201"/>
                    <a:pt x="391" y="201"/>
                  </a:cubicBezTo>
                  <a:cubicBezTo>
                    <a:pt x="393" y="200"/>
                    <a:pt x="395" y="199"/>
                    <a:pt x="397" y="199"/>
                  </a:cubicBezTo>
                  <a:cubicBezTo>
                    <a:pt x="398" y="199"/>
                    <a:pt x="398" y="199"/>
                    <a:pt x="398" y="198"/>
                  </a:cubicBezTo>
                  <a:cubicBezTo>
                    <a:pt x="397" y="197"/>
                    <a:pt x="398" y="197"/>
                    <a:pt x="398" y="197"/>
                  </a:cubicBezTo>
                  <a:cubicBezTo>
                    <a:pt x="398" y="196"/>
                    <a:pt x="396" y="197"/>
                    <a:pt x="395" y="196"/>
                  </a:cubicBezTo>
                  <a:cubicBezTo>
                    <a:pt x="394" y="196"/>
                    <a:pt x="395" y="194"/>
                    <a:pt x="393" y="196"/>
                  </a:cubicBezTo>
                  <a:cubicBezTo>
                    <a:pt x="391" y="197"/>
                    <a:pt x="387" y="196"/>
                    <a:pt x="385" y="195"/>
                  </a:cubicBezTo>
                  <a:cubicBezTo>
                    <a:pt x="384" y="195"/>
                    <a:pt x="385" y="193"/>
                    <a:pt x="384" y="193"/>
                  </a:cubicBezTo>
                  <a:cubicBezTo>
                    <a:pt x="384" y="193"/>
                    <a:pt x="382" y="193"/>
                    <a:pt x="381" y="192"/>
                  </a:cubicBezTo>
                  <a:cubicBezTo>
                    <a:pt x="380" y="192"/>
                    <a:pt x="380" y="189"/>
                    <a:pt x="380" y="188"/>
                  </a:cubicBezTo>
                  <a:cubicBezTo>
                    <a:pt x="380" y="187"/>
                    <a:pt x="378" y="188"/>
                    <a:pt x="377" y="187"/>
                  </a:cubicBezTo>
                  <a:cubicBezTo>
                    <a:pt x="377" y="187"/>
                    <a:pt x="379" y="185"/>
                    <a:pt x="379" y="185"/>
                  </a:cubicBezTo>
                  <a:cubicBezTo>
                    <a:pt x="380" y="184"/>
                    <a:pt x="380" y="181"/>
                    <a:pt x="378" y="181"/>
                  </a:cubicBezTo>
                  <a:cubicBezTo>
                    <a:pt x="378" y="181"/>
                    <a:pt x="376" y="185"/>
                    <a:pt x="375" y="183"/>
                  </a:cubicBezTo>
                  <a:cubicBezTo>
                    <a:pt x="375" y="181"/>
                    <a:pt x="374" y="182"/>
                    <a:pt x="373" y="181"/>
                  </a:cubicBezTo>
                  <a:cubicBezTo>
                    <a:pt x="373" y="180"/>
                    <a:pt x="376" y="181"/>
                    <a:pt x="376" y="181"/>
                  </a:cubicBezTo>
                  <a:cubicBezTo>
                    <a:pt x="378" y="181"/>
                    <a:pt x="379" y="180"/>
                    <a:pt x="380" y="180"/>
                  </a:cubicBezTo>
                  <a:cubicBezTo>
                    <a:pt x="381" y="179"/>
                    <a:pt x="382" y="179"/>
                    <a:pt x="383" y="179"/>
                  </a:cubicBezTo>
                  <a:cubicBezTo>
                    <a:pt x="384" y="178"/>
                    <a:pt x="382" y="176"/>
                    <a:pt x="382" y="176"/>
                  </a:cubicBezTo>
                  <a:cubicBezTo>
                    <a:pt x="382" y="176"/>
                    <a:pt x="383" y="176"/>
                    <a:pt x="383" y="176"/>
                  </a:cubicBezTo>
                  <a:cubicBezTo>
                    <a:pt x="383" y="176"/>
                    <a:pt x="379" y="174"/>
                    <a:pt x="379" y="174"/>
                  </a:cubicBezTo>
                  <a:cubicBezTo>
                    <a:pt x="377" y="173"/>
                    <a:pt x="375" y="173"/>
                    <a:pt x="373" y="174"/>
                  </a:cubicBezTo>
                  <a:cubicBezTo>
                    <a:pt x="369" y="175"/>
                    <a:pt x="366" y="176"/>
                    <a:pt x="363" y="178"/>
                  </a:cubicBezTo>
                  <a:cubicBezTo>
                    <a:pt x="360" y="179"/>
                    <a:pt x="358" y="181"/>
                    <a:pt x="355" y="183"/>
                  </a:cubicBezTo>
                  <a:cubicBezTo>
                    <a:pt x="354" y="184"/>
                    <a:pt x="353" y="185"/>
                    <a:pt x="352" y="187"/>
                  </a:cubicBezTo>
                  <a:cubicBezTo>
                    <a:pt x="352" y="187"/>
                    <a:pt x="348" y="189"/>
                    <a:pt x="348" y="189"/>
                  </a:cubicBezTo>
                  <a:cubicBezTo>
                    <a:pt x="348" y="188"/>
                    <a:pt x="353" y="184"/>
                    <a:pt x="354" y="183"/>
                  </a:cubicBezTo>
                  <a:cubicBezTo>
                    <a:pt x="354" y="182"/>
                    <a:pt x="355" y="181"/>
                    <a:pt x="354" y="180"/>
                  </a:cubicBezTo>
                  <a:cubicBezTo>
                    <a:pt x="353" y="180"/>
                    <a:pt x="351" y="179"/>
                    <a:pt x="350" y="179"/>
                  </a:cubicBezTo>
                  <a:cubicBezTo>
                    <a:pt x="351" y="179"/>
                    <a:pt x="353" y="180"/>
                    <a:pt x="354" y="180"/>
                  </a:cubicBezTo>
                  <a:cubicBezTo>
                    <a:pt x="356" y="181"/>
                    <a:pt x="358" y="178"/>
                    <a:pt x="359" y="177"/>
                  </a:cubicBezTo>
                  <a:cubicBezTo>
                    <a:pt x="360" y="176"/>
                    <a:pt x="361" y="174"/>
                    <a:pt x="363" y="173"/>
                  </a:cubicBezTo>
                  <a:cubicBezTo>
                    <a:pt x="365" y="173"/>
                    <a:pt x="367" y="174"/>
                    <a:pt x="368" y="172"/>
                  </a:cubicBezTo>
                  <a:cubicBezTo>
                    <a:pt x="369" y="168"/>
                    <a:pt x="371" y="167"/>
                    <a:pt x="375" y="167"/>
                  </a:cubicBezTo>
                  <a:cubicBezTo>
                    <a:pt x="379" y="167"/>
                    <a:pt x="383" y="167"/>
                    <a:pt x="387" y="167"/>
                  </a:cubicBezTo>
                  <a:cubicBezTo>
                    <a:pt x="394" y="167"/>
                    <a:pt x="404" y="169"/>
                    <a:pt x="409" y="163"/>
                  </a:cubicBezTo>
                  <a:cubicBezTo>
                    <a:pt x="411" y="161"/>
                    <a:pt x="412" y="160"/>
                    <a:pt x="414" y="160"/>
                  </a:cubicBezTo>
                  <a:cubicBezTo>
                    <a:pt x="416" y="160"/>
                    <a:pt x="418" y="160"/>
                    <a:pt x="421" y="158"/>
                  </a:cubicBezTo>
                  <a:cubicBezTo>
                    <a:pt x="422" y="158"/>
                    <a:pt x="425" y="156"/>
                    <a:pt x="425" y="155"/>
                  </a:cubicBezTo>
                  <a:cubicBezTo>
                    <a:pt x="427" y="152"/>
                    <a:pt x="422" y="153"/>
                    <a:pt x="422" y="152"/>
                  </a:cubicBezTo>
                  <a:cubicBezTo>
                    <a:pt x="422" y="151"/>
                    <a:pt x="424" y="151"/>
                    <a:pt x="424" y="151"/>
                  </a:cubicBezTo>
                  <a:cubicBezTo>
                    <a:pt x="425" y="150"/>
                    <a:pt x="424" y="149"/>
                    <a:pt x="424" y="148"/>
                  </a:cubicBezTo>
                  <a:cubicBezTo>
                    <a:pt x="424" y="148"/>
                    <a:pt x="425" y="147"/>
                    <a:pt x="425" y="147"/>
                  </a:cubicBezTo>
                  <a:cubicBezTo>
                    <a:pt x="425" y="146"/>
                    <a:pt x="423" y="145"/>
                    <a:pt x="423" y="145"/>
                  </a:cubicBezTo>
                  <a:cubicBezTo>
                    <a:pt x="422" y="144"/>
                    <a:pt x="421" y="144"/>
                    <a:pt x="421" y="143"/>
                  </a:cubicBezTo>
                  <a:cubicBezTo>
                    <a:pt x="420" y="143"/>
                    <a:pt x="418" y="146"/>
                    <a:pt x="417" y="144"/>
                  </a:cubicBezTo>
                  <a:cubicBezTo>
                    <a:pt x="417" y="144"/>
                    <a:pt x="419" y="143"/>
                    <a:pt x="418" y="143"/>
                  </a:cubicBezTo>
                  <a:cubicBezTo>
                    <a:pt x="418" y="142"/>
                    <a:pt x="417" y="141"/>
                    <a:pt x="416" y="141"/>
                  </a:cubicBezTo>
                  <a:cubicBezTo>
                    <a:pt x="415" y="140"/>
                    <a:pt x="411" y="141"/>
                    <a:pt x="410" y="142"/>
                  </a:cubicBezTo>
                  <a:cubicBezTo>
                    <a:pt x="409" y="144"/>
                    <a:pt x="406" y="145"/>
                    <a:pt x="404" y="146"/>
                  </a:cubicBezTo>
                  <a:cubicBezTo>
                    <a:pt x="403" y="146"/>
                    <a:pt x="400" y="144"/>
                    <a:pt x="400" y="143"/>
                  </a:cubicBezTo>
                  <a:cubicBezTo>
                    <a:pt x="400" y="142"/>
                    <a:pt x="403" y="145"/>
                    <a:pt x="403" y="145"/>
                  </a:cubicBezTo>
                  <a:cubicBezTo>
                    <a:pt x="404" y="145"/>
                    <a:pt x="408" y="142"/>
                    <a:pt x="408" y="142"/>
                  </a:cubicBezTo>
                  <a:cubicBezTo>
                    <a:pt x="408" y="142"/>
                    <a:pt x="406" y="141"/>
                    <a:pt x="406" y="141"/>
                  </a:cubicBezTo>
                  <a:cubicBezTo>
                    <a:pt x="409" y="140"/>
                    <a:pt x="412" y="140"/>
                    <a:pt x="415" y="139"/>
                  </a:cubicBezTo>
                  <a:cubicBezTo>
                    <a:pt x="415" y="139"/>
                    <a:pt x="417" y="138"/>
                    <a:pt x="416" y="137"/>
                  </a:cubicBezTo>
                  <a:cubicBezTo>
                    <a:pt x="416" y="137"/>
                    <a:pt x="414" y="135"/>
                    <a:pt x="414" y="135"/>
                  </a:cubicBezTo>
                  <a:cubicBezTo>
                    <a:pt x="412" y="136"/>
                    <a:pt x="410" y="136"/>
                    <a:pt x="409" y="134"/>
                  </a:cubicBezTo>
                  <a:cubicBezTo>
                    <a:pt x="408" y="134"/>
                    <a:pt x="404" y="137"/>
                    <a:pt x="404" y="136"/>
                  </a:cubicBezTo>
                  <a:cubicBezTo>
                    <a:pt x="404" y="136"/>
                    <a:pt x="407" y="133"/>
                    <a:pt x="404" y="134"/>
                  </a:cubicBezTo>
                  <a:cubicBezTo>
                    <a:pt x="404" y="134"/>
                    <a:pt x="400" y="135"/>
                    <a:pt x="400" y="135"/>
                  </a:cubicBezTo>
                  <a:cubicBezTo>
                    <a:pt x="401" y="133"/>
                    <a:pt x="404" y="133"/>
                    <a:pt x="402" y="130"/>
                  </a:cubicBezTo>
                  <a:cubicBezTo>
                    <a:pt x="402" y="130"/>
                    <a:pt x="398" y="128"/>
                    <a:pt x="398" y="128"/>
                  </a:cubicBezTo>
                  <a:cubicBezTo>
                    <a:pt x="396" y="128"/>
                    <a:pt x="396" y="126"/>
                    <a:pt x="394" y="126"/>
                  </a:cubicBezTo>
                  <a:cubicBezTo>
                    <a:pt x="395" y="126"/>
                    <a:pt x="392" y="122"/>
                    <a:pt x="392" y="122"/>
                  </a:cubicBezTo>
                  <a:cubicBezTo>
                    <a:pt x="392" y="122"/>
                    <a:pt x="393" y="123"/>
                    <a:pt x="394" y="123"/>
                  </a:cubicBezTo>
                  <a:cubicBezTo>
                    <a:pt x="395" y="124"/>
                    <a:pt x="395" y="122"/>
                    <a:pt x="396" y="122"/>
                  </a:cubicBezTo>
                  <a:cubicBezTo>
                    <a:pt x="400" y="121"/>
                    <a:pt x="393" y="118"/>
                    <a:pt x="392" y="117"/>
                  </a:cubicBezTo>
                  <a:cubicBezTo>
                    <a:pt x="392" y="118"/>
                    <a:pt x="394" y="116"/>
                    <a:pt x="394" y="116"/>
                  </a:cubicBezTo>
                  <a:cubicBezTo>
                    <a:pt x="395" y="115"/>
                    <a:pt x="393" y="115"/>
                    <a:pt x="392" y="114"/>
                  </a:cubicBezTo>
                  <a:cubicBezTo>
                    <a:pt x="392" y="114"/>
                    <a:pt x="391" y="113"/>
                    <a:pt x="390" y="113"/>
                  </a:cubicBezTo>
                  <a:cubicBezTo>
                    <a:pt x="390" y="113"/>
                    <a:pt x="388" y="113"/>
                    <a:pt x="388" y="113"/>
                  </a:cubicBezTo>
                  <a:cubicBezTo>
                    <a:pt x="389" y="112"/>
                    <a:pt x="391" y="113"/>
                    <a:pt x="390" y="110"/>
                  </a:cubicBezTo>
                  <a:cubicBezTo>
                    <a:pt x="389" y="110"/>
                    <a:pt x="386" y="111"/>
                    <a:pt x="386" y="111"/>
                  </a:cubicBezTo>
                  <a:cubicBezTo>
                    <a:pt x="386" y="110"/>
                    <a:pt x="389" y="110"/>
                    <a:pt x="388" y="108"/>
                  </a:cubicBezTo>
                  <a:cubicBezTo>
                    <a:pt x="388" y="107"/>
                    <a:pt x="388" y="106"/>
                    <a:pt x="387" y="105"/>
                  </a:cubicBezTo>
                  <a:cubicBezTo>
                    <a:pt x="387" y="105"/>
                    <a:pt x="386" y="106"/>
                    <a:pt x="386" y="105"/>
                  </a:cubicBezTo>
                  <a:cubicBezTo>
                    <a:pt x="386" y="106"/>
                    <a:pt x="384" y="102"/>
                    <a:pt x="384" y="102"/>
                  </a:cubicBezTo>
                  <a:cubicBezTo>
                    <a:pt x="383" y="100"/>
                    <a:pt x="382" y="99"/>
                    <a:pt x="382" y="98"/>
                  </a:cubicBezTo>
                  <a:cubicBezTo>
                    <a:pt x="381" y="96"/>
                    <a:pt x="381" y="94"/>
                    <a:pt x="379" y="97"/>
                  </a:cubicBezTo>
                  <a:cubicBezTo>
                    <a:pt x="379" y="97"/>
                    <a:pt x="378" y="101"/>
                    <a:pt x="379" y="100"/>
                  </a:cubicBezTo>
                  <a:cubicBezTo>
                    <a:pt x="375" y="101"/>
                    <a:pt x="377" y="101"/>
                    <a:pt x="378" y="104"/>
                  </a:cubicBezTo>
                  <a:cubicBezTo>
                    <a:pt x="378" y="103"/>
                    <a:pt x="377" y="103"/>
                    <a:pt x="377" y="104"/>
                  </a:cubicBezTo>
                  <a:cubicBezTo>
                    <a:pt x="376" y="104"/>
                    <a:pt x="376" y="104"/>
                    <a:pt x="375" y="105"/>
                  </a:cubicBezTo>
                  <a:cubicBezTo>
                    <a:pt x="375" y="105"/>
                    <a:pt x="377" y="106"/>
                    <a:pt x="377" y="106"/>
                  </a:cubicBezTo>
                  <a:cubicBezTo>
                    <a:pt x="376" y="107"/>
                    <a:pt x="374" y="106"/>
                    <a:pt x="374" y="107"/>
                  </a:cubicBezTo>
                  <a:cubicBezTo>
                    <a:pt x="373" y="108"/>
                    <a:pt x="375" y="110"/>
                    <a:pt x="373" y="111"/>
                  </a:cubicBezTo>
                  <a:cubicBezTo>
                    <a:pt x="374" y="111"/>
                    <a:pt x="372" y="107"/>
                    <a:pt x="370" y="109"/>
                  </a:cubicBezTo>
                  <a:cubicBezTo>
                    <a:pt x="370" y="110"/>
                    <a:pt x="366" y="113"/>
                    <a:pt x="366" y="113"/>
                  </a:cubicBezTo>
                  <a:cubicBezTo>
                    <a:pt x="365" y="113"/>
                    <a:pt x="365" y="112"/>
                    <a:pt x="365" y="111"/>
                  </a:cubicBezTo>
                  <a:cubicBezTo>
                    <a:pt x="364" y="111"/>
                    <a:pt x="364" y="112"/>
                    <a:pt x="364" y="112"/>
                  </a:cubicBezTo>
                  <a:cubicBezTo>
                    <a:pt x="363" y="111"/>
                    <a:pt x="364" y="111"/>
                    <a:pt x="364" y="110"/>
                  </a:cubicBezTo>
                  <a:cubicBezTo>
                    <a:pt x="364" y="111"/>
                    <a:pt x="357" y="116"/>
                    <a:pt x="357" y="115"/>
                  </a:cubicBezTo>
                  <a:cubicBezTo>
                    <a:pt x="356" y="114"/>
                    <a:pt x="360" y="113"/>
                    <a:pt x="361" y="113"/>
                  </a:cubicBezTo>
                  <a:cubicBezTo>
                    <a:pt x="363" y="111"/>
                    <a:pt x="363" y="110"/>
                    <a:pt x="362" y="108"/>
                  </a:cubicBezTo>
                  <a:cubicBezTo>
                    <a:pt x="361" y="107"/>
                    <a:pt x="358" y="107"/>
                    <a:pt x="357" y="107"/>
                  </a:cubicBezTo>
                  <a:cubicBezTo>
                    <a:pt x="356" y="107"/>
                    <a:pt x="356" y="108"/>
                    <a:pt x="356" y="108"/>
                  </a:cubicBezTo>
                  <a:cubicBezTo>
                    <a:pt x="355" y="110"/>
                    <a:pt x="353" y="108"/>
                    <a:pt x="352" y="108"/>
                  </a:cubicBezTo>
                  <a:cubicBezTo>
                    <a:pt x="353" y="108"/>
                    <a:pt x="355" y="106"/>
                    <a:pt x="355" y="106"/>
                  </a:cubicBezTo>
                  <a:cubicBezTo>
                    <a:pt x="355" y="106"/>
                    <a:pt x="356" y="107"/>
                    <a:pt x="356" y="107"/>
                  </a:cubicBezTo>
                  <a:cubicBezTo>
                    <a:pt x="355" y="107"/>
                    <a:pt x="357" y="105"/>
                    <a:pt x="357" y="105"/>
                  </a:cubicBezTo>
                  <a:cubicBezTo>
                    <a:pt x="358" y="103"/>
                    <a:pt x="356" y="104"/>
                    <a:pt x="355" y="103"/>
                  </a:cubicBezTo>
                  <a:cubicBezTo>
                    <a:pt x="355" y="103"/>
                    <a:pt x="356" y="98"/>
                    <a:pt x="354" y="99"/>
                  </a:cubicBezTo>
                  <a:cubicBezTo>
                    <a:pt x="355" y="98"/>
                    <a:pt x="356" y="98"/>
                    <a:pt x="355" y="96"/>
                  </a:cubicBezTo>
                  <a:cubicBezTo>
                    <a:pt x="353" y="95"/>
                    <a:pt x="357" y="94"/>
                    <a:pt x="356" y="92"/>
                  </a:cubicBezTo>
                  <a:cubicBezTo>
                    <a:pt x="356" y="91"/>
                    <a:pt x="354" y="93"/>
                    <a:pt x="353" y="92"/>
                  </a:cubicBezTo>
                  <a:cubicBezTo>
                    <a:pt x="352" y="91"/>
                    <a:pt x="350" y="91"/>
                    <a:pt x="349" y="91"/>
                  </a:cubicBezTo>
                  <a:cubicBezTo>
                    <a:pt x="347" y="90"/>
                    <a:pt x="346" y="90"/>
                    <a:pt x="345" y="88"/>
                  </a:cubicBezTo>
                  <a:cubicBezTo>
                    <a:pt x="345" y="86"/>
                    <a:pt x="342" y="87"/>
                    <a:pt x="342" y="85"/>
                  </a:cubicBezTo>
                  <a:cubicBezTo>
                    <a:pt x="342" y="84"/>
                    <a:pt x="340" y="85"/>
                    <a:pt x="340" y="85"/>
                  </a:cubicBezTo>
                  <a:cubicBezTo>
                    <a:pt x="341" y="83"/>
                    <a:pt x="339" y="83"/>
                    <a:pt x="338" y="82"/>
                  </a:cubicBezTo>
                  <a:cubicBezTo>
                    <a:pt x="336" y="81"/>
                    <a:pt x="336" y="80"/>
                    <a:pt x="334" y="81"/>
                  </a:cubicBezTo>
                  <a:cubicBezTo>
                    <a:pt x="332" y="82"/>
                    <a:pt x="331" y="83"/>
                    <a:pt x="329" y="82"/>
                  </a:cubicBezTo>
                  <a:cubicBezTo>
                    <a:pt x="327" y="81"/>
                    <a:pt x="326" y="83"/>
                    <a:pt x="324" y="82"/>
                  </a:cubicBezTo>
                  <a:cubicBezTo>
                    <a:pt x="322" y="80"/>
                    <a:pt x="320" y="80"/>
                    <a:pt x="318" y="80"/>
                  </a:cubicBezTo>
                  <a:cubicBezTo>
                    <a:pt x="316" y="80"/>
                    <a:pt x="314" y="80"/>
                    <a:pt x="313" y="82"/>
                  </a:cubicBezTo>
                  <a:cubicBezTo>
                    <a:pt x="312" y="84"/>
                    <a:pt x="315" y="85"/>
                    <a:pt x="315" y="86"/>
                  </a:cubicBezTo>
                  <a:cubicBezTo>
                    <a:pt x="316" y="87"/>
                    <a:pt x="315" y="90"/>
                    <a:pt x="314" y="91"/>
                  </a:cubicBezTo>
                  <a:cubicBezTo>
                    <a:pt x="314" y="92"/>
                    <a:pt x="314" y="91"/>
                    <a:pt x="313" y="92"/>
                  </a:cubicBezTo>
                  <a:cubicBezTo>
                    <a:pt x="313" y="92"/>
                    <a:pt x="315" y="94"/>
                    <a:pt x="315" y="94"/>
                  </a:cubicBezTo>
                  <a:cubicBezTo>
                    <a:pt x="315" y="96"/>
                    <a:pt x="316" y="98"/>
                    <a:pt x="316" y="99"/>
                  </a:cubicBezTo>
                  <a:cubicBezTo>
                    <a:pt x="316" y="100"/>
                    <a:pt x="316" y="100"/>
                    <a:pt x="316" y="101"/>
                  </a:cubicBezTo>
                  <a:cubicBezTo>
                    <a:pt x="316" y="102"/>
                    <a:pt x="315" y="101"/>
                    <a:pt x="315" y="101"/>
                  </a:cubicBezTo>
                  <a:cubicBezTo>
                    <a:pt x="314" y="102"/>
                    <a:pt x="314" y="104"/>
                    <a:pt x="314" y="104"/>
                  </a:cubicBezTo>
                  <a:cubicBezTo>
                    <a:pt x="313" y="105"/>
                    <a:pt x="312" y="106"/>
                    <a:pt x="312" y="107"/>
                  </a:cubicBezTo>
                  <a:cubicBezTo>
                    <a:pt x="311" y="109"/>
                    <a:pt x="311" y="109"/>
                    <a:pt x="312" y="110"/>
                  </a:cubicBezTo>
                  <a:cubicBezTo>
                    <a:pt x="315" y="112"/>
                    <a:pt x="318" y="114"/>
                    <a:pt x="320" y="116"/>
                  </a:cubicBezTo>
                  <a:cubicBezTo>
                    <a:pt x="321" y="119"/>
                    <a:pt x="322" y="124"/>
                    <a:pt x="321" y="127"/>
                  </a:cubicBezTo>
                  <a:cubicBezTo>
                    <a:pt x="319" y="131"/>
                    <a:pt x="313" y="133"/>
                    <a:pt x="310" y="135"/>
                  </a:cubicBezTo>
                  <a:cubicBezTo>
                    <a:pt x="309" y="136"/>
                    <a:pt x="308" y="136"/>
                    <a:pt x="307" y="137"/>
                  </a:cubicBezTo>
                  <a:cubicBezTo>
                    <a:pt x="304" y="138"/>
                    <a:pt x="308" y="141"/>
                    <a:pt x="308" y="143"/>
                  </a:cubicBezTo>
                  <a:cubicBezTo>
                    <a:pt x="308" y="143"/>
                    <a:pt x="309" y="145"/>
                    <a:pt x="309" y="146"/>
                  </a:cubicBezTo>
                  <a:cubicBezTo>
                    <a:pt x="309" y="148"/>
                    <a:pt x="309" y="149"/>
                    <a:pt x="310" y="151"/>
                  </a:cubicBezTo>
                  <a:cubicBezTo>
                    <a:pt x="311" y="153"/>
                    <a:pt x="311" y="154"/>
                    <a:pt x="309" y="156"/>
                  </a:cubicBezTo>
                  <a:cubicBezTo>
                    <a:pt x="309" y="156"/>
                    <a:pt x="310" y="160"/>
                    <a:pt x="309" y="161"/>
                  </a:cubicBezTo>
                  <a:cubicBezTo>
                    <a:pt x="308" y="161"/>
                    <a:pt x="307" y="157"/>
                    <a:pt x="306" y="159"/>
                  </a:cubicBezTo>
                  <a:cubicBezTo>
                    <a:pt x="305" y="161"/>
                    <a:pt x="307" y="164"/>
                    <a:pt x="307" y="164"/>
                  </a:cubicBezTo>
                  <a:cubicBezTo>
                    <a:pt x="307" y="163"/>
                    <a:pt x="301" y="158"/>
                    <a:pt x="298" y="161"/>
                  </a:cubicBezTo>
                  <a:cubicBezTo>
                    <a:pt x="299" y="160"/>
                    <a:pt x="302" y="159"/>
                    <a:pt x="300" y="157"/>
                  </a:cubicBezTo>
                  <a:cubicBezTo>
                    <a:pt x="299" y="156"/>
                    <a:pt x="298" y="155"/>
                    <a:pt x="297" y="155"/>
                  </a:cubicBezTo>
                  <a:cubicBezTo>
                    <a:pt x="297" y="154"/>
                    <a:pt x="295" y="154"/>
                    <a:pt x="294" y="154"/>
                  </a:cubicBezTo>
                  <a:cubicBezTo>
                    <a:pt x="294" y="153"/>
                    <a:pt x="295" y="153"/>
                    <a:pt x="294" y="151"/>
                  </a:cubicBezTo>
                  <a:cubicBezTo>
                    <a:pt x="293" y="150"/>
                    <a:pt x="292" y="148"/>
                    <a:pt x="293" y="146"/>
                  </a:cubicBezTo>
                  <a:cubicBezTo>
                    <a:pt x="294" y="143"/>
                    <a:pt x="291" y="142"/>
                    <a:pt x="291" y="140"/>
                  </a:cubicBezTo>
                  <a:cubicBezTo>
                    <a:pt x="291" y="138"/>
                    <a:pt x="293" y="137"/>
                    <a:pt x="292" y="135"/>
                  </a:cubicBezTo>
                  <a:cubicBezTo>
                    <a:pt x="290" y="133"/>
                    <a:pt x="286" y="133"/>
                    <a:pt x="283" y="133"/>
                  </a:cubicBezTo>
                  <a:cubicBezTo>
                    <a:pt x="282" y="133"/>
                    <a:pt x="281" y="133"/>
                    <a:pt x="279" y="133"/>
                  </a:cubicBezTo>
                  <a:cubicBezTo>
                    <a:pt x="279" y="133"/>
                    <a:pt x="277" y="135"/>
                    <a:pt x="277" y="135"/>
                  </a:cubicBezTo>
                  <a:cubicBezTo>
                    <a:pt x="277" y="134"/>
                    <a:pt x="278" y="134"/>
                    <a:pt x="277" y="133"/>
                  </a:cubicBezTo>
                  <a:cubicBezTo>
                    <a:pt x="277" y="132"/>
                    <a:pt x="276" y="131"/>
                    <a:pt x="275" y="131"/>
                  </a:cubicBezTo>
                  <a:cubicBezTo>
                    <a:pt x="273" y="130"/>
                    <a:pt x="271" y="130"/>
                    <a:pt x="269" y="129"/>
                  </a:cubicBezTo>
                  <a:cubicBezTo>
                    <a:pt x="266" y="128"/>
                    <a:pt x="264" y="125"/>
                    <a:pt x="261" y="123"/>
                  </a:cubicBezTo>
                  <a:cubicBezTo>
                    <a:pt x="259" y="122"/>
                    <a:pt x="257" y="121"/>
                    <a:pt x="256" y="121"/>
                  </a:cubicBezTo>
                  <a:cubicBezTo>
                    <a:pt x="254" y="121"/>
                    <a:pt x="252" y="119"/>
                    <a:pt x="250" y="119"/>
                  </a:cubicBezTo>
                  <a:cubicBezTo>
                    <a:pt x="249" y="119"/>
                    <a:pt x="240" y="121"/>
                    <a:pt x="240" y="121"/>
                  </a:cubicBezTo>
                  <a:cubicBezTo>
                    <a:pt x="240" y="120"/>
                    <a:pt x="241" y="120"/>
                    <a:pt x="242" y="119"/>
                  </a:cubicBezTo>
                  <a:cubicBezTo>
                    <a:pt x="242" y="118"/>
                    <a:pt x="241" y="117"/>
                    <a:pt x="241" y="117"/>
                  </a:cubicBezTo>
                  <a:cubicBezTo>
                    <a:pt x="240" y="114"/>
                    <a:pt x="239" y="112"/>
                    <a:pt x="238" y="110"/>
                  </a:cubicBezTo>
                  <a:cubicBezTo>
                    <a:pt x="237" y="108"/>
                    <a:pt x="236" y="108"/>
                    <a:pt x="234" y="108"/>
                  </a:cubicBezTo>
                  <a:cubicBezTo>
                    <a:pt x="231" y="108"/>
                    <a:pt x="230" y="108"/>
                    <a:pt x="230" y="105"/>
                  </a:cubicBezTo>
                  <a:cubicBezTo>
                    <a:pt x="231" y="103"/>
                    <a:pt x="230" y="100"/>
                    <a:pt x="230" y="98"/>
                  </a:cubicBezTo>
                  <a:cubicBezTo>
                    <a:pt x="231" y="95"/>
                    <a:pt x="233" y="93"/>
                    <a:pt x="234" y="90"/>
                  </a:cubicBezTo>
                  <a:cubicBezTo>
                    <a:pt x="235" y="88"/>
                    <a:pt x="235" y="87"/>
                    <a:pt x="237" y="86"/>
                  </a:cubicBezTo>
                  <a:cubicBezTo>
                    <a:pt x="238" y="86"/>
                    <a:pt x="237" y="85"/>
                    <a:pt x="237" y="84"/>
                  </a:cubicBezTo>
                  <a:cubicBezTo>
                    <a:pt x="238" y="84"/>
                    <a:pt x="240" y="82"/>
                    <a:pt x="240" y="82"/>
                  </a:cubicBezTo>
                  <a:cubicBezTo>
                    <a:pt x="240" y="82"/>
                    <a:pt x="240" y="82"/>
                    <a:pt x="239" y="81"/>
                  </a:cubicBezTo>
                  <a:cubicBezTo>
                    <a:pt x="239" y="81"/>
                    <a:pt x="240" y="81"/>
                    <a:pt x="240" y="81"/>
                  </a:cubicBezTo>
                  <a:cubicBezTo>
                    <a:pt x="240" y="79"/>
                    <a:pt x="242" y="80"/>
                    <a:pt x="243" y="80"/>
                  </a:cubicBezTo>
                  <a:cubicBezTo>
                    <a:pt x="244" y="80"/>
                    <a:pt x="244" y="79"/>
                    <a:pt x="244" y="79"/>
                  </a:cubicBezTo>
                  <a:cubicBezTo>
                    <a:pt x="245" y="77"/>
                    <a:pt x="243" y="78"/>
                    <a:pt x="242" y="77"/>
                  </a:cubicBezTo>
                  <a:cubicBezTo>
                    <a:pt x="242" y="77"/>
                    <a:pt x="244" y="77"/>
                    <a:pt x="244" y="77"/>
                  </a:cubicBezTo>
                  <a:cubicBezTo>
                    <a:pt x="245" y="76"/>
                    <a:pt x="246" y="77"/>
                    <a:pt x="246" y="77"/>
                  </a:cubicBezTo>
                  <a:cubicBezTo>
                    <a:pt x="248" y="79"/>
                    <a:pt x="248" y="77"/>
                    <a:pt x="250" y="76"/>
                  </a:cubicBezTo>
                  <a:cubicBezTo>
                    <a:pt x="252" y="74"/>
                    <a:pt x="248" y="72"/>
                    <a:pt x="246" y="71"/>
                  </a:cubicBezTo>
                  <a:cubicBezTo>
                    <a:pt x="245" y="71"/>
                    <a:pt x="241" y="72"/>
                    <a:pt x="241" y="72"/>
                  </a:cubicBezTo>
                  <a:cubicBezTo>
                    <a:pt x="240" y="70"/>
                    <a:pt x="243" y="70"/>
                    <a:pt x="240" y="69"/>
                  </a:cubicBezTo>
                  <a:cubicBezTo>
                    <a:pt x="239" y="69"/>
                    <a:pt x="234" y="69"/>
                    <a:pt x="234" y="68"/>
                  </a:cubicBezTo>
                  <a:cubicBezTo>
                    <a:pt x="234" y="67"/>
                    <a:pt x="236" y="67"/>
                    <a:pt x="236" y="67"/>
                  </a:cubicBezTo>
                  <a:cubicBezTo>
                    <a:pt x="237" y="66"/>
                    <a:pt x="237" y="67"/>
                    <a:pt x="238" y="67"/>
                  </a:cubicBezTo>
                  <a:cubicBezTo>
                    <a:pt x="237" y="68"/>
                    <a:pt x="240" y="68"/>
                    <a:pt x="240" y="68"/>
                  </a:cubicBezTo>
                  <a:cubicBezTo>
                    <a:pt x="242" y="68"/>
                    <a:pt x="245" y="70"/>
                    <a:pt x="246" y="70"/>
                  </a:cubicBezTo>
                  <a:cubicBezTo>
                    <a:pt x="247" y="70"/>
                    <a:pt x="248" y="71"/>
                    <a:pt x="249" y="71"/>
                  </a:cubicBezTo>
                  <a:cubicBezTo>
                    <a:pt x="251" y="72"/>
                    <a:pt x="250" y="71"/>
                    <a:pt x="251" y="71"/>
                  </a:cubicBezTo>
                  <a:cubicBezTo>
                    <a:pt x="252" y="71"/>
                    <a:pt x="255" y="71"/>
                    <a:pt x="254" y="70"/>
                  </a:cubicBezTo>
                  <a:cubicBezTo>
                    <a:pt x="253" y="69"/>
                    <a:pt x="254" y="67"/>
                    <a:pt x="255" y="66"/>
                  </a:cubicBezTo>
                  <a:cubicBezTo>
                    <a:pt x="255" y="67"/>
                    <a:pt x="258" y="68"/>
                    <a:pt x="258" y="68"/>
                  </a:cubicBezTo>
                  <a:cubicBezTo>
                    <a:pt x="260" y="68"/>
                    <a:pt x="261" y="68"/>
                    <a:pt x="263" y="67"/>
                  </a:cubicBezTo>
                  <a:cubicBezTo>
                    <a:pt x="264" y="66"/>
                    <a:pt x="265" y="64"/>
                    <a:pt x="266" y="63"/>
                  </a:cubicBezTo>
                  <a:cubicBezTo>
                    <a:pt x="267" y="62"/>
                    <a:pt x="269" y="61"/>
                    <a:pt x="268" y="59"/>
                  </a:cubicBezTo>
                  <a:cubicBezTo>
                    <a:pt x="267" y="57"/>
                    <a:pt x="264" y="58"/>
                    <a:pt x="263" y="58"/>
                  </a:cubicBezTo>
                  <a:cubicBezTo>
                    <a:pt x="260" y="58"/>
                    <a:pt x="258" y="57"/>
                    <a:pt x="256" y="56"/>
                  </a:cubicBezTo>
                  <a:cubicBezTo>
                    <a:pt x="255" y="55"/>
                    <a:pt x="254" y="54"/>
                    <a:pt x="252" y="53"/>
                  </a:cubicBezTo>
                  <a:cubicBezTo>
                    <a:pt x="252" y="53"/>
                    <a:pt x="247" y="53"/>
                    <a:pt x="247" y="53"/>
                  </a:cubicBezTo>
                  <a:cubicBezTo>
                    <a:pt x="247" y="52"/>
                    <a:pt x="252" y="53"/>
                    <a:pt x="253" y="53"/>
                  </a:cubicBezTo>
                  <a:cubicBezTo>
                    <a:pt x="255" y="53"/>
                    <a:pt x="255" y="52"/>
                    <a:pt x="257" y="53"/>
                  </a:cubicBezTo>
                  <a:cubicBezTo>
                    <a:pt x="261" y="55"/>
                    <a:pt x="265" y="59"/>
                    <a:pt x="269" y="56"/>
                  </a:cubicBezTo>
                  <a:cubicBezTo>
                    <a:pt x="271" y="54"/>
                    <a:pt x="272" y="53"/>
                    <a:pt x="273" y="51"/>
                  </a:cubicBezTo>
                  <a:cubicBezTo>
                    <a:pt x="274" y="50"/>
                    <a:pt x="268" y="49"/>
                    <a:pt x="271" y="47"/>
                  </a:cubicBezTo>
                  <a:cubicBezTo>
                    <a:pt x="272" y="47"/>
                    <a:pt x="275" y="47"/>
                    <a:pt x="276" y="48"/>
                  </a:cubicBezTo>
                  <a:cubicBezTo>
                    <a:pt x="279" y="48"/>
                    <a:pt x="279" y="50"/>
                    <a:pt x="282" y="48"/>
                  </a:cubicBezTo>
                  <a:cubicBezTo>
                    <a:pt x="282" y="48"/>
                    <a:pt x="285" y="49"/>
                    <a:pt x="284" y="47"/>
                  </a:cubicBezTo>
                  <a:cubicBezTo>
                    <a:pt x="283" y="46"/>
                    <a:pt x="279" y="44"/>
                    <a:pt x="278" y="44"/>
                  </a:cubicBezTo>
                  <a:cubicBezTo>
                    <a:pt x="280" y="43"/>
                    <a:pt x="282" y="45"/>
                    <a:pt x="284" y="45"/>
                  </a:cubicBezTo>
                  <a:cubicBezTo>
                    <a:pt x="285" y="45"/>
                    <a:pt x="287" y="50"/>
                    <a:pt x="289" y="49"/>
                  </a:cubicBezTo>
                  <a:cubicBezTo>
                    <a:pt x="289" y="49"/>
                    <a:pt x="288" y="48"/>
                    <a:pt x="288" y="48"/>
                  </a:cubicBezTo>
                  <a:cubicBezTo>
                    <a:pt x="289" y="47"/>
                    <a:pt x="290" y="47"/>
                    <a:pt x="292" y="46"/>
                  </a:cubicBezTo>
                  <a:cubicBezTo>
                    <a:pt x="293" y="45"/>
                    <a:pt x="296" y="42"/>
                    <a:pt x="297" y="41"/>
                  </a:cubicBezTo>
                  <a:cubicBezTo>
                    <a:pt x="297" y="38"/>
                    <a:pt x="295" y="38"/>
                    <a:pt x="293" y="36"/>
                  </a:cubicBezTo>
                  <a:cubicBezTo>
                    <a:pt x="293" y="36"/>
                    <a:pt x="290" y="30"/>
                    <a:pt x="290" y="31"/>
                  </a:cubicBezTo>
                  <a:cubicBezTo>
                    <a:pt x="291" y="30"/>
                    <a:pt x="295" y="30"/>
                    <a:pt x="296" y="30"/>
                  </a:cubicBezTo>
                  <a:cubicBezTo>
                    <a:pt x="299" y="29"/>
                    <a:pt x="294" y="28"/>
                    <a:pt x="294" y="27"/>
                  </a:cubicBezTo>
                  <a:cubicBezTo>
                    <a:pt x="293" y="26"/>
                    <a:pt x="297" y="26"/>
                    <a:pt x="297" y="25"/>
                  </a:cubicBezTo>
                  <a:cubicBezTo>
                    <a:pt x="297" y="25"/>
                    <a:pt x="287" y="21"/>
                    <a:pt x="287" y="21"/>
                  </a:cubicBezTo>
                  <a:cubicBezTo>
                    <a:pt x="288" y="21"/>
                    <a:pt x="290" y="20"/>
                    <a:pt x="291" y="20"/>
                  </a:cubicBezTo>
                  <a:cubicBezTo>
                    <a:pt x="288" y="20"/>
                    <a:pt x="285" y="19"/>
                    <a:pt x="282" y="19"/>
                  </a:cubicBezTo>
                  <a:cubicBezTo>
                    <a:pt x="280" y="19"/>
                    <a:pt x="277" y="20"/>
                    <a:pt x="276" y="19"/>
                  </a:cubicBezTo>
                  <a:cubicBezTo>
                    <a:pt x="278" y="20"/>
                    <a:pt x="275" y="21"/>
                    <a:pt x="276" y="23"/>
                  </a:cubicBezTo>
                  <a:cubicBezTo>
                    <a:pt x="277" y="24"/>
                    <a:pt x="280" y="25"/>
                    <a:pt x="280" y="26"/>
                  </a:cubicBezTo>
                  <a:cubicBezTo>
                    <a:pt x="280" y="26"/>
                    <a:pt x="278" y="27"/>
                    <a:pt x="278" y="27"/>
                  </a:cubicBezTo>
                  <a:cubicBezTo>
                    <a:pt x="278" y="27"/>
                    <a:pt x="280" y="28"/>
                    <a:pt x="279" y="28"/>
                  </a:cubicBezTo>
                  <a:cubicBezTo>
                    <a:pt x="277" y="29"/>
                    <a:pt x="276" y="27"/>
                    <a:pt x="275" y="31"/>
                  </a:cubicBezTo>
                  <a:cubicBezTo>
                    <a:pt x="274" y="33"/>
                    <a:pt x="274" y="35"/>
                    <a:pt x="273" y="37"/>
                  </a:cubicBezTo>
                  <a:cubicBezTo>
                    <a:pt x="272" y="37"/>
                    <a:pt x="271" y="38"/>
                    <a:pt x="271" y="39"/>
                  </a:cubicBezTo>
                  <a:cubicBezTo>
                    <a:pt x="271" y="40"/>
                    <a:pt x="270" y="40"/>
                    <a:pt x="270" y="41"/>
                  </a:cubicBezTo>
                  <a:cubicBezTo>
                    <a:pt x="267" y="42"/>
                    <a:pt x="268" y="43"/>
                    <a:pt x="266" y="40"/>
                  </a:cubicBezTo>
                  <a:cubicBezTo>
                    <a:pt x="265" y="39"/>
                    <a:pt x="262" y="37"/>
                    <a:pt x="262" y="35"/>
                  </a:cubicBezTo>
                  <a:cubicBezTo>
                    <a:pt x="262" y="35"/>
                    <a:pt x="262" y="32"/>
                    <a:pt x="263" y="32"/>
                  </a:cubicBezTo>
                  <a:cubicBezTo>
                    <a:pt x="263" y="32"/>
                    <a:pt x="265" y="33"/>
                    <a:pt x="265" y="31"/>
                  </a:cubicBezTo>
                  <a:cubicBezTo>
                    <a:pt x="264" y="29"/>
                    <a:pt x="264" y="28"/>
                    <a:pt x="262" y="26"/>
                  </a:cubicBezTo>
                  <a:cubicBezTo>
                    <a:pt x="260" y="25"/>
                    <a:pt x="258" y="23"/>
                    <a:pt x="256" y="25"/>
                  </a:cubicBezTo>
                  <a:cubicBezTo>
                    <a:pt x="255" y="26"/>
                    <a:pt x="255" y="28"/>
                    <a:pt x="255" y="30"/>
                  </a:cubicBezTo>
                  <a:cubicBezTo>
                    <a:pt x="255" y="31"/>
                    <a:pt x="251" y="31"/>
                    <a:pt x="251" y="30"/>
                  </a:cubicBezTo>
                  <a:cubicBezTo>
                    <a:pt x="251" y="29"/>
                    <a:pt x="251" y="26"/>
                    <a:pt x="250" y="25"/>
                  </a:cubicBezTo>
                  <a:cubicBezTo>
                    <a:pt x="246" y="22"/>
                    <a:pt x="251" y="25"/>
                    <a:pt x="251" y="24"/>
                  </a:cubicBezTo>
                  <a:cubicBezTo>
                    <a:pt x="252" y="24"/>
                    <a:pt x="253" y="23"/>
                    <a:pt x="252" y="23"/>
                  </a:cubicBezTo>
                  <a:cubicBezTo>
                    <a:pt x="252" y="22"/>
                    <a:pt x="251" y="21"/>
                    <a:pt x="250" y="22"/>
                  </a:cubicBezTo>
                  <a:cubicBezTo>
                    <a:pt x="249" y="23"/>
                    <a:pt x="249" y="21"/>
                    <a:pt x="248" y="21"/>
                  </a:cubicBezTo>
                  <a:cubicBezTo>
                    <a:pt x="247" y="20"/>
                    <a:pt x="246" y="22"/>
                    <a:pt x="245" y="21"/>
                  </a:cubicBezTo>
                  <a:cubicBezTo>
                    <a:pt x="243" y="20"/>
                    <a:pt x="242" y="21"/>
                    <a:pt x="243" y="18"/>
                  </a:cubicBezTo>
                  <a:cubicBezTo>
                    <a:pt x="243" y="18"/>
                    <a:pt x="243" y="18"/>
                    <a:pt x="244" y="18"/>
                  </a:cubicBezTo>
                  <a:cubicBezTo>
                    <a:pt x="244" y="17"/>
                    <a:pt x="244" y="17"/>
                    <a:pt x="244" y="16"/>
                  </a:cubicBezTo>
                  <a:cubicBezTo>
                    <a:pt x="245" y="16"/>
                    <a:pt x="245" y="16"/>
                    <a:pt x="246" y="16"/>
                  </a:cubicBezTo>
                  <a:cubicBezTo>
                    <a:pt x="245" y="16"/>
                    <a:pt x="244" y="13"/>
                    <a:pt x="244" y="13"/>
                  </a:cubicBezTo>
                  <a:cubicBezTo>
                    <a:pt x="243" y="11"/>
                    <a:pt x="241" y="11"/>
                    <a:pt x="241" y="10"/>
                  </a:cubicBezTo>
                  <a:cubicBezTo>
                    <a:pt x="239" y="9"/>
                    <a:pt x="240" y="9"/>
                    <a:pt x="239" y="7"/>
                  </a:cubicBezTo>
                  <a:cubicBezTo>
                    <a:pt x="239" y="5"/>
                    <a:pt x="237" y="4"/>
                    <a:pt x="237" y="3"/>
                  </a:cubicBezTo>
                  <a:cubicBezTo>
                    <a:pt x="236" y="1"/>
                    <a:pt x="234" y="1"/>
                    <a:pt x="232" y="1"/>
                  </a:cubicBezTo>
                  <a:cubicBezTo>
                    <a:pt x="231" y="1"/>
                    <a:pt x="232" y="0"/>
                    <a:pt x="230" y="0"/>
                  </a:cubicBezTo>
                  <a:cubicBezTo>
                    <a:pt x="229" y="0"/>
                    <a:pt x="228" y="0"/>
                    <a:pt x="228" y="2"/>
                  </a:cubicBezTo>
                  <a:cubicBezTo>
                    <a:pt x="228" y="2"/>
                    <a:pt x="225" y="3"/>
                    <a:pt x="225" y="3"/>
                  </a:cubicBezTo>
                  <a:cubicBezTo>
                    <a:pt x="226" y="3"/>
                    <a:pt x="228" y="3"/>
                    <a:pt x="228" y="4"/>
                  </a:cubicBezTo>
                  <a:cubicBezTo>
                    <a:pt x="228" y="4"/>
                    <a:pt x="226" y="5"/>
                    <a:pt x="226" y="5"/>
                  </a:cubicBezTo>
                  <a:cubicBezTo>
                    <a:pt x="225" y="6"/>
                    <a:pt x="224" y="4"/>
                    <a:pt x="223" y="6"/>
                  </a:cubicBezTo>
                  <a:cubicBezTo>
                    <a:pt x="222" y="6"/>
                    <a:pt x="221" y="9"/>
                    <a:pt x="221" y="10"/>
                  </a:cubicBezTo>
                  <a:cubicBezTo>
                    <a:pt x="222" y="10"/>
                    <a:pt x="224" y="10"/>
                    <a:pt x="225" y="11"/>
                  </a:cubicBezTo>
                  <a:cubicBezTo>
                    <a:pt x="224" y="10"/>
                    <a:pt x="222" y="14"/>
                    <a:pt x="222" y="15"/>
                  </a:cubicBezTo>
                  <a:cubicBezTo>
                    <a:pt x="222" y="16"/>
                    <a:pt x="224" y="18"/>
                    <a:pt x="225" y="19"/>
                  </a:cubicBezTo>
                  <a:cubicBezTo>
                    <a:pt x="226" y="19"/>
                    <a:pt x="228" y="21"/>
                    <a:pt x="229" y="21"/>
                  </a:cubicBezTo>
                  <a:cubicBezTo>
                    <a:pt x="231" y="20"/>
                    <a:pt x="231" y="20"/>
                    <a:pt x="232" y="21"/>
                  </a:cubicBezTo>
                  <a:cubicBezTo>
                    <a:pt x="233" y="21"/>
                    <a:pt x="235" y="23"/>
                    <a:pt x="235" y="23"/>
                  </a:cubicBezTo>
                  <a:cubicBezTo>
                    <a:pt x="234" y="24"/>
                    <a:pt x="233" y="22"/>
                    <a:pt x="233" y="24"/>
                  </a:cubicBezTo>
                  <a:cubicBezTo>
                    <a:pt x="233" y="26"/>
                    <a:pt x="232" y="26"/>
                    <a:pt x="232" y="27"/>
                  </a:cubicBezTo>
                  <a:cubicBezTo>
                    <a:pt x="231" y="29"/>
                    <a:pt x="233" y="29"/>
                    <a:pt x="234" y="28"/>
                  </a:cubicBezTo>
                  <a:cubicBezTo>
                    <a:pt x="234" y="28"/>
                    <a:pt x="236" y="25"/>
                    <a:pt x="236" y="26"/>
                  </a:cubicBezTo>
                  <a:cubicBezTo>
                    <a:pt x="237" y="27"/>
                    <a:pt x="236" y="29"/>
                    <a:pt x="236" y="30"/>
                  </a:cubicBezTo>
                  <a:cubicBezTo>
                    <a:pt x="235" y="31"/>
                    <a:pt x="234" y="31"/>
                    <a:pt x="233" y="31"/>
                  </a:cubicBezTo>
                  <a:cubicBezTo>
                    <a:pt x="233" y="32"/>
                    <a:pt x="233" y="33"/>
                    <a:pt x="232" y="34"/>
                  </a:cubicBezTo>
                  <a:cubicBezTo>
                    <a:pt x="231" y="34"/>
                    <a:pt x="229" y="34"/>
                    <a:pt x="228" y="35"/>
                  </a:cubicBezTo>
                  <a:cubicBezTo>
                    <a:pt x="227" y="35"/>
                    <a:pt x="226" y="37"/>
                    <a:pt x="226" y="37"/>
                  </a:cubicBezTo>
                  <a:cubicBezTo>
                    <a:pt x="227" y="38"/>
                    <a:pt x="228" y="39"/>
                    <a:pt x="228" y="41"/>
                  </a:cubicBezTo>
                  <a:cubicBezTo>
                    <a:pt x="228" y="42"/>
                    <a:pt x="227" y="41"/>
                    <a:pt x="226" y="40"/>
                  </a:cubicBezTo>
                  <a:cubicBezTo>
                    <a:pt x="226" y="40"/>
                    <a:pt x="225" y="40"/>
                    <a:pt x="225" y="41"/>
                  </a:cubicBezTo>
                  <a:cubicBezTo>
                    <a:pt x="224" y="41"/>
                    <a:pt x="222" y="40"/>
                    <a:pt x="222" y="39"/>
                  </a:cubicBezTo>
                  <a:cubicBezTo>
                    <a:pt x="222" y="38"/>
                    <a:pt x="224" y="35"/>
                    <a:pt x="224" y="34"/>
                  </a:cubicBezTo>
                  <a:cubicBezTo>
                    <a:pt x="225" y="32"/>
                    <a:pt x="222" y="34"/>
                    <a:pt x="222" y="34"/>
                  </a:cubicBezTo>
                  <a:cubicBezTo>
                    <a:pt x="221" y="34"/>
                    <a:pt x="218" y="32"/>
                    <a:pt x="217" y="31"/>
                  </a:cubicBezTo>
                  <a:cubicBezTo>
                    <a:pt x="215" y="30"/>
                    <a:pt x="216" y="32"/>
                    <a:pt x="214" y="32"/>
                  </a:cubicBezTo>
                  <a:cubicBezTo>
                    <a:pt x="213" y="32"/>
                    <a:pt x="210" y="31"/>
                    <a:pt x="212" y="33"/>
                  </a:cubicBezTo>
                  <a:cubicBezTo>
                    <a:pt x="213" y="34"/>
                    <a:pt x="213" y="35"/>
                    <a:pt x="215" y="35"/>
                  </a:cubicBezTo>
                  <a:cubicBezTo>
                    <a:pt x="216" y="35"/>
                    <a:pt x="218" y="35"/>
                    <a:pt x="218" y="37"/>
                  </a:cubicBezTo>
                  <a:cubicBezTo>
                    <a:pt x="220" y="41"/>
                    <a:pt x="214" y="36"/>
                    <a:pt x="213" y="35"/>
                  </a:cubicBezTo>
                  <a:cubicBezTo>
                    <a:pt x="211" y="35"/>
                    <a:pt x="211" y="37"/>
                    <a:pt x="209" y="37"/>
                  </a:cubicBezTo>
                  <a:cubicBezTo>
                    <a:pt x="207" y="37"/>
                    <a:pt x="206" y="36"/>
                    <a:pt x="204" y="36"/>
                  </a:cubicBezTo>
                  <a:cubicBezTo>
                    <a:pt x="200" y="37"/>
                    <a:pt x="197" y="37"/>
                    <a:pt x="193" y="37"/>
                  </a:cubicBezTo>
                  <a:cubicBezTo>
                    <a:pt x="190" y="36"/>
                    <a:pt x="186" y="34"/>
                    <a:pt x="182" y="33"/>
                  </a:cubicBezTo>
                  <a:cubicBezTo>
                    <a:pt x="181" y="33"/>
                    <a:pt x="179" y="33"/>
                    <a:pt x="178" y="32"/>
                  </a:cubicBezTo>
                  <a:cubicBezTo>
                    <a:pt x="177" y="30"/>
                    <a:pt x="177" y="28"/>
                    <a:pt x="176" y="28"/>
                  </a:cubicBezTo>
                  <a:cubicBezTo>
                    <a:pt x="174" y="27"/>
                    <a:pt x="172" y="28"/>
                    <a:pt x="171" y="28"/>
                  </a:cubicBezTo>
                  <a:cubicBezTo>
                    <a:pt x="168" y="29"/>
                    <a:pt x="166" y="29"/>
                    <a:pt x="164" y="29"/>
                  </a:cubicBezTo>
                  <a:cubicBezTo>
                    <a:pt x="163" y="30"/>
                    <a:pt x="161" y="31"/>
                    <a:pt x="161" y="32"/>
                  </a:cubicBezTo>
                  <a:cubicBezTo>
                    <a:pt x="161" y="32"/>
                    <a:pt x="165" y="34"/>
                    <a:pt x="166" y="34"/>
                  </a:cubicBezTo>
                  <a:cubicBezTo>
                    <a:pt x="166" y="34"/>
                    <a:pt x="165" y="31"/>
                    <a:pt x="167" y="32"/>
                  </a:cubicBezTo>
                  <a:cubicBezTo>
                    <a:pt x="168" y="32"/>
                    <a:pt x="168" y="33"/>
                    <a:pt x="169" y="32"/>
                  </a:cubicBezTo>
                  <a:cubicBezTo>
                    <a:pt x="170" y="32"/>
                    <a:pt x="176" y="28"/>
                    <a:pt x="176" y="30"/>
                  </a:cubicBezTo>
                  <a:cubicBezTo>
                    <a:pt x="176" y="31"/>
                    <a:pt x="173" y="32"/>
                    <a:pt x="172" y="33"/>
                  </a:cubicBezTo>
                  <a:cubicBezTo>
                    <a:pt x="171" y="34"/>
                    <a:pt x="169" y="34"/>
                    <a:pt x="167" y="34"/>
                  </a:cubicBezTo>
                  <a:cubicBezTo>
                    <a:pt x="166" y="35"/>
                    <a:pt x="163" y="37"/>
                    <a:pt x="165" y="38"/>
                  </a:cubicBezTo>
                  <a:cubicBezTo>
                    <a:pt x="167" y="38"/>
                    <a:pt x="167" y="39"/>
                    <a:pt x="166" y="41"/>
                  </a:cubicBezTo>
                  <a:cubicBezTo>
                    <a:pt x="166" y="42"/>
                    <a:pt x="168" y="42"/>
                    <a:pt x="168" y="43"/>
                  </a:cubicBezTo>
                  <a:cubicBezTo>
                    <a:pt x="169" y="44"/>
                    <a:pt x="169" y="46"/>
                    <a:pt x="167" y="44"/>
                  </a:cubicBezTo>
                  <a:cubicBezTo>
                    <a:pt x="165" y="42"/>
                    <a:pt x="167" y="46"/>
                    <a:pt x="166" y="45"/>
                  </a:cubicBezTo>
                  <a:cubicBezTo>
                    <a:pt x="165" y="45"/>
                    <a:pt x="163" y="42"/>
                    <a:pt x="162" y="43"/>
                  </a:cubicBezTo>
                  <a:cubicBezTo>
                    <a:pt x="164" y="42"/>
                    <a:pt x="167" y="43"/>
                    <a:pt x="164" y="41"/>
                  </a:cubicBezTo>
                  <a:cubicBezTo>
                    <a:pt x="165" y="41"/>
                    <a:pt x="166" y="40"/>
                    <a:pt x="164" y="39"/>
                  </a:cubicBezTo>
                  <a:cubicBezTo>
                    <a:pt x="166" y="40"/>
                    <a:pt x="161" y="40"/>
                    <a:pt x="162" y="40"/>
                  </a:cubicBezTo>
                  <a:cubicBezTo>
                    <a:pt x="162" y="39"/>
                    <a:pt x="162" y="39"/>
                    <a:pt x="163" y="39"/>
                  </a:cubicBezTo>
                  <a:cubicBezTo>
                    <a:pt x="163" y="38"/>
                    <a:pt x="160" y="40"/>
                    <a:pt x="160" y="40"/>
                  </a:cubicBezTo>
                  <a:cubicBezTo>
                    <a:pt x="159" y="40"/>
                    <a:pt x="160" y="38"/>
                    <a:pt x="159" y="37"/>
                  </a:cubicBezTo>
                  <a:cubicBezTo>
                    <a:pt x="159" y="37"/>
                    <a:pt x="157" y="37"/>
                    <a:pt x="157" y="37"/>
                  </a:cubicBezTo>
                  <a:cubicBezTo>
                    <a:pt x="155" y="37"/>
                    <a:pt x="155" y="34"/>
                    <a:pt x="153" y="35"/>
                  </a:cubicBezTo>
                  <a:cubicBezTo>
                    <a:pt x="151" y="37"/>
                    <a:pt x="150" y="37"/>
                    <a:pt x="147" y="37"/>
                  </a:cubicBezTo>
                  <a:cubicBezTo>
                    <a:pt x="143" y="37"/>
                    <a:pt x="140" y="37"/>
                    <a:pt x="136" y="37"/>
                  </a:cubicBezTo>
                  <a:cubicBezTo>
                    <a:pt x="135" y="37"/>
                    <a:pt x="128" y="37"/>
                    <a:pt x="128" y="36"/>
                  </a:cubicBezTo>
                  <a:cubicBezTo>
                    <a:pt x="127" y="36"/>
                    <a:pt x="130" y="34"/>
                    <a:pt x="131" y="33"/>
                  </a:cubicBezTo>
                  <a:cubicBezTo>
                    <a:pt x="132" y="32"/>
                    <a:pt x="133" y="33"/>
                    <a:pt x="135" y="33"/>
                  </a:cubicBezTo>
                  <a:cubicBezTo>
                    <a:pt x="136" y="32"/>
                    <a:pt x="133" y="30"/>
                    <a:pt x="133" y="30"/>
                  </a:cubicBezTo>
                  <a:cubicBezTo>
                    <a:pt x="131" y="28"/>
                    <a:pt x="130" y="28"/>
                    <a:pt x="128" y="27"/>
                  </a:cubicBezTo>
                  <a:cubicBezTo>
                    <a:pt x="127" y="27"/>
                    <a:pt x="126" y="26"/>
                    <a:pt x="125" y="27"/>
                  </a:cubicBezTo>
                  <a:cubicBezTo>
                    <a:pt x="124" y="28"/>
                    <a:pt x="123" y="29"/>
                    <a:pt x="122" y="28"/>
                  </a:cubicBezTo>
                  <a:cubicBezTo>
                    <a:pt x="119" y="26"/>
                    <a:pt x="116" y="26"/>
                    <a:pt x="113" y="25"/>
                  </a:cubicBezTo>
                  <a:cubicBezTo>
                    <a:pt x="109" y="24"/>
                    <a:pt x="106" y="24"/>
                    <a:pt x="102" y="22"/>
                  </a:cubicBezTo>
                  <a:cubicBezTo>
                    <a:pt x="99" y="20"/>
                    <a:pt x="97" y="19"/>
                    <a:pt x="93" y="19"/>
                  </a:cubicBezTo>
                  <a:cubicBezTo>
                    <a:pt x="92" y="19"/>
                    <a:pt x="91" y="19"/>
                    <a:pt x="90" y="20"/>
                  </a:cubicBezTo>
                  <a:cubicBezTo>
                    <a:pt x="89" y="21"/>
                    <a:pt x="88" y="23"/>
                    <a:pt x="87" y="23"/>
                  </a:cubicBezTo>
                  <a:cubicBezTo>
                    <a:pt x="86" y="23"/>
                    <a:pt x="83" y="24"/>
                    <a:pt x="83" y="23"/>
                  </a:cubicBezTo>
                  <a:cubicBezTo>
                    <a:pt x="83" y="22"/>
                    <a:pt x="85" y="21"/>
                    <a:pt x="85" y="20"/>
                  </a:cubicBezTo>
                  <a:cubicBezTo>
                    <a:pt x="85" y="20"/>
                    <a:pt x="82" y="21"/>
                    <a:pt x="82" y="20"/>
                  </a:cubicBezTo>
                  <a:cubicBezTo>
                    <a:pt x="83" y="19"/>
                    <a:pt x="83" y="18"/>
                    <a:pt x="82" y="17"/>
                  </a:cubicBezTo>
                  <a:cubicBezTo>
                    <a:pt x="82" y="15"/>
                    <a:pt x="78" y="17"/>
                    <a:pt x="78" y="18"/>
                  </a:cubicBezTo>
                  <a:cubicBezTo>
                    <a:pt x="78" y="18"/>
                    <a:pt x="80" y="17"/>
                    <a:pt x="80" y="18"/>
                  </a:cubicBezTo>
                  <a:cubicBezTo>
                    <a:pt x="81" y="18"/>
                    <a:pt x="77" y="20"/>
                    <a:pt x="80" y="20"/>
                  </a:cubicBezTo>
                  <a:cubicBezTo>
                    <a:pt x="79" y="20"/>
                    <a:pt x="78" y="20"/>
                    <a:pt x="78" y="22"/>
                  </a:cubicBezTo>
                  <a:cubicBezTo>
                    <a:pt x="78" y="23"/>
                    <a:pt x="77" y="24"/>
                    <a:pt x="76" y="23"/>
                  </a:cubicBezTo>
                  <a:cubicBezTo>
                    <a:pt x="73" y="22"/>
                    <a:pt x="72" y="21"/>
                    <a:pt x="71" y="18"/>
                  </a:cubicBezTo>
                  <a:cubicBezTo>
                    <a:pt x="70" y="16"/>
                    <a:pt x="68" y="15"/>
                    <a:pt x="66" y="13"/>
                  </a:cubicBezTo>
                  <a:cubicBezTo>
                    <a:pt x="65" y="13"/>
                    <a:pt x="64" y="11"/>
                    <a:pt x="63" y="12"/>
                  </a:cubicBezTo>
                  <a:cubicBezTo>
                    <a:pt x="63" y="14"/>
                    <a:pt x="66" y="15"/>
                    <a:pt x="67" y="16"/>
                  </a:cubicBezTo>
                  <a:cubicBezTo>
                    <a:pt x="67" y="15"/>
                    <a:pt x="63" y="16"/>
                    <a:pt x="63" y="17"/>
                  </a:cubicBezTo>
                  <a:cubicBezTo>
                    <a:pt x="62" y="18"/>
                    <a:pt x="63" y="18"/>
                    <a:pt x="62" y="19"/>
                  </a:cubicBezTo>
                  <a:cubicBezTo>
                    <a:pt x="61" y="19"/>
                    <a:pt x="60" y="21"/>
                    <a:pt x="59" y="20"/>
                  </a:cubicBezTo>
                  <a:cubicBezTo>
                    <a:pt x="59" y="20"/>
                    <a:pt x="59" y="19"/>
                    <a:pt x="59" y="19"/>
                  </a:cubicBezTo>
                  <a:cubicBezTo>
                    <a:pt x="59" y="18"/>
                    <a:pt x="54" y="20"/>
                    <a:pt x="54" y="21"/>
                  </a:cubicBezTo>
                  <a:cubicBezTo>
                    <a:pt x="53" y="22"/>
                    <a:pt x="52" y="23"/>
                    <a:pt x="50" y="24"/>
                  </a:cubicBezTo>
                  <a:cubicBezTo>
                    <a:pt x="49" y="25"/>
                    <a:pt x="50" y="22"/>
                    <a:pt x="49" y="22"/>
                  </a:cubicBezTo>
                  <a:cubicBezTo>
                    <a:pt x="48" y="22"/>
                    <a:pt x="47" y="23"/>
                    <a:pt x="46" y="23"/>
                  </a:cubicBezTo>
                  <a:cubicBezTo>
                    <a:pt x="45" y="23"/>
                    <a:pt x="45" y="25"/>
                    <a:pt x="44" y="25"/>
                  </a:cubicBezTo>
                  <a:cubicBezTo>
                    <a:pt x="43" y="25"/>
                    <a:pt x="40" y="27"/>
                    <a:pt x="41" y="27"/>
                  </a:cubicBezTo>
                  <a:cubicBezTo>
                    <a:pt x="41" y="28"/>
                    <a:pt x="43" y="28"/>
                    <a:pt x="40" y="29"/>
                  </a:cubicBezTo>
                  <a:cubicBezTo>
                    <a:pt x="40" y="29"/>
                    <a:pt x="37" y="29"/>
                    <a:pt x="37" y="28"/>
                  </a:cubicBezTo>
                  <a:cubicBezTo>
                    <a:pt x="37" y="27"/>
                    <a:pt x="40" y="26"/>
                    <a:pt x="40" y="26"/>
                  </a:cubicBezTo>
                  <a:cubicBezTo>
                    <a:pt x="41" y="24"/>
                    <a:pt x="43" y="23"/>
                    <a:pt x="44" y="22"/>
                  </a:cubicBezTo>
                  <a:cubicBezTo>
                    <a:pt x="46" y="21"/>
                    <a:pt x="47" y="21"/>
                    <a:pt x="49" y="22"/>
                  </a:cubicBezTo>
                  <a:cubicBezTo>
                    <a:pt x="48" y="22"/>
                    <a:pt x="56" y="18"/>
                    <a:pt x="56" y="18"/>
                  </a:cubicBezTo>
                  <a:cubicBezTo>
                    <a:pt x="58" y="17"/>
                    <a:pt x="57" y="16"/>
                    <a:pt x="56" y="16"/>
                  </a:cubicBezTo>
                  <a:cubicBezTo>
                    <a:pt x="54" y="16"/>
                    <a:pt x="52" y="16"/>
                    <a:pt x="50" y="17"/>
                  </a:cubicBezTo>
                  <a:cubicBezTo>
                    <a:pt x="49" y="17"/>
                    <a:pt x="49" y="19"/>
                    <a:pt x="47" y="19"/>
                  </a:cubicBezTo>
                  <a:cubicBezTo>
                    <a:pt x="46" y="19"/>
                    <a:pt x="44" y="20"/>
                    <a:pt x="43" y="20"/>
                  </a:cubicBezTo>
                  <a:cubicBezTo>
                    <a:pt x="41" y="20"/>
                    <a:pt x="36" y="25"/>
                    <a:pt x="35" y="24"/>
                  </a:cubicBezTo>
                  <a:cubicBezTo>
                    <a:pt x="34" y="24"/>
                    <a:pt x="36" y="23"/>
                    <a:pt x="36" y="22"/>
                  </a:cubicBezTo>
                  <a:cubicBezTo>
                    <a:pt x="36" y="22"/>
                    <a:pt x="33" y="21"/>
                    <a:pt x="33" y="21"/>
                  </a:cubicBezTo>
                  <a:cubicBezTo>
                    <a:pt x="33" y="21"/>
                    <a:pt x="30" y="23"/>
                    <a:pt x="29" y="23"/>
                  </a:cubicBezTo>
                  <a:cubicBezTo>
                    <a:pt x="28" y="23"/>
                    <a:pt x="26" y="24"/>
                    <a:pt x="25" y="25"/>
                  </a:cubicBezTo>
                  <a:cubicBezTo>
                    <a:pt x="24" y="25"/>
                    <a:pt x="26" y="26"/>
                    <a:pt x="26" y="26"/>
                  </a:cubicBezTo>
                  <a:cubicBezTo>
                    <a:pt x="27" y="26"/>
                    <a:pt x="26" y="27"/>
                    <a:pt x="26" y="27"/>
                  </a:cubicBezTo>
                  <a:cubicBezTo>
                    <a:pt x="26" y="28"/>
                    <a:pt x="30" y="27"/>
                    <a:pt x="30" y="27"/>
                  </a:cubicBezTo>
                  <a:cubicBezTo>
                    <a:pt x="31" y="26"/>
                    <a:pt x="33" y="25"/>
                    <a:pt x="34" y="24"/>
                  </a:cubicBezTo>
                  <a:cubicBezTo>
                    <a:pt x="29" y="26"/>
                    <a:pt x="34" y="27"/>
                    <a:pt x="33" y="29"/>
                  </a:cubicBezTo>
                  <a:cubicBezTo>
                    <a:pt x="33" y="29"/>
                    <a:pt x="32" y="28"/>
                    <a:pt x="32" y="28"/>
                  </a:cubicBezTo>
                  <a:cubicBezTo>
                    <a:pt x="30" y="27"/>
                    <a:pt x="29" y="28"/>
                    <a:pt x="28" y="29"/>
                  </a:cubicBezTo>
                  <a:cubicBezTo>
                    <a:pt x="27" y="29"/>
                    <a:pt x="23" y="28"/>
                    <a:pt x="21" y="28"/>
                  </a:cubicBezTo>
                  <a:cubicBezTo>
                    <a:pt x="19" y="28"/>
                    <a:pt x="16" y="26"/>
                    <a:pt x="14" y="25"/>
                  </a:cubicBezTo>
                  <a:cubicBezTo>
                    <a:pt x="13" y="25"/>
                    <a:pt x="12" y="24"/>
                    <a:pt x="11" y="24"/>
                  </a:cubicBezTo>
                  <a:cubicBezTo>
                    <a:pt x="10" y="23"/>
                    <a:pt x="9" y="21"/>
                    <a:pt x="10" y="21"/>
                  </a:cubicBezTo>
                  <a:cubicBezTo>
                    <a:pt x="9" y="21"/>
                    <a:pt x="7" y="21"/>
                    <a:pt x="6" y="22"/>
                  </a:cubicBezTo>
                  <a:cubicBezTo>
                    <a:pt x="4" y="22"/>
                    <a:pt x="2" y="22"/>
                    <a:pt x="0" y="21"/>
                  </a:cubicBezTo>
                  <a:cubicBezTo>
                    <a:pt x="0" y="41"/>
                    <a:pt x="0" y="61"/>
                    <a:pt x="0" y="80"/>
                  </a:cubicBezTo>
                  <a:cubicBezTo>
                    <a:pt x="0" y="85"/>
                    <a:pt x="0" y="89"/>
                    <a:pt x="0" y="94"/>
                  </a:cubicBezTo>
                  <a:cubicBezTo>
                    <a:pt x="0" y="95"/>
                    <a:pt x="0" y="96"/>
                    <a:pt x="0" y="97"/>
                  </a:cubicBezTo>
                  <a:cubicBezTo>
                    <a:pt x="0" y="99"/>
                    <a:pt x="2" y="97"/>
                    <a:pt x="3" y="97"/>
                  </a:cubicBezTo>
                  <a:cubicBezTo>
                    <a:pt x="5" y="98"/>
                    <a:pt x="5" y="97"/>
                    <a:pt x="7" y="97"/>
                  </a:cubicBezTo>
                  <a:cubicBezTo>
                    <a:pt x="9" y="97"/>
                    <a:pt x="9" y="98"/>
                    <a:pt x="10" y="99"/>
                  </a:cubicBezTo>
                  <a:cubicBezTo>
                    <a:pt x="11" y="101"/>
                    <a:pt x="16" y="107"/>
                    <a:pt x="18" y="107"/>
                  </a:cubicBezTo>
                  <a:cubicBezTo>
                    <a:pt x="19" y="107"/>
                    <a:pt x="21" y="106"/>
                    <a:pt x="22" y="105"/>
                  </a:cubicBezTo>
                  <a:cubicBezTo>
                    <a:pt x="23" y="104"/>
                    <a:pt x="22" y="103"/>
                    <a:pt x="23" y="102"/>
                  </a:cubicBezTo>
                  <a:cubicBezTo>
                    <a:pt x="24" y="102"/>
                    <a:pt x="28" y="101"/>
                    <a:pt x="28" y="102"/>
                  </a:cubicBezTo>
                  <a:cubicBezTo>
                    <a:pt x="30" y="104"/>
                    <a:pt x="32" y="105"/>
                    <a:pt x="33" y="107"/>
                  </a:cubicBezTo>
                  <a:cubicBezTo>
                    <a:pt x="35" y="109"/>
                    <a:pt x="37" y="110"/>
                    <a:pt x="38" y="112"/>
                  </a:cubicBezTo>
                  <a:cubicBezTo>
                    <a:pt x="39" y="113"/>
                    <a:pt x="39" y="114"/>
                    <a:pt x="40" y="116"/>
                  </a:cubicBezTo>
                  <a:cubicBezTo>
                    <a:pt x="42" y="118"/>
                    <a:pt x="43" y="122"/>
                    <a:pt x="46" y="124"/>
                  </a:cubicBezTo>
                  <a:cubicBezTo>
                    <a:pt x="48" y="126"/>
                    <a:pt x="52" y="127"/>
                    <a:pt x="54" y="128"/>
                  </a:cubicBezTo>
                  <a:cubicBezTo>
                    <a:pt x="56" y="129"/>
                    <a:pt x="53" y="130"/>
                    <a:pt x="54" y="132"/>
                  </a:cubicBezTo>
                  <a:cubicBezTo>
                    <a:pt x="55" y="132"/>
                    <a:pt x="56" y="132"/>
                    <a:pt x="56" y="133"/>
                  </a:cubicBezTo>
                  <a:cubicBezTo>
                    <a:pt x="56" y="133"/>
                    <a:pt x="55" y="136"/>
                    <a:pt x="56" y="135"/>
                  </a:cubicBezTo>
                  <a:cubicBezTo>
                    <a:pt x="55" y="136"/>
                    <a:pt x="53" y="136"/>
                    <a:pt x="53" y="138"/>
                  </a:cubicBezTo>
                  <a:cubicBezTo>
                    <a:pt x="52" y="139"/>
                    <a:pt x="55" y="141"/>
                    <a:pt x="56" y="141"/>
                  </a:cubicBezTo>
                  <a:cubicBezTo>
                    <a:pt x="56" y="141"/>
                    <a:pt x="54" y="143"/>
                    <a:pt x="54" y="143"/>
                  </a:cubicBezTo>
                  <a:cubicBezTo>
                    <a:pt x="54" y="143"/>
                    <a:pt x="53" y="142"/>
                    <a:pt x="53" y="141"/>
                  </a:cubicBezTo>
                  <a:cubicBezTo>
                    <a:pt x="52" y="141"/>
                    <a:pt x="53" y="143"/>
                    <a:pt x="53" y="143"/>
                  </a:cubicBezTo>
                  <a:cubicBezTo>
                    <a:pt x="54" y="144"/>
                    <a:pt x="53" y="145"/>
                    <a:pt x="54" y="146"/>
                  </a:cubicBezTo>
                  <a:cubicBezTo>
                    <a:pt x="55" y="148"/>
                    <a:pt x="55" y="148"/>
                    <a:pt x="57" y="147"/>
                  </a:cubicBezTo>
                  <a:cubicBezTo>
                    <a:pt x="57" y="147"/>
                    <a:pt x="58" y="147"/>
                    <a:pt x="58" y="147"/>
                  </a:cubicBezTo>
                  <a:cubicBezTo>
                    <a:pt x="59" y="147"/>
                    <a:pt x="59" y="145"/>
                    <a:pt x="59" y="145"/>
                  </a:cubicBezTo>
                  <a:cubicBezTo>
                    <a:pt x="59" y="145"/>
                    <a:pt x="60" y="147"/>
                    <a:pt x="61" y="147"/>
                  </a:cubicBezTo>
                  <a:cubicBezTo>
                    <a:pt x="61" y="147"/>
                    <a:pt x="60" y="149"/>
                    <a:pt x="60" y="150"/>
                  </a:cubicBezTo>
                  <a:cubicBezTo>
                    <a:pt x="59" y="151"/>
                    <a:pt x="59" y="152"/>
                    <a:pt x="61" y="151"/>
                  </a:cubicBezTo>
                  <a:cubicBezTo>
                    <a:pt x="61" y="150"/>
                    <a:pt x="62" y="150"/>
                    <a:pt x="62" y="150"/>
                  </a:cubicBezTo>
                  <a:cubicBezTo>
                    <a:pt x="63" y="150"/>
                    <a:pt x="63" y="149"/>
                    <a:pt x="63" y="149"/>
                  </a:cubicBezTo>
                  <a:cubicBezTo>
                    <a:pt x="65" y="148"/>
                    <a:pt x="64" y="151"/>
                    <a:pt x="64" y="152"/>
                  </a:cubicBezTo>
                  <a:cubicBezTo>
                    <a:pt x="64" y="153"/>
                    <a:pt x="65" y="154"/>
                    <a:pt x="66" y="154"/>
                  </a:cubicBezTo>
                  <a:cubicBezTo>
                    <a:pt x="67" y="154"/>
                    <a:pt x="68" y="152"/>
                    <a:pt x="69" y="152"/>
                  </a:cubicBezTo>
                  <a:cubicBezTo>
                    <a:pt x="69" y="152"/>
                    <a:pt x="68" y="153"/>
                    <a:pt x="68" y="153"/>
                  </a:cubicBezTo>
                  <a:cubicBezTo>
                    <a:pt x="68" y="153"/>
                    <a:pt x="70" y="154"/>
                    <a:pt x="70" y="154"/>
                  </a:cubicBezTo>
                  <a:cubicBezTo>
                    <a:pt x="70" y="154"/>
                    <a:pt x="63" y="156"/>
                    <a:pt x="66" y="158"/>
                  </a:cubicBezTo>
                  <a:cubicBezTo>
                    <a:pt x="66" y="158"/>
                    <a:pt x="72" y="157"/>
                    <a:pt x="71" y="158"/>
                  </a:cubicBezTo>
                  <a:cubicBezTo>
                    <a:pt x="71" y="158"/>
                    <a:pt x="66" y="158"/>
                    <a:pt x="67" y="160"/>
                  </a:cubicBezTo>
                  <a:cubicBezTo>
                    <a:pt x="67" y="160"/>
                    <a:pt x="69" y="160"/>
                    <a:pt x="69" y="160"/>
                  </a:cubicBezTo>
                  <a:cubicBezTo>
                    <a:pt x="68" y="161"/>
                    <a:pt x="66" y="161"/>
                    <a:pt x="67" y="162"/>
                  </a:cubicBezTo>
                  <a:cubicBezTo>
                    <a:pt x="69" y="163"/>
                    <a:pt x="71" y="163"/>
                    <a:pt x="72" y="163"/>
                  </a:cubicBezTo>
                  <a:cubicBezTo>
                    <a:pt x="74" y="163"/>
                    <a:pt x="73" y="164"/>
                    <a:pt x="74" y="164"/>
                  </a:cubicBezTo>
                  <a:cubicBezTo>
                    <a:pt x="76" y="165"/>
                    <a:pt x="76" y="162"/>
                    <a:pt x="77" y="162"/>
                  </a:cubicBezTo>
                  <a:cubicBezTo>
                    <a:pt x="78" y="162"/>
                    <a:pt x="77" y="164"/>
                    <a:pt x="77" y="164"/>
                  </a:cubicBezTo>
                  <a:cubicBezTo>
                    <a:pt x="76" y="165"/>
                    <a:pt x="76" y="165"/>
                    <a:pt x="77" y="166"/>
                  </a:cubicBezTo>
                  <a:cubicBezTo>
                    <a:pt x="80" y="168"/>
                    <a:pt x="81" y="163"/>
                    <a:pt x="81" y="163"/>
                  </a:cubicBezTo>
                  <a:cubicBezTo>
                    <a:pt x="81" y="163"/>
                    <a:pt x="81" y="166"/>
                    <a:pt x="80" y="166"/>
                  </a:cubicBezTo>
                  <a:cubicBezTo>
                    <a:pt x="80" y="167"/>
                    <a:pt x="82" y="166"/>
                    <a:pt x="83" y="166"/>
                  </a:cubicBezTo>
                  <a:cubicBezTo>
                    <a:pt x="82" y="168"/>
                    <a:pt x="81" y="169"/>
                    <a:pt x="83" y="170"/>
                  </a:cubicBezTo>
                  <a:cubicBezTo>
                    <a:pt x="85" y="171"/>
                    <a:pt x="86" y="168"/>
                    <a:pt x="86" y="168"/>
                  </a:cubicBezTo>
                  <a:cubicBezTo>
                    <a:pt x="86" y="168"/>
                    <a:pt x="86" y="169"/>
                    <a:pt x="86" y="170"/>
                  </a:cubicBezTo>
                  <a:cubicBezTo>
                    <a:pt x="87" y="172"/>
                    <a:pt x="86" y="171"/>
                    <a:pt x="85" y="171"/>
                  </a:cubicBezTo>
                  <a:cubicBezTo>
                    <a:pt x="84" y="172"/>
                    <a:pt x="90" y="173"/>
                    <a:pt x="89" y="171"/>
                  </a:cubicBezTo>
                  <a:cubicBezTo>
                    <a:pt x="91" y="174"/>
                    <a:pt x="90" y="176"/>
                    <a:pt x="94" y="176"/>
                  </a:cubicBezTo>
                  <a:cubicBezTo>
                    <a:pt x="97" y="176"/>
                    <a:pt x="99" y="176"/>
                    <a:pt x="102" y="176"/>
                  </a:cubicBezTo>
                  <a:cubicBezTo>
                    <a:pt x="113" y="176"/>
                    <a:pt x="123" y="176"/>
                    <a:pt x="133" y="176"/>
                  </a:cubicBezTo>
                  <a:cubicBezTo>
                    <a:pt x="158" y="176"/>
                    <a:pt x="183" y="176"/>
                    <a:pt x="208" y="176"/>
                  </a:cubicBezTo>
                  <a:cubicBezTo>
                    <a:pt x="213" y="176"/>
                    <a:pt x="218" y="176"/>
                    <a:pt x="223" y="176"/>
                  </a:cubicBezTo>
                  <a:cubicBezTo>
                    <a:pt x="224" y="176"/>
                    <a:pt x="229" y="177"/>
                    <a:pt x="229" y="174"/>
                  </a:cubicBezTo>
                  <a:close/>
                  <a:moveTo>
                    <a:pt x="112" y="54"/>
                  </a:moveTo>
                  <a:cubicBezTo>
                    <a:pt x="110" y="54"/>
                    <a:pt x="108" y="53"/>
                    <a:pt x="106" y="54"/>
                  </a:cubicBezTo>
                  <a:cubicBezTo>
                    <a:pt x="104" y="57"/>
                    <a:pt x="108" y="56"/>
                    <a:pt x="108" y="57"/>
                  </a:cubicBezTo>
                  <a:cubicBezTo>
                    <a:pt x="108" y="56"/>
                    <a:pt x="100" y="60"/>
                    <a:pt x="100" y="60"/>
                  </a:cubicBezTo>
                  <a:cubicBezTo>
                    <a:pt x="98" y="59"/>
                    <a:pt x="107" y="53"/>
                    <a:pt x="99" y="56"/>
                  </a:cubicBezTo>
                  <a:cubicBezTo>
                    <a:pt x="98" y="56"/>
                    <a:pt x="97" y="57"/>
                    <a:pt x="97" y="57"/>
                  </a:cubicBezTo>
                  <a:cubicBezTo>
                    <a:pt x="96" y="58"/>
                    <a:pt x="97" y="59"/>
                    <a:pt x="96" y="60"/>
                  </a:cubicBezTo>
                  <a:cubicBezTo>
                    <a:pt x="95" y="60"/>
                    <a:pt x="88" y="59"/>
                    <a:pt x="88" y="59"/>
                  </a:cubicBezTo>
                  <a:cubicBezTo>
                    <a:pt x="88" y="58"/>
                    <a:pt x="91" y="59"/>
                    <a:pt x="91" y="58"/>
                  </a:cubicBezTo>
                  <a:cubicBezTo>
                    <a:pt x="92" y="57"/>
                    <a:pt x="91" y="57"/>
                    <a:pt x="92" y="56"/>
                  </a:cubicBezTo>
                  <a:cubicBezTo>
                    <a:pt x="92" y="55"/>
                    <a:pt x="94" y="54"/>
                    <a:pt x="94" y="54"/>
                  </a:cubicBezTo>
                  <a:cubicBezTo>
                    <a:pt x="94" y="53"/>
                    <a:pt x="91" y="52"/>
                    <a:pt x="94" y="52"/>
                  </a:cubicBezTo>
                  <a:cubicBezTo>
                    <a:pt x="94" y="52"/>
                    <a:pt x="98" y="53"/>
                    <a:pt x="98" y="52"/>
                  </a:cubicBezTo>
                  <a:cubicBezTo>
                    <a:pt x="98" y="51"/>
                    <a:pt x="93" y="50"/>
                    <a:pt x="92" y="50"/>
                  </a:cubicBezTo>
                  <a:cubicBezTo>
                    <a:pt x="91" y="50"/>
                    <a:pt x="89" y="51"/>
                    <a:pt x="87" y="51"/>
                  </a:cubicBezTo>
                  <a:cubicBezTo>
                    <a:pt x="86" y="51"/>
                    <a:pt x="84" y="50"/>
                    <a:pt x="82" y="51"/>
                  </a:cubicBezTo>
                  <a:cubicBezTo>
                    <a:pt x="81" y="51"/>
                    <a:pt x="79" y="53"/>
                    <a:pt x="80" y="51"/>
                  </a:cubicBezTo>
                  <a:cubicBezTo>
                    <a:pt x="81" y="49"/>
                    <a:pt x="83" y="50"/>
                    <a:pt x="84" y="49"/>
                  </a:cubicBezTo>
                  <a:cubicBezTo>
                    <a:pt x="86" y="49"/>
                    <a:pt x="89" y="48"/>
                    <a:pt x="91" y="47"/>
                  </a:cubicBezTo>
                  <a:cubicBezTo>
                    <a:pt x="95" y="46"/>
                    <a:pt x="99" y="46"/>
                    <a:pt x="102" y="44"/>
                  </a:cubicBezTo>
                  <a:cubicBezTo>
                    <a:pt x="104" y="44"/>
                    <a:pt x="107" y="43"/>
                    <a:pt x="108" y="45"/>
                  </a:cubicBezTo>
                  <a:cubicBezTo>
                    <a:pt x="109" y="46"/>
                    <a:pt x="105" y="47"/>
                    <a:pt x="104" y="48"/>
                  </a:cubicBezTo>
                  <a:cubicBezTo>
                    <a:pt x="102" y="49"/>
                    <a:pt x="110" y="49"/>
                    <a:pt x="111" y="49"/>
                  </a:cubicBezTo>
                  <a:cubicBezTo>
                    <a:pt x="111" y="49"/>
                    <a:pt x="113" y="49"/>
                    <a:pt x="113" y="49"/>
                  </a:cubicBezTo>
                  <a:cubicBezTo>
                    <a:pt x="114" y="48"/>
                    <a:pt x="116" y="46"/>
                    <a:pt x="117" y="47"/>
                  </a:cubicBezTo>
                  <a:cubicBezTo>
                    <a:pt x="118" y="48"/>
                    <a:pt x="113" y="54"/>
                    <a:pt x="112" y="54"/>
                  </a:cubicBezTo>
                  <a:cubicBezTo>
                    <a:pt x="110" y="54"/>
                    <a:pt x="114" y="54"/>
                    <a:pt x="112" y="54"/>
                  </a:cubicBezTo>
                  <a:close/>
                  <a:moveTo>
                    <a:pt x="157" y="78"/>
                  </a:moveTo>
                  <a:cubicBezTo>
                    <a:pt x="157" y="78"/>
                    <a:pt x="152" y="78"/>
                    <a:pt x="153" y="78"/>
                  </a:cubicBezTo>
                  <a:cubicBezTo>
                    <a:pt x="153" y="79"/>
                    <a:pt x="155" y="78"/>
                    <a:pt x="155" y="79"/>
                  </a:cubicBezTo>
                  <a:cubicBezTo>
                    <a:pt x="155" y="80"/>
                    <a:pt x="151" y="81"/>
                    <a:pt x="150" y="81"/>
                  </a:cubicBezTo>
                  <a:cubicBezTo>
                    <a:pt x="148" y="81"/>
                    <a:pt x="147" y="83"/>
                    <a:pt x="145" y="84"/>
                  </a:cubicBezTo>
                  <a:cubicBezTo>
                    <a:pt x="145" y="84"/>
                    <a:pt x="141" y="84"/>
                    <a:pt x="142" y="85"/>
                  </a:cubicBezTo>
                  <a:cubicBezTo>
                    <a:pt x="142" y="86"/>
                    <a:pt x="145" y="86"/>
                    <a:pt x="142" y="88"/>
                  </a:cubicBezTo>
                  <a:cubicBezTo>
                    <a:pt x="141" y="88"/>
                    <a:pt x="137" y="88"/>
                    <a:pt x="137" y="89"/>
                  </a:cubicBezTo>
                  <a:cubicBezTo>
                    <a:pt x="136" y="89"/>
                    <a:pt x="137" y="90"/>
                    <a:pt x="137" y="90"/>
                  </a:cubicBezTo>
                  <a:cubicBezTo>
                    <a:pt x="137" y="92"/>
                    <a:pt x="135" y="92"/>
                    <a:pt x="134" y="92"/>
                  </a:cubicBezTo>
                  <a:cubicBezTo>
                    <a:pt x="131" y="93"/>
                    <a:pt x="128" y="93"/>
                    <a:pt x="125" y="93"/>
                  </a:cubicBezTo>
                  <a:cubicBezTo>
                    <a:pt x="125" y="93"/>
                    <a:pt x="120" y="90"/>
                    <a:pt x="120" y="90"/>
                  </a:cubicBezTo>
                  <a:cubicBezTo>
                    <a:pt x="122" y="89"/>
                    <a:pt x="125" y="90"/>
                    <a:pt x="126" y="89"/>
                  </a:cubicBezTo>
                  <a:cubicBezTo>
                    <a:pt x="127" y="89"/>
                    <a:pt x="126" y="87"/>
                    <a:pt x="127" y="87"/>
                  </a:cubicBezTo>
                  <a:cubicBezTo>
                    <a:pt x="128" y="85"/>
                    <a:pt x="130" y="86"/>
                    <a:pt x="131" y="85"/>
                  </a:cubicBezTo>
                  <a:cubicBezTo>
                    <a:pt x="132" y="85"/>
                    <a:pt x="130" y="83"/>
                    <a:pt x="130" y="83"/>
                  </a:cubicBezTo>
                  <a:cubicBezTo>
                    <a:pt x="128" y="82"/>
                    <a:pt x="128" y="82"/>
                    <a:pt x="128" y="81"/>
                  </a:cubicBezTo>
                  <a:cubicBezTo>
                    <a:pt x="128" y="79"/>
                    <a:pt x="126" y="80"/>
                    <a:pt x="126" y="79"/>
                  </a:cubicBezTo>
                  <a:cubicBezTo>
                    <a:pt x="125" y="78"/>
                    <a:pt x="128" y="79"/>
                    <a:pt x="128" y="79"/>
                  </a:cubicBezTo>
                  <a:cubicBezTo>
                    <a:pt x="131" y="80"/>
                    <a:pt x="134" y="81"/>
                    <a:pt x="136" y="82"/>
                  </a:cubicBezTo>
                  <a:cubicBezTo>
                    <a:pt x="138" y="84"/>
                    <a:pt x="142" y="83"/>
                    <a:pt x="144" y="82"/>
                  </a:cubicBezTo>
                  <a:cubicBezTo>
                    <a:pt x="147" y="81"/>
                    <a:pt x="148" y="78"/>
                    <a:pt x="152" y="77"/>
                  </a:cubicBezTo>
                  <a:cubicBezTo>
                    <a:pt x="153" y="76"/>
                    <a:pt x="155" y="76"/>
                    <a:pt x="157" y="77"/>
                  </a:cubicBezTo>
                  <a:cubicBezTo>
                    <a:pt x="157" y="77"/>
                    <a:pt x="160" y="78"/>
                    <a:pt x="160" y="78"/>
                  </a:cubicBezTo>
                  <a:cubicBezTo>
                    <a:pt x="160" y="78"/>
                    <a:pt x="158" y="78"/>
                    <a:pt x="157" y="78"/>
                  </a:cubicBezTo>
                  <a:close/>
                  <a:moveTo>
                    <a:pt x="222" y="165"/>
                  </a:moveTo>
                  <a:cubicBezTo>
                    <a:pt x="221" y="167"/>
                    <a:pt x="219" y="163"/>
                    <a:pt x="219" y="162"/>
                  </a:cubicBezTo>
                  <a:cubicBezTo>
                    <a:pt x="219" y="160"/>
                    <a:pt x="221" y="159"/>
                    <a:pt x="221" y="157"/>
                  </a:cubicBezTo>
                  <a:cubicBezTo>
                    <a:pt x="220" y="156"/>
                    <a:pt x="219" y="159"/>
                    <a:pt x="218" y="158"/>
                  </a:cubicBezTo>
                  <a:cubicBezTo>
                    <a:pt x="218" y="157"/>
                    <a:pt x="218" y="154"/>
                    <a:pt x="216" y="154"/>
                  </a:cubicBezTo>
                  <a:cubicBezTo>
                    <a:pt x="216" y="154"/>
                    <a:pt x="216" y="156"/>
                    <a:pt x="215" y="156"/>
                  </a:cubicBezTo>
                  <a:cubicBezTo>
                    <a:pt x="214" y="155"/>
                    <a:pt x="214" y="154"/>
                    <a:pt x="213" y="153"/>
                  </a:cubicBezTo>
                  <a:cubicBezTo>
                    <a:pt x="212" y="152"/>
                    <a:pt x="211" y="151"/>
                    <a:pt x="210" y="150"/>
                  </a:cubicBezTo>
                  <a:cubicBezTo>
                    <a:pt x="209" y="149"/>
                    <a:pt x="212" y="149"/>
                    <a:pt x="212" y="148"/>
                  </a:cubicBezTo>
                  <a:cubicBezTo>
                    <a:pt x="211" y="147"/>
                    <a:pt x="209" y="148"/>
                    <a:pt x="209" y="147"/>
                  </a:cubicBezTo>
                  <a:cubicBezTo>
                    <a:pt x="209" y="146"/>
                    <a:pt x="210" y="143"/>
                    <a:pt x="210" y="142"/>
                  </a:cubicBezTo>
                  <a:cubicBezTo>
                    <a:pt x="212" y="140"/>
                    <a:pt x="217" y="147"/>
                    <a:pt x="217" y="148"/>
                  </a:cubicBezTo>
                  <a:cubicBezTo>
                    <a:pt x="218" y="150"/>
                    <a:pt x="219" y="151"/>
                    <a:pt x="219" y="153"/>
                  </a:cubicBezTo>
                  <a:cubicBezTo>
                    <a:pt x="220" y="155"/>
                    <a:pt x="220" y="154"/>
                    <a:pt x="221" y="156"/>
                  </a:cubicBezTo>
                  <a:cubicBezTo>
                    <a:pt x="221" y="157"/>
                    <a:pt x="222" y="158"/>
                    <a:pt x="222" y="159"/>
                  </a:cubicBezTo>
                  <a:cubicBezTo>
                    <a:pt x="223" y="161"/>
                    <a:pt x="222" y="163"/>
                    <a:pt x="222" y="165"/>
                  </a:cubicBezTo>
                  <a:cubicBezTo>
                    <a:pt x="221" y="166"/>
                    <a:pt x="222" y="164"/>
                    <a:pt x="222" y="165"/>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43" name="Freeform 643"/>
            <p:cNvSpPr/>
            <p:nvPr/>
          </p:nvSpPr>
          <p:spPr bwMode="auto">
            <a:xfrm>
              <a:off x="17343512" y="9466307"/>
              <a:ext cx="95541" cy="82827"/>
            </a:xfrm>
            <a:custGeom>
              <a:avLst/>
              <a:gdLst>
                <a:gd name="T0" fmla="*/ 9 w 10"/>
                <a:gd name="T1" fmla="*/ 0 h 9"/>
                <a:gd name="T2" fmla="*/ 2 w 10"/>
                <a:gd name="T3" fmla="*/ 7 h 9"/>
                <a:gd name="T4" fmla="*/ 10 w 10"/>
                <a:gd name="T5" fmla="*/ 3 h 9"/>
                <a:gd name="T6" fmla="*/ 9 w 10"/>
                <a:gd name="T7" fmla="*/ 0 h 9"/>
              </a:gdLst>
              <a:ahLst/>
              <a:cxnLst>
                <a:cxn ang="0">
                  <a:pos x="T0" y="T1"/>
                </a:cxn>
                <a:cxn ang="0">
                  <a:pos x="T2" y="T3"/>
                </a:cxn>
                <a:cxn ang="0">
                  <a:pos x="T4" y="T5"/>
                </a:cxn>
                <a:cxn ang="0">
                  <a:pos x="T6" y="T7"/>
                </a:cxn>
              </a:cxnLst>
              <a:rect l="0" t="0" r="r" b="b"/>
              <a:pathLst>
                <a:path w="10" h="9">
                  <a:moveTo>
                    <a:pt x="9" y="0"/>
                  </a:moveTo>
                  <a:cubicBezTo>
                    <a:pt x="7" y="1"/>
                    <a:pt x="0" y="4"/>
                    <a:pt x="2" y="7"/>
                  </a:cubicBezTo>
                  <a:cubicBezTo>
                    <a:pt x="4" y="9"/>
                    <a:pt x="9" y="3"/>
                    <a:pt x="10" y="3"/>
                  </a:cubicBezTo>
                  <a:cubicBezTo>
                    <a:pt x="10" y="2"/>
                    <a:pt x="9" y="1"/>
                    <a:pt x="9" y="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44" name="Freeform 644"/>
            <p:cNvSpPr/>
            <p:nvPr/>
          </p:nvSpPr>
          <p:spPr bwMode="auto">
            <a:xfrm>
              <a:off x="17419944" y="9447193"/>
              <a:ext cx="121018" cy="44598"/>
            </a:xfrm>
            <a:custGeom>
              <a:avLst/>
              <a:gdLst>
                <a:gd name="T0" fmla="*/ 12 w 13"/>
                <a:gd name="T1" fmla="*/ 0 h 5"/>
                <a:gd name="T2" fmla="*/ 7 w 13"/>
                <a:gd name="T3" fmla="*/ 0 h 5"/>
                <a:gd name="T4" fmla="*/ 1 w 13"/>
                <a:gd name="T5" fmla="*/ 2 h 5"/>
                <a:gd name="T6" fmla="*/ 5 w 13"/>
                <a:gd name="T7" fmla="*/ 3 h 5"/>
                <a:gd name="T8" fmla="*/ 12 w 13"/>
                <a:gd name="T9" fmla="*/ 0 h 5"/>
              </a:gdLst>
              <a:ahLst/>
              <a:cxnLst>
                <a:cxn ang="0">
                  <a:pos x="T0" y="T1"/>
                </a:cxn>
                <a:cxn ang="0">
                  <a:pos x="T2" y="T3"/>
                </a:cxn>
                <a:cxn ang="0">
                  <a:pos x="T4" y="T5"/>
                </a:cxn>
                <a:cxn ang="0">
                  <a:pos x="T6" y="T7"/>
                </a:cxn>
                <a:cxn ang="0">
                  <a:pos x="T8" y="T9"/>
                </a:cxn>
              </a:cxnLst>
              <a:rect l="0" t="0" r="r" b="b"/>
              <a:pathLst>
                <a:path w="13" h="5">
                  <a:moveTo>
                    <a:pt x="12" y="0"/>
                  </a:moveTo>
                  <a:cubicBezTo>
                    <a:pt x="13" y="0"/>
                    <a:pt x="7" y="0"/>
                    <a:pt x="7" y="0"/>
                  </a:cubicBezTo>
                  <a:cubicBezTo>
                    <a:pt x="6" y="0"/>
                    <a:pt x="0" y="1"/>
                    <a:pt x="1" y="2"/>
                  </a:cubicBezTo>
                  <a:cubicBezTo>
                    <a:pt x="3" y="5"/>
                    <a:pt x="2" y="5"/>
                    <a:pt x="5" y="3"/>
                  </a:cubicBezTo>
                  <a:cubicBezTo>
                    <a:pt x="8" y="2"/>
                    <a:pt x="10" y="2"/>
                    <a:pt x="12" y="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45" name="Freeform 645"/>
            <p:cNvSpPr/>
            <p:nvPr/>
          </p:nvSpPr>
          <p:spPr bwMode="auto">
            <a:xfrm>
              <a:off x="12273444" y="6414553"/>
              <a:ext cx="289811" cy="159279"/>
            </a:xfrm>
            <a:custGeom>
              <a:avLst/>
              <a:gdLst>
                <a:gd name="T0" fmla="*/ 10 w 31"/>
                <a:gd name="T1" fmla="*/ 17 h 17"/>
                <a:gd name="T2" fmla="*/ 13 w 31"/>
                <a:gd name="T3" fmla="*/ 14 h 17"/>
                <a:gd name="T4" fmla="*/ 18 w 31"/>
                <a:gd name="T5" fmla="*/ 16 h 17"/>
                <a:gd name="T6" fmla="*/ 21 w 31"/>
                <a:gd name="T7" fmla="*/ 16 h 17"/>
                <a:gd name="T8" fmla="*/ 23 w 31"/>
                <a:gd name="T9" fmla="*/ 15 h 17"/>
                <a:gd name="T10" fmla="*/ 29 w 31"/>
                <a:gd name="T11" fmla="*/ 11 h 17"/>
                <a:gd name="T12" fmla="*/ 27 w 31"/>
                <a:gd name="T13" fmla="*/ 7 h 17"/>
                <a:gd name="T14" fmla="*/ 21 w 31"/>
                <a:gd name="T15" fmla="*/ 5 h 17"/>
                <a:gd name="T16" fmla="*/ 17 w 31"/>
                <a:gd name="T17" fmla="*/ 3 h 17"/>
                <a:gd name="T18" fmla="*/ 13 w 31"/>
                <a:gd name="T19" fmla="*/ 0 h 17"/>
                <a:gd name="T20" fmla="*/ 11 w 31"/>
                <a:gd name="T21" fmla="*/ 2 h 17"/>
                <a:gd name="T22" fmla="*/ 8 w 31"/>
                <a:gd name="T23" fmla="*/ 2 h 17"/>
                <a:gd name="T24" fmla="*/ 0 w 31"/>
                <a:gd name="T25" fmla="*/ 6 h 17"/>
                <a:gd name="T26" fmla="*/ 2 w 31"/>
                <a:gd name="T27" fmla="*/ 10 h 17"/>
                <a:gd name="T28" fmla="*/ 4 w 31"/>
                <a:gd name="T29" fmla="*/ 13 h 17"/>
                <a:gd name="T30" fmla="*/ 10 w 31"/>
                <a:gd name="T3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17">
                  <a:moveTo>
                    <a:pt x="10" y="17"/>
                  </a:moveTo>
                  <a:cubicBezTo>
                    <a:pt x="12" y="17"/>
                    <a:pt x="11" y="14"/>
                    <a:pt x="13" y="14"/>
                  </a:cubicBezTo>
                  <a:cubicBezTo>
                    <a:pt x="15" y="14"/>
                    <a:pt x="16" y="16"/>
                    <a:pt x="18" y="16"/>
                  </a:cubicBezTo>
                  <a:cubicBezTo>
                    <a:pt x="19" y="16"/>
                    <a:pt x="20" y="16"/>
                    <a:pt x="21" y="16"/>
                  </a:cubicBezTo>
                  <a:cubicBezTo>
                    <a:pt x="22" y="16"/>
                    <a:pt x="23" y="15"/>
                    <a:pt x="23" y="15"/>
                  </a:cubicBezTo>
                  <a:cubicBezTo>
                    <a:pt x="26" y="14"/>
                    <a:pt x="27" y="13"/>
                    <a:pt x="29" y="11"/>
                  </a:cubicBezTo>
                  <a:cubicBezTo>
                    <a:pt x="31" y="9"/>
                    <a:pt x="29" y="8"/>
                    <a:pt x="27" y="7"/>
                  </a:cubicBezTo>
                  <a:cubicBezTo>
                    <a:pt x="25" y="6"/>
                    <a:pt x="22" y="3"/>
                    <a:pt x="21" y="5"/>
                  </a:cubicBezTo>
                  <a:cubicBezTo>
                    <a:pt x="19" y="8"/>
                    <a:pt x="18" y="4"/>
                    <a:pt x="17" y="3"/>
                  </a:cubicBezTo>
                  <a:cubicBezTo>
                    <a:pt x="16" y="2"/>
                    <a:pt x="13" y="3"/>
                    <a:pt x="13" y="0"/>
                  </a:cubicBezTo>
                  <a:cubicBezTo>
                    <a:pt x="13" y="1"/>
                    <a:pt x="12" y="3"/>
                    <a:pt x="11" y="2"/>
                  </a:cubicBezTo>
                  <a:cubicBezTo>
                    <a:pt x="9" y="0"/>
                    <a:pt x="9" y="0"/>
                    <a:pt x="8" y="2"/>
                  </a:cubicBezTo>
                  <a:cubicBezTo>
                    <a:pt x="7" y="3"/>
                    <a:pt x="0" y="5"/>
                    <a:pt x="0" y="6"/>
                  </a:cubicBezTo>
                  <a:cubicBezTo>
                    <a:pt x="0" y="6"/>
                    <a:pt x="1" y="9"/>
                    <a:pt x="2" y="10"/>
                  </a:cubicBezTo>
                  <a:cubicBezTo>
                    <a:pt x="2" y="11"/>
                    <a:pt x="3" y="12"/>
                    <a:pt x="4" y="13"/>
                  </a:cubicBezTo>
                  <a:cubicBezTo>
                    <a:pt x="6" y="14"/>
                    <a:pt x="8" y="17"/>
                    <a:pt x="10" y="17"/>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46" name="Freeform 646"/>
            <p:cNvSpPr/>
            <p:nvPr/>
          </p:nvSpPr>
          <p:spPr bwMode="auto">
            <a:xfrm>
              <a:off x="12142870" y="6545160"/>
              <a:ext cx="347132" cy="149721"/>
            </a:xfrm>
            <a:custGeom>
              <a:avLst/>
              <a:gdLst>
                <a:gd name="T0" fmla="*/ 32 w 37"/>
                <a:gd name="T1" fmla="*/ 2 h 16"/>
                <a:gd name="T2" fmla="*/ 27 w 37"/>
                <a:gd name="T3" fmla="*/ 0 h 16"/>
                <a:gd name="T4" fmla="*/ 24 w 37"/>
                <a:gd name="T5" fmla="*/ 3 h 16"/>
                <a:gd name="T6" fmla="*/ 20 w 37"/>
                <a:gd name="T7" fmla="*/ 3 h 16"/>
                <a:gd name="T8" fmla="*/ 17 w 37"/>
                <a:gd name="T9" fmla="*/ 7 h 16"/>
                <a:gd name="T10" fmla="*/ 16 w 37"/>
                <a:gd name="T11" fmla="*/ 9 h 16"/>
                <a:gd name="T12" fmla="*/ 13 w 37"/>
                <a:gd name="T13" fmla="*/ 9 h 16"/>
                <a:gd name="T14" fmla="*/ 9 w 37"/>
                <a:gd name="T15" fmla="*/ 10 h 16"/>
                <a:gd name="T16" fmla="*/ 5 w 37"/>
                <a:gd name="T17" fmla="*/ 11 h 16"/>
                <a:gd name="T18" fmla="*/ 0 w 37"/>
                <a:gd name="T19" fmla="*/ 9 h 16"/>
                <a:gd name="T20" fmla="*/ 4 w 37"/>
                <a:gd name="T21" fmla="*/ 13 h 16"/>
                <a:gd name="T22" fmla="*/ 6 w 37"/>
                <a:gd name="T23" fmla="*/ 13 h 16"/>
                <a:gd name="T24" fmla="*/ 8 w 37"/>
                <a:gd name="T25" fmla="*/ 14 h 16"/>
                <a:gd name="T26" fmla="*/ 12 w 37"/>
                <a:gd name="T27" fmla="*/ 13 h 16"/>
                <a:gd name="T28" fmla="*/ 15 w 37"/>
                <a:gd name="T29" fmla="*/ 15 h 16"/>
                <a:gd name="T30" fmla="*/ 22 w 37"/>
                <a:gd name="T31" fmla="*/ 16 h 16"/>
                <a:gd name="T32" fmla="*/ 29 w 37"/>
                <a:gd name="T33" fmla="*/ 14 h 16"/>
                <a:gd name="T34" fmla="*/ 33 w 37"/>
                <a:gd name="T35" fmla="*/ 12 h 16"/>
                <a:gd name="T36" fmla="*/ 34 w 37"/>
                <a:gd name="T37" fmla="*/ 9 h 16"/>
                <a:gd name="T38" fmla="*/ 36 w 37"/>
                <a:gd name="T39" fmla="*/ 8 h 16"/>
                <a:gd name="T40" fmla="*/ 36 w 37"/>
                <a:gd name="T41" fmla="*/ 2 h 16"/>
                <a:gd name="T42" fmla="*/ 32 w 37"/>
                <a:gd name="T43"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16">
                  <a:moveTo>
                    <a:pt x="32" y="2"/>
                  </a:moveTo>
                  <a:cubicBezTo>
                    <a:pt x="30" y="2"/>
                    <a:pt x="28" y="0"/>
                    <a:pt x="27" y="0"/>
                  </a:cubicBezTo>
                  <a:cubicBezTo>
                    <a:pt x="25" y="0"/>
                    <a:pt x="26" y="3"/>
                    <a:pt x="24" y="3"/>
                  </a:cubicBezTo>
                  <a:cubicBezTo>
                    <a:pt x="22" y="3"/>
                    <a:pt x="22" y="2"/>
                    <a:pt x="20" y="3"/>
                  </a:cubicBezTo>
                  <a:cubicBezTo>
                    <a:pt x="20" y="3"/>
                    <a:pt x="16" y="6"/>
                    <a:pt x="17" y="7"/>
                  </a:cubicBezTo>
                  <a:cubicBezTo>
                    <a:pt x="17" y="8"/>
                    <a:pt x="19" y="10"/>
                    <a:pt x="16" y="9"/>
                  </a:cubicBezTo>
                  <a:cubicBezTo>
                    <a:pt x="15" y="9"/>
                    <a:pt x="14" y="8"/>
                    <a:pt x="13" y="9"/>
                  </a:cubicBezTo>
                  <a:cubicBezTo>
                    <a:pt x="12" y="9"/>
                    <a:pt x="10" y="10"/>
                    <a:pt x="9" y="10"/>
                  </a:cubicBezTo>
                  <a:cubicBezTo>
                    <a:pt x="7" y="10"/>
                    <a:pt x="6" y="8"/>
                    <a:pt x="5" y="11"/>
                  </a:cubicBezTo>
                  <a:cubicBezTo>
                    <a:pt x="5" y="11"/>
                    <a:pt x="1" y="9"/>
                    <a:pt x="0" y="9"/>
                  </a:cubicBezTo>
                  <a:cubicBezTo>
                    <a:pt x="0" y="11"/>
                    <a:pt x="1" y="12"/>
                    <a:pt x="4" y="13"/>
                  </a:cubicBezTo>
                  <a:cubicBezTo>
                    <a:pt x="5" y="13"/>
                    <a:pt x="5" y="13"/>
                    <a:pt x="6" y="13"/>
                  </a:cubicBezTo>
                  <a:cubicBezTo>
                    <a:pt x="7" y="13"/>
                    <a:pt x="7" y="15"/>
                    <a:pt x="8" y="14"/>
                  </a:cubicBezTo>
                  <a:cubicBezTo>
                    <a:pt x="10" y="13"/>
                    <a:pt x="10" y="13"/>
                    <a:pt x="12" y="13"/>
                  </a:cubicBezTo>
                  <a:cubicBezTo>
                    <a:pt x="14" y="13"/>
                    <a:pt x="13" y="14"/>
                    <a:pt x="15" y="15"/>
                  </a:cubicBezTo>
                  <a:cubicBezTo>
                    <a:pt x="17" y="16"/>
                    <a:pt x="20" y="16"/>
                    <a:pt x="22" y="16"/>
                  </a:cubicBezTo>
                  <a:cubicBezTo>
                    <a:pt x="25" y="16"/>
                    <a:pt x="26" y="14"/>
                    <a:pt x="29" y="14"/>
                  </a:cubicBezTo>
                  <a:cubicBezTo>
                    <a:pt x="31" y="14"/>
                    <a:pt x="33" y="13"/>
                    <a:pt x="33" y="12"/>
                  </a:cubicBezTo>
                  <a:cubicBezTo>
                    <a:pt x="34" y="11"/>
                    <a:pt x="34" y="10"/>
                    <a:pt x="34" y="9"/>
                  </a:cubicBezTo>
                  <a:cubicBezTo>
                    <a:pt x="34" y="7"/>
                    <a:pt x="35" y="9"/>
                    <a:pt x="36" y="8"/>
                  </a:cubicBezTo>
                  <a:cubicBezTo>
                    <a:pt x="37" y="6"/>
                    <a:pt x="36" y="3"/>
                    <a:pt x="36" y="2"/>
                  </a:cubicBezTo>
                  <a:cubicBezTo>
                    <a:pt x="34" y="2"/>
                    <a:pt x="33" y="2"/>
                    <a:pt x="32" y="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47" name="Freeform 647"/>
            <p:cNvSpPr/>
            <p:nvPr/>
          </p:nvSpPr>
          <p:spPr bwMode="auto">
            <a:xfrm>
              <a:off x="12021850" y="6656654"/>
              <a:ext cx="531848" cy="516057"/>
            </a:xfrm>
            <a:custGeom>
              <a:avLst/>
              <a:gdLst>
                <a:gd name="T0" fmla="*/ 37 w 57"/>
                <a:gd name="T1" fmla="*/ 10 h 55"/>
                <a:gd name="T2" fmla="*/ 41 w 57"/>
                <a:gd name="T3" fmla="*/ 9 h 55"/>
                <a:gd name="T4" fmla="*/ 43 w 57"/>
                <a:gd name="T5" fmla="*/ 6 h 55"/>
                <a:gd name="T6" fmla="*/ 45 w 57"/>
                <a:gd name="T7" fmla="*/ 4 h 55"/>
                <a:gd name="T8" fmla="*/ 45 w 57"/>
                <a:gd name="T9" fmla="*/ 1 h 55"/>
                <a:gd name="T10" fmla="*/ 41 w 57"/>
                <a:gd name="T11" fmla="*/ 2 h 55"/>
                <a:gd name="T12" fmla="*/ 36 w 57"/>
                <a:gd name="T13" fmla="*/ 4 h 55"/>
                <a:gd name="T14" fmla="*/ 27 w 57"/>
                <a:gd name="T15" fmla="*/ 1 h 55"/>
                <a:gd name="T16" fmla="*/ 22 w 57"/>
                <a:gd name="T17" fmla="*/ 1 h 55"/>
                <a:gd name="T18" fmla="*/ 19 w 57"/>
                <a:gd name="T19" fmla="*/ 1 h 55"/>
                <a:gd name="T20" fmla="*/ 18 w 57"/>
                <a:gd name="T21" fmla="*/ 3 h 55"/>
                <a:gd name="T22" fmla="*/ 17 w 57"/>
                <a:gd name="T23" fmla="*/ 4 h 55"/>
                <a:gd name="T24" fmla="*/ 15 w 57"/>
                <a:gd name="T25" fmla="*/ 5 h 55"/>
                <a:gd name="T26" fmla="*/ 13 w 57"/>
                <a:gd name="T27" fmla="*/ 5 h 55"/>
                <a:gd name="T28" fmla="*/ 12 w 57"/>
                <a:gd name="T29" fmla="*/ 4 h 55"/>
                <a:gd name="T30" fmla="*/ 11 w 57"/>
                <a:gd name="T31" fmla="*/ 8 h 55"/>
                <a:gd name="T32" fmla="*/ 9 w 57"/>
                <a:gd name="T33" fmla="*/ 5 h 55"/>
                <a:gd name="T34" fmla="*/ 5 w 57"/>
                <a:gd name="T35" fmla="*/ 7 h 55"/>
                <a:gd name="T36" fmla="*/ 0 w 57"/>
                <a:gd name="T37" fmla="*/ 7 h 55"/>
                <a:gd name="T38" fmla="*/ 1 w 57"/>
                <a:gd name="T39" fmla="*/ 10 h 55"/>
                <a:gd name="T40" fmla="*/ 0 w 57"/>
                <a:gd name="T41" fmla="*/ 14 h 55"/>
                <a:gd name="T42" fmla="*/ 2 w 57"/>
                <a:gd name="T43" fmla="*/ 18 h 55"/>
                <a:gd name="T44" fmla="*/ 4 w 57"/>
                <a:gd name="T45" fmla="*/ 21 h 55"/>
                <a:gd name="T46" fmla="*/ 12 w 57"/>
                <a:gd name="T47" fmla="*/ 17 h 55"/>
                <a:gd name="T48" fmla="*/ 15 w 57"/>
                <a:gd name="T49" fmla="*/ 19 h 55"/>
                <a:gd name="T50" fmla="*/ 17 w 57"/>
                <a:gd name="T51" fmla="*/ 22 h 55"/>
                <a:gd name="T52" fmla="*/ 18 w 57"/>
                <a:gd name="T53" fmla="*/ 25 h 55"/>
                <a:gd name="T54" fmla="*/ 21 w 57"/>
                <a:gd name="T55" fmla="*/ 28 h 55"/>
                <a:gd name="T56" fmla="*/ 28 w 57"/>
                <a:gd name="T57" fmla="*/ 33 h 55"/>
                <a:gd name="T58" fmla="*/ 33 w 57"/>
                <a:gd name="T59" fmla="*/ 36 h 55"/>
                <a:gd name="T60" fmla="*/ 42 w 57"/>
                <a:gd name="T61" fmla="*/ 42 h 55"/>
                <a:gd name="T62" fmla="*/ 45 w 57"/>
                <a:gd name="T63" fmla="*/ 48 h 55"/>
                <a:gd name="T64" fmla="*/ 43 w 57"/>
                <a:gd name="T65" fmla="*/ 55 h 55"/>
                <a:gd name="T66" fmla="*/ 49 w 57"/>
                <a:gd name="T67" fmla="*/ 48 h 55"/>
                <a:gd name="T68" fmla="*/ 47 w 57"/>
                <a:gd name="T69" fmla="*/ 45 h 55"/>
                <a:gd name="T70" fmla="*/ 50 w 57"/>
                <a:gd name="T71" fmla="*/ 40 h 55"/>
                <a:gd name="T72" fmla="*/ 53 w 57"/>
                <a:gd name="T73" fmla="*/ 41 h 55"/>
                <a:gd name="T74" fmla="*/ 55 w 57"/>
                <a:gd name="T75" fmla="*/ 44 h 55"/>
                <a:gd name="T76" fmla="*/ 53 w 57"/>
                <a:gd name="T77" fmla="*/ 39 h 55"/>
                <a:gd name="T78" fmla="*/ 44 w 57"/>
                <a:gd name="T79" fmla="*/ 35 h 55"/>
                <a:gd name="T80" fmla="*/ 44 w 57"/>
                <a:gd name="T81" fmla="*/ 32 h 55"/>
                <a:gd name="T82" fmla="*/ 39 w 57"/>
                <a:gd name="T83" fmla="*/ 31 h 55"/>
                <a:gd name="T84" fmla="*/ 35 w 57"/>
                <a:gd name="T85" fmla="*/ 26 h 55"/>
                <a:gd name="T86" fmla="*/ 32 w 57"/>
                <a:gd name="T87" fmla="*/ 21 h 55"/>
                <a:gd name="T88" fmla="*/ 27 w 57"/>
                <a:gd name="T89" fmla="*/ 17 h 55"/>
                <a:gd name="T90" fmla="*/ 27 w 57"/>
                <a:gd name="T91" fmla="*/ 15 h 55"/>
                <a:gd name="T92" fmla="*/ 28 w 57"/>
                <a:gd name="T93" fmla="*/ 12 h 55"/>
                <a:gd name="T94" fmla="*/ 30 w 57"/>
                <a:gd name="T95" fmla="*/ 9 h 55"/>
                <a:gd name="T96" fmla="*/ 32 w 57"/>
                <a:gd name="T97" fmla="*/ 8 h 55"/>
                <a:gd name="T98" fmla="*/ 34 w 57"/>
                <a:gd name="T99" fmla="*/ 10 h 55"/>
                <a:gd name="T100" fmla="*/ 37 w 57"/>
                <a:gd name="T101" fmla="*/ 10 h 55"/>
                <a:gd name="T102" fmla="*/ 37 w 57"/>
                <a:gd name="T103" fmla="*/ 1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 h="55">
                  <a:moveTo>
                    <a:pt x="37" y="10"/>
                  </a:moveTo>
                  <a:cubicBezTo>
                    <a:pt x="38" y="9"/>
                    <a:pt x="40" y="10"/>
                    <a:pt x="41" y="9"/>
                  </a:cubicBezTo>
                  <a:cubicBezTo>
                    <a:pt x="43" y="8"/>
                    <a:pt x="42" y="7"/>
                    <a:pt x="43" y="6"/>
                  </a:cubicBezTo>
                  <a:cubicBezTo>
                    <a:pt x="43" y="5"/>
                    <a:pt x="44" y="4"/>
                    <a:pt x="45" y="4"/>
                  </a:cubicBezTo>
                  <a:cubicBezTo>
                    <a:pt x="46" y="3"/>
                    <a:pt x="45" y="3"/>
                    <a:pt x="45" y="1"/>
                  </a:cubicBezTo>
                  <a:cubicBezTo>
                    <a:pt x="44" y="2"/>
                    <a:pt x="43" y="2"/>
                    <a:pt x="41" y="2"/>
                  </a:cubicBezTo>
                  <a:cubicBezTo>
                    <a:pt x="39" y="2"/>
                    <a:pt x="37" y="5"/>
                    <a:pt x="36" y="4"/>
                  </a:cubicBezTo>
                  <a:cubicBezTo>
                    <a:pt x="33" y="3"/>
                    <a:pt x="28" y="4"/>
                    <a:pt x="27" y="1"/>
                  </a:cubicBezTo>
                  <a:cubicBezTo>
                    <a:pt x="26" y="0"/>
                    <a:pt x="23" y="1"/>
                    <a:pt x="22" y="1"/>
                  </a:cubicBezTo>
                  <a:cubicBezTo>
                    <a:pt x="20" y="3"/>
                    <a:pt x="20" y="1"/>
                    <a:pt x="19" y="1"/>
                  </a:cubicBezTo>
                  <a:cubicBezTo>
                    <a:pt x="18" y="1"/>
                    <a:pt x="18" y="3"/>
                    <a:pt x="18" y="3"/>
                  </a:cubicBezTo>
                  <a:cubicBezTo>
                    <a:pt x="18" y="3"/>
                    <a:pt x="17" y="4"/>
                    <a:pt x="17" y="4"/>
                  </a:cubicBezTo>
                  <a:cubicBezTo>
                    <a:pt x="17" y="5"/>
                    <a:pt x="16" y="5"/>
                    <a:pt x="15" y="5"/>
                  </a:cubicBezTo>
                  <a:cubicBezTo>
                    <a:pt x="15" y="5"/>
                    <a:pt x="14" y="5"/>
                    <a:pt x="13" y="5"/>
                  </a:cubicBezTo>
                  <a:cubicBezTo>
                    <a:pt x="13" y="5"/>
                    <a:pt x="13" y="5"/>
                    <a:pt x="12" y="4"/>
                  </a:cubicBezTo>
                  <a:cubicBezTo>
                    <a:pt x="12" y="4"/>
                    <a:pt x="11" y="7"/>
                    <a:pt x="11" y="8"/>
                  </a:cubicBezTo>
                  <a:cubicBezTo>
                    <a:pt x="11" y="9"/>
                    <a:pt x="9" y="6"/>
                    <a:pt x="9" y="5"/>
                  </a:cubicBezTo>
                  <a:cubicBezTo>
                    <a:pt x="7" y="4"/>
                    <a:pt x="6" y="7"/>
                    <a:pt x="5" y="7"/>
                  </a:cubicBezTo>
                  <a:cubicBezTo>
                    <a:pt x="3" y="7"/>
                    <a:pt x="1" y="7"/>
                    <a:pt x="0" y="7"/>
                  </a:cubicBezTo>
                  <a:cubicBezTo>
                    <a:pt x="0" y="8"/>
                    <a:pt x="1" y="9"/>
                    <a:pt x="1" y="10"/>
                  </a:cubicBezTo>
                  <a:cubicBezTo>
                    <a:pt x="1" y="12"/>
                    <a:pt x="0" y="12"/>
                    <a:pt x="0" y="14"/>
                  </a:cubicBezTo>
                  <a:cubicBezTo>
                    <a:pt x="0" y="15"/>
                    <a:pt x="0" y="18"/>
                    <a:pt x="2" y="18"/>
                  </a:cubicBezTo>
                  <a:cubicBezTo>
                    <a:pt x="3" y="19"/>
                    <a:pt x="4" y="18"/>
                    <a:pt x="4" y="21"/>
                  </a:cubicBezTo>
                  <a:cubicBezTo>
                    <a:pt x="6" y="20"/>
                    <a:pt x="10" y="16"/>
                    <a:pt x="12" y="17"/>
                  </a:cubicBezTo>
                  <a:cubicBezTo>
                    <a:pt x="13" y="18"/>
                    <a:pt x="14" y="19"/>
                    <a:pt x="15" y="19"/>
                  </a:cubicBezTo>
                  <a:cubicBezTo>
                    <a:pt x="16" y="19"/>
                    <a:pt x="17" y="21"/>
                    <a:pt x="17" y="22"/>
                  </a:cubicBezTo>
                  <a:cubicBezTo>
                    <a:pt x="18" y="23"/>
                    <a:pt x="18" y="24"/>
                    <a:pt x="18" y="25"/>
                  </a:cubicBezTo>
                  <a:cubicBezTo>
                    <a:pt x="19" y="26"/>
                    <a:pt x="20" y="27"/>
                    <a:pt x="21" y="28"/>
                  </a:cubicBezTo>
                  <a:cubicBezTo>
                    <a:pt x="23" y="29"/>
                    <a:pt x="25" y="31"/>
                    <a:pt x="28" y="33"/>
                  </a:cubicBezTo>
                  <a:cubicBezTo>
                    <a:pt x="30" y="35"/>
                    <a:pt x="31" y="35"/>
                    <a:pt x="33" y="36"/>
                  </a:cubicBezTo>
                  <a:cubicBezTo>
                    <a:pt x="36" y="38"/>
                    <a:pt x="38" y="41"/>
                    <a:pt x="42" y="42"/>
                  </a:cubicBezTo>
                  <a:cubicBezTo>
                    <a:pt x="44" y="43"/>
                    <a:pt x="44" y="46"/>
                    <a:pt x="45" y="48"/>
                  </a:cubicBezTo>
                  <a:cubicBezTo>
                    <a:pt x="45" y="50"/>
                    <a:pt x="42" y="52"/>
                    <a:pt x="43" y="55"/>
                  </a:cubicBezTo>
                  <a:cubicBezTo>
                    <a:pt x="43" y="54"/>
                    <a:pt x="49" y="49"/>
                    <a:pt x="49" y="48"/>
                  </a:cubicBezTo>
                  <a:cubicBezTo>
                    <a:pt x="50" y="47"/>
                    <a:pt x="47" y="45"/>
                    <a:pt x="47" y="45"/>
                  </a:cubicBezTo>
                  <a:cubicBezTo>
                    <a:pt x="45" y="43"/>
                    <a:pt x="49" y="39"/>
                    <a:pt x="50" y="40"/>
                  </a:cubicBezTo>
                  <a:cubicBezTo>
                    <a:pt x="51" y="41"/>
                    <a:pt x="52" y="41"/>
                    <a:pt x="53" y="41"/>
                  </a:cubicBezTo>
                  <a:cubicBezTo>
                    <a:pt x="54" y="42"/>
                    <a:pt x="54" y="43"/>
                    <a:pt x="55" y="44"/>
                  </a:cubicBezTo>
                  <a:cubicBezTo>
                    <a:pt x="57" y="44"/>
                    <a:pt x="54" y="40"/>
                    <a:pt x="53" y="39"/>
                  </a:cubicBezTo>
                  <a:cubicBezTo>
                    <a:pt x="51" y="37"/>
                    <a:pt x="47" y="37"/>
                    <a:pt x="44" y="35"/>
                  </a:cubicBezTo>
                  <a:cubicBezTo>
                    <a:pt x="43" y="34"/>
                    <a:pt x="46" y="32"/>
                    <a:pt x="44" y="32"/>
                  </a:cubicBezTo>
                  <a:cubicBezTo>
                    <a:pt x="43" y="31"/>
                    <a:pt x="41" y="32"/>
                    <a:pt x="39" y="31"/>
                  </a:cubicBezTo>
                  <a:cubicBezTo>
                    <a:pt x="37" y="30"/>
                    <a:pt x="36" y="28"/>
                    <a:pt x="35" y="26"/>
                  </a:cubicBezTo>
                  <a:cubicBezTo>
                    <a:pt x="34" y="24"/>
                    <a:pt x="34" y="22"/>
                    <a:pt x="32" y="21"/>
                  </a:cubicBezTo>
                  <a:cubicBezTo>
                    <a:pt x="31" y="20"/>
                    <a:pt x="27" y="19"/>
                    <a:pt x="27" y="17"/>
                  </a:cubicBezTo>
                  <a:cubicBezTo>
                    <a:pt x="27" y="16"/>
                    <a:pt x="27" y="15"/>
                    <a:pt x="27" y="15"/>
                  </a:cubicBezTo>
                  <a:cubicBezTo>
                    <a:pt x="28" y="13"/>
                    <a:pt x="28" y="13"/>
                    <a:pt x="28" y="12"/>
                  </a:cubicBezTo>
                  <a:cubicBezTo>
                    <a:pt x="27" y="9"/>
                    <a:pt x="30" y="10"/>
                    <a:pt x="30" y="9"/>
                  </a:cubicBezTo>
                  <a:cubicBezTo>
                    <a:pt x="31" y="8"/>
                    <a:pt x="32" y="8"/>
                    <a:pt x="32" y="8"/>
                  </a:cubicBezTo>
                  <a:cubicBezTo>
                    <a:pt x="34" y="8"/>
                    <a:pt x="34" y="9"/>
                    <a:pt x="34" y="10"/>
                  </a:cubicBezTo>
                  <a:cubicBezTo>
                    <a:pt x="35" y="10"/>
                    <a:pt x="36" y="10"/>
                    <a:pt x="37" y="10"/>
                  </a:cubicBezTo>
                  <a:cubicBezTo>
                    <a:pt x="37" y="9"/>
                    <a:pt x="36" y="10"/>
                    <a:pt x="37" y="1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48" name="Freeform 648"/>
            <p:cNvSpPr/>
            <p:nvPr/>
          </p:nvSpPr>
          <p:spPr bwMode="auto">
            <a:xfrm>
              <a:off x="12330767" y="6685324"/>
              <a:ext cx="251592" cy="235731"/>
            </a:xfrm>
            <a:custGeom>
              <a:avLst/>
              <a:gdLst>
                <a:gd name="T0" fmla="*/ 12 w 27"/>
                <a:gd name="T1" fmla="*/ 10 h 25"/>
                <a:gd name="T2" fmla="*/ 21 w 27"/>
                <a:gd name="T3" fmla="*/ 9 h 25"/>
                <a:gd name="T4" fmla="*/ 27 w 27"/>
                <a:gd name="T5" fmla="*/ 11 h 25"/>
                <a:gd name="T6" fmla="*/ 25 w 27"/>
                <a:gd name="T7" fmla="*/ 4 h 25"/>
                <a:gd name="T8" fmla="*/ 17 w 27"/>
                <a:gd name="T9" fmla="*/ 3 h 25"/>
                <a:gd name="T10" fmla="*/ 13 w 27"/>
                <a:gd name="T11" fmla="*/ 0 h 25"/>
                <a:gd name="T12" fmla="*/ 11 w 27"/>
                <a:gd name="T13" fmla="*/ 2 h 25"/>
                <a:gd name="T14" fmla="*/ 6 w 27"/>
                <a:gd name="T15" fmla="*/ 7 h 25"/>
                <a:gd name="T16" fmla="*/ 1 w 27"/>
                <a:gd name="T17" fmla="*/ 7 h 25"/>
                <a:gd name="T18" fmla="*/ 1 w 27"/>
                <a:gd name="T19" fmla="*/ 11 h 25"/>
                <a:gd name="T20" fmla="*/ 3 w 27"/>
                <a:gd name="T21" fmla="*/ 10 h 25"/>
                <a:gd name="T22" fmla="*/ 4 w 27"/>
                <a:gd name="T23" fmla="*/ 13 h 25"/>
                <a:gd name="T24" fmla="*/ 6 w 27"/>
                <a:gd name="T25" fmla="*/ 10 h 25"/>
                <a:gd name="T26" fmla="*/ 11 w 27"/>
                <a:gd name="T27" fmla="*/ 17 h 25"/>
                <a:gd name="T28" fmla="*/ 23 w 27"/>
                <a:gd name="T29" fmla="*/ 25 h 25"/>
                <a:gd name="T30" fmla="*/ 21 w 27"/>
                <a:gd name="T31" fmla="*/ 22 h 25"/>
                <a:gd name="T32" fmla="*/ 16 w 27"/>
                <a:gd name="T33" fmla="*/ 19 h 25"/>
                <a:gd name="T34" fmla="*/ 12 w 27"/>
                <a:gd name="T3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25">
                  <a:moveTo>
                    <a:pt x="12" y="10"/>
                  </a:moveTo>
                  <a:cubicBezTo>
                    <a:pt x="15" y="10"/>
                    <a:pt x="18" y="8"/>
                    <a:pt x="21" y="9"/>
                  </a:cubicBezTo>
                  <a:cubicBezTo>
                    <a:pt x="23" y="9"/>
                    <a:pt x="25" y="10"/>
                    <a:pt x="27" y="11"/>
                  </a:cubicBezTo>
                  <a:cubicBezTo>
                    <a:pt x="26" y="9"/>
                    <a:pt x="26" y="7"/>
                    <a:pt x="25" y="4"/>
                  </a:cubicBezTo>
                  <a:cubicBezTo>
                    <a:pt x="22" y="6"/>
                    <a:pt x="19" y="4"/>
                    <a:pt x="17" y="3"/>
                  </a:cubicBezTo>
                  <a:cubicBezTo>
                    <a:pt x="15" y="2"/>
                    <a:pt x="14" y="2"/>
                    <a:pt x="13" y="0"/>
                  </a:cubicBezTo>
                  <a:cubicBezTo>
                    <a:pt x="13" y="0"/>
                    <a:pt x="11" y="1"/>
                    <a:pt x="11" y="2"/>
                  </a:cubicBezTo>
                  <a:cubicBezTo>
                    <a:pt x="9" y="3"/>
                    <a:pt x="10" y="8"/>
                    <a:pt x="6" y="7"/>
                  </a:cubicBezTo>
                  <a:cubicBezTo>
                    <a:pt x="4" y="6"/>
                    <a:pt x="2" y="7"/>
                    <a:pt x="1" y="7"/>
                  </a:cubicBezTo>
                  <a:cubicBezTo>
                    <a:pt x="0" y="8"/>
                    <a:pt x="1" y="11"/>
                    <a:pt x="1" y="11"/>
                  </a:cubicBezTo>
                  <a:cubicBezTo>
                    <a:pt x="1" y="11"/>
                    <a:pt x="3" y="10"/>
                    <a:pt x="3" y="10"/>
                  </a:cubicBezTo>
                  <a:cubicBezTo>
                    <a:pt x="4" y="10"/>
                    <a:pt x="4" y="12"/>
                    <a:pt x="4" y="13"/>
                  </a:cubicBezTo>
                  <a:cubicBezTo>
                    <a:pt x="4" y="11"/>
                    <a:pt x="5" y="8"/>
                    <a:pt x="6" y="10"/>
                  </a:cubicBezTo>
                  <a:cubicBezTo>
                    <a:pt x="7" y="13"/>
                    <a:pt x="9" y="15"/>
                    <a:pt x="11" y="17"/>
                  </a:cubicBezTo>
                  <a:cubicBezTo>
                    <a:pt x="14" y="20"/>
                    <a:pt x="19" y="22"/>
                    <a:pt x="23" y="25"/>
                  </a:cubicBezTo>
                  <a:cubicBezTo>
                    <a:pt x="23" y="23"/>
                    <a:pt x="23" y="23"/>
                    <a:pt x="21" y="22"/>
                  </a:cubicBezTo>
                  <a:cubicBezTo>
                    <a:pt x="19" y="21"/>
                    <a:pt x="17" y="20"/>
                    <a:pt x="16" y="19"/>
                  </a:cubicBezTo>
                  <a:cubicBezTo>
                    <a:pt x="14" y="17"/>
                    <a:pt x="9" y="10"/>
                    <a:pt x="12" y="1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49" name="Freeform 649"/>
            <p:cNvSpPr/>
            <p:nvPr/>
          </p:nvSpPr>
          <p:spPr bwMode="auto">
            <a:xfrm>
              <a:off x="11470893" y="6414553"/>
              <a:ext cx="617835" cy="531986"/>
            </a:xfrm>
            <a:custGeom>
              <a:avLst/>
              <a:gdLst>
                <a:gd name="T0" fmla="*/ 59 w 66"/>
                <a:gd name="T1" fmla="*/ 31 h 57"/>
                <a:gd name="T2" fmla="*/ 56 w 66"/>
                <a:gd name="T3" fmla="*/ 30 h 57"/>
                <a:gd name="T4" fmla="*/ 60 w 66"/>
                <a:gd name="T5" fmla="*/ 24 h 57"/>
                <a:gd name="T6" fmla="*/ 63 w 66"/>
                <a:gd name="T7" fmla="*/ 23 h 57"/>
                <a:gd name="T8" fmla="*/ 65 w 66"/>
                <a:gd name="T9" fmla="*/ 15 h 57"/>
                <a:gd name="T10" fmla="*/ 60 w 66"/>
                <a:gd name="T11" fmla="*/ 13 h 57"/>
                <a:gd name="T12" fmla="*/ 57 w 66"/>
                <a:gd name="T13" fmla="*/ 11 h 57"/>
                <a:gd name="T14" fmla="*/ 55 w 66"/>
                <a:gd name="T15" fmla="*/ 11 h 57"/>
                <a:gd name="T16" fmla="*/ 48 w 66"/>
                <a:gd name="T17" fmla="*/ 7 h 57"/>
                <a:gd name="T18" fmla="*/ 43 w 66"/>
                <a:gd name="T19" fmla="*/ 5 h 57"/>
                <a:gd name="T20" fmla="*/ 38 w 66"/>
                <a:gd name="T21" fmla="*/ 1 h 57"/>
                <a:gd name="T22" fmla="*/ 34 w 66"/>
                <a:gd name="T23" fmla="*/ 1 h 57"/>
                <a:gd name="T24" fmla="*/ 33 w 66"/>
                <a:gd name="T25" fmla="*/ 5 h 57"/>
                <a:gd name="T26" fmla="*/ 30 w 66"/>
                <a:gd name="T27" fmla="*/ 8 h 57"/>
                <a:gd name="T28" fmla="*/ 26 w 66"/>
                <a:gd name="T29" fmla="*/ 10 h 57"/>
                <a:gd name="T30" fmla="*/ 24 w 66"/>
                <a:gd name="T31" fmla="*/ 12 h 57"/>
                <a:gd name="T32" fmla="*/ 20 w 66"/>
                <a:gd name="T33" fmla="*/ 11 h 57"/>
                <a:gd name="T34" fmla="*/ 16 w 66"/>
                <a:gd name="T35" fmla="*/ 10 h 57"/>
                <a:gd name="T36" fmla="*/ 16 w 66"/>
                <a:gd name="T37" fmla="*/ 16 h 57"/>
                <a:gd name="T38" fmla="*/ 9 w 66"/>
                <a:gd name="T39" fmla="*/ 15 h 57"/>
                <a:gd name="T40" fmla="*/ 1 w 66"/>
                <a:gd name="T41" fmla="*/ 17 h 57"/>
                <a:gd name="T42" fmla="*/ 2 w 66"/>
                <a:gd name="T43" fmla="*/ 19 h 57"/>
                <a:gd name="T44" fmla="*/ 4 w 66"/>
                <a:gd name="T45" fmla="*/ 21 h 57"/>
                <a:gd name="T46" fmla="*/ 15 w 66"/>
                <a:gd name="T47" fmla="*/ 25 h 57"/>
                <a:gd name="T48" fmla="*/ 14 w 66"/>
                <a:gd name="T49" fmla="*/ 28 h 57"/>
                <a:gd name="T50" fmla="*/ 19 w 66"/>
                <a:gd name="T51" fmla="*/ 31 h 57"/>
                <a:gd name="T52" fmla="*/ 20 w 66"/>
                <a:gd name="T53" fmla="*/ 35 h 57"/>
                <a:gd name="T54" fmla="*/ 22 w 66"/>
                <a:gd name="T55" fmla="*/ 38 h 57"/>
                <a:gd name="T56" fmla="*/ 19 w 66"/>
                <a:gd name="T57" fmla="*/ 36 h 57"/>
                <a:gd name="T58" fmla="*/ 16 w 66"/>
                <a:gd name="T59" fmla="*/ 49 h 57"/>
                <a:gd name="T60" fmla="*/ 27 w 66"/>
                <a:gd name="T61" fmla="*/ 53 h 57"/>
                <a:gd name="T62" fmla="*/ 30 w 66"/>
                <a:gd name="T63" fmla="*/ 53 h 57"/>
                <a:gd name="T64" fmla="*/ 33 w 66"/>
                <a:gd name="T65" fmla="*/ 55 h 57"/>
                <a:gd name="T66" fmla="*/ 40 w 66"/>
                <a:gd name="T67" fmla="*/ 54 h 57"/>
                <a:gd name="T68" fmla="*/ 47 w 66"/>
                <a:gd name="T69" fmla="*/ 48 h 57"/>
                <a:gd name="T70" fmla="*/ 57 w 66"/>
                <a:gd name="T71" fmla="*/ 50 h 57"/>
                <a:gd name="T72" fmla="*/ 62 w 66"/>
                <a:gd name="T73" fmla="*/ 47 h 57"/>
                <a:gd name="T74" fmla="*/ 62 w 66"/>
                <a:gd name="T75" fmla="*/ 45 h 57"/>
                <a:gd name="T76" fmla="*/ 59 w 66"/>
                <a:gd name="T77" fmla="*/ 38 h 57"/>
                <a:gd name="T78" fmla="*/ 59 w 66"/>
                <a:gd name="T79" fmla="*/ 34 h 57"/>
                <a:gd name="T80" fmla="*/ 59 w 66"/>
                <a:gd name="T81" fmla="*/ 31 h 57"/>
                <a:gd name="T82" fmla="*/ 59 w 66"/>
                <a:gd name="T83" fmla="*/ 3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6" h="57">
                  <a:moveTo>
                    <a:pt x="59" y="31"/>
                  </a:moveTo>
                  <a:cubicBezTo>
                    <a:pt x="58" y="29"/>
                    <a:pt x="55" y="33"/>
                    <a:pt x="56" y="30"/>
                  </a:cubicBezTo>
                  <a:cubicBezTo>
                    <a:pt x="56" y="29"/>
                    <a:pt x="59" y="24"/>
                    <a:pt x="60" y="24"/>
                  </a:cubicBezTo>
                  <a:cubicBezTo>
                    <a:pt x="61" y="23"/>
                    <a:pt x="62" y="25"/>
                    <a:pt x="63" y="23"/>
                  </a:cubicBezTo>
                  <a:cubicBezTo>
                    <a:pt x="64" y="20"/>
                    <a:pt x="63" y="18"/>
                    <a:pt x="65" y="15"/>
                  </a:cubicBezTo>
                  <a:cubicBezTo>
                    <a:pt x="66" y="13"/>
                    <a:pt x="61" y="13"/>
                    <a:pt x="60" y="13"/>
                  </a:cubicBezTo>
                  <a:cubicBezTo>
                    <a:pt x="58" y="13"/>
                    <a:pt x="57" y="12"/>
                    <a:pt x="57" y="11"/>
                  </a:cubicBezTo>
                  <a:cubicBezTo>
                    <a:pt x="56" y="11"/>
                    <a:pt x="55" y="11"/>
                    <a:pt x="55" y="11"/>
                  </a:cubicBezTo>
                  <a:cubicBezTo>
                    <a:pt x="53" y="11"/>
                    <a:pt x="48" y="9"/>
                    <a:pt x="48" y="7"/>
                  </a:cubicBezTo>
                  <a:cubicBezTo>
                    <a:pt x="47" y="10"/>
                    <a:pt x="44" y="5"/>
                    <a:pt x="43" y="5"/>
                  </a:cubicBezTo>
                  <a:cubicBezTo>
                    <a:pt x="41" y="4"/>
                    <a:pt x="39" y="3"/>
                    <a:pt x="38" y="1"/>
                  </a:cubicBezTo>
                  <a:cubicBezTo>
                    <a:pt x="37" y="0"/>
                    <a:pt x="35" y="0"/>
                    <a:pt x="34" y="1"/>
                  </a:cubicBezTo>
                  <a:cubicBezTo>
                    <a:pt x="33" y="2"/>
                    <a:pt x="32" y="4"/>
                    <a:pt x="33" y="5"/>
                  </a:cubicBezTo>
                  <a:cubicBezTo>
                    <a:pt x="33" y="6"/>
                    <a:pt x="31" y="7"/>
                    <a:pt x="30" y="8"/>
                  </a:cubicBezTo>
                  <a:cubicBezTo>
                    <a:pt x="29" y="8"/>
                    <a:pt x="27" y="8"/>
                    <a:pt x="26" y="10"/>
                  </a:cubicBezTo>
                  <a:cubicBezTo>
                    <a:pt x="26" y="11"/>
                    <a:pt x="25" y="12"/>
                    <a:pt x="24" y="12"/>
                  </a:cubicBezTo>
                  <a:cubicBezTo>
                    <a:pt x="22" y="12"/>
                    <a:pt x="21" y="12"/>
                    <a:pt x="20" y="11"/>
                  </a:cubicBezTo>
                  <a:cubicBezTo>
                    <a:pt x="18" y="11"/>
                    <a:pt x="18" y="10"/>
                    <a:pt x="16" y="10"/>
                  </a:cubicBezTo>
                  <a:cubicBezTo>
                    <a:pt x="14" y="9"/>
                    <a:pt x="20" y="16"/>
                    <a:pt x="16" y="16"/>
                  </a:cubicBezTo>
                  <a:cubicBezTo>
                    <a:pt x="13" y="16"/>
                    <a:pt x="11" y="17"/>
                    <a:pt x="9" y="15"/>
                  </a:cubicBezTo>
                  <a:cubicBezTo>
                    <a:pt x="8" y="14"/>
                    <a:pt x="1" y="16"/>
                    <a:pt x="1" y="17"/>
                  </a:cubicBezTo>
                  <a:cubicBezTo>
                    <a:pt x="1" y="18"/>
                    <a:pt x="4" y="18"/>
                    <a:pt x="2" y="19"/>
                  </a:cubicBezTo>
                  <a:cubicBezTo>
                    <a:pt x="0" y="20"/>
                    <a:pt x="3" y="21"/>
                    <a:pt x="4" y="21"/>
                  </a:cubicBezTo>
                  <a:cubicBezTo>
                    <a:pt x="6" y="22"/>
                    <a:pt x="15" y="23"/>
                    <a:pt x="15" y="25"/>
                  </a:cubicBezTo>
                  <a:cubicBezTo>
                    <a:pt x="15" y="26"/>
                    <a:pt x="13" y="26"/>
                    <a:pt x="14" y="28"/>
                  </a:cubicBezTo>
                  <a:cubicBezTo>
                    <a:pt x="16" y="30"/>
                    <a:pt x="17" y="30"/>
                    <a:pt x="19" y="31"/>
                  </a:cubicBezTo>
                  <a:cubicBezTo>
                    <a:pt x="21" y="32"/>
                    <a:pt x="18" y="34"/>
                    <a:pt x="20" y="35"/>
                  </a:cubicBezTo>
                  <a:cubicBezTo>
                    <a:pt x="20" y="35"/>
                    <a:pt x="22" y="38"/>
                    <a:pt x="22" y="38"/>
                  </a:cubicBezTo>
                  <a:cubicBezTo>
                    <a:pt x="21" y="39"/>
                    <a:pt x="20" y="36"/>
                    <a:pt x="19" y="36"/>
                  </a:cubicBezTo>
                  <a:cubicBezTo>
                    <a:pt x="18" y="36"/>
                    <a:pt x="19" y="48"/>
                    <a:pt x="16" y="49"/>
                  </a:cubicBezTo>
                  <a:cubicBezTo>
                    <a:pt x="19" y="51"/>
                    <a:pt x="23" y="54"/>
                    <a:pt x="27" y="53"/>
                  </a:cubicBezTo>
                  <a:cubicBezTo>
                    <a:pt x="28" y="53"/>
                    <a:pt x="29" y="52"/>
                    <a:pt x="30" y="53"/>
                  </a:cubicBezTo>
                  <a:cubicBezTo>
                    <a:pt x="31" y="53"/>
                    <a:pt x="32" y="54"/>
                    <a:pt x="33" y="55"/>
                  </a:cubicBezTo>
                  <a:cubicBezTo>
                    <a:pt x="35" y="56"/>
                    <a:pt x="41" y="57"/>
                    <a:pt x="40" y="54"/>
                  </a:cubicBezTo>
                  <a:cubicBezTo>
                    <a:pt x="39" y="49"/>
                    <a:pt x="44" y="47"/>
                    <a:pt x="47" y="48"/>
                  </a:cubicBezTo>
                  <a:cubicBezTo>
                    <a:pt x="51" y="49"/>
                    <a:pt x="53" y="52"/>
                    <a:pt x="57" y="50"/>
                  </a:cubicBezTo>
                  <a:cubicBezTo>
                    <a:pt x="59" y="49"/>
                    <a:pt x="60" y="48"/>
                    <a:pt x="62" y="47"/>
                  </a:cubicBezTo>
                  <a:cubicBezTo>
                    <a:pt x="62" y="47"/>
                    <a:pt x="64" y="45"/>
                    <a:pt x="62" y="45"/>
                  </a:cubicBezTo>
                  <a:cubicBezTo>
                    <a:pt x="60" y="44"/>
                    <a:pt x="58" y="40"/>
                    <a:pt x="59" y="38"/>
                  </a:cubicBezTo>
                  <a:cubicBezTo>
                    <a:pt x="61" y="36"/>
                    <a:pt x="60" y="36"/>
                    <a:pt x="59" y="34"/>
                  </a:cubicBezTo>
                  <a:cubicBezTo>
                    <a:pt x="59" y="33"/>
                    <a:pt x="59" y="32"/>
                    <a:pt x="59" y="31"/>
                  </a:cubicBezTo>
                  <a:cubicBezTo>
                    <a:pt x="58" y="30"/>
                    <a:pt x="59" y="32"/>
                    <a:pt x="59" y="31"/>
                  </a:cubicBezTo>
                  <a:close/>
                </a:path>
              </a:pathLst>
            </a:custGeom>
            <a:grpFill/>
            <a:ln w="9525"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50" name="Freeform 650"/>
            <p:cNvSpPr/>
            <p:nvPr/>
          </p:nvSpPr>
          <p:spPr bwMode="auto">
            <a:xfrm>
              <a:off x="11983632" y="6621615"/>
              <a:ext cx="207006" cy="140163"/>
            </a:xfrm>
            <a:custGeom>
              <a:avLst/>
              <a:gdLst>
                <a:gd name="T0" fmla="*/ 17 w 22"/>
                <a:gd name="T1" fmla="*/ 1 h 15"/>
                <a:gd name="T2" fmla="*/ 9 w 22"/>
                <a:gd name="T3" fmla="*/ 1 h 15"/>
                <a:gd name="T4" fmla="*/ 8 w 22"/>
                <a:gd name="T5" fmla="*/ 2 h 15"/>
                <a:gd name="T6" fmla="*/ 5 w 22"/>
                <a:gd name="T7" fmla="*/ 2 h 15"/>
                <a:gd name="T8" fmla="*/ 3 w 22"/>
                <a:gd name="T9" fmla="*/ 5 h 15"/>
                <a:gd name="T10" fmla="*/ 1 w 22"/>
                <a:gd name="T11" fmla="*/ 9 h 15"/>
                <a:gd name="T12" fmla="*/ 4 w 22"/>
                <a:gd name="T13" fmla="*/ 10 h 15"/>
                <a:gd name="T14" fmla="*/ 7 w 22"/>
                <a:gd name="T15" fmla="*/ 11 h 15"/>
                <a:gd name="T16" fmla="*/ 11 w 22"/>
                <a:gd name="T17" fmla="*/ 10 h 15"/>
                <a:gd name="T18" fmla="*/ 13 w 22"/>
                <a:gd name="T19" fmla="*/ 10 h 15"/>
                <a:gd name="T20" fmla="*/ 16 w 22"/>
                <a:gd name="T21" fmla="*/ 8 h 15"/>
                <a:gd name="T22" fmla="*/ 18 w 22"/>
                <a:gd name="T23" fmla="*/ 9 h 15"/>
                <a:gd name="T24" fmla="*/ 21 w 22"/>
                <a:gd name="T25" fmla="*/ 8 h 15"/>
                <a:gd name="T26" fmla="*/ 22 w 22"/>
                <a:gd name="T27" fmla="*/ 5 h 15"/>
                <a:gd name="T28" fmla="*/ 18 w 22"/>
                <a:gd name="T29" fmla="*/ 4 h 15"/>
                <a:gd name="T30" fmla="*/ 17 w 22"/>
                <a:gd name="T31"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15">
                  <a:moveTo>
                    <a:pt x="17" y="1"/>
                  </a:moveTo>
                  <a:cubicBezTo>
                    <a:pt x="14" y="0"/>
                    <a:pt x="12" y="1"/>
                    <a:pt x="9" y="1"/>
                  </a:cubicBezTo>
                  <a:cubicBezTo>
                    <a:pt x="7" y="1"/>
                    <a:pt x="9" y="1"/>
                    <a:pt x="8" y="2"/>
                  </a:cubicBezTo>
                  <a:cubicBezTo>
                    <a:pt x="7" y="2"/>
                    <a:pt x="5" y="2"/>
                    <a:pt x="5" y="2"/>
                  </a:cubicBezTo>
                  <a:cubicBezTo>
                    <a:pt x="4" y="2"/>
                    <a:pt x="3" y="5"/>
                    <a:pt x="3" y="5"/>
                  </a:cubicBezTo>
                  <a:cubicBezTo>
                    <a:pt x="2" y="6"/>
                    <a:pt x="0" y="10"/>
                    <a:pt x="1" y="9"/>
                  </a:cubicBezTo>
                  <a:cubicBezTo>
                    <a:pt x="3" y="9"/>
                    <a:pt x="3" y="8"/>
                    <a:pt x="4" y="10"/>
                  </a:cubicBezTo>
                  <a:cubicBezTo>
                    <a:pt x="4" y="12"/>
                    <a:pt x="5" y="11"/>
                    <a:pt x="7" y="11"/>
                  </a:cubicBezTo>
                  <a:cubicBezTo>
                    <a:pt x="8" y="11"/>
                    <a:pt x="10" y="11"/>
                    <a:pt x="11" y="10"/>
                  </a:cubicBezTo>
                  <a:cubicBezTo>
                    <a:pt x="12" y="8"/>
                    <a:pt x="13" y="9"/>
                    <a:pt x="13" y="10"/>
                  </a:cubicBezTo>
                  <a:cubicBezTo>
                    <a:pt x="16" y="15"/>
                    <a:pt x="15" y="8"/>
                    <a:pt x="16" y="8"/>
                  </a:cubicBezTo>
                  <a:cubicBezTo>
                    <a:pt x="17" y="8"/>
                    <a:pt x="17" y="9"/>
                    <a:pt x="18" y="9"/>
                  </a:cubicBezTo>
                  <a:cubicBezTo>
                    <a:pt x="19" y="9"/>
                    <a:pt x="20" y="9"/>
                    <a:pt x="21" y="8"/>
                  </a:cubicBezTo>
                  <a:cubicBezTo>
                    <a:pt x="22" y="7"/>
                    <a:pt x="22" y="7"/>
                    <a:pt x="22" y="5"/>
                  </a:cubicBezTo>
                  <a:cubicBezTo>
                    <a:pt x="22" y="5"/>
                    <a:pt x="19" y="4"/>
                    <a:pt x="18" y="4"/>
                  </a:cubicBezTo>
                  <a:cubicBezTo>
                    <a:pt x="17" y="3"/>
                    <a:pt x="17" y="2"/>
                    <a:pt x="17"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51" name="Freeform 651"/>
            <p:cNvSpPr/>
            <p:nvPr/>
          </p:nvSpPr>
          <p:spPr bwMode="auto">
            <a:xfrm>
              <a:off x="11808475" y="6395439"/>
              <a:ext cx="194268" cy="121050"/>
            </a:xfrm>
            <a:custGeom>
              <a:avLst/>
              <a:gdLst>
                <a:gd name="T0" fmla="*/ 19 w 21"/>
                <a:gd name="T1" fmla="*/ 9 h 13"/>
                <a:gd name="T2" fmla="*/ 20 w 21"/>
                <a:gd name="T3" fmla="*/ 6 h 13"/>
                <a:gd name="T4" fmla="*/ 18 w 21"/>
                <a:gd name="T5" fmla="*/ 3 h 13"/>
                <a:gd name="T6" fmla="*/ 13 w 21"/>
                <a:gd name="T7" fmla="*/ 0 h 13"/>
                <a:gd name="T8" fmla="*/ 8 w 21"/>
                <a:gd name="T9" fmla="*/ 1 h 13"/>
                <a:gd name="T10" fmla="*/ 3 w 21"/>
                <a:gd name="T11" fmla="*/ 1 h 13"/>
                <a:gd name="T12" fmla="*/ 5 w 21"/>
                <a:gd name="T13" fmla="*/ 6 h 13"/>
                <a:gd name="T14" fmla="*/ 10 w 21"/>
                <a:gd name="T15" fmla="*/ 9 h 13"/>
                <a:gd name="T16" fmla="*/ 12 w 21"/>
                <a:gd name="T17" fmla="*/ 9 h 13"/>
                <a:gd name="T18" fmla="*/ 18 w 21"/>
                <a:gd name="T19" fmla="*/ 13 h 13"/>
                <a:gd name="T20" fmla="*/ 19 w 21"/>
                <a:gd name="T21" fmla="*/ 9 h 13"/>
                <a:gd name="T22" fmla="*/ 19 w 21"/>
                <a:gd name="T23"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13">
                  <a:moveTo>
                    <a:pt x="19" y="9"/>
                  </a:moveTo>
                  <a:cubicBezTo>
                    <a:pt x="18" y="9"/>
                    <a:pt x="21" y="7"/>
                    <a:pt x="20" y="6"/>
                  </a:cubicBezTo>
                  <a:cubicBezTo>
                    <a:pt x="20" y="5"/>
                    <a:pt x="19" y="3"/>
                    <a:pt x="18" y="3"/>
                  </a:cubicBezTo>
                  <a:cubicBezTo>
                    <a:pt x="17" y="2"/>
                    <a:pt x="15" y="0"/>
                    <a:pt x="13" y="0"/>
                  </a:cubicBezTo>
                  <a:cubicBezTo>
                    <a:pt x="11" y="0"/>
                    <a:pt x="10" y="1"/>
                    <a:pt x="8" y="1"/>
                  </a:cubicBezTo>
                  <a:cubicBezTo>
                    <a:pt x="6" y="1"/>
                    <a:pt x="5" y="0"/>
                    <a:pt x="3" y="1"/>
                  </a:cubicBezTo>
                  <a:cubicBezTo>
                    <a:pt x="0" y="3"/>
                    <a:pt x="3" y="5"/>
                    <a:pt x="5" y="6"/>
                  </a:cubicBezTo>
                  <a:cubicBezTo>
                    <a:pt x="7" y="7"/>
                    <a:pt x="8" y="7"/>
                    <a:pt x="10" y="9"/>
                  </a:cubicBezTo>
                  <a:cubicBezTo>
                    <a:pt x="10" y="10"/>
                    <a:pt x="12" y="10"/>
                    <a:pt x="12" y="9"/>
                  </a:cubicBezTo>
                  <a:cubicBezTo>
                    <a:pt x="12" y="10"/>
                    <a:pt x="17" y="13"/>
                    <a:pt x="18" y="13"/>
                  </a:cubicBezTo>
                  <a:cubicBezTo>
                    <a:pt x="18" y="11"/>
                    <a:pt x="18" y="10"/>
                    <a:pt x="19" y="9"/>
                  </a:cubicBezTo>
                  <a:cubicBezTo>
                    <a:pt x="19" y="9"/>
                    <a:pt x="17" y="10"/>
                    <a:pt x="19" y="9"/>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52" name="Freeform 652"/>
            <p:cNvSpPr/>
            <p:nvPr/>
          </p:nvSpPr>
          <p:spPr bwMode="auto">
            <a:xfrm>
              <a:off x="11967711" y="6481449"/>
              <a:ext cx="35033" cy="35042"/>
            </a:xfrm>
            <a:custGeom>
              <a:avLst/>
              <a:gdLst>
                <a:gd name="T0" fmla="*/ 2 w 4"/>
                <a:gd name="T1" fmla="*/ 0 h 4"/>
                <a:gd name="T2" fmla="*/ 1 w 4"/>
                <a:gd name="T3" fmla="*/ 3 h 4"/>
                <a:gd name="T4" fmla="*/ 4 w 4"/>
                <a:gd name="T5" fmla="*/ 4 h 4"/>
                <a:gd name="T6" fmla="*/ 2 w 4"/>
                <a:gd name="T7" fmla="*/ 0 h 4"/>
                <a:gd name="T8" fmla="*/ 2 w 4"/>
                <a:gd name="T9" fmla="*/ 0 h 4"/>
              </a:gdLst>
              <a:ahLst/>
              <a:cxnLst>
                <a:cxn ang="0">
                  <a:pos x="T0" y="T1"/>
                </a:cxn>
                <a:cxn ang="0">
                  <a:pos x="T2" y="T3"/>
                </a:cxn>
                <a:cxn ang="0">
                  <a:pos x="T4" y="T5"/>
                </a:cxn>
                <a:cxn ang="0">
                  <a:pos x="T6" y="T7"/>
                </a:cxn>
                <a:cxn ang="0">
                  <a:pos x="T8" y="T9"/>
                </a:cxn>
              </a:cxnLst>
              <a:rect l="0" t="0" r="r" b="b"/>
              <a:pathLst>
                <a:path w="4" h="4">
                  <a:moveTo>
                    <a:pt x="2" y="0"/>
                  </a:moveTo>
                  <a:cubicBezTo>
                    <a:pt x="1" y="0"/>
                    <a:pt x="1" y="2"/>
                    <a:pt x="1" y="3"/>
                  </a:cubicBezTo>
                  <a:cubicBezTo>
                    <a:pt x="1" y="4"/>
                    <a:pt x="3" y="4"/>
                    <a:pt x="4" y="4"/>
                  </a:cubicBezTo>
                  <a:cubicBezTo>
                    <a:pt x="4" y="2"/>
                    <a:pt x="4" y="1"/>
                    <a:pt x="2" y="0"/>
                  </a:cubicBezTo>
                  <a:cubicBezTo>
                    <a:pt x="0" y="1"/>
                    <a:pt x="3" y="1"/>
                    <a:pt x="2" y="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53" name="Freeform 653"/>
            <p:cNvSpPr/>
            <p:nvPr/>
          </p:nvSpPr>
          <p:spPr bwMode="auto">
            <a:xfrm>
              <a:off x="11853061" y="6264832"/>
              <a:ext cx="187902" cy="168837"/>
            </a:xfrm>
            <a:custGeom>
              <a:avLst/>
              <a:gdLst>
                <a:gd name="T0" fmla="*/ 5 w 20"/>
                <a:gd name="T1" fmla="*/ 14 h 18"/>
                <a:gd name="T2" fmla="*/ 14 w 20"/>
                <a:gd name="T3" fmla="*/ 18 h 18"/>
                <a:gd name="T4" fmla="*/ 14 w 20"/>
                <a:gd name="T5" fmla="*/ 13 h 18"/>
                <a:gd name="T6" fmla="*/ 17 w 20"/>
                <a:gd name="T7" fmla="*/ 11 h 18"/>
                <a:gd name="T8" fmla="*/ 18 w 20"/>
                <a:gd name="T9" fmla="*/ 6 h 18"/>
                <a:gd name="T10" fmla="*/ 20 w 20"/>
                <a:gd name="T11" fmla="*/ 5 h 18"/>
                <a:gd name="T12" fmla="*/ 19 w 20"/>
                <a:gd name="T13" fmla="*/ 0 h 18"/>
                <a:gd name="T14" fmla="*/ 15 w 20"/>
                <a:gd name="T15" fmla="*/ 1 h 18"/>
                <a:gd name="T16" fmla="*/ 10 w 20"/>
                <a:gd name="T17" fmla="*/ 3 h 18"/>
                <a:gd name="T18" fmla="*/ 12 w 20"/>
                <a:gd name="T19" fmla="*/ 6 h 18"/>
                <a:gd name="T20" fmla="*/ 10 w 20"/>
                <a:gd name="T21" fmla="*/ 4 h 18"/>
                <a:gd name="T22" fmla="*/ 7 w 20"/>
                <a:gd name="T23" fmla="*/ 6 h 18"/>
                <a:gd name="T24" fmla="*/ 5 w 20"/>
                <a:gd name="T25" fmla="*/ 8 h 18"/>
                <a:gd name="T26" fmla="*/ 5 w 20"/>
                <a:gd name="T27" fmla="*/ 12 h 18"/>
                <a:gd name="T28" fmla="*/ 3 w 20"/>
                <a:gd name="T29" fmla="*/ 12 h 18"/>
                <a:gd name="T30" fmla="*/ 4 w 20"/>
                <a:gd name="T31" fmla="*/ 12 h 18"/>
                <a:gd name="T32" fmla="*/ 3 w 20"/>
                <a:gd name="T33" fmla="*/ 12 h 18"/>
                <a:gd name="T34" fmla="*/ 4 w 20"/>
                <a:gd name="T35" fmla="*/ 14 h 18"/>
                <a:gd name="T36" fmla="*/ 2 w 20"/>
                <a:gd name="T37" fmla="*/ 13 h 18"/>
                <a:gd name="T38" fmla="*/ 3 w 20"/>
                <a:gd name="T39" fmla="*/ 14 h 18"/>
                <a:gd name="T40" fmla="*/ 1 w 20"/>
                <a:gd name="T41" fmla="*/ 14 h 18"/>
                <a:gd name="T42" fmla="*/ 2 w 20"/>
                <a:gd name="T43" fmla="*/ 15 h 18"/>
                <a:gd name="T44" fmla="*/ 0 w 20"/>
                <a:gd name="T45" fmla="*/ 15 h 18"/>
                <a:gd name="T46" fmla="*/ 5 w 20"/>
                <a:gd name="T47" fmla="*/ 14 h 18"/>
                <a:gd name="T48" fmla="*/ 5 w 20"/>
                <a:gd name="T49"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 h="18">
                  <a:moveTo>
                    <a:pt x="5" y="14"/>
                  </a:moveTo>
                  <a:cubicBezTo>
                    <a:pt x="7" y="12"/>
                    <a:pt x="13" y="16"/>
                    <a:pt x="14" y="18"/>
                  </a:cubicBezTo>
                  <a:cubicBezTo>
                    <a:pt x="15" y="16"/>
                    <a:pt x="15" y="14"/>
                    <a:pt x="14" y="13"/>
                  </a:cubicBezTo>
                  <a:cubicBezTo>
                    <a:pt x="13" y="9"/>
                    <a:pt x="15" y="11"/>
                    <a:pt x="17" y="11"/>
                  </a:cubicBezTo>
                  <a:cubicBezTo>
                    <a:pt x="19" y="10"/>
                    <a:pt x="19" y="8"/>
                    <a:pt x="18" y="6"/>
                  </a:cubicBezTo>
                  <a:cubicBezTo>
                    <a:pt x="18" y="6"/>
                    <a:pt x="20" y="5"/>
                    <a:pt x="20" y="5"/>
                  </a:cubicBezTo>
                  <a:cubicBezTo>
                    <a:pt x="20" y="3"/>
                    <a:pt x="20" y="2"/>
                    <a:pt x="19" y="0"/>
                  </a:cubicBezTo>
                  <a:cubicBezTo>
                    <a:pt x="19" y="0"/>
                    <a:pt x="15" y="1"/>
                    <a:pt x="15" y="1"/>
                  </a:cubicBezTo>
                  <a:cubicBezTo>
                    <a:pt x="13" y="1"/>
                    <a:pt x="12" y="1"/>
                    <a:pt x="10" y="3"/>
                  </a:cubicBezTo>
                  <a:cubicBezTo>
                    <a:pt x="10" y="3"/>
                    <a:pt x="13" y="5"/>
                    <a:pt x="12" y="6"/>
                  </a:cubicBezTo>
                  <a:cubicBezTo>
                    <a:pt x="10" y="8"/>
                    <a:pt x="9" y="4"/>
                    <a:pt x="10" y="4"/>
                  </a:cubicBezTo>
                  <a:cubicBezTo>
                    <a:pt x="10" y="4"/>
                    <a:pt x="7" y="5"/>
                    <a:pt x="7" y="6"/>
                  </a:cubicBezTo>
                  <a:cubicBezTo>
                    <a:pt x="7" y="7"/>
                    <a:pt x="6" y="7"/>
                    <a:pt x="5" y="8"/>
                  </a:cubicBezTo>
                  <a:cubicBezTo>
                    <a:pt x="5" y="9"/>
                    <a:pt x="3" y="12"/>
                    <a:pt x="5" y="12"/>
                  </a:cubicBezTo>
                  <a:cubicBezTo>
                    <a:pt x="5" y="12"/>
                    <a:pt x="4" y="12"/>
                    <a:pt x="3" y="12"/>
                  </a:cubicBezTo>
                  <a:cubicBezTo>
                    <a:pt x="3" y="12"/>
                    <a:pt x="4" y="12"/>
                    <a:pt x="4" y="12"/>
                  </a:cubicBezTo>
                  <a:cubicBezTo>
                    <a:pt x="4" y="12"/>
                    <a:pt x="3" y="12"/>
                    <a:pt x="3" y="12"/>
                  </a:cubicBezTo>
                  <a:cubicBezTo>
                    <a:pt x="2" y="13"/>
                    <a:pt x="4" y="14"/>
                    <a:pt x="4" y="14"/>
                  </a:cubicBezTo>
                  <a:cubicBezTo>
                    <a:pt x="4" y="13"/>
                    <a:pt x="2" y="13"/>
                    <a:pt x="2" y="13"/>
                  </a:cubicBezTo>
                  <a:cubicBezTo>
                    <a:pt x="2" y="13"/>
                    <a:pt x="3" y="14"/>
                    <a:pt x="3" y="14"/>
                  </a:cubicBezTo>
                  <a:cubicBezTo>
                    <a:pt x="3" y="14"/>
                    <a:pt x="2" y="13"/>
                    <a:pt x="1" y="14"/>
                  </a:cubicBezTo>
                  <a:cubicBezTo>
                    <a:pt x="1" y="14"/>
                    <a:pt x="2" y="15"/>
                    <a:pt x="2" y="15"/>
                  </a:cubicBezTo>
                  <a:cubicBezTo>
                    <a:pt x="2" y="14"/>
                    <a:pt x="1" y="14"/>
                    <a:pt x="0" y="15"/>
                  </a:cubicBezTo>
                  <a:cubicBezTo>
                    <a:pt x="1" y="15"/>
                    <a:pt x="4" y="16"/>
                    <a:pt x="5" y="14"/>
                  </a:cubicBezTo>
                  <a:cubicBezTo>
                    <a:pt x="5" y="14"/>
                    <a:pt x="5" y="15"/>
                    <a:pt x="5" y="14"/>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54" name="Freeform 654"/>
            <p:cNvSpPr/>
            <p:nvPr/>
          </p:nvSpPr>
          <p:spPr bwMode="auto">
            <a:xfrm>
              <a:off x="12079173" y="5984503"/>
              <a:ext cx="140127" cy="207060"/>
            </a:xfrm>
            <a:custGeom>
              <a:avLst/>
              <a:gdLst>
                <a:gd name="T0" fmla="*/ 10 w 15"/>
                <a:gd name="T1" fmla="*/ 21 h 22"/>
                <a:gd name="T2" fmla="*/ 8 w 15"/>
                <a:gd name="T3" fmla="*/ 17 h 22"/>
                <a:gd name="T4" fmla="*/ 11 w 15"/>
                <a:gd name="T5" fmla="*/ 12 h 22"/>
                <a:gd name="T6" fmla="*/ 11 w 15"/>
                <a:gd name="T7" fmla="*/ 13 h 22"/>
                <a:gd name="T8" fmla="*/ 15 w 15"/>
                <a:gd name="T9" fmla="*/ 10 h 22"/>
                <a:gd name="T10" fmla="*/ 11 w 15"/>
                <a:gd name="T11" fmla="*/ 7 h 22"/>
                <a:gd name="T12" fmla="*/ 10 w 15"/>
                <a:gd name="T13" fmla="*/ 5 h 22"/>
                <a:gd name="T14" fmla="*/ 12 w 15"/>
                <a:gd name="T15" fmla="*/ 4 h 22"/>
                <a:gd name="T16" fmla="*/ 12 w 15"/>
                <a:gd name="T17" fmla="*/ 1 h 22"/>
                <a:gd name="T18" fmla="*/ 11 w 15"/>
                <a:gd name="T19" fmla="*/ 1 h 22"/>
                <a:gd name="T20" fmla="*/ 7 w 15"/>
                <a:gd name="T21" fmla="*/ 4 h 22"/>
                <a:gd name="T22" fmla="*/ 2 w 15"/>
                <a:gd name="T23" fmla="*/ 5 h 22"/>
                <a:gd name="T24" fmla="*/ 4 w 15"/>
                <a:gd name="T25" fmla="*/ 6 h 22"/>
                <a:gd name="T26" fmla="*/ 6 w 15"/>
                <a:gd name="T27" fmla="*/ 8 h 22"/>
                <a:gd name="T28" fmla="*/ 4 w 15"/>
                <a:gd name="T29" fmla="*/ 8 h 22"/>
                <a:gd name="T30" fmla="*/ 2 w 15"/>
                <a:gd name="T31" fmla="*/ 8 h 22"/>
                <a:gd name="T32" fmla="*/ 0 w 15"/>
                <a:gd name="T33" fmla="*/ 9 h 22"/>
                <a:gd name="T34" fmla="*/ 0 w 15"/>
                <a:gd name="T35" fmla="*/ 14 h 22"/>
                <a:gd name="T36" fmla="*/ 2 w 15"/>
                <a:gd name="T37" fmla="*/ 16 h 22"/>
                <a:gd name="T38" fmla="*/ 2 w 15"/>
                <a:gd name="T39" fmla="*/ 20 h 22"/>
                <a:gd name="T40" fmla="*/ 10 w 15"/>
                <a:gd name="T41"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22">
                  <a:moveTo>
                    <a:pt x="10" y="21"/>
                  </a:moveTo>
                  <a:cubicBezTo>
                    <a:pt x="10" y="20"/>
                    <a:pt x="6" y="18"/>
                    <a:pt x="8" y="17"/>
                  </a:cubicBezTo>
                  <a:cubicBezTo>
                    <a:pt x="9" y="16"/>
                    <a:pt x="9" y="13"/>
                    <a:pt x="11" y="12"/>
                  </a:cubicBezTo>
                  <a:cubicBezTo>
                    <a:pt x="11" y="12"/>
                    <a:pt x="11" y="13"/>
                    <a:pt x="11" y="13"/>
                  </a:cubicBezTo>
                  <a:cubicBezTo>
                    <a:pt x="12" y="13"/>
                    <a:pt x="15" y="11"/>
                    <a:pt x="15" y="10"/>
                  </a:cubicBezTo>
                  <a:cubicBezTo>
                    <a:pt x="15" y="9"/>
                    <a:pt x="11" y="9"/>
                    <a:pt x="11" y="7"/>
                  </a:cubicBezTo>
                  <a:cubicBezTo>
                    <a:pt x="11" y="6"/>
                    <a:pt x="10" y="6"/>
                    <a:pt x="10" y="5"/>
                  </a:cubicBezTo>
                  <a:cubicBezTo>
                    <a:pt x="10" y="4"/>
                    <a:pt x="12" y="5"/>
                    <a:pt x="12" y="4"/>
                  </a:cubicBezTo>
                  <a:cubicBezTo>
                    <a:pt x="12" y="3"/>
                    <a:pt x="12" y="2"/>
                    <a:pt x="12" y="1"/>
                  </a:cubicBezTo>
                  <a:cubicBezTo>
                    <a:pt x="12" y="0"/>
                    <a:pt x="12" y="1"/>
                    <a:pt x="11" y="1"/>
                  </a:cubicBezTo>
                  <a:cubicBezTo>
                    <a:pt x="8" y="1"/>
                    <a:pt x="9" y="2"/>
                    <a:pt x="7" y="4"/>
                  </a:cubicBezTo>
                  <a:cubicBezTo>
                    <a:pt x="6" y="5"/>
                    <a:pt x="3" y="3"/>
                    <a:pt x="2" y="5"/>
                  </a:cubicBezTo>
                  <a:cubicBezTo>
                    <a:pt x="0" y="7"/>
                    <a:pt x="3" y="7"/>
                    <a:pt x="4" y="6"/>
                  </a:cubicBezTo>
                  <a:cubicBezTo>
                    <a:pt x="5" y="5"/>
                    <a:pt x="7" y="6"/>
                    <a:pt x="6" y="8"/>
                  </a:cubicBezTo>
                  <a:cubicBezTo>
                    <a:pt x="6" y="7"/>
                    <a:pt x="4" y="6"/>
                    <a:pt x="4" y="8"/>
                  </a:cubicBezTo>
                  <a:cubicBezTo>
                    <a:pt x="3" y="8"/>
                    <a:pt x="2" y="9"/>
                    <a:pt x="2" y="8"/>
                  </a:cubicBezTo>
                  <a:cubicBezTo>
                    <a:pt x="2" y="9"/>
                    <a:pt x="0" y="7"/>
                    <a:pt x="0" y="9"/>
                  </a:cubicBezTo>
                  <a:cubicBezTo>
                    <a:pt x="0" y="11"/>
                    <a:pt x="0" y="12"/>
                    <a:pt x="0" y="14"/>
                  </a:cubicBezTo>
                  <a:cubicBezTo>
                    <a:pt x="1" y="15"/>
                    <a:pt x="2" y="15"/>
                    <a:pt x="2" y="16"/>
                  </a:cubicBezTo>
                  <a:cubicBezTo>
                    <a:pt x="3" y="18"/>
                    <a:pt x="1" y="19"/>
                    <a:pt x="2" y="20"/>
                  </a:cubicBezTo>
                  <a:cubicBezTo>
                    <a:pt x="4" y="22"/>
                    <a:pt x="8" y="21"/>
                    <a:pt x="10" y="2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55" name="Freeform 655"/>
            <p:cNvSpPr/>
            <p:nvPr/>
          </p:nvSpPr>
          <p:spPr bwMode="auto">
            <a:xfrm>
              <a:off x="11977264" y="6172454"/>
              <a:ext cx="417198" cy="484203"/>
            </a:xfrm>
            <a:custGeom>
              <a:avLst/>
              <a:gdLst>
                <a:gd name="T0" fmla="*/ 44 w 45"/>
                <a:gd name="T1" fmla="*/ 24 h 52"/>
                <a:gd name="T2" fmla="*/ 43 w 45"/>
                <a:gd name="T3" fmla="*/ 18 h 52"/>
                <a:gd name="T4" fmla="*/ 42 w 45"/>
                <a:gd name="T5" fmla="*/ 12 h 52"/>
                <a:gd name="T6" fmla="*/ 41 w 45"/>
                <a:gd name="T7" fmla="*/ 7 h 52"/>
                <a:gd name="T8" fmla="*/ 38 w 45"/>
                <a:gd name="T9" fmla="*/ 4 h 52"/>
                <a:gd name="T10" fmla="*/ 38 w 45"/>
                <a:gd name="T11" fmla="*/ 2 h 52"/>
                <a:gd name="T12" fmla="*/ 37 w 45"/>
                <a:gd name="T13" fmla="*/ 5 h 52"/>
                <a:gd name="T14" fmla="*/ 33 w 45"/>
                <a:gd name="T15" fmla="*/ 4 h 52"/>
                <a:gd name="T16" fmla="*/ 25 w 45"/>
                <a:gd name="T17" fmla="*/ 7 h 52"/>
                <a:gd name="T18" fmla="*/ 26 w 45"/>
                <a:gd name="T19" fmla="*/ 4 h 52"/>
                <a:gd name="T20" fmla="*/ 21 w 45"/>
                <a:gd name="T21" fmla="*/ 4 h 52"/>
                <a:gd name="T22" fmla="*/ 20 w 45"/>
                <a:gd name="T23" fmla="*/ 1 h 52"/>
                <a:gd name="T24" fmla="*/ 13 w 45"/>
                <a:gd name="T25" fmla="*/ 0 h 52"/>
                <a:gd name="T26" fmla="*/ 15 w 45"/>
                <a:gd name="T27" fmla="*/ 3 h 52"/>
                <a:gd name="T28" fmla="*/ 15 w 45"/>
                <a:gd name="T29" fmla="*/ 6 h 52"/>
                <a:gd name="T30" fmla="*/ 17 w 45"/>
                <a:gd name="T31" fmla="*/ 7 h 52"/>
                <a:gd name="T32" fmla="*/ 20 w 45"/>
                <a:gd name="T33" fmla="*/ 9 h 52"/>
                <a:gd name="T34" fmla="*/ 15 w 45"/>
                <a:gd name="T35" fmla="*/ 8 h 52"/>
                <a:gd name="T36" fmla="*/ 14 w 45"/>
                <a:gd name="T37" fmla="*/ 8 h 52"/>
                <a:gd name="T38" fmla="*/ 13 w 45"/>
                <a:gd name="T39" fmla="*/ 10 h 52"/>
                <a:gd name="T40" fmla="*/ 6 w 45"/>
                <a:gd name="T41" fmla="*/ 10 h 52"/>
                <a:gd name="T42" fmla="*/ 6 w 45"/>
                <a:gd name="T43" fmla="*/ 15 h 52"/>
                <a:gd name="T44" fmla="*/ 6 w 45"/>
                <a:gd name="T45" fmla="*/ 17 h 52"/>
                <a:gd name="T46" fmla="*/ 1 w 45"/>
                <a:gd name="T47" fmla="*/ 22 h 52"/>
                <a:gd name="T48" fmla="*/ 2 w 45"/>
                <a:gd name="T49" fmla="*/ 26 h 52"/>
                <a:gd name="T50" fmla="*/ 2 w 45"/>
                <a:gd name="T51" fmla="*/ 30 h 52"/>
                <a:gd name="T52" fmla="*/ 1 w 45"/>
                <a:gd name="T53" fmla="*/ 33 h 52"/>
                <a:gd name="T54" fmla="*/ 3 w 45"/>
                <a:gd name="T55" fmla="*/ 37 h 52"/>
                <a:gd name="T56" fmla="*/ 11 w 45"/>
                <a:gd name="T57" fmla="*/ 40 h 52"/>
                <a:gd name="T58" fmla="*/ 9 w 45"/>
                <a:gd name="T59" fmla="*/ 49 h 52"/>
                <a:gd name="T60" fmla="*/ 19 w 45"/>
                <a:gd name="T61" fmla="*/ 49 h 52"/>
                <a:gd name="T62" fmla="*/ 23 w 45"/>
                <a:gd name="T63" fmla="*/ 51 h 52"/>
                <a:gd name="T64" fmla="*/ 26 w 45"/>
                <a:gd name="T65" fmla="*/ 50 h 52"/>
                <a:gd name="T66" fmla="*/ 33 w 45"/>
                <a:gd name="T67" fmla="*/ 49 h 52"/>
                <a:gd name="T68" fmla="*/ 36 w 45"/>
                <a:gd name="T69" fmla="*/ 49 h 52"/>
                <a:gd name="T70" fmla="*/ 36 w 45"/>
                <a:gd name="T71" fmla="*/ 45 h 52"/>
                <a:gd name="T72" fmla="*/ 40 w 45"/>
                <a:gd name="T73" fmla="*/ 43 h 52"/>
                <a:gd name="T74" fmla="*/ 35 w 45"/>
                <a:gd name="T75" fmla="*/ 37 h 52"/>
                <a:gd name="T76" fmla="*/ 32 w 45"/>
                <a:gd name="T77" fmla="*/ 31 h 52"/>
                <a:gd name="T78" fmla="*/ 41 w 45"/>
                <a:gd name="T79" fmla="*/ 26 h 52"/>
                <a:gd name="T80" fmla="*/ 44 w 45"/>
                <a:gd name="T81" fmla="*/ 28 h 52"/>
                <a:gd name="T82" fmla="*/ 44 w 45"/>
                <a:gd name="T83" fmla="*/ 24 h 52"/>
                <a:gd name="T84" fmla="*/ 44 w 45"/>
                <a:gd name="T85"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52">
                  <a:moveTo>
                    <a:pt x="44" y="24"/>
                  </a:moveTo>
                  <a:cubicBezTo>
                    <a:pt x="43" y="22"/>
                    <a:pt x="43" y="20"/>
                    <a:pt x="43" y="18"/>
                  </a:cubicBezTo>
                  <a:cubicBezTo>
                    <a:pt x="42" y="16"/>
                    <a:pt x="41" y="15"/>
                    <a:pt x="42" y="12"/>
                  </a:cubicBezTo>
                  <a:cubicBezTo>
                    <a:pt x="43" y="10"/>
                    <a:pt x="42" y="8"/>
                    <a:pt x="41" y="7"/>
                  </a:cubicBezTo>
                  <a:cubicBezTo>
                    <a:pt x="40" y="6"/>
                    <a:pt x="38" y="5"/>
                    <a:pt x="38" y="4"/>
                  </a:cubicBezTo>
                  <a:cubicBezTo>
                    <a:pt x="38" y="4"/>
                    <a:pt x="39" y="3"/>
                    <a:pt x="38" y="2"/>
                  </a:cubicBezTo>
                  <a:cubicBezTo>
                    <a:pt x="37" y="2"/>
                    <a:pt x="37" y="5"/>
                    <a:pt x="37" y="5"/>
                  </a:cubicBezTo>
                  <a:cubicBezTo>
                    <a:pt x="35" y="5"/>
                    <a:pt x="35" y="4"/>
                    <a:pt x="33" y="4"/>
                  </a:cubicBezTo>
                  <a:cubicBezTo>
                    <a:pt x="31" y="5"/>
                    <a:pt x="28" y="7"/>
                    <a:pt x="25" y="7"/>
                  </a:cubicBezTo>
                  <a:cubicBezTo>
                    <a:pt x="24" y="6"/>
                    <a:pt x="26" y="5"/>
                    <a:pt x="26" y="4"/>
                  </a:cubicBezTo>
                  <a:cubicBezTo>
                    <a:pt x="24" y="4"/>
                    <a:pt x="23" y="5"/>
                    <a:pt x="21" y="4"/>
                  </a:cubicBezTo>
                  <a:cubicBezTo>
                    <a:pt x="20" y="3"/>
                    <a:pt x="23" y="1"/>
                    <a:pt x="20" y="1"/>
                  </a:cubicBezTo>
                  <a:cubicBezTo>
                    <a:pt x="18" y="1"/>
                    <a:pt x="16" y="1"/>
                    <a:pt x="13" y="0"/>
                  </a:cubicBezTo>
                  <a:cubicBezTo>
                    <a:pt x="14" y="1"/>
                    <a:pt x="15" y="1"/>
                    <a:pt x="15" y="3"/>
                  </a:cubicBezTo>
                  <a:cubicBezTo>
                    <a:pt x="14" y="4"/>
                    <a:pt x="14" y="4"/>
                    <a:pt x="15" y="6"/>
                  </a:cubicBezTo>
                  <a:cubicBezTo>
                    <a:pt x="15" y="8"/>
                    <a:pt x="15" y="7"/>
                    <a:pt x="17" y="7"/>
                  </a:cubicBezTo>
                  <a:cubicBezTo>
                    <a:pt x="18" y="7"/>
                    <a:pt x="19" y="8"/>
                    <a:pt x="20" y="9"/>
                  </a:cubicBezTo>
                  <a:cubicBezTo>
                    <a:pt x="19" y="8"/>
                    <a:pt x="16" y="8"/>
                    <a:pt x="15" y="8"/>
                  </a:cubicBezTo>
                  <a:cubicBezTo>
                    <a:pt x="15" y="8"/>
                    <a:pt x="14" y="8"/>
                    <a:pt x="14" y="8"/>
                  </a:cubicBezTo>
                  <a:cubicBezTo>
                    <a:pt x="13" y="9"/>
                    <a:pt x="14" y="10"/>
                    <a:pt x="13" y="10"/>
                  </a:cubicBezTo>
                  <a:cubicBezTo>
                    <a:pt x="11" y="11"/>
                    <a:pt x="7" y="6"/>
                    <a:pt x="6" y="10"/>
                  </a:cubicBezTo>
                  <a:cubicBezTo>
                    <a:pt x="7" y="12"/>
                    <a:pt x="8" y="14"/>
                    <a:pt x="6" y="15"/>
                  </a:cubicBezTo>
                  <a:cubicBezTo>
                    <a:pt x="5" y="17"/>
                    <a:pt x="5" y="15"/>
                    <a:pt x="6" y="17"/>
                  </a:cubicBezTo>
                  <a:cubicBezTo>
                    <a:pt x="6" y="22"/>
                    <a:pt x="0" y="20"/>
                    <a:pt x="1" y="22"/>
                  </a:cubicBezTo>
                  <a:cubicBezTo>
                    <a:pt x="1" y="23"/>
                    <a:pt x="2" y="24"/>
                    <a:pt x="2" y="26"/>
                  </a:cubicBezTo>
                  <a:cubicBezTo>
                    <a:pt x="2" y="28"/>
                    <a:pt x="1" y="28"/>
                    <a:pt x="2" y="30"/>
                  </a:cubicBezTo>
                  <a:cubicBezTo>
                    <a:pt x="3" y="31"/>
                    <a:pt x="0" y="33"/>
                    <a:pt x="1" y="33"/>
                  </a:cubicBezTo>
                  <a:cubicBezTo>
                    <a:pt x="3" y="34"/>
                    <a:pt x="2" y="36"/>
                    <a:pt x="3" y="37"/>
                  </a:cubicBezTo>
                  <a:cubicBezTo>
                    <a:pt x="4" y="40"/>
                    <a:pt x="8" y="39"/>
                    <a:pt x="11" y="40"/>
                  </a:cubicBezTo>
                  <a:cubicBezTo>
                    <a:pt x="11" y="40"/>
                    <a:pt x="9" y="48"/>
                    <a:pt x="9" y="49"/>
                  </a:cubicBezTo>
                  <a:cubicBezTo>
                    <a:pt x="13" y="49"/>
                    <a:pt x="15" y="48"/>
                    <a:pt x="19" y="49"/>
                  </a:cubicBezTo>
                  <a:cubicBezTo>
                    <a:pt x="19" y="49"/>
                    <a:pt x="23" y="52"/>
                    <a:pt x="23" y="51"/>
                  </a:cubicBezTo>
                  <a:cubicBezTo>
                    <a:pt x="24" y="49"/>
                    <a:pt x="25" y="49"/>
                    <a:pt x="26" y="50"/>
                  </a:cubicBezTo>
                  <a:cubicBezTo>
                    <a:pt x="27" y="51"/>
                    <a:pt x="32" y="48"/>
                    <a:pt x="33" y="49"/>
                  </a:cubicBezTo>
                  <a:cubicBezTo>
                    <a:pt x="33" y="49"/>
                    <a:pt x="37" y="50"/>
                    <a:pt x="36" y="49"/>
                  </a:cubicBezTo>
                  <a:cubicBezTo>
                    <a:pt x="35" y="46"/>
                    <a:pt x="34" y="46"/>
                    <a:pt x="36" y="45"/>
                  </a:cubicBezTo>
                  <a:cubicBezTo>
                    <a:pt x="38" y="43"/>
                    <a:pt x="38" y="43"/>
                    <a:pt x="40" y="43"/>
                  </a:cubicBezTo>
                  <a:cubicBezTo>
                    <a:pt x="41" y="42"/>
                    <a:pt x="36" y="38"/>
                    <a:pt x="35" y="37"/>
                  </a:cubicBezTo>
                  <a:cubicBezTo>
                    <a:pt x="34" y="37"/>
                    <a:pt x="31" y="32"/>
                    <a:pt x="32" y="31"/>
                  </a:cubicBezTo>
                  <a:cubicBezTo>
                    <a:pt x="36" y="30"/>
                    <a:pt x="38" y="29"/>
                    <a:pt x="41" y="26"/>
                  </a:cubicBezTo>
                  <a:cubicBezTo>
                    <a:pt x="42" y="25"/>
                    <a:pt x="43" y="29"/>
                    <a:pt x="44" y="28"/>
                  </a:cubicBezTo>
                  <a:cubicBezTo>
                    <a:pt x="45" y="27"/>
                    <a:pt x="45" y="25"/>
                    <a:pt x="44" y="24"/>
                  </a:cubicBezTo>
                  <a:cubicBezTo>
                    <a:pt x="44" y="23"/>
                    <a:pt x="44" y="24"/>
                    <a:pt x="44" y="24"/>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56" name="Freeform 656"/>
            <p:cNvSpPr/>
            <p:nvPr/>
          </p:nvSpPr>
          <p:spPr bwMode="auto">
            <a:xfrm>
              <a:off x="12712935" y="6322173"/>
              <a:ext cx="831212" cy="493761"/>
            </a:xfrm>
            <a:custGeom>
              <a:avLst/>
              <a:gdLst>
                <a:gd name="T0" fmla="*/ 0 w 89"/>
                <a:gd name="T1" fmla="*/ 27 h 53"/>
                <a:gd name="T2" fmla="*/ 9 w 89"/>
                <a:gd name="T3" fmla="*/ 30 h 53"/>
                <a:gd name="T4" fmla="*/ 16 w 89"/>
                <a:gd name="T5" fmla="*/ 31 h 53"/>
                <a:gd name="T6" fmla="*/ 22 w 89"/>
                <a:gd name="T7" fmla="*/ 28 h 53"/>
                <a:gd name="T8" fmla="*/ 33 w 89"/>
                <a:gd name="T9" fmla="*/ 30 h 53"/>
                <a:gd name="T10" fmla="*/ 40 w 89"/>
                <a:gd name="T11" fmla="*/ 41 h 53"/>
                <a:gd name="T12" fmla="*/ 44 w 89"/>
                <a:gd name="T13" fmla="*/ 38 h 53"/>
                <a:gd name="T14" fmla="*/ 47 w 89"/>
                <a:gd name="T15" fmla="*/ 41 h 53"/>
                <a:gd name="T16" fmla="*/ 57 w 89"/>
                <a:gd name="T17" fmla="*/ 42 h 53"/>
                <a:gd name="T18" fmla="*/ 51 w 89"/>
                <a:gd name="T19" fmla="*/ 46 h 53"/>
                <a:gd name="T20" fmla="*/ 55 w 89"/>
                <a:gd name="T21" fmla="*/ 49 h 53"/>
                <a:gd name="T22" fmla="*/ 59 w 89"/>
                <a:gd name="T23" fmla="*/ 51 h 53"/>
                <a:gd name="T24" fmla="*/ 67 w 89"/>
                <a:gd name="T25" fmla="*/ 48 h 53"/>
                <a:gd name="T26" fmla="*/ 72 w 89"/>
                <a:gd name="T27" fmla="*/ 46 h 53"/>
                <a:gd name="T28" fmla="*/ 68 w 89"/>
                <a:gd name="T29" fmla="*/ 46 h 53"/>
                <a:gd name="T30" fmla="*/ 63 w 89"/>
                <a:gd name="T31" fmla="*/ 44 h 53"/>
                <a:gd name="T32" fmla="*/ 72 w 89"/>
                <a:gd name="T33" fmla="*/ 38 h 53"/>
                <a:gd name="T34" fmla="*/ 78 w 89"/>
                <a:gd name="T35" fmla="*/ 35 h 53"/>
                <a:gd name="T36" fmla="*/ 84 w 89"/>
                <a:gd name="T37" fmla="*/ 31 h 53"/>
                <a:gd name="T38" fmla="*/ 87 w 89"/>
                <a:gd name="T39" fmla="*/ 28 h 53"/>
                <a:gd name="T40" fmla="*/ 86 w 89"/>
                <a:gd name="T41" fmla="*/ 26 h 53"/>
                <a:gd name="T42" fmla="*/ 88 w 89"/>
                <a:gd name="T43" fmla="*/ 25 h 53"/>
                <a:gd name="T44" fmla="*/ 86 w 89"/>
                <a:gd name="T45" fmla="*/ 24 h 53"/>
                <a:gd name="T46" fmla="*/ 88 w 89"/>
                <a:gd name="T47" fmla="*/ 21 h 53"/>
                <a:gd name="T48" fmla="*/ 85 w 89"/>
                <a:gd name="T49" fmla="*/ 19 h 53"/>
                <a:gd name="T50" fmla="*/ 82 w 89"/>
                <a:gd name="T51" fmla="*/ 18 h 53"/>
                <a:gd name="T52" fmla="*/ 78 w 89"/>
                <a:gd name="T53" fmla="*/ 18 h 53"/>
                <a:gd name="T54" fmla="*/ 75 w 89"/>
                <a:gd name="T55" fmla="*/ 15 h 53"/>
                <a:gd name="T56" fmla="*/ 72 w 89"/>
                <a:gd name="T57" fmla="*/ 17 h 53"/>
                <a:gd name="T58" fmla="*/ 69 w 89"/>
                <a:gd name="T59" fmla="*/ 14 h 53"/>
                <a:gd name="T60" fmla="*/ 65 w 89"/>
                <a:gd name="T61" fmla="*/ 14 h 53"/>
                <a:gd name="T62" fmla="*/ 64 w 89"/>
                <a:gd name="T63" fmla="*/ 10 h 53"/>
                <a:gd name="T64" fmla="*/ 60 w 89"/>
                <a:gd name="T65" fmla="*/ 9 h 53"/>
                <a:gd name="T66" fmla="*/ 60 w 89"/>
                <a:gd name="T67" fmla="*/ 5 h 53"/>
                <a:gd name="T68" fmla="*/ 58 w 89"/>
                <a:gd name="T69" fmla="*/ 2 h 53"/>
                <a:gd name="T70" fmla="*/ 53 w 89"/>
                <a:gd name="T71" fmla="*/ 1 h 53"/>
                <a:gd name="T72" fmla="*/ 47 w 89"/>
                <a:gd name="T73" fmla="*/ 2 h 53"/>
                <a:gd name="T74" fmla="*/ 43 w 89"/>
                <a:gd name="T75" fmla="*/ 3 h 53"/>
                <a:gd name="T76" fmla="*/ 41 w 89"/>
                <a:gd name="T77" fmla="*/ 9 h 53"/>
                <a:gd name="T78" fmla="*/ 38 w 89"/>
                <a:gd name="T79" fmla="*/ 7 h 53"/>
                <a:gd name="T80" fmla="*/ 36 w 89"/>
                <a:gd name="T81" fmla="*/ 8 h 53"/>
                <a:gd name="T82" fmla="*/ 34 w 89"/>
                <a:gd name="T83" fmla="*/ 6 h 53"/>
                <a:gd name="T84" fmla="*/ 31 w 89"/>
                <a:gd name="T85" fmla="*/ 7 h 53"/>
                <a:gd name="T86" fmla="*/ 29 w 89"/>
                <a:gd name="T87" fmla="*/ 6 h 53"/>
                <a:gd name="T88" fmla="*/ 28 w 89"/>
                <a:gd name="T89" fmla="*/ 8 h 53"/>
                <a:gd name="T90" fmla="*/ 21 w 89"/>
                <a:gd name="T91" fmla="*/ 5 h 53"/>
                <a:gd name="T92" fmla="*/ 12 w 89"/>
                <a:gd name="T93" fmla="*/ 4 h 53"/>
                <a:gd name="T94" fmla="*/ 6 w 89"/>
                <a:gd name="T95" fmla="*/ 6 h 53"/>
                <a:gd name="T96" fmla="*/ 9 w 89"/>
                <a:gd name="T97" fmla="*/ 11 h 53"/>
                <a:gd name="T98" fmla="*/ 10 w 89"/>
                <a:gd name="T99" fmla="*/ 14 h 53"/>
                <a:gd name="T100" fmla="*/ 5 w 89"/>
                <a:gd name="T101" fmla="*/ 16 h 53"/>
                <a:gd name="T102" fmla="*/ 2 w 89"/>
                <a:gd name="T103" fmla="*/ 23 h 53"/>
                <a:gd name="T104" fmla="*/ 0 w 89"/>
                <a:gd name="T105" fmla="*/ 2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9" h="53">
                  <a:moveTo>
                    <a:pt x="0" y="27"/>
                  </a:moveTo>
                  <a:cubicBezTo>
                    <a:pt x="0" y="30"/>
                    <a:pt x="7" y="30"/>
                    <a:pt x="9" y="30"/>
                  </a:cubicBezTo>
                  <a:cubicBezTo>
                    <a:pt x="11" y="30"/>
                    <a:pt x="13" y="32"/>
                    <a:pt x="16" y="31"/>
                  </a:cubicBezTo>
                  <a:cubicBezTo>
                    <a:pt x="17" y="29"/>
                    <a:pt x="20" y="28"/>
                    <a:pt x="22" y="28"/>
                  </a:cubicBezTo>
                  <a:cubicBezTo>
                    <a:pt x="25" y="26"/>
                    <a:pt x="31" y="28"/>
                    <a:pt x="33" y="30"/>
                  </a:cubicBezTo>
                  <a:cubicBezTo>
                    <a:pt x="36" y="34"/>
                    <a:pt x="37" y="38"/>
                    <a:pt x="40" y="41"/>
                  </a:cubicBezTo>
                  <a:cubicBezTo>
                    <a:pt x="42" y="40"/>
                    <a:pt x="42" y="39"/>
                    <a:pt x="44" y="38"/>
                  </a:cubicBezTo>
                  <a:cubicBezTo>
                    <a:pt x="46" y="38"/>
                    <a:pt x="46" y="40"/>
                    <a:pt x="47" y="41"/>
                  </a:cubicBezTo>
                  <a:cubicBezTo>
                    <a:pt x="48" y="42"/>
                    <a:pt x="57" y="43"/>
                    <a:pt x="57" y="42"/>
                  </a:cubicBezTo>
                  <a:cubicBezTo>
                    <a:pt x="57" y="43"/>
                    <a:pt x="51" y="45"/>
                    <a:pt x="51" y="46"/>
                  </a:cubicBezTo>
                  <a:cubicBezTo>
                    <a:pt x="52" y="47"/>
                    <a:pt x="56" y="46"/>
                    <a:pt x="55" y="49"/>
                  </a:cubicBezTo>
                  <a:cubicBezTo>
                    <a:pt x="54" y="51"/>
                    <a:pt x="57" y="53"/>
                    <a:pt x="59" y="51"/>
                  </a:cubicBezTo>
                  <a:cubicBezTo>
                    <a:pt x="61" y="50"/>
                    <a:pt x="64" y="48"/>
                    <a:pt x="67" y="48"/>
                  </a:cubicBezTo>
                  <a:cubicBezTo>
                    <a:pt x="70" y="48"/>
                    <a:pt x="71" y="48"/>
                    <a:pt x="72" y="46"/>
                  </a:cubicBezTo>
                  <a:cubicBezTo>
                    <a:pt x="72" y="46"/>
                    <a:pt x="69" y="46"/>
                    <a:pt x="68" y="46"/>
                  </a:cubicBezTo>
                  <a:cubicBezTo>
                    <a:pt x="66" y="46"/>
                    <a:pt x="64" y="47"/>
                    <a:pt x="63" y="44"/>
                  </a:cubicBezTo>
                  <a:cubicBezTo>
                    <a:pt x="60" y="40"/>
                    <a:pt x="70" y="38"/>
                    <a:pt x="72" y="38"/>
                  </a:cubicBezTo>
                  <a:cubicBezTo>
                    <a:pt x="74" y="37"/>
                    <a:pt x="76" y="36"/>
                    <a:pt x="78" y="35"/>
                  </a:cubicBezTo>
                  <a:cubicBezTo>
                    <a:pt x="79" y="33"/>
                    <a:pt x="81" y="31"/>
                    <a:pt x="84" y="31"/>
                  </a:cubicBezTo>
                  <a:cubicBezTo>
                    <a:pt x="85" y="31"/>
                    <a:pt x="87" y="31"/>
                    <a:pt x="87" y="28"/>
                  </a:cubicBezTo>
                  <a:cubicBezTo>
                    <a:pt x="87" y="27"/>
                    <a:pt x="86" y="27"/>
                    <a:pt x="86" y="26"/>
                  </a:cubicBezTo>
                  <a:cubicBezTo>
                    <a:pt x="86" y="25"/>
                    <a:pt x="88" y="25"/>
                    <a:pt x="88" y="25"/>
                  </a:cubicBezTo>
                  <a:cubicBezTo>
                    <a:pt x="88" y="25"/>
                    <a:pt x="86" y="24"/>
                    <a:pt x="86" y="24"/>
                  </a:cubicBezTo>
                  <a:cubicBezTo>
                    <a:pt x="86" y="23"/>
                    <a:pt x="89" y="23"/>
                    <a:pt x="88" y="21"/>
                  </a:cubicBezTo>
                  <a:cubicBezTo>
                    <a:pt x="88" y="21"/>
                    <a:pt x="86" y="20"/>
                    <a:pt x="85" y="19"/>
                  </a:cubicBezTo>
                  <a:cubicBezTo>
                    <a:pt x="84" y="18"/>
                    <a:pt x="83" y="20"/>
                    <a:pt x="82" y="18"/>
                  </a:cubicBezTo>
                  <a:cubicBezTo>
                    <a:pt x="81" y="17"/>
                    <a:pt x="80" y="17"/>
                    <a:pt x="78" y="18"/>
                  </a:cubicBezTo>
                  <a:cubicBezTo>
                    <a:pt x="77" y="18"/>
                    <a:pt x="76" y="15"/>
                    <a:pt x="75" y="15"/>
                  </a:cubicBezTo>
                  <a:cubicBezTo>
                    <a:pt x="74" y="14"/>
                    <a:pt x="73" y="16"/>
                    <a:pt x="72" y="17"/>
                  </a:cubicBezTo>
                  <a:cubicBezTo>
                    <a:pt x="71" y="17"/>
                    <a:pt x="70" y="14"/>
                    <a:pt x="69" y="14"/>
                  </a:cubicBezTo>
                  <a:cubicBezTo>
                    <a:pt x="68" y="14"/>
                    <a:pt x="65" y="15"/>
                    <a:pt x="65" y="14"/>
                  </a:cubicBezTo>
                  <a:cubicBezTo>
                    <a:pt x="65" y="13"/>
                    <a:pt x="65" y="11"/>
                    <a:pt x="64" y="10"/>
                  </a:cubicBezTo>
                  <a:cubicBezTo>
                    <a:pt x="63" y="9"/>
                    <a:pt x="61" y="10"/>
                    <a:pt x="60" y="9"/>
                  </a:cubicBezTo>
                  <a:cubicBezTo>
                    <a:pt x="59" y="8"/>
                    <a:pt x="58" y="6"/>
                    <a:pt x="60" y="5"/>
                  </a:cubicBezTo>
                  <a:cubicBezTo>
                    <a:pt x="61" y="5"/>
                    <a:pt x="59" y="2"/>
                    <a:pt x="58" y="2"/>
                  </a:cubicBezTo>
                  <a:cubicBezTo>
                    <a:pt x="57" y="1"/>
                    <a:pt x="54" y="2"/>
                    <a:pt x="53" y="1"/>
                  </a:cubicBezTo>
                  <a:cubicBezTo>
                    <a:pt x="50" y="0"/>
                    <a:pt x="50" y="6"/>
                    <a:pt x="47" y="2"/>
                  </a:cubicBezTo>
                  <a:cubicBezTo>
                    <a:pt x="46" y="2"/>
                    <a:pt x="44" y="3"/>
                    <a:pt x="43" y="3"/>
                  </a:cubicBezTo>
                  <a:cubicBezTo>
                    <a:pt x="41" y="4"/>
                    <a:pt x="42" y="9"/>
                    <a:pt x="41" y="9"/>
                  </a:cubicBezTo>
                  <a:cubicBezTo>
                    <a:pt x="40" y="9"/>
                    <a:pt x="39" y="7"/>
                    <a:pt x="38" y="7"/>
                  </a:cubicBezTo>
                  <a:cubicBezTo>
                    <a:pt x="38" y="7"/>
                    <a:pt x="37" y="8"/>
                    <a:pt x="36" y="8"/>
                  </a:cubicBezTo>
                  <a:cubicBezTo>
                    <a:pt x="35" y="8"/>
                    <a:pt x="34" y="7"/>
                    <a:pt x="34" y="6"/>
                  </a:cubicBezTo>
                  <a:cubicBezTo>
                    <a:pt x="34" y="5"/>
                    <a:pt x="32" y="7"/>
                    <a:pt x="31" y="7"/>
                  </a:cubicBezTo>
                  <a:cubicBezTo>
                    <a:pt x="30" y="7"/>
                    <a:pt x="30" y="6"/>
                    <a:pt x="29" y="6"/>
                  </a:cubicBezTo>
                  <a:cubicBezTo>
                    <a:pt x="28" y="6"/>
                    <a:pt x="28" y="7"/>
                    <a:pt x="28" y="8"/>
                  </a:cubicBezTo>
                  <a:cubicBezTo>
                    <a:pt x="28" y="8"/>
                    <a:pt x="21" y="5"/>
                    <a:pt x="21" y="5"/>
                  </a:cubicBezTo>
                  <a:cubicBezTo>
                    <a:pt x="18" y="4"/>
                    <a:pt x="15" y="4"/>
                    <a:pt x="12" y="4"/>
                  </a:cubicBezTo>
                  <a:cubicBezTo>
                    <a:pt x="10" y="4"/>
                    <a:pt x="9" y="6"/>
                    <a:pt x="6" y="6"/>
                  </a:cubicBezTo>
                  <a:cubicBezTo>
                    <a:pt x="6" y="9"/>
                    <a:pt x="9" y="9"/>
                    <a:pt x="9" y="11"/>
                  </a:cubicBezTo>
                  <a:cubicBezTo>
                    <a:pt x="9" y="12"/>
                    <a:pt x="10" y="13"/>
                    <a:pt x="10" y="14"/>
                  </a:cubicBezTo>
                  <a:cubicBezTo>
                    <a:pt x="9" y="15"/>
                    <a:pt x="6" y="15"/>
                    <a:pt x="5" y="16"/>
                  </a:cubicBezTo>
                  <a:cubicBezTo>
                    <a:pt x="2" y="18"/>
                    <a:pt x="3" y="20"/>
                    <a:pt x="2" y="23"/>
                  </a:cubicBezTo>
                  <a:cubicBezTo>
                    <a:pt x="2" y="25"/>
                    <a:pt x="1" y="26"/>
                    <a:pt x="0" y="27"/>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57" name="Freeform 657"/>
            <p:cNvSpPr/>
            <p:nvPr/>
          </p:nvSpPr>
          <p:spPr bwMode="auto">
            <a:xfrm>
              <a:off x="12451788" y="6506933"/>
              <a:ext cx="280256" cy="114679"/>
            </a:xfrm>
            <a:custGeom>
              <a:avLst/>
              <a:gdLst>
                <a:gd name="T0" fmla="*/ 30 w 30"/>
                <a:gd name="T1" fmla="*/ 4 h 12"/>
                <a:gd name="T2" fmla="*/ 22 w 30"/>
                <a:gd name="T3" fmla="*/ 0 h 12"/>
                <a:gd name="T4" fmla="*/ 17 w 30"/>
                <a:gd name="T5" fmla="*/ 0 h 12"/>
                <a:gd name="T6" fmla="*/ 14 w 30"/>
                <a:gd name="T7" fmla="*/ 1 h 12"/>
                <a:gd name="T8" fmla="*/ 11 w 30"/>
                <a:gd name="T9" fmla="*/ 0 h 12"/>
                <a:gd name="T10" fmla="*/ 8 w 30"/>
                <a:gd name="T11" fmla="*/ 3 h 12"/>
                <a:gd name="T12" fmla="*/ 3 w 30"/>
                <a:gd name="T13" fmla="*/ 9 h 12"/>
                <a:gd name="T14" fmla="*/ 11 w 30"/>
                <a:gd name="T15" fmla="*/ 11 h 12"/>
                <a:gd name="T16" fmla="*/ 13 w 30"/>
                <a:gd name="T17" fmla="*/ 9 h 12"/>
                <a:gd name="T18" fmla="*/ 18 w 30"/>
                <a:gd name="T19" fmla="*/ 9 h 12"/>
                <a:gd name="T20" fmla="*/ 19 w 30"/>
                <a:gd name="T21" fmla="*/ 6 h 12"/>
                <a:gd name="T22" fmla="*/ 24 w 30"/>
                <a:gd name="T23" fmla="*/ 7 h 12"/>
                <a:gd name="T24" fmla="*/ 28 w 30"/>
                <a:gd name="T25" fmla="*/ 7 h 12"/>
                <a:gd name="T26" fmla="*/ 30 w 30"/>
                <a:gd name="T2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12">
                  <a:moveTo>
                    <a:pt x="30" y="4"/>
                  </a:moveTo>
                  <a:cubicBezTo>
                    <a:pt x="27" y="2"/>
                    <a:pt x="26" y="0"/>
                    <a:pt x="22" y="0"/>
                  </a:cubicBezTo>
                  <a:cubicBezTo>
                    <a:pt x="20" y="0"/>
                    <a:pt x="19" y="0"/>
                    <a:pt x="17" y="0"/>
                  </a:cubicBezTo>
                  <a:cubicBezTo>
                    <a:pt x="15" y="0"/>
                    <a:pt x="15" y="1"/>
                    <a:pt x="14" y="1"/>
                  </a:cubicBezTo>
                  <a:cubicBezTo>
                    <a:pt x="13" y="1"/>
                    <a:pt x="12" y="0"/>
                    <a:pt x="11" y="0"/>
                  </a:cubicBezTo>
                  <a:cubicBezTo>
                    <a:pt x="10" y="1"/>
                    <a:pt x="9" y="2"/>
                    <a:pt x="8" y="3"/>
                  </a:cubicBezTo>
                  <a:cubicBezTo>
                    <a:pt x="6" y="5"/>
                    <a:pt x="0" y="4"/>
                    <a:pt x="3" y="9"/>
                  </a:cubicBezTo>
                  <a:cubicBezTo>
                    <a:pt x="4" y="11"/>
                    <a:pt x="8" y="12"/>
                    <a:pt x="11" y="11"/>
                  </a:cubicBezTo>
                  <a:cubicBezTo>
                    <a:pt x="12" y="11"/>
                    <a:pt x="12" y="9"/>
                    <a:pt x="13" y="9"/>
                  </a:cubicBezTo>
                  <a:cubicBezTo>
                    <a:pt x="15" y="9"/>
                    <a:pt x="17" y="9"/>
                    <a:pt x="18" y="9"/>
                  </a:cubicBezTo>
                  <a:cubicBezTo>
                    <a:pt x="19" y="9"/>
                    <a:pt x="19" y="7"/>
                    <a:pt x="19" y="6"/>
                  </a:cubicBezTo>
                  <a:cubicBezTo>
                    <a:pt x="20" y="5"/>
                    <a:pt x="23" y="7"/>
                    <a:pt x="24" y="7"/>
                  </a:cubicBezTo>
                  <a:cubicBezTo>
                    <a:pt x="25" y="7"/>
                    <a:pt x="27" y="7"/>
                    <a:pt x="28" y="7"/>
                  </a:cubicBezTo>
                  <a:cubicBezTo>
                    <a:pt x="29" y="7"/>
                    <a:pt x="29" y="5"/>
                    <a:pt x="30" y="4"/>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58" name="Freeform 658"/>
            <p:cNvSpPr/>
            <p:nvPr/>
          </p:nvSpPr>
          <p:spPr bwMode="auto">
            <a:xfrm>
              <a:off x="12760703" y="6086441"/>
              <a:ext cx="439491" cy="328114"/>
            </a:xfrm>
            <a:custGeom>
              <a:avLst/>
              <a:gdLst>
                <a:gd name="T0" fmla="*/ 11 w 47"/>
                <a:gd name="T1" fmla="*/ 29 h 35"/>
                <a:gd name="T2" fmla="*/ 18 w 47"/>
                <a:gd name="T3" fmla="*/ 30 h 35"/>
                <a:gd name="T4" fmla="*/ 23 w 47"/>
                <a:gd name="T5" fmla="*/ 33 h 35"/>
                <a:gd name="T6" fmla="*/ 25 w 47"/>
                <a:gd name="T7" fmla="*/ 31 h 35"/>
                <a:gd name="T8" fmla="*/ 29 w 47"/>
                <a:gd name="T9" fmla="*/ 32 h 35"/>
                <a:gd name="T10" fmla="*/ 33 w 47"/>
                <a:gd name="T11" fmla="*/ 32 h 35"/>
                <a:gd name="T12" fmla="*/ 36 w 47"/>
                <a:gd name="T13" fmla="*/ 33 h 35"/>
                <a:gd name="T14" fmla="*/ 38 w 47"/>
                <a:gd name="T15" fmla="*/ 28 h 35"/>
                <a:gd name="T16" fmla="*/ 42 w 47"/>
                <a:gd name="T17" fmla="*/ 27 h 35"/>
                <a:gd name="T18" fmla="*/ 40 w 47"/>
                <a:gd name="T19" fmla="*/ 22 h 35"/>
                <a:gd name="T20" fmla="*/ 44 w 47"/>
                <a:gd name="T21" fmla="*/ 21 h 35"/>
                <a:gd name="T22" fmla="*/ 45 w 47"/>
                <a:gd name="T23" fmla="*/ 17 h 35"/>
                <a:gd name="T24" fmla="*/ 42 w 47"/>
                <a:gd name="T25" fmla="*/ 15 h 35"/>
                <a:gd name="T26" fmla="*/ 39 w 47"/>
                <a:gd name="T27" fmla="*/ 11 h 35"/>
                <a:gd name="T28" fmla="*/ 38 w 47"/>
                <a:gd name="T29" fmla="*/ 6 h 35"/>
                <a:gd name="T30" fmla="*/ 35 w 47"/>
                <a:gd name="T31" fmla="*/ 2 h 35"/>
                <a:gd name="T32" fmla="*/ 33 w 47"/>
                <a:gd name="T33" fmla="*/ 2 h 35"/>
                <a:gd name="T34" fmla="*/ 30 w 47"/>
                <a:gd name="T35" fmla="*/ 1 h 35"/>
                <a:gd name="T36" fmla="*/ 28 w 47"/>
                <a:gd name="T37" fmla="*/ 2 h 35"/>
                <a:gd name="T38" fmla="*/ 25 w 47"/>
                <a:gd name="T39" fmla="*/ 0 h 35"/>
                <a:gd name="T40" fmla="*/ 22 w 47"/>
                <a:gd name="T41" fmla="*/ 2 h 35"/>
                <a:gd name="T42" fmla="*/ 17 w 47"/>
                <a:gd name="T43" fmla="*/ 3 h 35"/>
                <a:gd name="T44" fmla="*/ 17 w 47"/>
                <a:gd name="T45" fmla="*/ 6 h 35"/>
                <a:gd name="T46" fmla="*/ 13 w 47"/>
                <a:gd name="T47" fmla="*/ 9 h 35"/>
                <a:gd name="T48" fmla="*/ 12 w 47"/>
                <a:gd name="T49" fmla="*/ 13 h 35"/>
                <a:gd name="T50" fmla="*/ 8 w 47"/>
                <a:gd name="T51" fmla="*/ 14 h 35"/>
                <a:gd name="T52" fmla="*/ 1 w 47"/>
                <a:gd name="T53" fmla="*/ 16 h 35"/>
                <a:gd name="T54" fmla="*/ 2 w 47"/>
                <a:gd name="T55" fmla="*/ 24 h 35"/>
                <a:gd name="T56" fmla="*/ 1 w 47"/>
                <a:gd name="T57" fmla="*/ 27 h 35"/>
                <a:gd name="T58" fmla="*/ 1 w 47"/>
                <a:gd name="T59" fmla="*/ 31 h 35"/>
                <a:gd name="T60" fmla="*/ 5 w 47"/>
                <a:gd name="T61" fmla="*/ 30 h 35"/>
                <a:gd name="T62" fmla="*/ 11 w 47"/>
                <a:gd name="T63" fmla="*/ 2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 h="35">
                  <a:moveTo>
                    <a:pt x="11" y="29"/>
                  </a:moveTo>
                  <a:cubicBezTo>
                    <a:pt x="14" y="29"/>
                    <a:pt x="16" y="30"/>
                    <a:pt x="18" y="30"/>
                  </a:cubicBezTo>
                  <a:cubicBezTo>
                    <a:pt x="18" y="30"/>
                    <a:pt x="23" y="33"/>
                    <a:pt x="23" y="33"/>
                  </a:cubicBezTo>
                  <a:cubicBezTo>
                    <a:pt x="23" y="32"/>
                    <a:pt x="24" y="29"/>
                    <a:pt x="25" y="31"/>
                  </a:cubicBezTo>
                  <a:cubicBezTo>
                    <a:pt x="27" y="34"/>
                    <a:pt x="28" y="29"/>
                    <a:pt x="29" y="32"/>
                  </a:cubicBezTo>
                  <a:cubicBezTo>
                    <a:pt x="30" y="34"/>
                    <a:pt x="32" y="32"/>
                    <a:pt x="33" y="32"/>
                  </a:cubicBezTo>
                  <a:cubicBezTo>
                    <a:pt x="34" y="31"/>
                    <a:pt x="36" y="35"/>
                    <a:pt x="36" y="33"/>
                  </a:cubicBezTo>
                  <a:cubicBezTo>
                    <a:pt x="37" y="31"/>
                    <a:pt x="36" y="29"/>
                    <a:pt x="38" y="28"/>
                  </a:cubicBezTo>
                  <a:cubicBezTo>
                    <a:pt x="39" y="28"/>
                    <a:pt x="41" y="27"/>
                    <a:pt x="42" y="27"/>
                  </a:cubicBezTo>
                  <a:cubicBezTo>
                    <a:pt x="41" y="26"/>
                    <a:pt x="40" y="24"/>
                    <a:pt x="40" y="22"/>
                  </a:cubicBezTo>
                  <a:cubicBezTo>
                    <a:pt x="40" y="20"/>
                    <a:pt x="42" y="22"/>
                    <a:pt x="44" y="21"/>
                  </a:cubicBezTo>
                  <a:cubicBezTo>
                    <a:pt x="46" y="21"/>
                    <a:pt x="47" y="19"/>
                    <a:pt x="45" y="17"/>
                  </a:cubicBezTo>
                  <a:cubicBezTo>
                    <a:pt x="44" y="16"/>
                    <a:pt x="43" y="17"/>
                    <a:pt x="42" y="15"/>
                  </a:cubicBezTo>
                  <a:cubicBezTo>
                    <a:pt x="41" y="14"/>
                    <a:pt x="40" y="13"/>
                    <a:pt x="39" y="11"/>
                  </a:cubicBezTo>
                  <a:cubicBezTo>
                    <a:pt x="38" y="10"/>
                    <a:pt x="38" y="8"/>
                    <a:pt x="38" y="6"/>
                  </a:cubicBezTo>
                  <a:cubicBezTo>
                    <a:pt x="39" y="4"/>
                    <a:pt x="36" y="2"/>
                    <a:pt x="35" y="2"/>
                  </a:cubicBezTo>
                  <a:cubicBezTo>
                    <a:pt x="34" y="1"/>
                    <a:pt x="34" y="2"/>
                    <a:pt x="33" y="2"/>
                  </a:cubicBezTo>
                  <a:cubicBezTo>
                    <a:pt x="31" y="3"/>
                    <a:pt x="31" y="2"/>
                    <a:pt x="30" y="1"/>
                  </a:cubicBezTo>
                  <a:cubicBezTo>
                    <a:pt x="29" y="0"/>
                    <a:pt x="29" y="2"/>
                    <a:pt x="28" y="2"/>
                  </a:cubicBezTo>
                  <a:cubicBezTo>
                    <a:pt x="27" y="2"/>
                    <a:pt x="25" y="0"/>
                    <a:pt x="25" y="0"/>
                  </a:cubicBezTo>
                  <a:cubicBezTo>
                    <a:pt x="23" y="0"/>
                    <a:pt x="23" y="2"/>
                    <a:pt x="22" y="2"/>
                  </a:cubicBezTo>
                  <a:cubicBezTo>
                    <a:pt x="20" y="3"/>
                    <a:pt x="19" y="3"/>
                    <a:pt x="17" y="3"/>
                  </a:cubicBezTo>
                  <a:cubicBezTo>
                    <a:pt x="16" y="4"/>
                    <a:pt x="17" y="6"/>
                    <a:pt x="17" y="6"/>
                  </a:cubicBezTo>
                  <a:cubicBezTo>
                    <a:pt x="16" y="8"/>
                    <a:pt x="13" y="7"/>
                    <a:pt x="13" y="9"/>
                  </a:cubicBezTo>
                  <a:cubicBezTo>
                    <a:pt x="12" y="10"/>
                    <a:pt x="12" y="11"/>
                    <a:pt x="12" y="13"/>
                  </a:cubicBezTo>
                  <a:cubicBezTo>
                    <a:pt x="12" y="14"/>
                    <a:pt x="9" y="14"/>
                    <a:pt x="8" y="14"/>
                  </a:cubicBezTo>
                  <a:cubicBezTo>
                    <a:pt x="5" y="15"/>
                    <a:pt x="4" y="16"/>
                    <a:pt x="1" y="16"/>
                  </a:cubicBezTo>
                  <a:cubicBezTo>
                    <a:pt x="2" y="19"/>
                    <a:pt x="5" y="21"/>
                    <a:pt x="2" y="24"/>
                  </a:cubicBezTo>
                  <a:cubicBezTo>
                    <a:pt x="0" y="25"/>
                    <a:pt x="0" y="26"/>
                    <a:pt x="1" y="27"/>
                  </a:cubicBezTo>
                  <a:cubicBezTo>
                    <a:pt x="3" y="28"/>
                    <a:pt x="1" y="30"/>
                    <a:pt x="1" y="31"/>
                  </a:cubicBezTo>
                  <a:cubicBezTo>
                    <a:pt x="3" y="31"/>
                    <a:pt x="4" y="31"/>
                    <a:pt x="5" y="30"/>
                  </a:cubicBezTo>
                  <a:cubicBezTo>
                    <a:pt x="7" y="29"/>
                    <a:pt x="10" y="29"/>
                    <a:pt x="11" y="29"/>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59" name="Freeform 659"/>
            <p:cNvSpPr/>
            <p:nvPr/>
          </p:nvSpPr>
          <p:spPr bwMode="auto">
            <a:xfrm>
              <a:off x="12658794" y="6067328"/>
              <a:ext cx="270700" cy="178393"/>
            </a:xfrm>
            <a:custGeom>
              <a:avLst/>
              <a:gdLst>
                <a:gd name="T0" fmla="*/ 16 w 29"/>
                <a:gd name="T1" fmla="*/ 18 h 19"/>
                <a:gd name="T2" fmla="*/ 23 w 29"/>
                <a:gd name="T3" fmla="*/ 15 h 19"/>
                <a:gd name="T4" fmla="*/ 23 w 29"/>
                <a:gd name="T5" fmla="*/ 12 h 19"/>
                <a:gd name="T6" fmla="*/ 27 w 29"/>
                <a:gd name="T7" fmla="*/ 9 h 19"/>
                <a:gd name="T8" fmla="*/ 26 w 29"/>
                <a:gd name="T9" fmla="*/ 4 h 19"/>
                <a:gd name="T10" fmla="*/ 19 w 29"/>
                <a:gd name="T11" fmla="*/ 1 h 19"/>
                <a:gd name="T12" fmla="*/ 10 w 29"/>
                <a:gd name="T13" fmla="*/ 1 h 19"/>
                <a:gd name="T14" fmla="*/ 0 w 29"/>
                <a:gd name="T15" fmla="*/ 4 h 19"/>
                <a:gd name="T16" fmla="*/ 1 w 29"/>
                <a:gd name="T17" fmla="*/ 6 h 19"/>
                <a:gd name="T18" fmla="*/ 2 w 29"/>
                <a:gd name="T19" fmla="*/ 9 h 19"/>
                <a:gd name="T20" fmla="*/ 5 w 29"/>
                <a:gd name="T21" fmla="*/ 10 h 19"/>
                <a:gd name="T22" fmla="*/ 9 w 29"/>
                <a:gd name="T23" fmla="*/ 11 h 19"/>
                <a:gd name="T24" fmla="*/ 8 w 29"/>
                <a:gd name="T25" fmla="*/ 15 h 19"/>
                <a:gd name="T26" fmla="*/ 12 w 29"/>
                <a:gd name="T27" fmla="*/ 18 h 19"/>
                <a:gd name="T28" fmla="*/ 16 w 29"/>
                <a:gd name="T29" fmla="*/ 18 h 19"/>
                <a:gd name="T30" fmla="*/ 16 w 29"/>
                <a:gd name="T3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9">
                  <a:moveTo>
                    <a:pt x="16" y="18"/>
                  </a:moveTo>
                  <a:cubicBezTo>
                    <a:pt x="18" y="16"/>
                    <a:pt x="21" y="16"/>
                    <a:pt x="23" y="15"/>
                  </a:cubicBezTo>
                  <a:cubicBezTo>
                    <a:pt x="23" y="14"/>
                    <a:pt x="23" y="13"/>
                    <a:pt x="23" y="12"/>
                  </a:cubicBezTo>
                  <a:cubicBezTo>
                    <a:pt x="24" y="10"/>
                    <a:pt x="25" y="10"/>
                    <a:pt x="27" y="9"/>
                  </a:cubicBezTo>
                  <a:cubicBezTo>
                    <a:pt x="29" y="8"/>
                    <a:pt x="28" y="5"/>
                    <a:pt x="26" y="4"/>
                  </a:cubicBezTo>
                  <a:cubicBezTo>
                    <a:pt x="24" y="3"/>
                    <a:pt x="22" y="2"/>
                    <a:pt x="19" y="1"/>
                  </a:cubicBezTo>
                  <a:cubicBezTo>
                    <a:pt x="17" y="0"/>
                    <a:pt x="13" y="1"/>
                    <a:pt x="10" y="1"/>
                  </a:cubicBezTo>
                  <a:cubicBezTo>
                    <a:pt x="8" y="1"/>
                    <a:pt x="0" y="0"/>
                    <a:pt x="0" y="4"/>
                  </a:cubicBezTo>
                  <a:cubicBezTo>
                    <a:pt x="0" y="4"/>
                    <a:pt x="1" y="5"/>
                    <a:pt x="1" y="6"/>
                  </a:cubicBezTo>
                  <a:cubicBezTo>
                    <a:pt x="2" y="7"/>
                    <a:pt x="1" y="8"/>
                    <a:pt x="2" y="9"/>
                  </a:cubicBezTo>
                  <a:cubicBezTo>
                    <a:pt x="3" y="9"/>
                    <a:pt x="4" y="11"/>
                    <a:pt x="5" y="10"/>
                  </a:cubicBezTo>
                  <a:cubicBezTo>
                    <a:pt x="7" y="10"/>
                    <a:pt x="9" y="9"/>
                    <a:pt x="9" y="11"/>
                  </a:cubicBezTo>
                  <a:cubicBezTo>
                    <a:pt x="9" y="12"/>
                    <a:pt x="9" y="14"/>
                    <a:pt x="8" y="15"/>
                  </a:cubicBezTo>
                  <a:cubicBezTo>
                    <a:pt x="11" y="15"/>
                    <a:pt x="11" y="15"/>
                    <a:pt x="12" y="18"/>
                  </a:cubicBezTo>
                  <a:cubicBezTo>
                    <a:pt x="13" y="18"/>
                    <a:pt x="16" y="18"/>
                    <a:pt x="16" y="18"/>
                  </a:cubicBezTo>
                  <a:cubicBezTo>
                    <a:pt x="17" y="17"/>
                    <a:pt x="15" y="19"/>
                    <a:pt x="16" y="18"/>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60" name="Freeform 660"/>
            <p:cNvSpPr/>
            <p:nvPr/>
          </p:nvSpPr>
          <p:spPr bwMode="auto">
            <a:xfrm>
              <a:off x="12658794" y="5955834"/>
              <a:ext cx="334397" cy="168837"/>
            </a:xfrm>
            <a:custGeom>
              <a:avLst/>
              <a:gdLst>
                <a:gd name="T0" fmla="*/ 11 w 36"/>
                <a:gd name="T1" fmla="*/ 13 h 18"/>
                <a:gd name="T2" fmla="*/ 19 w 36"/>
                <a:gd name="T3" fmla="*/ 12 h 18"/>
                <a:gd name="T4" fmla="*/ 25 w 36"/>
                <a:gd name="T5" fmla="*/ 15 h 18"/>
                <a:gd name="T6" fmla="*/ 29 w 36"/>
                <a:gd name="T7" fmla="*/ 17 h 18"/>
                <a:gd name="T8" fmla="*/ 33 w 36"/>
                <a:gd name="T9" fmla="*/ 16 h 18"/>
                <a:gd name="T10" fmla="*/ 36 w 36"/>
                <a:gd name="T11" fmla="*/ 14 h 18"/>
                <a:gd name="T12" fmla="*/ 34 w 36"/>
                <a:gd name="T13" fmla="*/ 8 h 18"/>
                <a:gd name="T14" fmla="*/ 31 w 36"/>
                <a:gd name="T15" fmla="*/ 4 h 18"/>
                <a:gd name="T16" fmla="*/ 25 w 36"/>
                <a:gd name="T17" fmla="*/ 3 h 18"/>
                <a:gd name="T18" fmla="*/ 18 w 36"/>
                <a:gd name="T19" fmla="*/ 1 h 18"/>
                <a:gd name="T20" fmla="*/ 17 w 36"/>
                <a:gd name="T21" fmla="*/ 5 h 18"/>
                <a:gd name="T22" fmla="*/ 15 w 36"/>
                <a:gd name="T23" fmla="*/ 7 h 18"/>
                <a:gd name="T24" fmla="*/ 8 w 36"/>
                <a:gd name="T25" fmla="*/ 4 h 18"/>
                <a:gd name="T26" fmla="*/ 0 w 36"/>
                <a:gd name="T27" fmla="*/ 15 h 18"/>
                <a:gd name="T28" fmla="*/ 11 w 36"/>
                <a:gd name="T29"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18">
                  <a:moveTo>
                    <a:pt x="11" y="13"/>
                  </a:moveTo>
                  <a:cubicBezTo>
                    <a:pt x="14" y="13"/>
                    <a:pt x="16" y="12"/>
                    <a:pt x="19" y="12"/>
                  </a:cubicBezTo>
                  <a:cubicBezTo>
                    <a:pt x="20" y="12"/>
                    <a:pt x="24" y="14"/>
                    <a:pt x="25" y="15"/>
                  </a:cubicBezTo>
                  <a:cubicBezTo>
                    <a:pt x="26" y="16"/>
                    <a:pt x="27" y="18"/>
                    <a:pt x="29" y="17"/>
                  </a:cubicBezTo>
                  <a:cubicBezTo>
                    <a:pt x="30" y="17"/>
                    <a:pt x="31" y="16"/>
                    <a:pt x="33" y="16"/>
                  </a:cubicBezTo>
                  <a:cubicBezTo>
                    <a:pt x="34" y="16"/>
                    <a:pt x="34" y="14"/>
                    <a:pt x="36" y="14"/>
                  </a:cubicBezTo>
                  <a:cubicBezTo>
                    <a:pt x="35" y="12"/>
                    <a:pt x="33" y="9"/>
                    <a:pt x="34" y="8"/>
                  </a:cubicBezTo>
                  <a:cubicBezTo>
                    <a:pt x="35" y="6"/>
                    <a:pt x="32" y="4"/>
                    <a:pt x="31" y="4"/>
                  </a:cubicBezTo>
                  <a:cubicBezTo>
                    <a:pt x="29" y="3"/>
                    <a:pt x="27" y="5"/>
                    <a:pt x="25" y="3"/>
                  </a:cubicBezTo>
                  <a:cubicBezTo>
                    <a:pt x="22" y="1"/>
                    <a:pt x="21" y="0"/>
                    <a:pt x="18" y="1"/>
                  </a:cubicBezTo>
                  <a:cubicBezTo>
                    <a:pt x="16" y="2"/>
                    <a:pt x="17" y="3"/>
                    <a:pt x="17" y="5"/>
                  </a:cubicBezTo>
                  <a:cubicBezTo>
                    <a:pt x="16" y="6"/>
                    <a:pt x="16" y="7"/>
                    <a:pt x="15" y="7"/>
                  </a:cubicBezTo>
                  <a:cubicBezTo>
                    <a:pt x="12" y="9"/>
                    <a:pt x="10" y="5"/>
                    <a:pt x="8" y="4"/>
                  </a:cubicBezTo>
                  <a:cubicBezTo>
                    <a:pt x="3" y="0"/>
                    <a:pt x="0" y="11"/>
                    <a:pt x="0" y="15"/>
                  </a:cubicBezTo>
                  <a:cubicBezTo>
                    <a:pt x="4" y="13"/>
                    <a:pt x="7" y="13"/>
                    <a:pt x="11" y="13"/>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61" name="Freeform 661"/>
            <p:cNvSpPr/>
            <p:nvPr/>
          </p:nvSpPr>
          <p:spPr bwMode="auto">
            <a:xfrm>
              <a:off x="12760703" y="5853898"/>
              <a:ext cx="222932" cy="140163"/>
            </a:xfrm>
            <a:custGeom>
              <a:avLst/>
              <a:gdLst>
                <a:gd name="T0" fmla="*/ 16 w 24"/>
                <a:gd name="T1" fmla="*/ 15 h 15"/>
                <a:gd name="T2" fmla="*/ 20 w 24"/>
                <a:gd name="T3" fmla="*/ 15 h 15"/>
                <a:gd name="T4" fmla="*/ 22 w 24"/>
                <a:gd name="T5" fmla="*/ 13 h 15"/>
                <a:gd name="T6" fmla="*/ 22 w 24"/>
                <a:gd name="T7" fmla="*/ 10 h 15"/>
                <a:gd name="T8" fmla="*/ 21 w 24"/>
                <a:gd name="T9" fmla="*/ 5 h 15"/>
                <a:gd name="T10" fmla="*/ 24 w 24"/>
                <a:gd name="T11" fmla="*/ 0 h 15"/>
                <a:gd name="T12" fmla="*/ 12 w 24"/>
                <a:gd name="T13" fmla="*/ 0 h 15"/>
                <a:gd name="T14" fmla="*/ 6 w 24"/>
                <a:gd name="T15" fmla="*/ 1 h 15"/>
                <a:gd name="T16" fmla="*/ 0 w 24"/>
                <a:gd name="T17" fmla="*/ 5 h 15"/>
                <a:gd name="T18" fmla="*/ 2 w 24"/>
                <a:gd name="T19" fmla="*/ 6 h 15"/>
                <a:gd name="T20" fmla="*/ 2 w 24"/>
                <a:gd name="T21" fmla="*/ 8 h 15"/>
                <a:gd name="T22" fmla="*/ 7 w 24"/>
                <a:gd name="T23" fmla="*/ 9 h 15"/>
                <a:gd name="T24" fmla="*/ 6 w 24"/>
                <a:gd name="T25" fmla="*/ 13 h 15"/>
                <a:gd name="T26" fmla="*/ 11 w 24"/>
                <a:gd name="T27" fmla="*/ 12 h 15"/>
                <a:gd name="T28" fmla="*/ 16 w 24"/>
                <a:gd name="T2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15">
                  <a:moveTo>
                    <a:pt x="16" y="15"/>
                  </a:moveTo>
                  <a:cubicBezTo>
                    <a:pt x="17" y="15"/>
                    <a:pt x="19" y="15"/>
                    <a:pt x="20" y="15"/>
                  </a:cubicBezTo>
                  <a:cubicBezTo>
                    <a:pt x="20" y="14"/>
                    <a:pt x="22" y="14"/>
                    <a:pt x="22" y="13"/>
                  </a:cubicBezTo>
                  <a:cubicBezTo>
                    <a:pt x="22" y="12"/>
                    <a:pt x="22" y="11"/>
                    <a:pt x="22" y="10"/>
                  </a:cubicBezTo>
                  <a:cubicBezTo>
                    <a:pt x="21" y="8"/>
                    <a:pt x="20" y="7"/>
                    <a:pt x="21" y="5"/>
                  </a:cubicBezTo>
                  <a:cubicBezTo>
                    <a:pt x="23" y="4"/>
                    <a:pt x="24" y="2"/>
                    <a:pt x="24" y="0"/>
                  </a:cubicBezTo>
                  <a:cubicBezTo>
                    <a:pt x="22" y="3"/>
                    <a:pt x="15" y="0"/>
                    <a:pt x="12" y="0"/>
                  </a:cubicBezTo>
                  <a:cubicBezTo>
                    <a:pt x="10" y="0"/>
                    <a:pt x="8" y="0"/>
                    <a:pt x="6" y="1"/>
                  </a:cubicBezTo>
                  <a:cubicBezTo>
                    <a:pt x="5" y="1"/>
                    <a:pt x="0" y="5"/>
                    <a:pt x="0" y="5"/>
                  </a:cubicBezTo>
                  <a:cubicBezTo>
                    <a:pt x="0" y="6"/>
                    <a:pt x="3" y="5"/>
                    <a:pt x="2" y="6"/>
                  </a:cubicBezTo>
                  <a:cubicBezTo>
                    <a:pt x="2" y="7"/>
                    <a:pt x="2" y="7"/>
                    <a:pt x="2" y="8"/>
                  </a:cubicBezTo>
                  <a:cubicBezTo>
                    <a:pt x="3" y="10"/>
                    <a:pt x="7" y="9"/>
                    <a:pt x="7" y="9"/>
                  </a:cubicBezTo>
                  <a:cubicBezTo>
                    <a:pt x="7" y="10"/>
                    <a:pt x="6" y="12"/>
                    <a:pt x="6" y="13"/>
                  </a:cubicBezTo>
                  <a:cubicBezTo>
                    <a:pt x="7" y="12"/>
                    <a:pt x="9" y="11"/>
                    <a:pt x="11" y="12"/>
                  </a:cubicBezTo>
                  <a:cubicBezTo>
                    <a:pt x="13" y="13"/>
                    <a:pt x="14" y="15"/>
                    <a:pt x="16" y="15"/>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62" name="Freeform 662"/>
            <p:cNvSpPr/>
            <p:nvPr/>
          </p:nvSpPr>
          <p:spPr bwMode="auto">
            <a:xfrm>
              <a:off x="12591917" y="6143782"/>
              <a:ext cx="149682" cy="73269"/>
            </a:xfrm>
            <a:custGeom>
              <a:avLst/>
              <a:gdLst>
                <a:gd name="T0" fmla="*/ 16 w 16"/>
                <a:gd name="T1" fmla="*/ 4 h 8"/>
                <a:gd name="T2" fmla="*/ 12 w 16"/>
                <a:gd name="T3" fmla="*/ 2 h 8"/>
                <a:gd name="T4" fmla="*/ 8 w 16"/>
                <a:gd name="T5" fmla="*/ 0 h 8"/>
                <a:gd name="T6" fmla="*/ 7 w 16"/>
                <a:gd name="T7" fmla="*/ 3 h 8"/>
                <a:gd name="T8" fmla="*/ 5 w 16"/>
                <a:gd name="T9" fmla="*/ 2 h 8"/>
                <a:gd name="T10" fmla="*/ 2 w 16"/>
                <a:gd name="T11" fmla="*/ 3 h 8"/>
                <a:gd name="T12" fmla="*/ 0 w 16"/>
                <a:gd name="T13" fmla="*/ 5 h 8"/>
                <a:gd name="T14" fmla="*/ 0 w 16"/>
                <a:gd name="T15" fmla="*/ 6 h 8"/>
                <a:gd name="T16" fmla="*/ 2 w 16"/>
                <a:gd name="T17" fmla="*/ 6 h 8"/>
                <a:gd name="T18" fmla="*/ 8 w 16"/>
                <a:gd name="T19" fmla="*/ 7 h 8"/>
                <a:gd name="T20" fmla="*/ 16 w 16"/>
                <a:gd name="T2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8">
                  <a:moveTo>
                    <a:pt x="16" y="4"/>
                  </a:moveTo>
                  <a:cubicBezTo>
                    <a:pt x="16" y="1"/>
                    <a:pt x="14" y="2"/>
                    <a:pt x="12" y="2"/>
                  </a:cubicBezTo>
                  <a:cubicBezTo>
                    <a:pt x="11" y="3"/>
                    <a:pt x="10" y="1"/>
                    <a:pt x="8" y="0"/>
                  </a:cubicBezTo>
                  <a:cubicBezTo>
                    <a:pt x="8" y="1"/>
                    <a:pt x="8" y="2"/>
                    <a:pt x="7" y="3"/>
                  </a:cubicBezTo>
                  <a:cubicBezTo>
                    <a:pt x="6" y="3"/>
                    <a:pt x="7" y="1"/>
                    <a:pt x="5" y="2"/>
                  </a:cubicBezTo>
                  <a:cubicBezTo>
                    <a:pt x="4" y="2"/>
                    <a:pt x="2" y="2"/>
                    <a:pt x="2" y="3"/>
                  </a:cubicBezTo>
                  <a:cubicBezTo>
                    <a:pt x="1" y="5"/>
                    <a:pt x="2" y="6"/>
                    <a:pt x="0" y="5"/>
                  </a:cubicBezTo>
                  <a:cubicBezTo>
                    <a:pt x="0" y="5"/>
                    <a:pt x="0" y="5"/>
                    <a:pt x="0" y="6"/>
                  </a:cubicBezTo>
                  <a:cubicBezTo>
                    <a:pt x="0" y="6"/>
                    <a:pt x="1" y="6"/>
                    <a:pt x="2" y="6"/>
                  </a:cubicBezTo>
                  <a:cubicBezTo>
                    <a:pt x="4" y="7"/>
                    <a:pt x="6" y="7"/>
                    <a:pt x="8" y="7"/>
                  </a:cubicBezTo>
                  <a:cubicBezTo>
                    <a:pt x="10" y="7"/>
                    <a:pt x="16" y="8"/>
                    <a:pt x="16" y="4"/>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63" name="Freeform 663"/>
            <p:cNvSpPr/>
            <p:nvPr/>
          </p:nvSpPr>
          <p:spPr bwMode="auto">
            <a:xfrm>
              <a:off x="12359429" y="6162893"/>
              <a:ext cx="445860" cy="391823"/>
            </a:xfrm>
            <a:custGeom>
              <a:avLst/>
              <a:gdLst>
                <a:gd name="T0" fmla="*/ 1 w 48"/>
                <a:gd name="T1" fmla="*/ 12 h 42"/>
                <a:gd name="T2" fmla="*/ 0 w 48"/>
                <a:gd name="T3" fmla="*/ 16 h 42"/>
                <a:gd name="T4" fmla="*/ 2 w 48"/>
                <a:gd name="T5" fmla="*/ 20 h 42"/>
                <a:gd name="T6" fmla="*/ 4 w 48"/>
                <a:gd name="T7" fmla="*/ 27 h 42"/>
                <a:gd name="T8" fmla="*/ 9 w 48"/>
                <a:gd name="T9" fmla="*/ 31 h 42"/>
                <a:gd name="T10" fmla="*/ 10 w 48"/>
                <a:gd name="T11" fmla="*/ 33 h 42"/>
                <a:gd name="T12" fmla="*/ 13 w 48"/>
                <a:gd name="T13" fmla="*/ 32 h 42"/>
                <a:gd name="T14" fmla="*/ 21 w 48"/>
                <a:gd name="T15" fmla="*/ 36 h 42"/>
                <a:gd name="T16" fmla="*/ 25 w 48"/>
                <a:gd name="T17" fmla="*/ 37 h 42"/>
                <a:gd name="T18" fmla="*/ 33 w 48"/>
                <a:gd name="T19" fmla="*/ 37 h 42"/>
                <a:gd name="T20" fmla="*/ 39 w 48"/>
                <a:gd name="T21" fmla="*/ 41 h 42"/>
                <a:gd name="T22" fmla="*/ 41 w 48"/>
                <a:gd name="T23" fmla="*/ 35 h 42"/>
                <a:gd name="T24" fmla="*/ 44 w 48"/>
                <a:gd name="T25" fmla="*/ 32 h 42"/>
                <a:gd name="T26" fmla="*/ 48 w 48"/>
                <a:gd name="T27" fmla="*/ 31 h 42"/>
                <a:gd name="T28" fmla="*/ 45 w 48"/>
                <a:gd name="T29" fmla="*/ 26 h 42"/>
                <a:gd name="T30" fmla="*/ 44 w 48"/>
                <a:gd name="T31" fmla="*/ 19 h 42"/>
                <a:gd name="T32" fmla="*/ 46 w 48"/>
                <a:gd name="T33" fmla="*/ 12 h 42"/>
                <a:gd name="T34" fmla="*/ 44 w 48"/>
                <a:gd name="T35" fmla="*/ 7 h 42"/>
                <a:gd name="T36" fmla="*/ 42 w 48"/>
                <a:gd name="T37" fmla="*/ 5 h 42"/>
                <a:gd name="T38" fmla="*/ 25 w 48"/>
                <a:gd name="T39" fmla="*/ 4 h 42"/>
                <a:gd name="T40" fmla="*/ 20 w 48"/>
                <a:gd name="T41" fmla="*/ 2 h 42"/>
                <a:gd name="T42" fmla="*/ 13 w 48"/>
                <a:gd name="T43" fmla="*/ 4 h 42"/>
                <a:gd name="T44" fmla="*/ 6 w 48"/>
                <a:gd name="T45" fmla="*/ 6 h 42"/>
                <a:gd name="T46" fmla="*/ 2 w 48"/>
                <a:gd name="T47" fmla="*/ 7 h 42"/>
                <a:gd name="T48" fmla="*/ 1 w 48"/>
                <a:gd name="T49" fmla="*/ 9 h 42"/>
                <a:gd name="T50" fmla="*/ 1 w 48"/>
                <a:gd name="T51" fmla="*/ 12 h 42"/>
                <a:gd name="T52" fmla="*/ 1 w 48"/>
                <a:gd name="T53"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42">
                  <a:moveTo>
                    <a:pt x="1" y="12"/>
                  </a:moveTo>
                  <a:cubicBezTo>
                    <a:pt x="1" y="13"/>
                    <a:pt x="0" y="15"/>
                    <a:pt x="0" y="16"/>
                  </a:cubicBezTo>
                  <a:cubicBezTo>
                    <a:pt x="1" y="17"/>
                    <a:pt x="2" y="19"/>
                    <a:pt x="2" y="20"/>
                  </a:cubicBezTo>
                  <a:cubicBezTo>
                    <a:pt x="2" y="22"/>
                    <a:pt x="3" y="25"/>
                    <a:pt x="4" y="27"/>
                  </a:cubicBezTo>
                  <a:cubicBezTo>
                    <a:pt x="5" y="30"/>
                    <a:pt x="8" y="29"/>
                    <a:pt x="9" y="31"/>
                  </a:cubicBezTo>
                  <a:cubicBezTo>
                    <a:pt x="9" y="31"/>
                    <a:pt x="9" y="33"/>
                    <a:pt x="10" y="33"/>
                  </a:cubicBezTo>
                  <a:cubicBezTo>
                    <a:pt x="11" y="34"/>
                    <a:pt x="12" y="32"/>
                    <a:pt x="13" y="32"/>
                  </a:cubicBezTo>
                  <a:cubicBezTo>
                    <a:pt x="15" y="31"/>
                    <a:pt x="19" y="35"/>
                    <a:pt x="21" y="36"/>
                  </a:cubicBezTo>
                  <a:cubicBezTo>
                    <a:pt x="22" y="37"/>
                    <a:pt x="23" y="39"/>
                    <a:pt x="25" y="37"/>
                  </a:cubicBezTo>
                  <a:cubicBezTo>
                    <a:pt x="26" y="36"/>
                    <a:pt x="31" y="37"/>
                    <a:pt x="33" y="37"/>
                  </a:cubicBezTo>
                  <a:cubicBezTo>
                    <a:pt x="36" y="37"/>
                    <a:pt x="37" y="39"/>
                    <a:pt x="39" y="41"/>
                  </a:cubicBezTo>
                  <a:cubicBezTo>
                    <a:pt x="40" y="42"/>
                    <a:pt x="40" y="36"/>
                    <a:pt x="41" y="35"/>
                  </a:cubicBezTo>
                  <a:cubicBezTo>
                    <a:pt x="42" y="34"/>
                    <a:pt x="43" y="33"/>
                    <a:pt x="44" y="32"/>
                  </a:cubicBezTo>
                  <a:cubicBezTo>
                    <a:pt x="45" y="32"/>
                    <a:pt x="48" y="32"/>
                    <a:pt x="48" y="31"/>
                  </a:cubicBezTo>
                  <a:cubicBezTo>
                    <a:pt x="47" y="28"/>
                    <a:pt x="47" y="27"/>
                    <a:pt x="45" y="26"/>
                  </a:cubicBezTo>
                  <a:cubicBezTo>
                    <a:pt x="43" y="24"/>
                    <a:pt x="46" y="21"/>
                    <a:pt x="44" y="19"/>
                  </a:cubicBezTo>
                  <a:cubicBezTo>
                    <a:pt x="42" y="18"/>
                    <a:pt x="47" y="14"/>
                    <a:pt x="46" y="12"/>
                  </a:cubicBezTo>
                  <a:cubicBezTo>
                    <a:pt x="45" y="10"/>
                    <a:pt x="44" y="9"/>
                    <a:pt x="44" y="7"/>
                  </a:cubicBezTo>
                  <a:cubicBezTo>
                    <a:pt x="44" y="6"/>
                    <a:pt x="44" y="5"/>
                    <a:pt x="42" y="5"/>
                  </a:cubicBezTo>
                  <a:cubicBezTo>
                    <a:pt x="37" y="3"/>
                    <a:pt x="30" y="6"/>
                    <a:pt x="25" y="4"/>
                  </a:cubicBezTo>
                  <a:cubicBezTo>
                    <a:pt x="25" y="7"/>
                    <a:pt x="21" y="2"/>
                    <a:pt x="20" y="2"/>
                  </a:cubicBezTo>
                  <a:cubicBezTo>
                    <a:pt x="17" y="0"/>
                    <a:pt x="15" y="2"/>
                    <a:pt x="13" y="4"/>
                  </a:cubicBezTo>
                  <a:cubicBezTo>
                    <a:pt x="10" y="5"/>
                    <a:pt x="8" y="6"/>
                    <a:pt x="6" y="6"/>
                  </a:cubicBezTo>
                  <a:cubicBezTo>
                    <a:pt x="5" y="7"/>
                    <a:pt x="3" y="7"/>
                    <a:pt x="2" y="7"/>
                  </a:cubicBezTo>
                  <a:cubicBezTo>
                    <a:pt x="1" y="8"/>
                    <a:pt x="3" y="9"/>
                    <a:pt x="1" y="9"/>
                  </a:cubicBezTo>
                  <a:cubicBezTo>
                    <a:pt x="1" y="10"/>
                    <a:pt x="1" y="11"/>
                    <a:pt x="1" y="12"/>
                  </a:cubicBezTo>
                  <a:cubicBezTo>
                    <a:pt x="1" y="14"/>
                    <a:pt x="1" y="12"/>
                    <a:pt x="1" y="1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64" name="Freeform 664"/>
            <p:cNvSpPr/>
            <p:nvPr/>
          </p:nvSpPr>
          <p:spPr bwMode="auto">
            <a:xfrm>
              <a:off x="12630129" y="6573832"/>
              <a:ext cx="429938" cy="280329"/>
            </a:xfrm>
            <a:custGeom>
              <a:avLst/>
              <a:gdLst>
                <a:gd name="T0" fmla="*/ 38 w 46"/>
                <a:gd name="T1" fmla="*/ 13 h 30"/>
                <a:gd name="T2" fmla="*/ 35 w 46"/>
                <a:gd name="T3" fmla="*/ 6 h 30"/>
                <a:gd name="T4" fmla="*/ 32 w 46"/>
                <a:gd name="T5" fmla="*/ 0 h 30"/>
                <a:gd name="T6" fmla="*/ 22 w 46"/>
                <a:gd name="T7" fmla="*/ 4 h 30"/>
                <a:gd name="T8" fmla="*/ 18 w 46"/>
                <a:gd name="T9" fmla="*/ 3 h 30"/>
                <a:gd name="T10" fmla="*/ 12 w 46"/>
                <a:gd name="T11" fmla="*/ 3 h 30"/>
                <a:gd name="T12" fmla="*/ 8 w 46"/>
                <a:gd name="T13" fmla="*/ 6 h 30"/>
                <a:gd name="T14" fmla="*/ 4 w 46"/>
                <a:gd name="T15" fmla="*/ 14 h 30"/>
                <a:gd name="T16" fmla="*/ 0 w 46"/>
                <a:gd name="T17" fmla="*/ 15 h 30"/>
                <a:gd name="T18" fmla="*/ 3 w 46"/>
                <a:gd name="T19" fmla="*/ 18 h 30"/>
                <a:gd name="T20" fmla="*/ 5 w 46"/>
                <a:gd name="T21" fmla="*/ 22 h 30"/>
                <a:gd name="T22" fmla="*/ 8 w 46"/>
                <a:gd name="T23" fmla="*/ 24 h 30"/>
                <a:gd name="T24" fmla="*/ 11 w 46"/>
                <a:gd name="T25" fmla="*/ 25 h 30"/>
                <a:gd name="T26" fmla="*/ 11 w 46"/>
                <a:gd name="T27" fmla="*/ 28 h 30"/>
                <a:gd name="T28" fmla="*/ 21 w 46"/>
                <a:gd name="T29" fmla="*/ 30 h 30"/>
                <a:gd name="T30" fmla="*/ 28 w 46"/>
                <a:gd name="T31" fmla="*/ 28 h 30"/>
                <a:gd name="T32" fmla="*/ 40 w 46"/>
                <a:gd name="T33" fmla="*/ 30 h 30"/>
                <a:gd name="T34" fmla="*/ 41 w 46"/>
                <a:gd name="T35" fmla="*/ 23 h 30"/>
                <a:gd name="T36" fmla="*/ 46 w 46"/>
                <a:gd name="T37" fmla="*/ 20 h 30"/>
                <a:gd name="T38" fmla="*/ 39 w 46"/>
                <a:gd name="T39" fmla="*/ 20 h 30"/>
                <a:gd name="T40" fmla="*/ 38 w 46"/>
                <a:gd name="T41" fmla="*/ 13 h 30"/>
                <a:gd name="T42" fmla="*/ 38 w 46"/>
                <a:gd name="T4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30">
                  <a:moveTo>
                    <a:pt x="38" y="13"/>
                  </a:moveTo>
                  <a:cubicBezTo>
                    <a:pt x="39" y="10"/>
                    <a:pt x="36" y="8"/>
                    <a:pt x="35" y="6"/>
                  </a:cubicBezTo>
                  <a:cubicBezTo>
                    <a:pt x="33" y="5"/>
                    <a:pt x="32" y="2"/>
                    <a:pt x="32" y="0"/>
                  </a:cubicBezTo>
                  <a:cubicBezTo>
                    <a:pt x="29" y="1"/>
                    <a:pt x="26" y="4"/>
                    <a:pt x="22" y="4"/>
                  </a:cubicBezTo>
                  <a:cubicBezTo>
                    <a:pt x="21" y="4"/>
                    <a:pt x="19" y="3"/>
                    <a:pt x="18" y="3"/>
                  </a:cubicBezTo>
                  <a:cubicBezTo>
                    <a:pt x="16" y="3"/>
                    <a:pt x="14" y="3"/>
                    <a:pt x="12" y="3"/>
                  </a:cubicBezTo>
                  <a:cubicBezTo>
                    <a:pt x="12" y="3"/>
                    <a:pt x="9" y="6"/>
                    <a:pt x="8" y="6"/>
                  </a:cubicBezTo>
                  <a:cubicBezTo>
                    <a:pt x="7" y="9"/>
                    <a:pt x="5" y="11"/>
                    <a:pt x="4" y="14"/>
                  </a:cubicBezTo>
                  <a:cubicBezTo>
                    <a:pt x="3" y="14"/>
                    <a:pt x="1" y="14"/>
                    <a:pt x="0" y="15"/>
                  </a:cubicBezTo>
                  <a:cubicBezTo>
                    <a:pt x="0" y="16"/>
                    <a:pt x="3" y="17"/>
                    <a:pt x="3" y="18"/>
                  </a:cubicBezTo>
                  <a:cubicBezTo>
                    <a:pt x="3" y="20"/>
                    <a:pt x="4" y="20"/>
                    <a:pt x="5" y="22"/>
                  </a:cubicBezTo>
                  <a:cubicBezTo>
                    <a:pt x="5" y="24"/>
                    <a:pt x="6" y="24"/>
                    <a:pt x="8" y="24"/>
                  </a:cubicBezTo>
                  <a:cubicBezTo>
                    <a:pt x="9" y="24"/>
                    <a:pt x="11" y="24"/>
                    <a:pt x="11" y="25"/>
                  </a:cubicBezTo>
                  <a:cubicBezTo>
                    <a:pt x="11" y="26"/>
                    <a:pt x="11" y="27"/>
                    <a:pt x="11" y="28"/>
                  </a:cubicBezTo>
                  <a:cubicBezTo>
                    <a:pt x="13" y="30"/>
                    <a:pt x="18" y="30"/>
                    <a:pt x="21" y="30"/>
                  </a:cubicBezTo>
                  <a:cubicBezTo>
                    <a:pt x="24" y="30"/>
                    <a:pt x="26" y="30"/>
                    <a:pt x="28" y="28"/>
                  </a:cubicBezTo>
                  <a:cubicBezTo>
                    <a:pt x="32" y="26"/>
                    <a:pt x="36" y="28"/>
                    <a:pt x="40" y="30"/>
                  </a:cubicBezTo>
                  <a:cubicBezTo>
                    <a:pt x="40" y="28"/>
                    <a:pt x="40" y="25"/>
                    <a:pt x="41" y="23"/>
                  </a:cubicBezTo>
                  <a:cubicBezTo>
                    <a:pt x="42" y="22"/>
                    <a:pt x="45" y="24"/>
                    <a:pt x="46" y="20"/>
                  </a:cubicBezTo>
                  <a:cubicBezTo>
                    <a:pt x="43" y="18"/>
                    <a:pt x="42" y="20"/>
                    <a:pt x="39" y="20"/>
                  </a:cubicBezTo>
                  <a:cubicBezTo>
                    <a:pt x="37" y="19"/>
                    <a:pt x="37" y="14"/>
                    <a:pt x="38" y="13"/>
                  </a:cubicBezTo>
                  <a:cubicBezTo>
                    <a:pt x="39" y="11"/>
                    <a:pt x="37" y="15"/>
                    <a:pt x="38" y="13"/>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65" name="Freeform 665"/>
            <p:cNvSpPr/>
            <p:nvPr/>
          </p:nvSpPr>
          <p:spPr bwMode="auto">
            <a:xfrm>
              <a:off x="12929494" y="6564274"/>
              <a:ext cx="156051" cy="187951"/>
            </a:xfrm>
            <a:custGeom>
              <a:avLst/>
              <a:gdLst>
                <a:gd name="T0" fmla="*/ 14 w 17"/>
                <a:gd name="T1" fmla="*/ 10 h 20"/>
                <a:gd name="T2" fmla="*/ 9 w 17"/>
                <a:gd name="T3" fmla="*/ 3 h 20"/>
                <a:gd name="T4" fmla="*/ 0 w 17"/>
                <a:gd name="T5" fmla="*/ 1 h 20"/>
                <a:gd name="T6" fmla="*/ 5 w 17"/>
                <a:gd name="T7" fmla="*/ 10 h 20"/>
                <a:gd name="T8" fmla="*/ 7 w 17"/>
                <a:gd name="T9" fmla="*/ 20 h 20"/>
                <a:gd name="T10" fmla="*/ 10 w 17"/>
                <a:gd name="T11" fmla="*/ 14 h 20"/>
                <a:gd name="T12" fmla="*/ 14 w 17"/>
                <a:gd name="T13" fmla="*/ 14 h 20"/>
                <a:gd name="T14" fmla="*/ 14 w 17"/>
                <a:gd name="T15" fmla="*/ 10 h 20"/>
                <a:gd name="T16" fmla="*/ 14 w 17"/>
                <a:gd name="T17"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0">
                  <a:moveTo>
                    <a:pt x="14" y="10"/>
                  </a:moveTo>
                  <a:cubicBezTo>
                    <a:pt x="12" y="8"/>
                    <a:pt x="11" y="4"/>
                    <a:pt x="9" y="3"/>
                  </a:cubicBezTo>
                  <a:cubicBezTo>
                    <a:pt x="8" y="3"/>
                    <a:pt x="0" y="0"/>
                    <a:pt x="0" y="1"/>
                  </a:cubicBezTo>
                  <a:cubicBezTo>
                    <a:pt x="1" y="5"/>
                    <a:pt x="3" y="7"/>
                    <a:pt x="5" y="10"/>
                  </a:cubicBezTo>
                  <a:cubicBezTo>
                    <a:pt x="7" y="13"/>
                    <a:pt x="4" y="17"/>
                    <a:pt x="7" y="20"/>
                  </a:cubicBezTo>
                  <a:cubicBezTo>
                    <a:pt x="8" y="19"/>
                    <a:pt x="9" y="16"/>
                    <a:pt x="10" y="14"/>
                  </a:cubicBezTo>
                  <a:cubicBezTo>
                    <a:pt x="12" y="13"/>
                    <a:pt x="13" y="14"/>
                    <a:pt x="14" y="14"/>
                  </a:cubicBezTo>
                  <a:cubicBezTo>
                    <a:pt x="17" y="14"/>
                    <a:pt x="14" y="10"/>
                    <a:pt x="14" y="10"/>
                  </a:cubicBezTo>
                  <a:cubicBezTo>
                    <a:pt x="13" y="9"/>
                    <a:pt x="14" y="10"/>
                    <a:pt x="14" y="1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66" name="Freeform 666"/>
            <p:cNvSpPr/>
            <p:nvPr/>
          </p:nvSpPr>
          <p:spPr bwMode="auto">
            <a:xfrm>
              <a:off x="12993189" y="6666210"/>
              <a:ext cx="92356" cy="95566"/>
            </a:xfrm>
            <a:custGeom>
              <a:avLst/>
              <a:gdLst>
                <a:gd name="T0" fmla="*/ 7 w 10"/>
                <a:gd name="T1" fmla="*/ 9 h 10"/>
                <a:gd name="T2" fmla="*/ 7 w 10"/>
                <a:gd name="T3" fmla="*/ 7 h 10"/>
                <a:gd name="T4" fmla="*/ 10 w 10"/>
                <a:gd name="T5" fmla="*/ 4 h 10"/>
                <a:gd name="T6" fmla="*/ 8 w 10"/>
                <a:gd name="T7" fmla="*/ 1 h 10"/>
                <a:gd name="T8" fmla="*/ 3 w 10"/>
                <a:gd name="T9" fmla="*/ 4 h 10"/>
                <a:gd name="T10" fmla="*/ 0 w 10"/>
                <a:gd name="T11" fmla="*/ 9 h 10"/>
                <a:gd name="T12" fmla="*/ 3 w 10"/>
                <a:gd name="T13" fmla="*/ 9 h 10"/>
                <a:gd name="T14" fmla="*/ 7 w 10"/>
                <a:gd name="T15" fmla="*/ 10 h 10"/>
                <a:gd name="T16" fmla="*/ 7 w 10"/>
                <a:gd name="T17" fmla="*/ 9 h 10"/>
                <a:gd name="T18" fmla="*/ 7 w 10"/>
                <a:gd name="T19"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
                  <a:moveTo>
                    <a:pt x="7" y="9"/>
                  </a:moveTo>
                  <a:cubicBezTo>
                    <a:pt x="6" y="8"/>
                    <a:pt x="6" y="8"/>
                    <a:pt x="7" y="7"/>
                  </a:cubicBezTo>
                  <a:cubicBezTo>
                    <a:pt x="8" y="6"/>
                    <a:pt x="9" y="5"/>
                    <a:pt x="10" y="4"/>
                  </a:cubicBezTo>
                  <a:cubicBezTo>
                    <a:pt x="10" y="4"/>
                    <a:pt x="8" y="2"/>
                    <a:pt x="8" y="1"/>
                  </a:cubicBezTo>
                  <a:cubicBezTo>
                    <a:pt x="8" y="5"/>
                    <a:pt x="3" y="0"/>
                    <a:pt x="3" y="4"/>
                  </a:cubicBezTo>
                  <a:cubicBezTo>
                    <a:pt x="3" y="6"/>
                    <a:pt x="1" y="8"/>
                    <a:pt x="0" y="9"/>
                  </a:cubicBezTo>
                  <a:cubicBezTo>
                    <a:pt x="0" y="10"/>
                    <a:pt x="2" y="9"/>
                    <a:pt x="3" y="9"/>
                  </a:cubicBezTo>
                  <a:cubicBezTo>
                    <a:pt x="5" y="9"/>
                    <a:pt x="6" y="9"/>
                    <a:pt x="7" y="10"/>
                  </a:cubicBezTo>
                  <a:cubicBezTo>
                    <a:pt x="7" y="10"/>
                    <a:pt x="7" y="9"/>
                    <a:pt x="7" y="9"/>
                  </a:cubicBezTo>
                  <a:cubicBezTo>
                    <a:pt x="6" y="8"/>
                    <a:pt x="7" y="9"/>
                    <a:pt x="7" y="9"/>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67" name="Freeform 667"/>
            <p:cNvSpPr/>
            <p:nvPr/>
          </p:nvSpPr>
          <p:spPr bwMode="auto">
            <a:xfrm>
              <a:off x="12712935" y="6815931"/>
              <a:ext cx="299364" cy="178393"/>
            </a:xfrm>
            <a:custGeom>
              <a:avLst/>
              <a:gdLst>
                <a:gd name="T0" fmla="*/ 17 w 32"/>
                <a:gd name="T1" fmla="*/ 4 h 19"/>
                <a:gd name="T2" fmla="*/ 2 w 32"/>
                <a:gd name="T3" fmla="*/ 0 h 19"/>
                <a:gd name="T4" fmla="*/ 2 w 32"/>
                <a:gd name="T5" fmla="*/ 5 h 19"/>
                <a:gd name="T6" fmla="*/ 3 w 32"/>
                <a:gd name="T7" fmla="*/ 8 h 19"/>
                <a:gd name="T8" fmla="*/ 1 w 32"/>
                <a:gd name="T9" fmla="*/ 11 h 19"/>
                <a:gd name="T10" fmla="*/ 3 w 32"/>
                <a:gd name="T11" fmla="*/ 17 h 19"/>
                <a:gd name="T12" fmla="*/ 9 w 32"/>
                <a:gd name="T13" fmla="*/ 17 h 19"/>
                <a:gd name="T14" fmla="*/ 16 w 32"/>
                <a:gd name="T15" fmla="*/ 18 h 19"/>
                <a:gd name="T16" fmla="*/ 21 w 32"/>
                <a:gd name="T17" fmla="*/ 15 h 19"/>
                <a:gd name="T18" fmla="*/ 28 w 32"/>
                <a:gd name="T19" fmla="*/ 14 h 19"/>
                <a:gd name="T20" fmla="*/ 28 w 32"/>
                <a:gd name="T21" fmla="*/ 8 h 19"/>
                <a:gd name="T22" fmla="*/ 29 w 32"/>
                <a:gd name="T23" fmla="*/ 3 h 19"/>
                <a:gd name="T24" fmla="*/ 21 w 32"/>
                <a:gd name="T25" fmla="*/ 2 h 19"/>
                <a:gd name="T26" fmla="*/ 17 w 32"/>
                <a:gd name="T2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19">
                  <a:moveTo>
                    <a:pt x="17" y="4"/>
                  </a:moveTo>
                  <a:cubicBezTo>
                    <a:pt x="13" y="4"/>
                    <a:pt x="3" y="6"/>
                    <a:pt x="2" y="0"/>
                  </a:cubicBezTo>
                  <a:cubicBezTo>
                    <a:pt x="1" y="2"/>
                    <a:pt x="0" y="4"/>
                    <a:pt x="2" y="5"/>
                  </a:cubicBezTo>
                  <a:cubicBezTo>
                    <a:pt x="3" y="6"/>
                    <a:pt x="4" y="7"/>
                    <a:pt x="3" y="8"/>
                  </a:cubicBezTo>
                  <a:cubicBezTo>
                    <a:pt x="2" y="9"/>
                    <a:pt x="1" y="9"/>
                    <a:pt x="1" y="11"/>
                  </a:cubicBezTo>
                  <a:cubicBezTo>
                    <a:pt x="2" y="13"/>
                    <a:pt x="3" y="14"/>
                    <a:pt x="3" y="17"/>
                  </a:cubicBezTo>
                  <a:cubicBezTo>
                    <a:pt x="5" y="17"/>
                    <a:pt x="7" y="17"/>
                    <a:pt x="9" y="17"/>
                  </a:cubicBezTo>
                  <a:cubicBezTo>
                    <a:pt x="11" y="17"/>
                    <a:pt x="14" y="19"/>
                    <a:pt x="16" y="18"/>
                  </a:cubicBezTo>
                  <a:cubicBezTo>
                    <a:pt x="18" y="18"/>
                    <a:pt x="20" y="16"/>
                    <a:pt x="21" y="15"/>
                  </a:cubicBezTo>
                  <a:cubicBezTo>
                    <a:pt x="23" y="13"/>
                    <a:pt x="25" y="14"/>
                    <a:pt x="28" y="14"/>
                  </a:cubicBezTo>
                  <a:cubicBezTo>
                    <a:pt x="27" y="12"/>
                    <a:pt x="27" y="11"/>
                    <a:pt x="28" y="8"/>
                  </a:cubicBezTo>
                  <a:cubicBezTo>
                    <a:pt x="29" y="6"/>
                    <a:pt x="32" y="4"/>
                    <a:pt x="29" y="3"/>
                  </a:cubicBezTo>
                  <a:cubicBezTo>
                    <a:pt x="27" y="2"/>
                    <a:pt x="24" y="1"/>
                    <a:pt x="21" y="2"/>
                  </a:cubicBezTo>
                  <a:cubicBezTo>
                    <a:pt x="19" y="2"/>
                    <a:pt x="18" y="4"/>
                    <a:pt x="17" y="4"/>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68" name="Freeform 668"/>
            <p:cNvSpPr/>
            <p:nvPr/>
          </p:nvSpPr>
          <p:spPr bwMode="auto">
            <a:xfrm>
              <a:off x="12423124" y="6771334"/>
              <a:ext cx="168791" cy="140163"/>
            </a:xfrm>
            <a:custGeom>
              <a:avLst/>
              <a:gdLst>
                <a:gd name="T0" fmla="*/ 10 w 18"/>
                <a:gd name="T1" fmla="*/ 0 h 15"/>
                <a:gd name="T2" fmla="*/ 1 w 18"/>
                <a:gd name="T3" fmla="*/ 2 h 15"/>
                <a:gd name="T4" fmla="*/ 4 w 18"/>
                <a:gd name="T5" fmla="*/ 8 h 15"/>
                <a:gd name="T6" fmla="*/ 13 w 18"/>
                <a:gd name="T7" fmla="*/ 15 h 15"/>
                <a:gd name="T8" fmla="*/ 15 w 18"/>
                <a:gd name="T9" fmla="*/ 10 h 15"/>
                <a:gd name="T10" fmla="*/ 17 w 18"/>
                <a:gd name="T11" fmla="*/ 6 h 15"/>
                <a:gd name="T12" fmla="*/ 16 w 18"/>
                <a:gd name="T13" fmla="*/ 2 h 15"/>
                <a:gd name="T14" fmla="*/ 10 w 18"/>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5">
                  <a:moveTo>
                    <a:pt x="10" y="0"/>
                  </a:moveTo>
                  <a:cubicBezTo>
                    <a:pt x="8" y="0"/>
                    <a:pt x="0" y="0"/>
                    <a:pt x="1" y="2"/>
                  </a:cubicBezTo>
                  <a:cubicBezTo>
                    <a:pt x="1" y="3"/>
                    <a:pt x="3" y="7"/>
                    <a:pt x="4" y="8"/>
                  </a:cubicBezTo>
                  <a:cubicBezTo>
                    <a:pt x="6" y="11"/>
                    <a:pt x="10" y="13"/>
                    <a:pt x="13" y="15"/>
                  </a:cubicBezTo>
                  <a:cubicBezTo>
                    <a:pt x="13" y="13"/>
                    <a:pt x="13" y="11"/>
                    <a:pt x="15" y="10"/>
                  </a:cubicBezTo>
                  <a:cubicBezTo>
                    <a:pt x="17" y="9"/>
                    <a:pt x="18" y="8"/>
                    <a:pt x="17" y="6"/>
                  </a:cubicBezTo>
                  <a:cubicBezTo>
                    <a:pt x="17" y="4"/>
                    <a:pt x="17" y="3"/>
                    <a:pt x="16" y="2"/>
                  </a:cubicBezTo>
                  <a:cubicBezTo>
                    <a:pt x="14" y="1"/>
                    <a:pt x="12" y="0"/>
                    <a:pt x="10" y="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69" name="Freeform 669"/>
            <p:cNvSpPr/>
            <p:nvPr/>
          </p:nvSpPr>
          <p:spPr bwMode="auto">
            <a:xfrm>
              <a:off x="12544142" y="6704437"/>
              <a:ext cx="207006" cy="251657"/>
            </a:xfrm>
            <a:custGeom>
              <a:avLst/>
              <a:gdLst>
                <a:gd name="T0" fmla="*/ 21 w 22"/>
                <a:gd name="T1" fmla="*/ 19 h 27"/>
                <a:gd name="T2" fmla="*/ 20 w 22"/>
                <a:gd name="T3" fmla="*/ 17 h 27"/>
                <a:gd name="T4" fmla="*/ 19 w 22"/>
                <a:gd name="T5" fmla="*/ 13 h 27"/>
                <a:gd name="T6" fmla="*/ 15 w 22"/>
                <a:gd name="T7" fmla="*/ 10 h 27"/>
                <a:gd name="T8" fmla="*/ 14 w 22"/>
                <a:gd name="T9" fmla="*/ 8 h 27"/>
                <a:gd name="T10" fmla="*/ 12 w 22"/>
                <a:gd name="T11" fmla="*/ 5 h 27"/>
                <a:gd name="T12" fmla="*/ 5 w 22"/>
                <a:gd name="T13" fmla="*/ 1 h 27"/>
                <a:gd name="T14" fmla="*/ 2 w 22"/>
                <a:gd name="T15" fmla="*/ 4 h 27"/>
                <a:gd name="T16" fmla="*/ 4 w 22"/>
                <a:gd name="T17" fmla="*/ 14 h 27"/>
                <a:gd name="T18" fmla="*/ 1 w 22"/>
                <a:gd name="T19" fmla="*/ 19 h 27"/>
                <a:gd name="T20" fmla="*/ 0 w 22"/>
                <a:gd name="T21" fmla="*/ 23 h 27"/>
                <a:gd name="T22" fmla="*/ 4 w 22"/>
                <a:gd name="T23" fmla="*/ 27 h 27"/>
                <a:gd name="T24" fmla="*/ 6 w 22"/>
                <a:gd name="T25" fmla="*/ 23 h 27"/>
                <a:gd name="T26" fmla="*/ 10 w 22"/>
                <a:gd name="T27" fmla="*/ 26 h 27"/>
                <a:gd name="T28" fmla="*/ 20 w 22"/>
                <a:gd name="T29" fmla="*/ 24 h 27"/>
                <a:gd name="T30" fmla="*/ 21 w 22"/>
                <a:gd name="T31" fmla="*/ 19 h 27"/>
                <a:gd name="T32" fmla="*/ 21 w 22"/>
                <a:gd name="T3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27">
                  <a:moveTo>
                    <a:pt x="21" y="19"/>
                  </a:moveTo>
                  <a:cubicBezTo>
                    <a:pt x="22" y="18"/>
                    <a:pt x="21" y="18"/>
                    <a:pt x="20" y="17"/>
                  </a:cubicBezTo>
                  <a:cubicBezTo>
                    <a:pt x="19" y="16"/>
                    <a:pt x="19" y="15"/>
                    <a:pt x="19" y="13"/>
                  </a:cubicBezTo>
                  <a:cubicBezTo>
                    <a:pt x="21" y="10"/>
                    <a:pt x="18" y="10"/>
                    <a:pt x="15" y="10"/>
                  </a:cubicBezTo>
                  <a:cubicBezTo>
                    <a:pt x="14" y="10"/>
                    <a:pt x="14" y="9"/>
                    <a:pt x="14" y="8"/>
                  </a:cubicBezTo>
                  <a:cubicBezTo>
                    <a:pt x="13" y="6"/>
                    <a:pt x="12" y="7"/>
                    <a:pt x="12" y="5"/>
                  </a:cubicBezTo>
                  <a:cubicBezTo>
                    <a:pt x="11" y="2"/>
                    <a:pt x="9" y="0"/>
                    <a:pt x="5" y="1"/>
                  </a:cubicBezTo>
                  <a:cubicBezTo>
                    <a:pt x="2" y="2"/>
                    <a:pt x="2" y="2"/>
                    <a:pt x="2" y="4"/>
                  </a:cubicBezTo>
                  <a:cubicBezTo>
                    <a:pt x="3" y="7"/>
                    <a:pt x="4" y="10"/>
                    <a:pt x="4" y="14"/>
                  </a:cubicBezTo>
                  <a:cubicBezTo>
                    <a:pt x="5" y="17"/>
                    <a:pt x="2" y="16"/>
                    <a:pt x="1" y="19"/>
                  </a:cubicBezTo>
                  <a:cubicBezTo>
                    <a:pt x="0" y="20"/>
                    <a:pt x="0" y="22"/>
                    <a:pt x="0" y="23"/>
                  </a:cubicBezTo>
                  <a:cubicBezTo>
                    <a:pt x="0" y="25"/>
                    <a:pt x="3" y="26"/>
                    <a:pt x="4" y="27"/>
                  </a:cubicBezTo>
                  <a:cubicBezTo>
                    <a:pt x="4" y="26"/>
                    <a:pt x="4" y="23"/>
                    <a:pt x="6" y="23"/>
                  </a:cubicBezTo>
                  <a:cubicBezTo>
                    <a:pt x="8" y="23"/>
                    <a:pt x="9" y="24"/>
                    <a:pt x="10" y="26"/>
                  </a:cubicBezTo>
                  <a:cubicBezTo>
                    <a:pt x="11" y="26"/>
                    <a:pt x="18" y="24"/>
                    <a:pt x="20" y="24"/>
                  </a:cubicBezTo>
                  <a:cubicBezTo>
                    <a:pt x="18" y="22"/>
                    <a:pt x="20" y="21"/>
                    <a:pt x="21" y="19"/>
                  </a:cubicBezTo>
                  <a:cubicBezTo>
                    <a:pt x="22" y="18"/>
                    <a:pt x="20" y="20"/>
                    <a:pt x="21" y="19"/>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70" name="Freeform 670"/>
            <p:cNvSpPr/>
            <p:nvPr/>
          </p:nvSpPr>
          <p:spPr bwMode="auto">
            <a:xfrm>
              <a:off x="12432679" y="6554719"/>
              <a:ext cx="328029" cy="178393"/>
            </a:xfrm>
            <a:custGeom>
              <a:avLst/>
              <a:gdLst>
                <a:gd name="T0" fmla="*/ 30 w 35"/>
                <a:gd name="T1" fmla="*/ 3 h 19"/>
                <a:gd name="T2" fmla="*/ 24 w 35"/>
                <a:gd name="T3" fmla="*/ 1 h 19"/>
                <a:gd name="T4" fmla="*/ 19 w 35"/>
                <a:gd name="T5" fmla="*/ 4 h 19"/>
                <a:gd name="T6" fmla="*/ 15 w 35"/>
                <a:gd name="T7" fmla="*/ 4 h 19"/>
                <a:gd name="T8" fmla="*/ 13 w 35"/>
                <a:gd name="T9" fmla="*/ 6 h 19"/>
                <a:gd name="T10" fmla="*/ 5 w 35"/>
                <a:gd name="T11" fmla="*/ 4 h 19"/>
                <a:gd name="T12" fmla="*/ 5 w 35"/>
                <a:gd name="T13" fmla="*/ 7 h 19"/>
                <a:gd name="T14" fmla="*/ 3 w 35"/>
                <a:gd name="T15" fmla="*/ 8 h 19"/>
                <a:gd name="T16" fmla="*/ 3 w 35"/>
                <a:gd name="T17" fmla="*/ 15 h 19"/>
                <a:gd name="T18" fmla="*/ 11 w 35"/>
                <a:gd name="T19" fmla="*/ 19 h 19"/>
                <a:gd name="T20" fmla="*/ 21 w 35"/>
                <a:gd name="T21" fmla="*/ 17 h 19"/>
                <a:gd name="T22" fmla="*/ 25 w 35"/>
                <a:gd name="T23" fmla="*/ 15 h 19"/>
                <a:gd name="T24" fmla="*/ 29 w 35"/>
                <a:gd name="T25" fmla="*/ 9 h 19"/>
                <a:gd name="T26" fmla="*/ 33 w 35"/>
                <a:gd name="T27" fmla="*/ 6 h 19"/>
                <a:gd name="T28" fmla="*/ 30 w 35"/>
                <a:gd name="T29" fmla="*/ 3 h 19"/>
                <a:gd name="T30" fmla="*/ 30 w 35"/>
                <a:gd name="T3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9">
                  <a:moveTo>
                    <a:pt x="30" y="3"/>
                  </a:moveTo>
                  <a:cubicBezTo>
                    <a:pt x="30" y="2"/>
                    <a:pt x="25" y="2"/>
                    <a:pt x="24" y="1"/>
                  </a:cubicBezTo>
                  <a:cubicBezTo>
                    <a:pt x="20" y="0"/>
                    <a:pt x="22" y="4"/>
                    <a:pt x="19" y="4"/>
                  </a:cubicBezTo>
                  <a:cubicBezTo>
                    <a:pt x="18" y="3"/>
                    <a:pt x="17" y="4"/>
                    <a:pt x="15" y="4"/>
                  </a:cubicBezTo>
                  <a:cubicBezTo>
                    <a:pt x="14" y="4"/>
                    <a:pt x="14" y="6"/>
                    <a:pt x="13" y="6"/>
                  </a:cubicBezTo>
                  <a:cubicBezTo>
                    <a:pt x="9" y="8"/>
                    <a:pt x="7" y="6"/>
                    <a:pt x="5" y="4"/>
                  </a:cubicBezTo>
                  <a:cubicBezTo>
                    <a:pt x="5" y="5"/>
                    <a:pt x="5" y="6"/>
                    <a:pt x="5" y="7"/>
                  </a:cubicBezTo>
                  <a:cubicBezTo>
                    <a:pt x="4" y="8"/>
                    <a:pt x="3" y="6"/>
                    <a:pt x="3" y="8"/>
                  </a:cubicBezTo>
                  <a:cubicBezTo>
                    <a:pt x="3" y="11"/>
                    <a:pt x="0" y="13"/>
                    <a:pt x="3" y="15"/>
                  </a:cubicBezTo>
                  <a:cubicBezTo>
                    <a:pt x="5" y="17"/>
                    <a:pt x="8" y="19"/>
                    <a:pt x="11" y="19"/>
                  </a:cubicBezTo>
                  <a:cubicBezTo>
                    <a:pt x="15" y="19"/>
                    <a:pt x="17" y="16"/>
                    <a:pt x="21" y="17"/>
                  </a:cubicBezTo>
                  <a:cubicBezTo>
                    <a:pt x="21" y="16"/>
                    <a:pt x="24" y="16"/>
                    <a:pt x="25" y="15"/>
                  </a:cubicBezTo>
                  <a:cubicBezTo>
                    <a:pt x="26" y="13"/>
                    <a:pt x="27" y="11"/>
                    <a:pt x="29" y="9"/>
                  </a:cubicBezTo>
                  <a:cubicBezTo>
                    <a:pt x="30" y="7"/>
                    <a:pt x="31" y="7"/>
                    <a:pt x="33" y="6"/>
                  </a:cubicBezTo>
                  <a:cubicBezTo>
                    <a:pt x="35" y="4"/>
                    <a:pt x="30" y="4"/>
                    <a:pt x="30" y="3"/>
                  </a:cubicBezTo>
                  <a:cubicBezTo>
                    <a:pt x="30" y="3"/>
                    <a:pt x="30" y="4"/>
                    <a:pt x="30" y="3"/>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71" name="Freeform 671"/>
            <p:cNvSpPr/>
            <p:nvPr/>
          </p:nvSpPr>
          <p:spPr bwMode="auto">
            <a:xfrm>
              <a:off x="12620574" y="6956097"/>
              <a:ext cx="289811" cy="299442"/>
            </a:xfrm>
            <a:custGeom>
              <a:avLst/>
              <a:gdLst>
                <a:gd name="T0" fmla="*/ 31 w 31"/>
                <a:gd name="T1" fmla="*/ 0 h 32"/>
                <a:gd name="T2" fmla="*/ 23 w 31"/>
                <a:gd name="T3" fmla="*/ 3 h 32"/>
                <a:gd name="T4" fmla="*/ 13 w 31"/>
                <a:gd name="T5" fmla="*/ 2 h 32"/>
                <a:gd name="T6" fmla="*/ 9 w 31"/>
                <a:gd name="T7" fmla="*/ 4 h 32"/>
                <a:gd name="T8" fmla="*/ 6 w 31"/>
                <a:gd name="T9" fmla="*/ 5 h 32"/>
                <a:gd name="T10" fmla="*/ 4 w 31"/>
                <a:gd name="T11" fmla="*/ 8 h 32"/>
                <a:gd name="T12" fmla="*/ 2 w 31"/>
                <a:gd name="T13" fmla="*/ 11 h 32"/>
                <a:gd name="T14" fmla="*/ 2 w 31"/>
                <a:gd name="T15" fmla="*/ 15 h 32"/>
                <a:gd name="T16" fmla="*/ 4 w 31"/>
                <a:gd name="T17" fmla="*/ 17 h 32"/>
                <a:gd name="T18" fmla="*/ 5 w 31"/>
                <a:gd name="T19" fmla="*/ 22 h 32"/>
                <a:gd name="T20" fmla="*/ 6 w 31"/>
                <a:gd name="T21" fmla="*/ 25 h 32"/>
                <a:gd name="T22" fmla="*/ 7 w 31"/>
                <a:gd name="T23" fmla="*/ 28 h 32"/>
                <a:gd name="T24" fmla="*/ 8 w 31"/>
                <a:gd name="T25" fmla="*/ 29 h 32"/>
                <a:gd name="T26" fmla="*/ 10 w 31"/>
                <a:gd name="T27" fmla="*/ 31 h 32"/>
                <a:gd name="T28" fmla="*/ 12 w 31"/>
                <a:gd name="T29" fmla="*/ 30 h 32"/>
                <a:gd name="T30" fmla="*/ 13 w 31"/>
                <a:gd name="T31" fmla="*/ 31 h 32"/>
                <a:gd name="T32" fmla="*/ 13 w 31"/>
                <a:gd name="T33" fmla="*/ 26 h 32"/>
                <a:gd name="T34" fmla="*/ 17 w 31"/>
                <a:gd name="T35" fmla="*/ 26 h 32"/>
                <a:gd name="T36" fmla="*/ 14 w 31"/>
                <a:gd name="T37" fmla="*/ 23 h 32"/>
                <a:gd name="T38" fmla="*/ 17 w 31"/>
                <a:gd name="T39" fmla="*/ 24 h 32"/>
                <a:gd name="T40" fmla="*/ 18 w 31"/>
                <a:gd name="T41" fmla="*/ 22 h 32"/>
                <a:gd name="T42" fmla="*/ 21 w 31"/>
                <a:gd name="T43" fmla="*/ 23 h 32"/>
                <a:gd name="T44" fmla="*/ 19 w 31"/>
                <a:gd name="T45" fmla="*/ 19 h 32"/>
                <a:gd name="T46" fmla="*/ 15 w 31"/>
                <a:gd name="T47" fmla="*/ 17 h 32"/>
                <a:gd name="T48" fmla="*/ 15 w 31"/>
                <a:gd name="T49" fmla="*/ 16 h 32"/>
                <a:gd name="T50" fmla="*/ 11 w 31"/>
                <a:gd name="T51" fmla="*/ 10 h 32"/>
                <a:gd name="T52" fmla="*/ 16 w 31"/>
                <a:gd name="T53" fmla="*/ 11 h 32"/>
                <a:gd name="T54" fmla="*/ 16 w 31"/>
                <a:gd name="T55" fmla="*/ 10 h 32"/>
                <a:gd name="T56" fmla="*/ 18 w 31"/>
                <a:gd name="T57" fmla="*/ 11 h 32"/>
                <a:gd name="T58" fmla="*/ 17 w 31"/>
                <a:gd name="T59" fmla="*/ 9 h 32"/>
                <a:gd name="T60" fmla="*/ 21 w 31"/>
                <a:gd name="T61" fmla="*/ 10 h 32"/>
                <a:gd name="T62" fmla="*/ 17 w 31"/>
                <a:gd name="T63" fmla="*/ 7 h 32"/>
                <a:gd name="T64" fmla="*/ 22 w 31"/>
                <a:gd name="T65" fmla="*/ 5 h 32"/>
                <a:gd name="T66" fmla="*/ 21 w 31"/>
                <a:gd name="T67" fmla="*/ 7 h 32"/>
                <a:gd name="T68" fmla="*/ 25 w 31"/>
                <a:gd name="T69" fmla="*/ 5 h 32"/>
                <a:gd name="T70" fmla="*/ 29 w 31"/>
                <a:gd name="T71" fmla="*/ 7 h 32"/>
                <a:gd name="T72" fmla="*/ 31 w 31"/>
                <a:gd name="T7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 h="32">
                  <a:moveTo>
                    <a:pt x="31" y="0"/>
                  </a:moveTo>
                  <a:cubicBezTo>
                    <a:pt x="28" y="2"/>
                    <a:pt x="27" y="4"/>
                    <a:pt x="23" y="3"/>
                  </a:cubicBezTo>
                  <a:cubicBezTo>
                    <a:pt x="21" y="2"/>
                    <a:pt x="15" y="1"/>
                    <a:pt x="13" y="2"/>
                  </a:cubicBezTo>
                  <a:cubicBezTo>
                    <a:pt x="13" y="5"/>
                    <a:pt x="10" y="3"/>
                    <a:pt x="9" y="4"/>
                  </a:cubicBezTo>
                  <a:cubicBezTo>
                    <a:pt x="8" y="5"/>
                    <a:pt x="7" y="5"/>
                    <a:pt x="6" y="5"/>
                  </a:cubicBezTo>
                  <a:cubicBezTo>
                    <a:pt x="4" y="6"/>
                    <a:pt x="4" y="7"/>
                    <a:pt x="4" y="8"/>
                  </a:cubicBezTo>
                  <a:cubicBezTo>
                    <a:pt x="3" y="9"/>
                    <a:pt x="3" y="10"/>
                    <a:pt x="2" y="11"/>
                  </a:cubicBezTo>
                  <a:cubicBezTo>
                    <a:pt x="0" y="13"/>
                    <a:pt x="0" y="13"/>
                    <a:pt x="2" y="15"/>
                  </a:cubicBezTo>
                  <a:cubicBezTo>
                    <a:pt x="3" y="16"/>
                    <a:pt x="4" y="16"/>
                    <a:pt x="4" y="17"/>
                  </a:cubicBezTo>
                  <a:cubicBezTo>
                    <a:pt x="4" y="19"/>
                    <a:pt x="4" y="20"/>
                    <a:pt x="5" y="22"/>
                  </a:cubicBezTo>
                  <a:cubicBezTo>
                    <a:pt x="5" y="23"/>
                    <a:pt x="5" y="24"/>
                    <a:pt x="6" y="25"/>
                  </a:cubicBezTo>
                  <a:cubicBezTo>
                    <a:pt x="8" y="26"/>
                    <a:pt x="6" y="27"/>
                    <a:pt x="7" y="28"/>
                  </a:cubicBezTo>
                  <a:cubicBezTo>
                    <a:pt x="7" y="30"/>
                    <a:pt x="8" y="29"/>
                    <a:pt x="8" y="29"/>
                  </a:cubicBezTo>
                  <a:cubicBezTo>
                    <a:pt x="10" y="29"/>
                    <a:pt x="10" y="30"/>
                    <a:pt x="10" y="31"/>
                  </a:cubicBezTo>
                  <a:cubicBezTo>
                    <a:pt x="11" y="31"/>
                    <a:pt x="12" y="30"/>
                    <a:pt x="12" y="30"/>
                  </a:cubicBezTo>
                  <a:cubicBezTo>
                    <a:pt x="13" y="29"/>
                    <a:pt x="13" y="31"/>
                    <a:pt x="13" y="31"/>
                  </a:cubicBezTo>
                  <a:cubicBezTo>
                    <a:pt x="14" y="32"/>
                    <a:pt x="13" y="25"/>
                    <a:pt x="13" y="26"/>
                  </a:cubicBezTo>
                  <a:cubicBezTo>
                    <a:pt x="13" y="25"/>
                    <a:pt x="16" y="26"/>
                    <a:pt x="17" y="26"/>
                  </a:cubicBezTo>
                  <a:cubicBezTo>
                    <a:pt x="17" y="25"/>
                    <a:pt x="14" y="24"/>
                    <a:pt x="14" y="23"/>
                  </a:cubicBezTo>
                  <a:cubicBezTo>
                    <a:pt x="15" y="21"/>
                    <a:pt x="17" y="23"/>
                    <a:pt x="17" y="24"/>
                  </a:cubicBezTo>
                  <a:cubicBezTo>
                    <a:pt x="19" y="25"/>
                    <a:pt x="18" y="23"/>
                    <a:pt x="18" y="22"/>
                  </a:cubicBezTo>
                  <a:cubicBezTo>
                    <a:pt x="18" y="21"/>
                    <a:pt x="21" y="23"/>
                    <a:pt x="21" y="23"/>
                  </a:cubicBezTo>
                  <a:cubicBezTo>
                    <a:pt x="21" y="22"/>
                    <a:pt x="19" y="19"/>
                    <a:pt x="19" y="19"/>
                  </a:cubicBezTo>
                  <a:cubicBezTo>
                    <a:pt x="18" y="18"/>
                    <a:pt x="16" y="18"/>
                    <a:pt x="15" y="17"/>
                  </a:cubicBezTo>
                  <a:cubicBezTo>
                    <a:pt x="15" y="17"/>
                    <a:pt x="15" y="15"/>
                    <a:pt x="15" y="16"/>
                  </a:cubicBezTo>
                  <a:cubicBezTo>
                    <a:pt x="14" y="14"/>
                    <a:pt x="11" y="12"/>
                    <a:pt x="11" y="10"/>
                  </a:cubicBezTo>
                  <a:cubicBezTo>
                    <a:pt x="12" y="6"/>
                    <a:pt x="15" y="10"/>
                    <a:pt x="16" y="11"/>
                  </a:cubicBezTo>
                  <a:cubicBezTo>
                    <a:pt x="16" y="11"/>
                    <a:pt x="16" y="10"/>
                    <a:pt x="16" y="10"/>
                  </a:cubicBezTo>
                  <a:cubicBezTo>
                    <a:pt x="17" y="9"/>
                    <a:pt x="18" y="10"/>
                    <a:pt x="18" y="11"/>
                  </a:cubicBezTo>
                  <a:cubicBezTo>
                    <a:pt x="18" y="11"/>
                    <a:pt x="17" y="9"/>
                    <a:pt x="17" y="9"/>
                  </a:cubicBezTo>
                  <a:cubicBezTo>
                    <a:pt x="18" y="9"/>
                    <a:pt x="20" y="10"/>
                    <a:pt x="21" y="10"/>
                  </a:cubicBezTo>
                  <a:cubicBezTo>
                    <a:pt x="21" y="9"/>
                    <a:pt x="17" y="9"/>
                    <a:pt x="17" y="7"/>
                  </a:cubicBezTo>
                  <a:cubicBezTo>
                    <a:pt x="17" y="7"/>
                    <a:pt x="21" y="5"/>
                    <a:pt x="22" y="5"/>
                  </a:cubicBezTo>
                  <a:cubicBezTo>
                    <a:pt x="22" y="5"/>
                    <a:pt x="21" y="7"/>
                    <a:pt x="21" y="7"/>
                  </a:cubicBezTo>
                  <a:cubicBezTo>
                    <a:pt x="21" y="7"/>
                    <a:pt x="24" y="5"/>
                    <a:pt x="25" y="5"/>
                  </a:cubicBezTo>
                  <a:cubicBezTo>
                    <a:pt x="26" y="5"/>
                    <a:pt x="27" y="6"/>
                    <a:pt x="29" y="7"/>
                  </a:cubicBezTo>
                  <a:cubicBezTo>
                    <a:pt x="30" y="5"/>
                    <a:pt x="31" y="2"/>
                    <a:pt x="31" y="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72" name="Freeform 672"/>
            <p:cNvSpPr/>
            <p:nvPr/>
          </p:nvSpPr>
          <p:spPr bwMode="auto">
            <a:xfrm>
              <a:off x="12881724" y="6940166"/>
              <a:ext cx="140127" cy="92380"/>
            </a:xfrm>
            <a:custGeom>
              <a:avLst/>
              <a:gdLst>
                <a:gd name="T0" fmla="*/ 15 w 15"/>
                <a:gd name="T1" fmla="*/ 6 h 10"/>
                <a:gd name="T2" fmla="*/ 10 w 15"/>
                <a:gd name="T3" fmla="*/ 1 h 10"/>
                <a:gd name="T4" fmla="*/ 2 w 15"/>
                <a:gd name="T5" fmla="*/ 5 h 10"/>
                <a:gd name="T6" fmla="*/ 1 w 15"/>
                <a:gd name="T7" fmla="*/ 9 h 10"/>
                <a:gd name="T8" fmla="*/ 6 w 15"/>
                <a:gd name="T9" fmla="*/ 9 h 10"/>
                <a:gd name="T10" fmla="*/ 11 w 15"/>
                <a:gd name="T11" fmla="*/ 7 h 10"/>
                <a:gd name="T12" fmla="*/ 15 w 15"/>
                <a:gd name="T13" fmla="*/ 6 h 10"/>
                <a:gd name="T14" fmla="*/ 15 w 15"/>
                <a:gd name="T15" fmla="*/ 6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15" y="6"/>
                  </a:moveTo>
                  <a:cubicBezTo>
                    <a:pt x="13" y="4"/>
                    <a:pt x="10" y="4"/>
                    <a:pt x="10" y="1"/>
                  </a:cubicBezTo>
                  <a:cubicBezTo>
                    <a:pt x="5" y="0"/>
                    <a:pt x="4" y="0"/>
                    <a:pt x="2" y="5"/>
                  </a:cubicBezTo>
                  <a:cubicBezTo>
                    <a:pt x="2" y="6"/>
                    <a:pt x="0" y="9"/>
                    <a:pt x="1" y="9"/>
                  </a:cubicBezTo>
                  <a:cubicBezTo>
                    <a:pt x="3" y="10"/>
                    <a:pt x="5" y="10"/>
                    <a:pt x="6" y="9"/>
                  </a:cubicBezTo>
                  <a:cubicBezTo>
                    <a:pt x="8" y="8"/>
                    <a:pt x="9" y="7"/>
                    <a:pt x="11" y="7"/>
                  </a:cubicBezTo>
                  <a:cubicBezTo>
                    <a:pt x="11" y="7"/>
                    <a:pt x="15" y="7"/>
                    <a:pt x="15" y="6"/>
                  </a:cubicBezTo>
                  <a:cubicBezTo>
                    <a:pt x="14" y="6"/>
                    <a:pt x="15" y="7"/>
                    <a:pt x="15" y="6"/>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73" name="Freeform 673"/>
            <p:cNvSpPr/>
            <p:nvPr/>
          </p:nvSpPr>
          <p:spPr bwMode="auto">
            <a:xfrm>
              <a:off x="12582361" y="6911499"/>
              <a:ext cx="82803" cy="168837"/>
            </a:xfrm>
            <a:custGeom>
              <a:avLst/>
              <a:gdLst>
                <a:gd name="T0" fmla="*/ 6 w 9"/>
                <a:gd name="T1" fmla="*/ 16 h 18"/>
                <a:gd name="T2" fmla="*/ 7 w 9"/>
                <a:gd name="T3" fmla="*/ 11 h 18"/>
                <a:gd name="T4" fmla="*/ 6 w 9"/>
                <a:gd name="T5" fmla="*/ 6 h 18"/>
                <a:gd name="T6" fmla="*/ 7 w 9"/>
                <a:gd name="T7" fmla="*/ 4 h 18"/>
                <a:gd name="T8" fmla="*/ 3 w 9"/>
                <a:gd name="T9" fmla="*/ 1 h 18"/>
                <a:gd name="T10" fmla="*/ 0 w 9"/>
                <a:gd name="T11" fmla="*/ 9 h 18"/>
                <a:gd name="T12" fmla="*/ 4 w 9"/>
                <a:gd name="T13" fmla="*/ 18 h 18"/>
                <a:gd name="T14" fmla="*/ 6 w 9"/>
                <a:gd name="T15" fmla="*/ 16 h 18"/>
                <a:gd name="T16" fmla="*/ 6 w 9"/>
                <a:gd name="T17"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8">
                  <a:moveTo>
                    <a:pt x="6" y="16"/>
                  </a:moveTo>
                  <a:cubicBezTo>
                    <a:pt x="7" y="14"/>
                    <a:pt x="9" y="12"/>
                    <a:pt x="7" y="11"/>
                  </a:cubicBezTo>
                  <a:cubicBezTo>
                    <a:pt x="6" y="10"/>
                    <a:pt x="5" y="8"/>
                    <a:pt x="6" y="6"/>
                  </a:cubicBezTo>
                  <a:cubicBezTo>
                    <a:pt x="6" y="6"/>
                    <a:pt x="7" y="4"/>
                    <a:pt x="7" y="4"/>
                  </a:cubicBezTo>
                  <a:cubicBezTo>
                    <a:pt x="6" y="3"/>
                    <a:pt x="4" y="1"/>
                    <a:pt x="3" y="1"/>
                  </a:cubicBezTo>
                  <a:cubicBezTo>
                    <a:pt x="0" y="0"/>
                    <a:pt x="0" y="7"/>
                    <a:pt x="0" y="9"/>
                  </a:cubicBezTo>
                  <a:cubicBezTo>
                    <a:pt x="0" y="13"/>
                    <a:pt x="2" y="15"/>
                    <a:pt x="4" y="18"/>
                  </a:cubicBezTo>
                  <a:cubicBezTo>
                    <a:pt x="5" y="17"/>
                    <a:pt x="6" y="16"/>
                    <a:pt x="6" y="16"/>
                  </a:cubicBezTo>
                  <a:cubicBezTo>
                    <a:pt x="7" y="14"/>
                    <a:pt x="6" y="16"/>
                    <a:pt x="6" y="16"/>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74" name="Freeform 674"/>
            <p:cNvSpPr/>
            <p:nvPr/>
          </p:nvSpPr>
          <p:spPr bwMode="auto">
            <a:xfrm>
              <a:off x="12630129" y="6930613"/>
              <a:ext cx="121018" cy="82827"/>
            </a:xfrm>
            <a:custGeom>
              <a:avLst/>
              <a:gdLst>
                <a:gd name="T0" fmla="*/ 11 w 13"/>
                <a:gd name="T1" fmla="*/ 0 h 9"/>
                <a:gd name="T2" fmla="*/ 2 w 13"/>
                <a:gd name="T3" fmla="*/ 2 h 9"/>
                <a:gd name="T4" fmla="*/ 3 w 13"/>
                <a:gd name="T5" fmla="*/ 9 h 9"/>
                <a:gd name="T6" fmla="*/ 7 w 13"/>
                <a:gd name="T7" fmla="*/ 8 h 9"/>
                <a:gd name="T8" fmla="*/ 10 w 13"/>
                <a:gd name="T9" fmla="*/ 7 h 9"/>
                <a:gd name="T10" fmla="*/ 11 w 13"/>
                <a:gd name="T11" fmla="*/ 0 h 9"/>
              </a:gdLst>
              <a:ahLst/>
              <a:cxnLst>
                <a:cxn ang="0">
                  <a:pos x="T0" y="T1"/>
                </a:cxn>
                <a:cxn ang="0">
                  <a:pos x="T2" y="T3"/>
                </a:cxn>
                <a:cxn ang="0">
                  <a:pos x="T4" y="T5"/>
                </a:cxn>
                <a:cxn ang="0">
                  <a:pos x="T6" y="T7"/>
                </a:cxn>
                <a:cxn ang="0">
                  <a:pos x="T8" y="T9"/>
                </a:cxn>
                <a:cxn ang="0">
                  <a:pos x="T10" y="T11"/>
                </a:cxn>
              </a:cxnLst>
              <a:rect l="0" t="0" r="r" b="b"/>
              <a:pathLst>
                <a:path w="13" h="9">
                  <a:moveTo>
                    <a:pt x="11" y="0"/>
                  </a:moveTo>
                  <a:cubicBezTo>
                    <a:pt x="9" y="0"/>
                    <a:pt x="2" y="0"/>
                    <a:pt x="2" y="2"/>
                  </a:cubicBezTo>
                  <a:cubicBezTo>
                    <a:pt x="0" y="4"/>
                    <a:pt x="0" y="8"/>
                    <a:pt x="3" y="9"/>
                  </a:cubicBezTo>
                  <a:cubicBezTo>
                    <a:pt x="4" y="8"/>
                    <a:pt x="6" y="9"/>
                    <a:pt x="7" y="8"/>
                  </a:cubicBezTo>
                  <a:cubicBezTo>
                    <a:pt x="8" y="8"/>
                    <a:pt x="9" y="6"/>
                    <a:pt x="10" y="7"/>
                  </a:cubicBezTo>
                  <a:cubicBezTo>
                    <a:pt x="13" y="9"/>
                    <a:pt x="11" y="1"/>
                    <a:pt x="11" y="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75" name="Freeform 675"/>
            <p:cNvSpPr/>
            <p:nvPr/>
          </p:nvSpPr>
          <p:spPr bwMode="auto">
            <a:xfrm>
              <a:off x="13655610" y="6984764"/>
              <a:ext cx="178346" cy="149721"/>
            </a:xfrm>
            <a:custGeom>
              <a:avLst/>
              <a:gdLst>
                <a:gd name="T0" fmla="*/ 19 w 19"/>
                <a:gd name="T1" fmla="*/ 14 h 16"/>
                <a:gd name="T2" fmla="*/ 17 w 19"/>
                <a:gd name="T3" fmla="*/ 10 h 16"/>
                <a:gd name="T4" fmla="*/ 16 w 19"/>
                <a:gd name="T5" fmla="*/ 7 h 16"/>
                <a:gd name="T6" fmla="*/ 14 w 19"/>
                <a:gd name="T7" fmla="*/ 3 h 16"/>
                <a:gd name="T8" fmla="*/ 12 w 19"/>
                <a:gd name="T9" fmla="*/ 0 h 16"/>
                <a:gd name="T10" fmla="*/ 6 w 19"/>
                <a:gd name="T11" fmla="*/ 6 h 16"/>
                <a:gd name="T12" fmla="*/ 9 w 19"/>
                <a:gd name="T13" fmla="*/ 9 h 16"/>
                <a:gd name="T14" fmla="*/ 12 w 19"/>
                <a:gd name="T15" fmla="*/ 11 h 16"/>
                <a:gd name="T16" fmla="*/ 16 w 19"/>
                <a:gd name="T17" fmla="*/ 13 h 16"/>
                <a:gd name="T18" fmla="*/ 19 w 19"/>
                <a:gd name="T19" fmla="*/ 14 h 16"/>
                <a:gd name="T20" fmla="*/ 19 w 19"/>
                <a:gd name="T21"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6">
                  <a:moveTo>
                    <a:pt x="19" y="14"/>
                  </a:moveTo>
                  <a:cubicBezTo>
                    <a:pt x="19" y="12"/>
                    <a:pt x="19" y="11"/>
                    <a:pt x="17" y="10"/>
                  </a:cubicBezTo>
                  <a:cubicBezTo>
                    <a:pt x="15" y="9"/>
                    <a:pt x="17" y="8"/>
                    <a:pt x="16" y="7"/>
                  </a:cubicBezTo>
                  <a:cubicBezTo>
                    <a:pt x="15" y="5"/>
                    <a:pt x="14" y="6"/>
                    <a:pt x="14" y="3"/>
                  </a:cubicBezTo>
                  <a:cubicBezTo>
                    <a:pt x="14" y="3"/>
                    <a:pt x="11" y="1"/>
                    <a:pt x="12" y="0"/>
                  </a:cubicBezTo>
                  <a:cubicBezTo>
                    <a:pt x="9" y="0"/>
                    <a:pt x="0" y="1"/>
                    <a:pt x="6" y="6"/>
                  </a:cubicBezTo>
                  <a:cubicBezTo>
                    <a:pt x="7" y="7"/>
                    <a:pt x="8" y="8"/>
                    <a:pt x="9" y="9"/>
                  </a:cubicBezTo>
                  <a:cubicBezTo>
                    <a:pt x="10" y="10"/>
                    <a:pt x="11" y="10"/>
                    <a:pt x="12" y="11"/>
                  </a:cubicBezTo>
                  <a:cubicBezTo>
                    <a:pt x="14" y="11"/>
                    <a:pt x="16" y="11"/>
                    <a:pt x="16" y="13"/>
                  </a:cubicBezTo>
                  <a:cubicBezTo>
                    <a:pt x="17" y="14"/>
                    <a:pt x="18" y="16"/>
                    <a:pt x="19" y="14"/>
                  </a:cubicBezTo>
                  <a:cubicBezTo>
                    <a:pt x="19" y="13"/>
                    <a:pt x="18" y="15"/>
                    <a:pt x="19" y="14"/>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76" name="Freeform 676"/>
            <p:cNvSpPr/>
            <p:nvPr/>
          </p:nvSpPr>
          <p:spPr bwMode="auto">
            <a:xfrm>
              <a:off x="13722489" y="7061218"/>
              <a:ext cx="923568" cy="783643"/>
            </a:xfrm>
            <a:custGeom>
              <a:avLst/>
              <a:gdLst>
                <a:gd name="T0" fmla="*/ 95 w 99"/>
                <a:gd name="T1" fmla="*/ 73 h 84"/>
                <a:gd name="T2" fmla="*/ 93 w 99"/>
                <a:gd name="T3" fmla="*/ 68 h 84"/>
                <a:gd name="T4" fmla="*/ 90 w 99"/>
                <a:gd name="T5" fmla="*/ 65 h 84"/>
                <a:gd name="T6" fmla="*/ 86 w 99"/>
                <a:gd name="T7" fmla="*/ 60 h 84"/>
                <a:gd name="T8" fmla="*/ 87 w 99"/>
                <a:gd name="T9" fmla="*/ 55 h 84"/>
                <a:gd name="T10" fmla="*/ 89 w 99"/>
                <a:gd name="T11" fmla="*/ 50 h 84"/>
                <a:gd name="T12" fmla="*/ 84 w 99"/>
                <a:gd name="T13" fmla="*/ 49 h 84"/>
                <a:gd name="T14" fmla="*/ 84 w 99"/>
                <a:gd name="T15" fmla="*/ 46 h 84"/>
                <a:gd name="T16" fmla="*/ 84 w 99"/>
                <a:gd name="T17" fmla="*/ 40 h 84"/>
                <a:gd name="T18" fmla="*/ 82 w 99"/>
                <a:gd name="T19" fmla="*/ 36 h 84"/>
                <a:gd name="T20" fmla="*/ 85 w 99"/>
                <a:gd name="T21" fmla="*/ 31 h 84"/>
                <a:gd name="T22" fmla="*/ 86 w 99"/>
                <a:gd name="T23" fmla="*/ 20 h 84"/>
                <a:gd name="T24" fmla="*/ 79 w 99"/>
                <a:gd name="T25" fmla="*/ 18 h 84"/>
                <a:gd name="T26" fmla="*/ 76 w 99"/>
                <a:gd name="T27" fmla="*/ 15 h 84"/>
                <a:gd name="T28" fmla="*/ 71 w 99"/>
                <a:gd name="T29" fmla="*/ 13 h 84"/>
                <a:gd name="T30" fmla="*/ 66 w 99"/>
                <a:gd name="T31" fmla="*/ 12 h 84"/>
                <a:gd name="T32" fmla="*/ 61 w 99"/>
                <a:gd name="T33" fmla="*/ 11 h 84"/>
                <a:gd name="T34" fmla="*/ 57 w 99"/>
                <a:gd name="T35" fmla="*/ 12 h 84"/>
                <a:gd name="T36" fmla="*/ 53 w 99"/>
                <a:gd name="T37" fmla="*/ 15 h 84"/>
                <a:gd name="T38" fmla="*/ 49 w 99"/>
                <a:gd name="T39" fmla="*/ 17 h 84"/>
                <a:gd name="T40" fmla="*/ 46 w 99"/>
                <a:gd name="T41" fmla="*/ 20 h 84"/>
                <a:gd name="T42" fmla="*/ 33 w 99"/>
                <a:gd name="T43" fmla="*/ 18 h 84"/>
                <a:gd name="T44" fmla="*/ 30 w 99"/>
                <a:gd name="T45" fmla="*/ 16 h 84"/>
                <a:gd name="T46" fmla="*/ 25 w 99"/>
                <a:gd name="T47" fmla="*/ 15 h 84"/>
                <a:gd name="T48" fmla="*/ 24 w 99"/>
                <a:gd name="T49" fmla="*/ 10 h 84"/>
                <a:gd name="T50" fmla="*/ 20 w 99"/>
                <a:gd name="T51" fmla="*/ 5 h 84"/>
                <a:gd name="T52" fmla="*/ 14 w 99"/>
                <a:gd name="T53" fmla="*/ 5 h 84"/>
                <a:gd name="T54" fmla="*/ 11 w 99"/>
                <a:gd name="T55" fmla="*/ 7 h 84"/>
                <a:gd name="T56" fmla="*/ 5 w 99"/>
                <a:gd name="T57" fmla="*/ 4 h 84"/>
                <a:gd name="T58" fmla="*/ 1 w 99"/>
                <a:gd name="T59" fmla="*/ 3 h 84"/>
                <a:gd name="T60" fmla="*/ 0 w 99"/>
                <a:gd name="T61" fmla="*/ 5 h 84"/>
                <a:gd name="T62" fmla="*/ 1 w 99"/>
                <a:gd name="T63" fmla="*/ 8 h 84"/>
                <a:gd name="T64" fmla="*/ 1 w 99"/>
                <a:gd name="T65" fmla="*/ 10 h 84"/>
                <a:gd name="T66" fmla="*/ 1 w 99"/>
                <a:gd name="T67" fmla="*/ 12 h 84"/>
                <a:gd name="T68" fmla="*/ 3 w 99"/>
                <a:gd name="T69" fmla="*/ 14 h 84"/>
                <a:gd name="T70" fmla="*/ 3 w 99"/>
                <a:gd name="T71" fmla="*/ 16 h 84"/>
                <a:gd name="T72" fmla="*/ 5 w 99"/>
                <a:gd name="T73" fmla="*/ 21 h 84"/>
                <a:gd name="T74" fmla="*/ 8 w 99"/>
                <a:gd name="T75" fmla="*/ 24 h 84"/>
                <a:gd name="T76" fmla="*/ 10 w 99"/>
                <a:gd name="T77" fmla="*/ 25 h 84"/>
                <a:gd name="T78" fmla="*/ 8 w 99"/>
                <a:gd name="T79" fmla="*/ 37 h 84"/>
                <a:gd name="T80" fmla="*/ 12 w 99"/>
                <a:gd name="T81" fmla="*/ 41 h 84"/>
                <a:gd name="T82" fmla="*/ 18 w 99"/>
                <a:gd name="T83" fmla="*/ 47 h 84"/>
                <a:gd name="T84" fmla="*/ 17 w 99"/>
                <a:gd name="T85" fmla="*/ 50 h 84"/>
                <a:gd name="T86" fmla="*/ 19 w 99"/>
                <a:gd name="T87" fmla="*/ 52 h 84"/>
                <a:gd name="T88" fmla="*/ 22 w 99"/>
                <a:gd name="T89" fmla="*/ 58 h 84"/>
                <a:gd name="T90" fmla="*/ 24 w 99"/>
                <a:gd name="T91" fmla="*/ 55 h 84"/>
                <a:gd name="T92" fmla="*/ 25 w 99"/>
                <a:gd name="T93" fmla="*/ 56 h 84"/>
                <a:gd name="T94" fmla="*/ 26 w 99"/>
                <a:gd name="T95" fmla="*/ 57 h 84"/>
                <a:gd name="T96" fmla="*/ 30 w 99"/>
                <a:gd name="T97" fmla="*/ 57 h 84"/>
                <a:gd name="T98" fmla="*/ 35 w 99"/>
                <a:gd name="T99" fmla="*/ 66 h 84"/>
                <a:gd name="T100" fmla="*/ 46 w 99"/>
                <a:gd name="T101" fmla="*/ 74 h 84"/>
                <a:gd name="T102" fmla="*/ 52 w 99"/>
                <a:gd name="T103" fmla="*/ 76 h 84"/>
                <a:gd name="T104" fmla="*/ 56 w 99"/>
                <a:gd name="T105" fmla="*/ 75 h 84"/>
                <a:gd name="T106" fmla="*/ 56 w 99"/>
                <a:gd name="T107" fmla="*/ 76 h 84"/>
                <a:gd name="T108" fmla="*/ 61 w 99"/>
                <a:gd name="T109" fmla="*/ 73 h 84"/>
                <a:gd name="T110" fmla="*/ 60 w 99"/>
                <a:gd name="T111" fmla="*/ 73 h 84"/>
                <a:gd name="T112" fmla="*/ 62 w 99"/>
                <a:gd name="T113" fmla="*/ 73 h 84"/>
                <a:gd name="T114" fmla="*/ 65 w 99"/>
                <a:gd name="T115" fmla="*/ 77 h 84"/>
                <a:gd name="T116" fmla="*/ 69 w 99"/>
                <a:gd name="T117" fmla="*/ 81 h 84"/>
                <a:gd name="T118" fmla="*/ 88 w 99"/>
                <a:gd name="T119" fmla="*/ 84 h 84"/>
                <a:gd name="T120" fmla="*/ 92 w 99"/>
                <a:gd name="T121" fmla="*/ 77 h 84"/>
                <a:gd name="T122" fmla="*/ 95 w 99"/>
                <a:gd name="T123" fmla="*/ 73 h 84"/>
                <a:gd name="T124" fmla="*/ 95 w 99"/>
                <a:gd name="T125" fmla="*/ 7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 h="84">
                  <a:moveTo>
                    <a:pt x="95" y="73"/>
                  </a:moveTo>
                  <a:cubicBezTo>
                    <a:pt x="93" y="72"/>
                    <a:pt x="94" y="70"/>
                    <a:pt x="93" y="68"/>
                  </a:cubicBezTo>
                  <a:cubicBezTo>
                    <a:pt x="93" y="67"/>
                    <a:pt x="91" y="66"/>
                    <a:pt x="90" y="65"/>
                  </a:cubicBezTo>
                  <a:cubicBezTo>
                    <a:pt x="88" y="64"/>
                    <a:pt x="87" y="62"/>
                    <a:pt x="86" y="60"/>
                  </a:cubicBezTo>
                  <a:cubicBezTo>
                    <a:pt x="84" y="58"/>
                    <a:pt x="85" y="58"/>
                    <a:pt x="87" y="55"/>
                  </a:cubicBezTo>
                  <a:cubicBezTo>
                    <a:pt x="88" y="54"/>
                    <a:pt x="90" y="52"/>
                    <a:pt x="89" y="50"/>
                  </a:cubicBezTo>
                  <a:cubicBezTo>
                    <a:pt x="88" y="49"/>
                    <a:pt x="85" y="49"/>
                    <a:pt x="84" y="49"/>
                  </a:cubicBezTo>
                  <a:cubicBezTo>
                    <a:pt x="83" y="48"/>
                    <a:pt x="84" y="46"/>
                    <a:pt x="84" y="46"/>
                  </a:cubicBezTo>
                  <a:cubicBezTo>
                    <a:pt x="83" y="44"/>
                    <a:pt x="83" y="41"/>
                    <a:pt x="84" y="40"/>
                  </a:cubicBezTo>
                  <a:cubicBezTo>
                    <a:pt x="86" y="38"/>
                    <a:pt x="83" y="37"/>
                    <a:pt x="82" y="36"/>
                  </a:cubicBezTo>
                  <a:cubicBezTo>
                    <a:pt x="82" y="35"/>
                    <a:pt x="84" y="32"/>
                    <a:pt x="85" y="31"/>
                  </a:cubicBezTo>
                  <a:cubicBezTo>
                    <a:pt x="85" y="30"/>
                    <a:pt x="87" y="20"/>
                    <a:pt x="86" y="20"/>
                  </a:cubicBezTo>
                  <a:cubicBezTo>
                    <a:pt x="83" y="20"/>
                    <a:pt x="82" y="20"/>
                    <a:pt x="79" y="18"/>
                  </a:cubicBezTo>
                  <a:cubicBezTo>
                    <a:pt x="78" y="17"/>
                    <a:pt x="77" y="16"/>
                    <a:pt x="76" y="15"/>
                  </a:cubicBezTo>
                  <a:cubicBezTo>
                    <a:pt x="75" y="14"/>
                    <a:pt x="72" y="14"/>
                    <a:pt x="71" y="13"/>
                  </a:cubicBezTo>
                  <a:cubicBezTo>
                    <a:pt x="69" y="13"/>
                    <a:pt x="68" y="13"/>
                    <a:pt x="66" y="12"/>
                  </a:cubicBezTo>
                  <a:cubicBezTo>
                    <a:pt x="65" y="10"/>
                    <a:pt x="63" y="11"/>
                    <a:pt x="61" y="11"/>
                  </a:cubicBezTo>
                  <a:cubicBezTo>
                    <a:pt x="60" y="12"/>
                    <a:pt x="58" y="11"/>
                    <a:pt x="57" y="12"/>
                  </a:cubicBezTo>
                  <a:cubicBezTo>
                    <a:pt x="55" y="12"/>
                    <a:pt x="54" y="14"/>
                    <a:pt x="53" y="15"/>
                  </a:cubicBezTo>
                  <a:cubicBezTo>
                    <a:pt x="52" y="16"/>
                    <a:pt x="49" y="15"/>
                    <a:pt x="49" y="17"/>
                  </a:cubicBezTo>
                  <a:cubicBezTo>
                    <a:pt x="49" y="19"/>
                    <a:pt x="48" y="19"/>
                    <a:pt x="46" y="20"/>
                  </a:cubicBezTo>
                  <a:cubicBezTo>
                    <a:pt x="41" y="21"/>
                    <a:pt x="37" y="21"/>
                    <a:pt x="33" y="18"/>
                  </a:cubicBezTo>
                  <a:cubicBezTo>
                    <a:pt x="32" y="17"/>
                    <a:pt x="31" y="16"/>
                    <a:pt x="30" y="16"/>
                  </a:cubicBezTo>
                  <a:cubicBezTo>
                    <a:pt x="28" y="14"/>
                    <a:pt x="27" y="15"/>
                    <a:pt x="25" y="15"/>
                  </a:cubicBezTo>
                  <a:cubicBezTo>
                    <a:pt x="24" y="14"/>
                    <a:pt x="24" y="11"/>
                    <a:pt x="24" y="10"/>
                  </a:cubicBezTo>
                  <a:cubicBezTo>
                    <a:pt x="21" y="9"/>
                    <a:pt x="20" y="8"/>
                    <a:pt x="20" y="5"/>
                  </a:cubicBezTo>
                  <a:cubicBezTo>
                    <a:pt x="20" y="0"/>
                    <a:pt x="16" y="3"/>
                    <a:pt x="14" y="5"/>
                  </a:cubicBezTo>
                  <a:cubicBezTo>
                    <a:pt x="13" y="6"/>
                    <a:pt x="12" y="7"/>
                    <a:pt x="11" y="7"/>
                  </a:cubicBezTo>
                  <a:cubicBezTo>
                    <a:pt x="9" y="6"/>
                    <a:pt x="6" y="6"/>
                    <a:pt x="5" y="4"/>
                  </a:cubicBezTo>
                  <a:cubicBezTo>
                    <a:pt x="3" y="2"/>
                    <a:pt x="3" y="1"/>
                    <a:pt x="1" y="3"/>
                  </a:cubicBezTo>
                  <a:cubicBezTo>
                    <a:pt x="1" y="4"/>
                    <a:pt x="0" y="4"/>
                    <a:pt x="0" y="5"/>
                  </a:cubicBezTo>
                  <a:cubicBezTo>
                    <a:pt x="0" y="6"/>
                    <a:pt x="0" y="7"/>
                    <a:pt x="1" y="8"/>
                  </a:cubicBezTo>
                  <a:cubicBezTo>
                    <a:pt x="1" y="8"/>
                    <a:pt x="2" y="10"/>
                    <a:pt x="1" y="10"/>
                  </a:cubicBezTo>
                  <a:cubicBezTo>
                    <a:pt x="1" y="11"/>
                    <a:pt x="0" y="11"/>
                    <a:pt x="1" y="12"/>
                  </a:cubicBezTo>
                  <a:cubicBezTo>
                    <a:pt x="1" y="13"/>
                    <a:pt x="3" y="13"/>
                    <a:pt x="3" y="14"/>
                  </a:cubicBezTo>
                  <a:cubicBezTo>
                    <a:pt x="3" y="15"/>
                    <a:pt x="2" y="16"/>
                    <a:pt x="3" y="16"/>
                  </a:cubicBezTo>
                  <a:cubicBezTo>
                    <a:pt x="4" y="18"/>
                    <a:pt x="4" y="19"/>
                    <a:pt x="5" y="21"/>
                  </a:cubicBezTo>
                  <a:cubicBezTo>
                    <a:pt x="6" y="22"/>
                    <a:pt x="6" y="23"/>
                    <a:pt x="8" y="24"/>
                  </a:cubicBezTo>
                  <a:cubicBezTo>
                    <a:pt x="8" y="24"/>
                    <a:pt x="10" y="25"/>
                    <a:pt x="10" y="25"/>
                  </a:cubicBezTo>
                  <a:cubicBezTo>
                    <a:pt x="11" y="29"/>
                    <a:pt x="2" y="33"/>
                    <a:pt x="8" y="37"/>
                  </a:cubicBezTo>
                  <a:cubicBezTo>
                    <a:pt x="10" y="38"/>
                    <a:pt x="10" y="40"/>
                    <a:pt x="12" y="41"/>
                  </a:cubicBezTo>
                  <a:cubicBezTo>
                    <a:pt x="14" y="43"/>
                    <a:pt x="16" y="44"/>
                    <a:pt x="18" y="47"/>
                  </a:cubicBezTo>
                  <a:cubicBezTo>
                    <a:pt x="18" y="48"/>
                    <a:pt x="17" y="49"/>
                    <a:pt x="17" y="50"/>
                  </a:cubicBezTo>
                  <a:cubicBezTo>
                    <a:pt x="18" y="51"/>
                    <a:pt x="20" y="51"/>
                    <a:pt x="19" y="52"/>
                  </a:cubicBezTo>
                  <a:cubicBezTo>
                    <a:pt x="19" y="55"/>
                    <a:pt x="21" y="56"/>
                    <a:pt x="22" y="58"/>
                  </a:cubicBezTo>
                  <a:cubicBezTo>
                    <a:pt x="24" y="57"/>
                    <a:pt x="23" y="56"/>
                    <a:pt x="24" y="55"/>
                  </a:cubicBezTo>
                  <a:cubicBezTo>
                    <a:pt x="24" y="55"/>
                    <a:pt x="25" y="56"/>
                    <a:pt x="25" y="56"/>
                  </a:cubicBezTo>
                  <a:cubicBezTo>
                    <a:pt x="27" y="56"/>
                    <a:pt x="25" y="56"/>
                    <a:pt x="26" y="57"/>
                  </a:cubicBezTo>
                  <a:cubicBezTo>
                    <a:pt x="27" y="58"/>
                    <a:pt x="28" y="55"/>
                    <a:pt x="30" y="57"/>
                  </a:cubicBezTo>
                  <a:cubicBezTo>
                    <a:pt x="32" y="60"/>
                    <a:pt x="33" y="63"/>
                    <a:pt x="35" y="66"/>
                  </a:cubicBezTo>
                  <a:cubicBezTo>
                    <a:pt x="37" y="69"/>
                    <a:pt x="42" y="72"/>
                    <a:pt x="46" y="74"/>
                  </a:cubicBezTo>
                  <a:cubicBezTo>
                    <a:pt x="48" y="75"/>
                    <a:pt x="50" y="75"/>
                    <a:pt x="52" y="76"/>
                  </a:cubicBezTo>
                  <a:cubicBezTo>
                    <a:pt x="53" y="76"/>
                    <a:pt x="56" y="75"/>
                    <a:pt x="56" y="75"/>
                  </a:cubicBezTo>
                  <a:cubicBezTo>
                    <a:pt x="56" y="75"/>
                    <a:pt x="56" y="76"/>
                    <a:pt x="56" y="76"/>
                  </a:cubicBezTo>
                  <a:cubicBezTo>
                    <a:pt x="57" y="76"/>
                    <a:pt x="60" y="74"/>
                    <a:pt x="61" y="73"/>
                  </a:cubicBezTo>
                  <a:cubicBezTo>
                    <a:pt x="61" y="73"/>
                    <a:pt x="60" y="73"/>
                    <a:pt x="60" y="73"/>
                  </a:cubicBezTo>
                  <a:cubicBezTo>
                    <a:pt x="60" y="72"/>
                    <a:pt x="62" y="73"/>
                    <a:pt x="62" y="73"/>
                  </a:cubicBezTo>
                  <a:cubicBezTo>
                    <a:pt x="64" y="74"/>
                    <a:pt x="64" y="75"/>
                    <a:pt x="65" y="77"/>
                  </a:cubicBezTo>
                  <a:cubicBezTo>
                    <a:pt x="66" y="80"/>
                    <a:pt x="67" y="80"/>
                    <a:pt x="69" y="81"/>
                  </a:cubicBezTo>
                  <a:cubicBezTo>
                    <a:pt x="75" y="82"/>
                    <a:pt x="82" y="83"/>
                    <a:pt x="88" y="84"/>
                  </a:cubicBezTo>
                  <a:cubicBezTo>
                    <a:pt x="88" y="80"/>
                    <a:pt x="89" y="79"/>
                    <a:pt x="92" y="77"/>
                  </a:cubicBezTo>
                  <a:cubicBezTo>
                    <a:pt x="94" y="76"/>
                    <a:pt x="99" y="75"/>
                    <a:pt x="95" y="73"/>
                  </a:cubicBezTo>
                  <a:cubicBezTo>
                    <a:pt x="94" y="72"/>
                    <a:pt x="97" y="74"/>
                    <a:pt x="95" y="73"/>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77" name="Freeform 677"/>
            <p:cNvSpPr/>
            <p:nvPr/>
          </p:nvSpPr>
          <p:spPr bwMode="auto">
            <a:xfrm>
              <a:off x="13741597" y="7070776"/>
              <a:ext cx="73250" cy="54156"/>
            </a:xfrm>
            <a:custGeom>
              <a:avLst/>
              <a:gdLst>
                <a:gd name="T0" fmla="*/ 1 w 8"/>
                <a:gd name="T1" fmla="*/ 1 h 6"/>
                <a:gd name="T2" fmla="*/ 3 w 8"/>
                <a:gd name="T3" fmla="*/ 4 h 6"/>
                <a:gd name="T4" fmla="*/ 8 w 8"/>
                <a:gd name="T5" fmla="*/ 6 h 6"/>
                <a:gd name="T6" fmla="*/ 0 w 8"/>
                <a:gd name="T7" fmla="*/ 0 h 6"/>
                <a:gd name="T8" fmla="*/ 1 w 8"/>
                <a:gd name="T9" fmla="*/ 1 h 6"/>
                <a:gd name="T10" fmla="*/ 1 w 8"/>
                <a:gd name="T11" fmla="*/ 1 h 6"/>
              </a:gdLst>
              <a:ahLst/>
              <a:cxnLst>
                <a:cxn ang="0">
                  <a:pos x="T0" y="T1"/>
                </a:cxn>
                <a:cxn ang="0">
                  <a:pos x="T2" y="T3"/>
                </a:cxn>
                <a:cxn ang="0">
                  <a:pos x="T4" y="T5"/>
                </a:cxn>
                <a:cxn ang="0">
                  <a:pos x="T6" y="T7"/>
                </a:cxn>
                <a:cxn ang="0">
                  <a:pos x="T8" y="T9"/>
                </a:cxn>
                <a:cxn ang="0">
                  <a:pos x="T10" y="T11"/>
                </a:cxn>
              </a:cxnLst>
              <a:rect l="0" t="0" r="r" b="b"/>
              <a:pathLst>
                <a:path w="8" h="6">
                  <a:moveTo>
                    <a:pt x="1" y="1"/>
                  </a:moveTo>
                  <a:cubicBezTo>
                    <a:pt x="2" y="1"/>
                    <a:pt x="2" y="3"/>
                    <a:pt x="3" y="4"/>
                  </a:cubicBezTo>
                  <a:cubicBezTo>
                    <a:pt x="5" y="4"/>
                    <a:pt x="6" y="5"/>
                    <a:pt x="8" y="6"/>
                  </a:cubicBezTo>
                  <a:cubicBezTo>
                    <a:pt x="7" y="2"/>
                    <a:pt x="3" y="1"/>
                    <a:pt x="0" y="0"/>
                  </a:cubicBezTo>
                  <a:cubicBezTo>
                    <a:pt x="0" y="1"/>
                    <a:pt x="0" y="1"/>
                    <a:pt x="1" y="1"/>
                  </a:cubicBezTo>
                  <a:cubicBezTo>
                    <a:pt x="2" y="1"/>
                    <a:pt x="0" y="1"/>
                    <a:pt x="1"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78" name="Freeform 678"/>
            <p:cNvSpPr/>
            <p:nvPr/>
          </p:nvSpPr>
          <p:spPr bwMode="auto">
            <a:xfrm>
              <a:off x="13525034" y="6844600"/>
              <a:ext cx="328029" cy="168837"/>
            </a:xfrm>
            <a:custGeom>
              <a:avLst/>
              <a:gdLst>
                <a:gd name="T0" fmla="*/ 26 w 35"/>
                <a:gd name="T1" fmla="*/ 15 h 18"/>
                <a:gd name="T2" fmla="*/ 30 w 35"/>
                <a:gd name="T3" fmla="*/ 17 h 18"/>
                <a:gd name="T4" fmla="*/ 34 w 35"/>
                <a:gd name="T5" fmla="*/ 17 h 18"/>
                <a:gd name="T6" fmla="*/ 33 w 35"/>
                <a:gd name="T7" fmla="*/ 12 h 18"/>
                <a:gd name="T8" fmla="*/ 30 w 35"/>
                <a:gd name="T9" fmla="*/ 10 h 18"/>
                <a:gd name="T10" fmla="*/ 27 w 35"/>
                <a:gd name="T11" fmla="*/ 7 h 18"/>
                <a:gd name="T12" fmla="*/ 19 w 35"/>
                <a:gd name="T13" fmla="*/ 6 h 18"/>
                <a:gd name="T14" fmla="*/ 9 w 35"/>
                <a:gd name="T15" fmla="*/ 4 h 18"/>
                <a:gd name="T16" fmla="*/ 0 w 35"/>
                <a:gd name="T17" fmla="*/ 2 h 18"/>
                <a:gd name="T18" fmla="*/ 8 w 35"/>
                <a:gd name="T19" fmla="*/ 14 h 18"/>
                <a:gd name="T20" fmla="*/ 18 w 35"/>
                <a:gd name="T21" fmla="*/ 18 h 18"/>
                <a:gd name="T22" fmla="*/ 26 w 35"/>
                <a:gd name="T23" fmla="*/ 15 h 18"/>
                <a:gd name="T24" fmla="*/ 26 w 35"/>
                <a:gd name="T25"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18">
                  <a:moveTo>
                    <a:pt x="26" y="15"/>
                  </a:moveTo>
                  <a:cubicBezTo>
                    <a:pt x="27" y="14"/>
                    <a:pt x="29" y="16"/>
                    <a:pt x="30" y="17"/>
                  </a:cubicBezTo>
                  <a:cubicBezTo>
                    <a:pt x="30" y="17"/>
                    <a:pt x="34" y="17"/>
                    <a:pt x="34" y="17"/>
                  </a:cubicBezTo>
                  <a:cubicBezTo>
                    <a:pt x="35" y="16"/>
                    <a:pt x="30" y="12"/>
                    <a:pt x="33" y="12"/>
                  </a:cubicBezTo>
                  <a:cubicBezTo>
                    <a:pt x="32" y="11"/>
                    <a:pt x="30" y="11"/>
                    <a:pt x="30" y="10"/>
                  </a:cubicBezTo>
                  <a:cubicBezTo>
                    <a:pt x="30" y="8"/>
                    <a:pt x="29" y="7"/>
                    <a:pt x="27" y="7"/>
                  </a:cubicBezTo>
                  <a:cubicBezTo>
                    <a:pt x="24" y="7"/>
                    <a:pt x="22" y="8"/>
                    <a:pt x="19" y="6"/>
                  </a:cubicBezTo>
                  <a:cubicBezTo>
                    <a:pt x="16" y="5"/>
                    <a:pt x="13" y="5"/>
                    <a:pt x="9" y="4"/>
                  </a:cubicBezTo>
                  <a:cubicBezTo>
                    <a:pt x="6" y="3"/>
                    <a:pt x="4" y="0"/>
                    <a:pt x="0" y="2"/>
                  </a:cubicBezTo>
                  <a:cubicBezTo>
                    <a:pt x="3" y="6"/>
                    <a:pt x="11" y="7"/>
                    <a:pt x="8" y="14"/>
                  </a:cubicBezTo>
                  <a:cubicBezTo>
                    <a:pt x="11" y="14"/>
                    <a:pt x="18" y="14"/>
                    <a:pt x="18" y="18"/>
                  </a:cubicBezTo>
                  <a:cubicBezTo>
                    <a:pt x="18" y="15"/>
                    <a:pt x="24" y="15"/>
                    <a:pt x="26" y="15"/>
                  </a:cubicBezTo>
                  <a:cubicBezTo>
                    <a:pt x="27" y="14"/>
                    <a:pt x="19" y="15"/>
                    <a:pt x="26" y="15"/>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79" name="Freeform 679"/>
            <p:cNvSpPr/>
            <p:nvPr/>
          </p:nvSpPr>
          <p:spPr bwMode="auto">
            <a:xfrm>
              <a:off x="13751153" y="6956097"/>
              <a:ext cx="251592" cy="197506"/>
            </a:xfrm>
            <a:custGeom>
              <a:avLst/>
              <a:gdLst>
                <a:gd name="T0" fmla="*/ 8 w 27"/>
                <a:gd name="T1" fmla="*/ 2 h 21"/>
                <a:gd name="T2" fmla="*/ 10 w 27"/>
                <a:gd name="T3" fmla="*/ 5 h 21"/>
                <a:gd name="T4" fmla="*/ 7 w 27"/>
                <a:gd name="T5" fmla="*/ 5 h 21"/>
                <a:gd name="T6" fmla="*/ 4 w 27"/>
                <a:gd name="T7" fmla="*/ 3 h 21"/>
                <a:gd name="T8" fmla="*/ 4 w 27"/>
                <a:gd name="T9" fmla="*/ 7 h 21"/>
                <a:gd name="T10" fmla="*/ 6 w 27"/>
                <a:gd name="T11" fmla="*/ 11 h 21"/>
                <a:gd name="T12" fmla="*/ 8 w 27"/>
                <a:gd name="T13" fmla="*/ 14 h 21"/>
                <a:gd name="T14" fmla="*/ 9 w 27"/>
                <a:gd name="T15" fmla="*/ 17 h 21"/>
                <a:gd name="T16" fmla="*/ 16 w 27"/>
                <a:gd name="T17" fmla="*/ 13 h 21"/>
                <a:gd name="T18" fmla="*/ 17 w 27"/>
                <a:gd name="T19" fmla="*/ 16 h 21"/>
                <a:gd name="T20" fmla="*/ 21 w 27"/>
                <a:gd name="T21" fmla="*/ 21 h 21"/>
                <a:gd name="T22" fmla="*/ 21 w 27"/>
                <a:gd name="T23" fmla="*/ 18 h 21"/>
                <a:gd name="T24" fmla="*/ 23 w 27"/>
                <a:gd name="T25" fmla="*/ 16 h 21"/>
                <a:gd name="T26" fmla="*/ 25 w 27"/>
                <a:gd name="T27" fmla="*/ 11 h 21"/>
                <a:gd name="T28" fmla="*/ 19 w 27"/>
                <a:gd name="T29" fmla="*/ 1 h 21"/>
                <a:gd name="T30" fmla="*/ 12 w 27"/>
                <a:gd name="T31" fmla="*/ 2 h 21"/>
                <a:gd name="T32" fmla="*/ 9 w 27"/>
                <a:gd name="T33" fmla="*/ 0 h 21"/>
                <a:gd name="T34" fmla="*/ 8 w 27"/>
                <a:gd name="T35" fmla="*/ 2 h 21"/>
                <a:gd name="T36" fmla="*/ 8 w 27"/>
                <a:gd name="T3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1">
                  <a:moveTo>
                    <a:pt x="8" y="2"/>
                  </a:moveTo>
                  <a:cubicBezTo>
                    <a:pt x="8" y="2"/>
                    <a:pt x="11" y="4"/>
                    <a:pt x="10" y="5"/>
                  </a:cubicBezTo>
                  <a:cubicBezTo>
                    <a:pt x="10" y="5"/>
                    <a:pt x="7" y="5"/>
                    <a:pt x="7" y="5"/>
                  </a:cubicBezTo>
                  <a:cubicBezTo>
                    <a:pt x="5" y="5"/>
                    <a:pt x="5" y="3"/>
                    <a:pt x="4" y="3"/>
                  </a:cubicBezTo>
                  <a:cubicBezTo>
                    <a:pt x="0" y="2"/>
                    <a:pt x="4" y="6"/>
                    <a:pt x="4" y="7"/>
                  </a:cubicBezTo>
                  <a:cubicBezTo>
                    <a:pt x="4" y="10"/>
                    <a:pt x="7" y="8"/>
                    <a:pt x="6" y="11"/>
                  </a:cubicBezTo>
                  <a:cubicBezTo>
                    <a:pt x="5" y="13"/>
                    <a:pt x="7" y="13"/>
                    <a:pt x="8" y="14"/>
                  </a:cubicBezTo>
                  <a:cubicBezTo>
                    <a:pt x="9" y="14"/>
                    <a:pt x="9" y="16"/>
                    <a:pt x="9" y="17"/>
                  </a:cubicBezTo>
                  <a:cubicBezTo>
                    <a:pt x="10" y="16"/>
                    <a:pt x="14" y="14"/>
                    <a:pt x="16" y="13"/>
                  </a:cubicBezTo>
                  <a:cubicBezTo>
                    <a:pt x="17" y="13"/>
                    <a:pt x="17" y="15"/>
                    <a:pt x="17" y="16"/>
                  </a:cubicBezTo>
                  <a:cubicBezTo>
                    <a:pt x="17" y="19"/>
                    <a:pt x="18" y="20"/>
                    <a:pt x="21" y="21"/>
                  </a:cubicBezTo>
                  <a:cubicBezTo>
                    <a:pt x="21" y="20"/>
                    <a:pt x="21" y="18"/>
                    <a:pt x="21" y="18"/>
                  </a:cubicBezTo>
                  <a:cubicBezTo>
                    <a:pt x="22" y="17"/>
                    <a:pt x="23" y="17"/>
                    <a:pt x="23" y="16"/>
                  </a:cubicBezTo>
                  <a:cubicBezTo>
                    <a:pt x="24" y="14"/>
                    <a:pt x="24" y="12"/>
                    <a:pt x="25" y="11"/>
                  </a:cubicBezTo>
                  <a:cubicBezTo>
                    <a:pt x="27" y="8"/>
                    <a:pt x="21" y="2"/>
                    <a:pt x="19" y="1"/>
                  </a:cubicBezTo>
                  <a:cubicBezTo>
                    <a:pt x="17" y="4"/>
                    <a:pt x="15" y="4"/>
                    <a:pt x="12" y="2"/>
                  </a:cubicBezTo>
                  <a:cubicBezTo>
                    <a:pt x="12" y="1"/>
                    <a:pt x="10" y="0"/>
                    <a:pt x="9" y="0"/>
                  </a:cubicBezTo>
                  <a:cubicBezTo>
                    <a:pt x="8" y="0"/>
                    <a:pt x="8" y="1"/>
                    <a:pt x="8" y="2"/>
                  </a:cubicBezTo>
                  <a:cubicBezTo>
                    <a:pt x="9" y="3"/>
                    <a:pt x="7" y="0"/>
                    <a:pt x="8" y="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80" name="Freeform 680"/>
            <p:cNvSpPr/>
            <p:nvPr/>
          </p:nvSpPr>
          <p:spPr bwMode="auto">
            <a:xfrm>
              <a:off x="13833954" y="7574093"/>
              <a:ext cx="82803" cy="95566"/>
            </a:xfrm>
            <a:custGeom>
              <a:avLst/>
              <a:gdLst>
                <a:gd name="T0" fmla="*/ 3 w 9"/>
                <a:gd name="T1" fmla="*/ 2 h 10"/>
                <a:gd name="T2" fmla="*/ 0 w 9"/>
                <a:gd name="T3" fmla="*/ 7 h 10"/>
                <a:gd name="T4" fmla="*/ 4 w 9"/>
                <a:gd name="T5" fmla="*/ 8 h 10"/>
                <a:gd name="T6" fmla="*/ 9 w 9"/>
                <a:gd name="T7" fmla="*/ 10 h 10"/>
                <a:gd name="T8" fmla="*/ 7 w 9"/>
                <a:gd name="T9" fmla="*/ 5 h 10"/>
                <a:gd name="T10" fmla="*/ 8 w 9"/>
                <a:gd name="T11" fmla="*/ 3 h 10"/>
                <a:gd name="T12" fmla="*/ 3 w 9"/>
                <a:gd name="T13" fmla="*/ 2 h 10"/>
                <a:gd name="T14" fmla="*/ 3 w 9"/>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3" y="2"/>
                  </a:moveTo>
                  <a:cubicBezTo>
                    <a:pt x="1" y="3"/>
                    <a:pt x="0" y="5"/>
                    <a:pt x="0" y="7"/>
                  </a:cubicBezTo>
                  <a:cubicBezTo>
                    <a:pt x="1" y="7"/>
                    <a:pt x="4" y="7"/>
                    <a:pt x="4" y="8"/>
                  </a:cubicBezTo>
                  <a:cubicBezTo>
                    <a:pt x="6" y="10"/>
                    <a:pt x="7" y="10"/>
                    <a:pt x="9" y="10"/>
                  </a:cubicBezTo>
                  <a:cubicBezTo>
                    <a:pt x="9" y="10"/>
                    <a:pt x="7" y="5"/>
                    <a:pt x="7" y="5"/>
                  </a:cubicBezTo>
                  <a:cubicBezTo>
                    <a:pt x="8" y="5"/>
                    <a:pt x="9" y="5"/>
                    <a:pt x="8" y="3"/>
                  </a:cubicBezTo>
                  <a:cubicBezTo>
                    <a:pt x="6" y="2"/>
                    <a:pt x="5" y="0"/>
                    <a:pt x="3" y="2"/>
                  </a:cubicBezTo>
                  <a:cubicBezTo>
                    <a:pt x="1" y="4"/>
                    <a:pt x="4" y="1"/>
                    <a:pt x="3" y="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81" name="Freeform 681"/>
            <p:cNvSpPr/>
            <p:nvPr/>
          </p:nvSpPr>
          <p:spPr bwMode="auto">
            <a:xfrm>
              <a:off x="13311662" y="7220495"/>
              <a:ext cx="324842" cy="251657"/>
            </a:xfrm>
            <a:custGeom>
              <a:avLst/>
              <a:gdLst>
                <a:gd name="T0" fmla="*/ 29 w 35"/>
                <a:gd name="T1" fmla="*/ 10 h 27"/>
                <a:gd name="T2" fmla="*/ 30 w 35"/>
                <a:gd name="T3" fmla="*/ 7 h 27"/>
                <a:gd name="T4" fmla="*/ 29 w 35"/>
                <a:gd name="T5" fmla="*/ 5 h 27"/>
                <a:gd name="T6" fmla="*/ 35 w 35"/>
                <a:gd name="T7" fmla="*/ 0 h 27"/>
                <a:gd name="T8" fmla="*/ 25 w 35"/>
                <a:gd name="T9" fmla="*/ 1 h 27"/>
                <a:gd name="T10" fmla="*/ 19 w 35"/>
                <a:gd name="T11" fmla="*/ 2 h 27"/>
                <a:gd name="T12" fmla="*/ 13 w 35"/>
                <a:gd name="T13" fmla="*/ 2 h 27"/>
                <a:gd name="T14" fmla="*/ 8 w 35"/>
                <a:gd name="T15" fmla="*/ 2 h 27"/>
                <a:gd name="T16" fmla="*/ 7 w 35"/>
                <a:gd name="T17" fmla="*/ 4 h 27"/>
                <a:gd name="T18" fmla="*/ 6 w 35"/>
                <a:gd name="T19" fmla="*/ 6 h 27"/>
                <a:gd name="T20" fmla="*/ 3 w 35"/>
                <a:gd name="T21" fmla="*/ 6 h 27"/>
                <a:gd name="T22" fmla="*/ 3 w 35"/>
                <a:gd name="T23" fmla="*/ 10 h 27"/>
                <a:gd name="T24" fmla="*/ 4 w 35"/>
                <a:gd name="T25" fmla="*/ 14 h 27"/>
                <a:gd name="T26" fmla="*/ 2 w 35"/>
                <a:gd name="T27" fmla="*/ 22 h 27"/>
                <a:gd name="T28" fmla="*/ 7 w 35"/>
                <a:gd name="T29" fmla="*/ 27 h 27"/>
                <a:gd name="T30" fmla="*/ 13 w 35"/>
                <a:gd name="T31" fmla="*/ 24 h 27"/>
                <a:gd name="T32" fmla="*/ 22 w 35"/>
                <a:gd name="T33" fmla="*/ 19 h 27"/>
                <a:gd name="T34" fmla="*/ 28 w 35"/>
                <a:gd name="T35" fmla="*/ 15 h 27"/>
                <a:gd name="T36" fmla="*/ 29 w 35"/>
                <a:gd name="T37" fmla="*/ 10 h 27"/>
                <a:gd name="T38" fmla="*/ 29 w 35"/>
                <a:gd name="T39"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7">
                  <a:moveTo>
                    <a:pt x="29" y="10"/>
                  </a:moveTo>
                  <a:cubicBezTo>
                    <a:pt x="30" y="9"/>
                    <a:pt x="31" y="8"/>
                    <a:pt x="30" y="7"/>
                  </a:cubicBezTo>
                  <a:cubicBezTo>
                    <a:pt x="29" y="6"/>
                    <a:pt x="28" y="6"/>
                    <a:pt x="29" y="5"/>
                  </a:cubicBezTo>
                  <a:cubicBezTo>
                    <a:pt x="31" y="3"/>
                    <a:pt x="35" y="3"/>
                    <a:pt x="35" y="0"/>
                  </a:cubicBezTo>
                  <a:cubicBezTo>
                    <a:pt x="32" y="0"/>
                    <a:pt x="28" y="0"/>
                    <a:pt x="25" y="1"/>
                  </a:cubicBezTo>
                  <a:cubicBezTo>
                    <a:pt x="23" y="1"/>
                    <a:pt x="21" y="2"/>
                    <a:pt x="19" y="2"/>
                  </a:cubicBezTo>
                  <a:cubicBezTo>
                    <a:pt x="16" y="2"/>
                    <a:pt x="15" y="1"/>
                    <a:pt x="13" y="2"/>
                  </a:cubicBezTo>
                  <a:cubicBezTo>
                    <a:pt x="11" y="3"/>
                    <a:pt x="10" y="3"/>
                    <a:pt x="8" y="2"/>
                  </a:cubicBezTo>
                  <a:cubicBezTo>
                    <a:pt x="6" y="0"/>
                    <a:pt x="7" y="4"/>
                    <a:pt x="7" y="4"/>
                  </a:cubicBezTo>
                  <a:cubicBezTo>
                    <a:pt x="6" y="5"/>
                    <a:pt x="6" y="6"/>
                    <a:pt x="6" y="6"/>
                  </a:cubicBezTo>
                  <a:cubicBezTo>
                    <a:pt x="5" y="8"/>
                    <a:pt x="4" y="6"/>
                    <a:pt x="3" y="6"/>
                  </a:cubicBezTo>
                  <a:cubicBezTo>
                    <a:pt x="2" y="7"/>
                    <a:pt x="3" y="9"/>
                    <a:pt x="3" y="10"/>
                  </a:cubicBezTo>
                  <a:cubicBezTo>
                    <a:pt x="3" y="11"/>
                    <a:pt x="2" y="13"/>
                    <a:pt x="4" y="14"/>
                  </a:cubicBezTo>
                  <a:cubicBezTo>
                    <a:pt x="9" y="17"/>
                    <a:pt x="5" y="19"/>
                    <a:pt x="2" y="22"/>
                  </a:cubicBezTo>
                  <a:cubicBezTo>
                    <a:pt x="0" y="24"/>
                    <a:pt x="5" y="27"/>
                    <a:pt x="7" y="27"/>
                  </a:cubicBezTo>
                  <a:cubicBezTo>
                    <a:pt x="9" y="27"/>
                    <a:pt x="11" y="25"/>
                    <a:pt x="13" y="24"/>
                  </a:cubicBezTo>
                  <a:cubicBezTo>
                    <a:pt x="16" y="22"/>
                    <a:pt x="19" y="21"/>
                    <a:pt x="22" y="19"/>
                  </a:cubicBezTo>
                  <a:cubicBezTo>
                    <a:pt x="24" y="18"/>
                    <a:pt x="26" y="17"/>
                    <a:pt x="28" y="15"/>
                  </a:cubicBezTo>
                  <a:cubicBezTo>
                    <a:pt x="29" y="13"/>
                    <a:pt x="28" y="11"/>
                    <a:pt x="29" y="10"/>
                  </a:cubicBezTo>
                  <a:cubicBezTo>
                    <a:pt x="30" y="8"/>
                    <a:pt x="29" y="11"/>
                    <a:pt x="29" y="1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82" name="Freeform 682"/>
            <p:cNvSpPr/>
            <p:nvPr/>
          </p:nvSpPr>
          <p:spPr bwMode="auto">
            <a:xfrm>
              <a:off x="13461341" y="7201383"/>
              <a:ext cx="464969" cy="439605"/>
            </a:xfrm>
            <a:custGeom>
              <a:avLst/>
              <a:gdLst>
                <a:gd name="T0" fmla="*/ 47 w 50"/>
                <a:gd name="T1" fmla="*/ 36 h 47"/>
                <a:gd name="T2" fmla="*/ 45 w 50"/>
                <a:gd name="T3" fmla="*/ 34 h 47"/>
                <a:gd name="T4" fmla="*/ 46 w 50"/>
                <a:gd name="T5" fmla="*/ 32 h 47"/>
                <a:gd name="T6" fmla="*/ 41 w 50"/>
                <a:gd name="T7" fmla="*/ 27 h 47"/>
                <a:gd name="T8" fmla="*/ 38 w 50"/>
                <a:gd name="T9" fmla="*/ 25 h 47"/>
                <a:gd name="T10" fmla="*/ 35 w 50"/>
                <a:gd name="T11" fmla="*/ 18 h 47"/>
                <a:gd name="T12" fmla="*/ 38 w 50"/>
                <a:gd name="T13" fmla="*/ 10 h 47"/>
                <a:gd name="T14" fmla="*/ 34 w 50"/>
                <a:gd name="T15" fmla="*/ 6 h 47"/>
                <a:gd name="T16" fmla="*/ 32 w 50"/>
                <a:gd name="T17" fmla="*/ 2 h 47"/>
                <a:gd name="T18" fmla="*/ 30 w 50"/>
                <a:gd name="T19" fmla="*/ 3 h 47"/>
                <a:gd name="T20" fmla="*/ 28 w 50"/>
                <a:gd name="T21" fmla="*/ 1 h 47"/>
                <a:gd name="T22" fmla="*/ 25 w 50"/>
                <a:gd name="T23" fmla="*/ 2 h 47"/>
                <a:gd name="T24" fmla="*/ 20 w 50"/>
                <a:gd name="T25" fmla="*/ 1 h 47"/>
                <a:gd name="T26" fmla="*/ 18 w 50"/>
                <a:gd name="T27" fmla="*/ 4 h 47"/>
                <a:gd name="T28" fmla="*/ 13 w 50"/>
                <a:gd name="T29" fmla="*/ 7 h 47"/>
                <a:gd name="T30" fmla="*/ 14 w 50"/>
                <a:gd name="T31" fmla="*/ 10 h 47"/>
                <a:gd name="T32" fmla="*/ 13 w 50"/>
                <a:gd name="T33" fmla="*/ 13 h 47"/>
                <a:gd name="T34" fmla="*/ 9 w 50"/>
                <a:gd name="T35" fmla="*/ 19 h 47"/>
                <a:gd name="T36" fmla="*/ 1 w 50"/>
                <a:gd name="T37" fmla="*/ 25 h 47"/>
                <a:gd name="T38" fmla="*/ 3 w 50"/>
                <a:gd name="T39" fmla="*/ 30 h 47"/>
                <a:gd name="T40" fmla="*/ 9 w 50"/>
                <a:gd name="T41" fmla="*/ 31 h 47"/>
                <a:gd name="T42" fmla="*/ 18 w 50"/>
                <a:gd name="T43" fmla="*/ 36 h 47"/>
                <a:gd name="T44" fmla="*/ 29 w 50"/>
                <a:gd name="T45" fmla="*/ 45 h 47"/>
                <a:gd name="T46" fmla="*/ 38 w 50"/>
                <a:gd name="T47" fmla="*/ 47 h 47"/>
                <a:gd name="T48" fmla="*/ 43 w 50"/>
                <a:gd name="T49" fmla="*/ 42 h 47"/>
                <a:gd name="T50" fmla="*/ 50 w 50"/>
                <a:gd name="T51" fmla="*/ 43 h 47"/>
                <a:gd name="T52" fmla="*/ 47 w 50"/>
                <a:gd name="T53" fmla="*/ 39 h 47"/>
                <a:gd name="T54" fmla="*/ 47 w 50"/>
                <a:gd name="T55" fmla="*/ 36 h 47"/>
                <a:gd name="T56" fmla="*/ 47 w 50"/>
                <a:gd name="T57"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47">
                  <a:moveTo>
                    <a:pt x="47" y="36"/>
                  </a:moveTo>
                  <a:cubicBezTo>
                    <a:pt x="47" y="36"/>
                    <a:pt x="45" y="35"/>
                    <a:pt x="45" y="34"/>
                  </a:cubicBezTo>
                  <a:cubicBezTo>
                    <a:pt x="45" y="33"/>
                    <a:pt x="46" y="33"/>
                    <a:pt x="46" y="32"/>
                  </a:cubicBezTo>
                  <a:cubicBezTo>
                    <a:pt x="45" y="30"/>
                    <a:pt x="43" y="29"/>
                    <a:pt x="41" y="27"/>
                  </a:cubicBezTo>
                  <a:cubicBezTo>
                    <a:pt x="40" y="27"/>
                    <a:pt x="38" y="26"/>
                    <a:pt x="38" y="25"/>
                  </a:cubicBezTo>
                  <a:cubicBezTo>
                    <a:pt x="37" y="23"/>
                    <a:pt x="35" y="21"/>
                    <a:pt x="35" y="18"/>
                  </a:cubicBezTo>
                  <a:cubicBezTo>
                    <a:pt x="34" y="16"/>
                    <a:pt x="40" y="12"/>
                    <a:pt x="38" y="10"/>
                  </a:cubicBezTo>
                  <a:cubicBezTo>
                    <a:pt x="36" y="9"/>
                    <a:pt x="35" y="8"/>
                    <a:pt x="34" y="6"/>
                  </a:cubicBezTo>
                  <a:cubicBezTo>
                    <a:pt x="33" y="5"/>
                    <a:pt x="33" y="3"/>
                    <a:pt x="32" y="2"/>
                  </a:cubicBezTo>
                  <a:cubicBezTo>
                    <a:pt x="31" y="2"/>
                    <a:pt x="31" y="3"/>
                    <a:pt x="30" y="3"/>
                  </a:cubicBezTo>
                  <a:cubicBezTo>
                    <a:pt x="28" y="3"/>
                    <a:pt x="29" y="1"/>
                    <a:pt x="28" y="1"/>
                  </a:cubicBezTo>
                  <a:cubicBezTo>
                    <a:pt x="27" y="1"/>
                    <a:pt x="25" y="2"/>
                    <a:pt x="25" y="2"/>
                  </a:cubicBezTo>
                  <a:cubicBezTo>
                    <a:pt x="23" y="0"/>
                    <a:pt x="22" y="1"/>
                    <a:pt x="20" y="1"/>
                  </a:cubicBezTo>
                  <a:cubicBezTo>
                    <a:pt x="18" y="2"/>
                    <a:pt x="19" y="3"/>
                    <a:pt x="18" y="4"/>
                  </a:cubicBezTo>
                  <a:cubicBezTo>
                    <a:pt x="16" y="5"/>
                    <a:pt x="14" y="5"/>
                    <a:pt x="13" y="7"/>
                  </a:cubicBezTo>
                  <a:cubicBezTo>
                    <a:pt x="12" y="9"/>
                    <a:pt x="14" y="8"/>
                    <a:pt x="14" y="10"/>
                  </a:cubicBezTo>
                  <a:cubicBezTo>
                    <a:pt x="14" y="11"/>
                    <a:pt x="13" y="11"/>
                    <a:pt x="13" y="13"/>
                  </a:cubicBezTo>
                  <a:cubicBezTo>
                    <a:pt x="13" y="16"/>
                    <a:pt x="12" y="17"/>
                    <a:pt x="9" y="19"/>
                  </a:cubicBezTo>
                  <a:cubicBezTo>
                    <a:pt x="7" y="20"/>
                    <a:pt x="0" y="23"/>
                    <a:pt x="1" y="25"/>
                  </a:cubicBezTo>
                  <a:cubicBezTo>
                    <a:pt x="2" y="26"/>
                    <a:pt x="2" y="29"/>
                    <a:pt x="3" y="30"/>
                  </a:cubicBezTo>
                  <a:cubicBezTo>
                    <a:pt x="4" y="31"/>
                    <a:pt x="8" y="31"/>
                    <a:pt x="9" y="31"/>
                  </a:cubicBezTo>
                  <a:cubicBezTo>
                    <a:pt x="12" y="32"/>
                    <a:pt x="15" y="34"/>
                    <a:pt x="18" y="36"/>
                  </a:cubicBezTo>
                  <a:cubicBezTo>
                    <a:pt x="22" y="39"/>
                    <a:pt x="25" y="42"/>
                    <a:pt x="29" y="45"/>
                  </a:cubicBezTo>
                  <a:cubicBezTo>
                    <a:pt x="32" y="47"/>
                    <a:pt x="35" y="47"/>
                    <a:pt x="38" y="47"/>
                  </a:cubicBezTo>
                  <a:cubicBezTo>
                    <a:pt x="41" y="47"/>
                    <a:pt x="41" y="44"/>
                    <a:pt x="43" y="42"/>
                  </a:cubicBezTo>
                  <a:cubicBezTo>
                    <a:pt x="45" y="40"/>
                    <a:pt x="49" y="44"/>
                    <a:pt x="50" y="43"/>
                  </a:cubicBezTo>
                  <a:cubicBezTo>
                    <a:pt x="49" y="42"/>
                    <a:pt x="48" y="41"/>
                    <a:pt x="47" y="39"/>
                  </a:cubicBezTo>
                  <a:cubicBezTo>
                    <a:pt x="47" y="38"/>
                    <a:pt x="48" y="37"/>
                    <a:pt x="47" y="36"/>
                  </a:cubicBezTo>
                  <a:cubicBezTo>
                    <a:pt x="46" y="35"/>
                    <a:pt x="48" y="37"/>
                    <a:pt x="47" y="36"/>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83" name="Freeform 683"/>
            <p:cNvSpPr/>
            <p:nvPr/>
          </p:nvSpPr>
          <p:spPr bwMode="auto">
            <a:xfrm>
              <a:off x="12872168" y="6946541"/>
              <a:ext cx="885351" cy="337667"/>
            </a:xfrm>
            <a:custGeom>
              <a:avLst/>
              <a:gdLst>
                <a:gd name="T0" fmla="*/ 52 w 95"/>
                <a:gd name="T1" fmla="*/ 36 h 36"/>
                <a:gd name="T2" fmla="*/ 54 w 95"/>
                <a:gd name="T3" fmla="*/ 33 h 36"/>
                <a:gd name="T4" fmla="*/ 55 w 95"/>
                <a:gd name="T5" fmla="*/ 31 h 36"/>
                <a:gd name="T6" fmla="*/ 60 w 95"/>
                <a:gd name="T7" fmla="*/ 31 h 36"/>
                <a:gd name="T8" fmla="*/ 64 w 95"/>
                <a:gd name="T9" fmla="*/ 31 h 36"/>
                <a:gd name="T10" fmla="*/ 75 w 95"/>
                <a:gd name="T11" fmla="*/ 29 h 36"/>
                <a:gd name="T12" fmla="*/ 85 w 95"/>
                <a:gd name="T13" fmla="*/ 28 h 36"/>
                <a:gd name="T14" fmla="*/ 90 w 95"/>
                <a:gd name="T15" fmla="*/ 28 h 36"/>
                <a:gd name="T16" fmla="*/ 92 w 95"/>
                <a:gd name="T17" fmla="*/ 30 h 36"/>
                <a:gd name="T18" fmla="*/ 94 w 95"/>
                <a:gd name="T19" fmla="*/ 28 h 36"/>
                <a:gd name="T20" fmla="*/ 92 w 95"/>
                <a:gd name="T21" fmla="*/ 24 h 36"/>
                <a:gd name="T22" fmla="*/ 92 w 95"/>
                <a:gd name="T23" fmla="*/ 22 h 36"/>
                <a:gd name="T24" fmla="*/ 91 w 95"/>
                <a:gd name="T25" fmla="*/ 17 h 36"/>
                <a:gd name="T26" fmla="*/ 93 w 95"/>
                <a:gd name="T27" fmla="*/ 14 h 36"/>
                <a:gd name="T28" fmla="*/ 89 w 95"/>
                <a:gd name="T29" fmla="*/ 8 h 36"/>
                <a:gd name="T30" fmla="*/ 83 w 95"/>
                <a:gd name="T31" fmla="*/ 3 h 36"/>
                <a:gd name="T32" fmla="*/ 80 w 95"/>
                <a:gd name="T33" fmla="*/ 3 h 36"/>
                <a:gd name="T34" fmla="*/ 78 w 95"/>
                <a:gd name="T35" fmla="*/ 3 h 36"/>
                <a:gd name="T36" fmla="*/ 73 w 95"/>
                <a:gd name="T37" fmla="*/ 6 h 36"/>
                <a:gd name="T38" fmla="*/ 63 w 95"/>
                <a:gd name="T39" fmla="*/ 6 h 36"/>
                <a:gd name="T40" fmla="*/ 58 w 95"/>
                <a:gd name="T41" fmla="*/ 6 h 36"/>
                <a:gd name="T42" fmla="*/ 54 w 95"/>
                <a:gd name="T43" fmla="*/ 4 h 36"/>
                <a:gd name="T44" fmla="*/ 50 w 95"/>
                <a:gd name="T45" fmla="*/ 2 h 36"/>
                <a:gd name="T46" fmla="*/ 46 w 95"/>
                <a:gd name="T47" fmla="*/ 0 h 36"/>
                <a:gd name="T48" fmla="*/ 37 w 95"/>
                <a:gd name="T49" fmla="*/ 0 h 36"/>
                <a:gd name="T50" fmla="*/ 29 w 95"/>
                <a:gd name="T51" fmla="*/ 4 h 36"/>
                <a:gd name="T52" fmla="*/ 18 w 95"/>
                <a:gd name="T53" fmla="*/ 5 h 36"/>
                <a:gd name="T54" fmla="*/ 16 w 95"/>
                <a:gd name="T55" fmla="*/ 6 h 36"/>
                <a:gd name="T56" fmla="*/ 18 w 95"/>
                <a:gd name="T57" fmla="*/ 7 h 36"/>
                <a:gd name="T58" fmla="*/ 15 w 95"/>
                <a:gd name="T59" fmla="*/ 8 h 36"/>
                <a:gd name="T60" fmla="*/ 13 w 95"/>
                <a:gd name="T61" fmla="*/ 9 h 36"/>
                <a:gd name="T62" fmla="*/ 4 w 95"/>
                <a:gd name="T63" fmla="*/ 9 h 36"/>
                <a:gd name="T64" fmla="*/ 3 w 95"/>
                <a:gd name="T65" fmla="*/ 11 h 36"/>
                <a:gd name="T66" fmla="*/ 3 w 95"/>
                <a:gd name="T67" fmla="*/ 15 h 36"/>
                <a:gd name="T68" fmla="*/ 5 w 95"/>
                <a:gd name="T69" fmla="*/ 14 h 36"/>
                <a:gd name="T70" fmla="*/ 3 w 95"/>
                <a:gd name="T71" fmla="*/ 17 h 36"/>
                <a:gd name="T72" fmla="*/ 5 w 95"/>
                <a:gd name="T73" fmla="*/ 17 h 36"/>
                <a:gd name="T74" fmla="*/ 5 w 95"/>
                <a:gd name="T75" fmla="*/ 19 h 36"/>
                <a:gd name="T76" fmla="*/ 3 w 95"/>
                <a:gd name="T77" fmla="*/ 20 h 36"/>
                <a:gd name="T78" fmla="*/ 4 w 95"/>
                <a:gd name="T79" fmla="*/ 22 h 36"/>
                <a:gd name="T80" fmla="*/ 4 w 95"/>
                <a:gd name="T81" fmla="*/ 25 h 36"/>
                <a:gd name="T82" fmla="*/ 8 w 95"/>
                <a:gd name="T83" fmla="*/ 27 h 36"/>
                <a:gd name="T84" fmla="*/ 7 w 95"/>
                <a:gd name="T85" fmla="*/ 30 h 36"/>
                <a:gd name="T86" fmla="*/ 10 w 95"/>
                <a:gd name="T87" fmla="*/ 30 h 36"/>
                <a:gd name="T88" fmla="*/ 8 w 95"/>
                <a:gd name="T89" fmla="*/ 31 h 36"/>
                <a:gd name="T90" fmla="*/ 10 w 95"/>
                <a:gd name="T91" fmla="*/ 31 h 36"/>
                <a:gd name="T92" fmla="*/ 9 w 95"/>
                <a:gd name="T93" fmla="*/ 34 h 36"/>
                <a:gd name="T94" fmla="*/ 11 w 95"/>
                <a:gd name="T95" fmla="*/ 35 h 36"/>
                <a:gd name="T96" fmla="*/ 12 w 95"/>
                <a:gd name="T97" fmla="*/ 31 h 36"/>
                <a:gd name="T98" fmla="*/ 16 w 95"/>
                <a:gd name="T99" fmla="*/ 32 h 36"/>
                <a:gd name="T100" fmla="*/ 22 w 95"/>
                <a:gd name="T101" fmla="*/ 33 h 36"/>
                <a:gd name="T102" fmla="*/ 27 w 95"/>
                <a:gd name="T103" fmla="*/ 31 h 36"/>
                <a:gd name="T104" fmla="*/ 35 w 95"/>
                <a:gd name="T105" fmla="*/ 35 h 36"/>
                <a:gd name="T106" fmla="*/ 42 w 95"/>
                <a:gd name="T107" fmla="*/ 32 h 36"/>
                <a:gd name="T108" fmla="*/ 44 w 95"/>
                <a:gd name="T109" fmla="*/ 30 h 36"/>
                <a:gd name="T110" fmla="*/ 48 w 95"/>
                <a:gd name="T111" fmla="*/ 31 h 36"/>
                <a:gd name="T112" fmla="*/ 50 w 95"/>
                <a:gd name="T113" fmla="*/ 33 h 36"/>
                <a:gd name="T114" fmla="*/ 50 w 95"/>
                <a:gd name="T115" fmla="*/ 35 h 36"/>
                <a:gd name="T116" fmla="*/ 52 w 95"/>
                <a:gd name="T117" fmla="*/ 36 h 36"/>
                <a:gd name="T118" fmla="*/ 52 w 95"/>
                <a:gd name="T11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5" h="36">
                  <a:moveTo>
                    <a:pt x="52" y="36"/>
                  </a:moveTo>
                  <a:cubicBezTo>
                    <a:pt x="53" y="35"/>
                    <a:pt x="54" y="33"/>
                    <a:pt x="54" y="33"/>
                  </a:cubicBezTo>
                  <a:cubicBezTo>
                    <a:pt x="53" y="31"/>
                    <a:pt x="54" y="30"/>
                    <a:pt x="55" y="31"/>
                  </a:cubicBezTo>
                  <a:cubicBezTo>
                    <a:pt x="57" y="32"/>
                    <a:pt x="58" y="31"/>
                    <a:pt x="60" y="31"/>
                  </a:cubicBezTo>
                  <a:cubicBezTo>
                    <a:pt x="62" y="30"/>
                    <a:pt x="62" y="30"/>
                    <a:pt x="64" y="31"/>
                  </a:cubicBezTo>
                  <a:cubicBezTo>
                    <a:pt x="68" y="31"/>
                    <a:pt x="71" y="29"/>
                    <a:pt x="75" y="29"/>
                  </a:cubicBezTo>
                  <a:cubicBezTo>
                    <a:pt x="78" y="29"/>
                    <a:pt x="82" y="29"/>
                    <a:pt x="85" y="28"/>
                  </a:cubicBezTo>
                  <a:cubicBezTo>
                    <a:pt x="87" y="27"/>
                    <a:pt x="87" y="29"/>
                    <a:pt x="90" y="28"/>
                  </a:cubicBezTo>
                  <a:cubicBezTo>
                    <a:pt x="92" y="27"/>
                    <a:pt x="91" y="29"/>
                    <a:pt x="92" y="30"/>
                  </a:cubicBezTo>
                  <a:cubicBezTo>
                    <a:pt x="93" y="31"/>
                    <a:pt x="95" y="29"/>
                    <a:pt x="94" y="28"/>
                  </a:cubicBezTo>
                  <a:cubicBezTo>
                    <a:pt x="93" y="27"/>
                    <a:pt x="95" y="25"/>
                    <a:pt x="92" y="24"/>
                  </a:cubicBezTo>
                  <a:cubicBezTo>
                    <a:pt x="91" y="23"/>
                    <a:pt x="93" y="23"/>
                    <a:pt x="92" y="22"/>
                  </a:cubicBezTo>
                  <a:cubicBezTo>
                    <a:pt x="92" y="20"/>
                    <a:pt x="91" y="19"/>
                    <a:pt x="91" y="17"/>
                  </a:cubicBezTo>
                  <a:cubicBezTo>
                    <a:pt x="91" y="16"/>
                    <a:pt x="93" y="14"/>
                    <a:pt x="93" y="14"/>
                  </a:cubicBezTo>
                  <a:cubicBezTo>
                    <a:pt x="92" y="12"/>
                    <a:pt x="90" y="11"/>
                    <a:pt x="89" y="8"/>
                  </a:cubicBezTo>
                  <a:cubicBezTo>
                    <a:pt x="87" y="5"/>
                    <a:pt x="87" y="4"/>
                    <a:pt x="83" y="3"/>
                  </a:cubicBezTo>
                  <a:cubicBezTo>
                    <a:pt x="82" y="3"/>
                    <a:pt x="81" y="3"/>
                    <a:pt x="80" y="3"/>
                  </a:cubicBezTo>
                  <a:cubicBezTo>
                    <a:pt x="78" y="2"/>
                    <a:pt x="79" y="3"/>
                    <a:pt x="78" y="3"/>
                  </a:cubicBezTo>
                  <a:cubicBezTo>
                    <a:pt x="76" y="5"/>
                    <a:pt x="74" y="5"/>
                    <a:pt x="73" y="6"/>
                  </a:cubicBezTo>
                  <a:cubicBezTo>
                    <a:pt x="70" y="7"/>
                    <a:pt x="66" y="6"/>
                    <a:pt x="63" y="6"/>
                  </a:cubicBezTo>
                  <a:cubicBezTo>
                    <a:pt x="61" y="6"/>
                    <a:pt x="59" y="6"/>
                    <a:pt x="58" y="6"/>
                  </a:cubicBezTo>
                  <a:cubicBezTo>
                    <a:pt x="56" y="5"/>
                    <a:pt x="56" y="4"/>
                    <a:pt x="54" y="4"/>
                  </a:cubicBezTo>
                  <a:cubicBezTo>
                    <a:pt x="52" y="4"/>
                    <a:pt x="51" y="3"/>
                    <a:pt x="50" y="2"/>
                  </a:cubicBezTo>
                  <a:cubicBezTo>
                    <a:pt x="49" y="2"/>
                    <a:pt x="45" y="0"/>
                    <a:pt x="46" y="0"/>
                  </a:cubicBezTo>
                  <a:cubicBezTo>
                    <a:pt x="44" y="1"/>
                    <a:pt x="39" y="0"/>
                    <a:pt x="37" y="0"/>
                  </a:cubicBezTo>
                  <a:cubicBezTo>
                    <a:pt x="34" y="0"/>
                    <a:pt x="31" y="3"/>
                    <a:pt x="29" y="4"/>
                  </a:cubicBezTo>
                  <a:cubicBezTo>
                    <a:pt x="26" y="6"/>
                    <a:pt x="21" y="4"/>
                    <a:pt x="18" y="5"/>
                  </a:cubicBezTo>
                  <a:cubicBezTo>
                    <a:pt x="17" y="5"/>
                    <a:pt x="16" y="5"/>
                    <a:pt x="16" y="6"/>
                  </a:cubicBezTo>
                  <a:cubicBezTo>
                    <a:pt x="16" y="6"/>
                    <a:pt x="18" y="6"/>
                    <a:pt x="18" y="7"/>
                  </a:cubicBezTo>
                  <a:cubicBezTo>
                    <a:pt x="18" y="7"/>
                    <a:pt x="15" y="7"/>
                    <a:pt x="15" y="8"/>
                  </a:cubicBezTo>
                  <a:cubicBezTo>
                    <a:pt x="15" y="9"/>
                    <a:pt x="15" y="9"/>
                    <a:pt x="13" y="9"/>
                  </a:cubicBezTo>
                  <a:cubicBezTo>
                    <a:pt x="10" y="9"/>
                    <a:pt x="7" y="9"/>
                    <a:pt x="4" y="9"/>
                  </a:cubicBezTo>
                  <a:cubicBezTo>
                    <a:pt x="2" y="9"/>
                    <a:pt x="3" y="10"/>
                    <a:pt x="3" y="11"/>
                  </a:cubicBezTo>
                  <a:cubicBezTo>
                    <a:pt x="2" y="13"/>
                    <a:pt x="0" y="14"/>
                    <a:pt x="3" y="15"/>
                  </a:cubicBezTo>
                  <a:cubicBezTo>
                    <a:pt x="3" y="15"/>
                    <a:pt x="5" y="14"/>
                    <a:pt x="5" y="14"/>
                  </a:cubicBezTo>
                  <a:cubicBezTo>
                    <a:pt x="5" y="15"/>
                    <a:pt x="3" y="17"/>
                    <a:pt x="3" y="17"/>
                  </a:cubicBezTo>
                  <a:cubicBezTo>
                    <a:pt x="4" y="18"/>
                    <a:pt x="4" y="17"/>
                    <a:pt x="5" y="17"/>
                  </a:cubicBezTo>
                  <a:cubicBezTo>
                    <a:pt x="5" y="17"/>
                    <a:pt x="5" y="19"/>
                    <a:pt x="5" y="19"/>
                  </a:cubicBezTo>
                  <a:cubicBezTo>
                    <a:pt x="7" y="22"/>
                    <a:pt x="4" y="20"/>
                    <a:pt x="3" y="20"/>
                  </a:cubicBezTo>
                  <a:cubicBezTo>
                    <a:pt x="3" y="20"/>
                    <a:pt x="2" y="23"/>
                    <a:pt x="4" y="22"/>
                  </a:cubicBezTo>
                  <a:cubicBezTo>
                    <a:pt x="6" y="22"/>
                    <a:pt x="4" y="24"/>
                    <a:pt x="4" y="25"/>
                  </a:cubicBezTo>
                  <a:cubicBezTo>
                    <a:pt x="4" y="26"/>
                    <a:pt x="7" y="26"/>
                    <a:pt x="8" y="27"/>
                  </a:cubicBezTo>
                  <a:cubicBezTo>
                    <a:pt x="9" y="28"/>
                    <a:pt x="7" y="30"/>
                    <a:pt x="7" y="30"/>
                  </a:cubicBezTo>
                  <a:cubicBezTo>
                    <a:pt x="8" y="30"/>
                    <a:pt x="9" y="28"/>
                    <a:pt x="10" y="30"/>
                  </a:cubicBezTo>
                  <a:cubicBezTo>
                    <a:pt x="10" y="31"/>
                    <a:pt x="8" y="31"/>
                    <a:pt x="8" y="31"/>
                  </a:cubicBezTo>
                  <a:cubicBezTo>
                    <a:pt x="8" y="31"/>
                    <a:pt x="10" y="31"/>
                    <a:pt x="10" y="31"/>
                  </a:cubicBezTo>
                  <a:cubicBezTo>
                    <a:pt x="11" y="32"/>
                    <a:pt x="10" y="33"/>
                    <a:pt x="9" y="34"/>
                  </a:cubicBezTo>
                  <a:cubicBezTo>
                    <a:pt x="9" y="35"/>
                    <a:pt x="11" y="36"/>
                    <a:pt x="11" y="35"/>
                  </a:cubicBezTo>
                  <a:cubicBezTo>
                    <a:pt x="12" y="34"/>
                    <a:pt x="11" y="32"/>
                    <a:pt x="12" y="31"/>
                  </a:cubicBezTo>
                  <a:cubicBezTo>
                    <a:pt x="13" y="30"/>
                    <a:pt x="15" y="32"/>
                    <a:pt x="16" y="32"/>
                  </a:cubicBezTo>
                  <a:cubicBezTo>
                    <a:pt x="18" y="33"/>
                    <a:pt x="20" y="35"/>
                    <a:pt x="22" y="33"/>
                  </a:cubicBezTo>
                  <a:cubicBezTo>
                    <a:pt x="25" y="32"/>
                    <a:pt x="23" y="29"/>
                    <a:pt x="27" y="31"/>
                  </a:cubicBezTo>
                  <a:cubicBezTo>
                    <a:pt x="29" y="33"/>
                    <a:pt x="32" y="35"/>
                    <a:pt x="35" y="35"/>
                  </a:cubicBezTo>
                  <a:cubicBezTo>
                    <a:pt x="37" y="34"/>
                    <a:pt x="40" y="33"/>
                    <a:pt x="42" y="32"/>
                  </a:cubicBezTo>
                  <a:cubicBezTo>
                    <a:pt x="43" y="31"/>
                    <a:pt x="43" y="30"/>
                    <a:pt x="44" y="30"/>
                  </a:cubicBezTo>
                  <a:cubicBezTo>
                    <a:pt x="46" y="31"/>
                    <a:pt x="47" y="32"/>
                    <a:pt x="48" y="31"/>
                  </a:cubicBezTo>
                  <a:cubicBezTo>
                    <a:pt x="51" y="30"/>
                    <a:pt x="51" y="31"/>
                    <a:pt x="50" y="33"/>
                  </a:cubicBezTo>
                  <a:cubicBezTo>
                    <a:pt x="50" y="34"/>
                    <a:pt x="52" y="34"/>
                    <a:pt x="50" y="35"/>
                  </a:cubicBezTo>
                  <a:cubicBezTo>
                    <a:pt x="51" y="36"/>
                    <a:pt x="51" y="36"/>
                    <a:pt x="52" y="36"/>
                  </a:cubicBezTo>
                  <a:cubicBezTo>
                    <a:pt x="53" y="35"/>
                    <a:pt x="51" y="36"/>
                    <a:pt x="52" y="36"/>
                  </a:cubicBezTo>
                  <a:close/>
                </a:path>
              </a:pathLst>
            </a:custGeom>
            <a:grpFill/>
            <a:ln w="9525"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84" name="Freeform 684"/>
            <p:cNvSpPr/>
            <p:nvPr/>
          </p:nvSpPr>
          <p:spPr bwMode="auto">
            <a:xfrm>
              <a:off x="13273442" y="7481712"/>
              <a:ext cx="980892" cy="786831"/>
            </a:xfrm>
            <a:custGeom>
              <a:avLst/>
              <a:gdLst>
                <a:gd name="T0" fmla="*/ 65 w 105"/>
                <a:gd name="T1" fmla="*/ 20 h 84"/>
                <a:gd name="T2" fmla="*/ 61 w 105"/>
                <a:gd name="T3" fmla="*/ 17 h 84"/>
                <a:gd name="T4" fmla="*/ 52 w 105"/>
                <a:gd name="T5" fmla="*/ 17 h 84"/>
                <a:gd name="T6" fmla="*/ 48 w 105"/>
                <a:gd name="T7" fmla="*/ 15 h 84"/>
                <a:gd name="T8" fmla="*/ 40 w 105"/>
                <a:gd name="T9" fmla="*/ 8 h 84"/>
                <a:gd name="T10" fmla="*/ 27 w 105"/>
                <a:gd name="T11" fmla="*/ 1 h 84"/>
                <a:gd name="T12" fmla="*/ 21 w 105"/>
                <a:gd name="T13" fmla="*/ 1 h 84"/>
                <a:gd name="T14" fmla="*/ 13 w 105"/>
                <a:gd name="T15" fmla="*/ 3 h 84"/>
                <a:gd name="T16" fmla="*/ 17 w 105"/>
                <a:gd name="T17" fmla="*/ 9 h 84"/>
                <a:gd name="T18" fmla="*/ 13 w 105"/>
                <a:gd name="T19" fmla="*/ 12 h 84"/>
                <a:gd name="T20" fmla="*/ 10 w 105"/>
                <a:gd name="T21" fmla="*/ 12 h 84"/>
                <a:gd name="T22" fmla="*/ 9 w 105"/>
                <a:gd name="T23" fmla="*/ 14 h 84"/>
                <a:gd name="T24" fmla="*/ 2 w 105"/>
                <a:gd name="T25" fmla="*/ 14 h 84"/>
                <a:gd name="T26" fmla="*/ 1 w 105"/>
                <a:gd name="T27" fmla="*/ 19 h 84"/>
                <a:gd name="T28" fmla="*/ 3 w 105"/>
                <a:gd name="T29" fmla="*/ 22 h 84"/>
                <a:gd name="T30" fmla="*/ 8 w 105"/>
                <a:gd name="T31" fmla="*/ 31 h 84"/>
                <a:gd name="T32" fmla="*/ 12 w 105"/>
                <a:gd name="T33" fmla="*/ 38 h 84"/>
                <a:gd name="T34" fmla="*/ 15 w 105"/>
                <a:gd name="T35" fmla="*/ 42 h 84"/>
                <a:gd name="T36" fmla="*/ 20 w 105"/>
                <a:gd name="T37" fmla="*/ 46 h 84"/>
                <a:gd name="T38" fmla="*/ 22 w 105"/>
                <a:gd name="T39" fmla="*/ 53 h 84"/>
                <a:gd name="T40" fmla="*/ 23 w 105"/>
                <a:gd name="T41" fmla="*/ 59 h 84"/>
                <a:gd name="T42" fmla="*/ 31 w 105"/>
                <a:gd name="T43" fmla="*/ 67 h 84"/>
                <a:gd name="T44" fmla="*/ 36 w 105"/>
                <a:gd name="T45" fmla="*/ 76 h 84"/>
                <a:gd name="T46" fmla="*/ 40 w 105"/>
                <a:gd name="T47" fmla="*/ 81 h 84"/>
                <a:gd name="T48" fmla="*/ 41 w 105"/>
                <a:gd name="T49" fmla="*/ 84 h 84"/>
                <a:gd name="T50" fmla="*/ 43 w 105"/>
                <a:gd name="T51" fmla="*/ 81 h 84"/>
                <a:gd name="T52" fmla="*/ 50 w 105"/>
                <a:gd name="T53" fmla="*/ 79 h 84"/>
                <a:gd name="T54" fmla="*/ 60 w 105"/>
                <a:gd name="T55" fmla="*/ 80 h 84"/>
                <a:gd name="T56" fmla="*/ 66 w 105"/>
                <a:gd name="T57" fmla="*/ 77 h 84"/>
                <a:gd name="T58" fmla="*/ 76 w 105"/>
                <a:gd name="T59" fmla="*/ 72 h 84"/>
                <a:gd name="T60" fmla="*/ 94 w 105"/>
                <a:gd name="T61" fmla="*/ 68 h 84"/>
                <a:gd name="T62" fmla="*/ 102 w 105"/>
                <a:gd name="T63" fmla="*/ 66 h 84"/>
                <a:gd name="T64" fmla="*/ 104 w 105"/>
                <a:gd name="T65" fmla="*/ 61 h 84"/>
                <a:gd name="T66" fmla="*/ 105 w 105"/>
                <a:gd name="T67" fmla="*/ 56 h 84"/>
                <a:gd name="T68" fmla="*/ 103 w 105"/>
                <a:gd name="T69" fmla="*/ 51 h 84"/>
                <a:gd name="T70" fmla="*/ 93 w 105"/>
                <a:gd name="T71" fmla="*/ 50 h 84"/>
                <a:gd name="T72" fmla="*/ 88 w 105"/>
                <a:gd name="T73" fmla="*/ 47 h 84"/>
                <a:gd name="T74" fmla="*/ 81 w 105"/>
                <a:gd name="T75" fmla="*/ 39 h 84"/>
                <a:gd name="T76" fmla="*/ 77 w 105"/>
                <a:gd name="T77" fmla="*/ 34 h 84"/>
                <a:gd name="T78" fmla="*/ 77 w 105"/>
                <a:gd name="T79" fmla="*/ 29 h 84"/>
                <a:gd name="T80" fmla="*/ 74 w 105"/>
                <a:gd name="T81" fmla="*/ 27 h 84"/>
                <a:gd name="T82" fmla="*/ 70 w 105"/>
                <a:gd name="T83" fmla="*/ 22 h 84"/>
                <a:gd name="T84" fmla="*/ 65 w 105"/>
                <a:gd name="T85"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 h="84">
                  <a:moveTo>
                    <a:pt x="65" y="20"/>
                  </a:moveTo>
                  <a:cubicBezTo>
                    <a:pt x="64" y="17"/>
                    <a:pt x="64" y="17"/>
                    <a:pt x="61" y="17"/>
                  </a:cubicBezTo>
                  <a:cubicBezTo>
                    <a:pt x="58" y="17"/>
                    <a:pt x="55" y="17"/>
                    <a:pt x="52" y="17"/>
                  </a:cubicBezTo>
                  <a:cubicBezTo>
                    <a:pt x="50" y="17"/>
                    <a:pt x="49" y="15"/>
                    <a:pt x="48" y="15"/>
                  </a:cubicBezTo>
                  <a:cubicBezTo>
                    <a:pt x="45" y="12"/>
                    <a:pt x="42" y="10"/>
                    <a:pt x="40" y="8"/>
                  </a:cubicBezTo>
                  <a:cubicBezTo>
                    <a:pt x="36" y="5"/>
                    <a:pt x="32" y="2"/>
                    <a:pt x="27" y="1"/>
                  </a:cubicBezTo>
                  <a:cubicBezTo>
                    <a:pt x="25" y="0"/>
                    <a:pt x="24" y="0"/>
                    <a:pt x="21" y="1"/>
                  </a:cubicBezTo>
                  <a:cubicBezTo>
                    <a:pt x="19" y="1"/>
                    <a:pt x="16" y="2"/>
                    <a:pt x="13" y="3"/>
                  </a:cubicBezTo>
                  <a:cubicBezTo>
                    <a:pt x="14" y="5"/>
                    <a:pt x="17" y="7"/>
                    <a:pt x="17" y="9"/>
                  </a:cubicBezTo>
                  <a:cubicBezTo>
                    <a:pt x="17" y="11"/>
                    <a:pt x="14" y="12"/>
                    <a:pt x="13" y="12"/>
                  </a:cubicBezTo>
                  <a:cubicBezTo>
                    <a:pt x="12" y="13"/>
                    <a:pt x="11" y="12"/>
                    <a:pt x="10" y="12"/>
                  </a:cubicBezTo>
                  <a:cubicBezTo>
                    <a:pt x="9" y="13"/>
                    <a:pt x="9" y="14"/>
                    <a:pt x="9" y="14"/>
                  </a:cubicBezTo>
                  <a:cubicBezTo>
                    <a:pt x="7" y="17"/>
                    <a:pt x="3" y="15"/>
                    <a:pt x="2" y="14"/>
                  </a:cubicBezTo>
                  <a:cubicBezTo>
                    <a:pt x="1" y="16"/>
                    <a:pt x="1" y="17"/>
                    <a:pt x="1" y="19"/>
                  </a:cubicBezTo>
                  <a:cubicBezTo>
                    <a:pt x="0" y="22"/>
                    <a:pt x="1" y="21"/>
                    <a:pt x="3" y="22"/>
                  </a:cubicBezTo>
                  <a:cubicBezTo>
                    <a:pt x="5" y="24"/>
                    <a:pt x="7" y="28"/>
                    <a:pt x="8" y="31"/>
                  </a:cubicBezTo>
                  <a:cubicBezTo>
                    <a:pt x="10" y="33"/>
                    <a:pt x="11" y="35"/>
                    <a:pt x="12" y="38"/>
                  </a:cubicBezTo>
                  <a:cubicBezTo>
                    <a:pt x="13" y="40"/>
                    <a:pt x="14" y="41"/>
                    <a:pt x="15" y="42"/>
                  </a:cubicBezTo>
                  <a:cubicBezTo>
                    <a:pt x="17" y="44"/>
                    <a:pt x="19" y="44"/>
                    <a:pt x="20" y="46"/>
                  </a:cubicBezTo>
                  <a:cubicBezTo>
                    <a:pt x="21" y="48"/>
                    <a:pt x="22" y="50"/>
                    <a:pt x="22" y="53"/>
                  </a:cubicBezTo>
                  <a:cubicBezTo>
                    <a:pt x="23" y="55"/>
                    <a:pt x="22" y="57"/>
                    <a:pt x="23" y="59"/>
                  </a:cubicBezTo>
                  <a:cubicBezTo>
                    <a:pt x="25" y="63"/>
                    <a:pt x="29" y="64"/>
                    <a:pt x="31" y="67"/>
                  </a:cubicBezTo>
                  <a:cubicBezTo>
                    <a:pt x="33" y="70"/>
                    <a:pt x="34" y="74"/>
                    <a:pt x="36" y="76"/>
                  </a:cubicBezTo>
                  <a:cubicBezTo>
                    <a:pt x="37" y="78"/>
                    <a:pt x="39" y="80"/>
                    <a:pt x="40" y="81"/>
                  </a:cubicBezTo>
                  <a:cubicBezTo>
                    <a:pt x="40" y="82"/>
                    <a:pt x="40" y="84"/>
                    <a:pt x="41" y="84"/>
                  </a:cubicBezTo>
                  <a:cubicBezTo>
                    <a:pt x="43" y="84"/>
                    <a:pt x="42" y="82"/>
                    <a:pt x="43" y="81"/>
                  </a:cubicBezTo>
                  <a:cubicBezTo>
                    <a:pt x="43" y="78"/>
                    <a:pt x="48" y="79"/>
                    <a:pt x="50" y="79"/>
                  </a:cubicBezTo>
                  <a:cubicBezTo>
                    <a:pt x="53" y="79"/>
                    <a:pt x="58" y="78"/>
                    <a:pt x="60" y="80"/>
                  </a:cubicBezTo>
                  <a:cubicBezTo>
                    <a:pt x="63" y="81"/>
                    <a:pt x="64" y="79"/>
                    <a:pt x="66" y="77"/>
                  </a:cubicBezTo>
                  <a:cubicBezTo>
                    <a:pt x="69" y="73"/>
                    <a:pt x="72" y="73"/>
                    <a:pt x="76" y="72"/>
                  </a:cubicBezTo>
                  <a:cubicBezTo>
                    <a:pt x="82" y="72"/>
                    <a:pt x="88" y="70"/>
                    <a:pt x="94" y="68"/>
                  </a:cubicBezTo>
                  <a:cubicBezTo>
                    <a:pt x="96" y="67"/>
                    <a:pt x="99" y="66"/>
                    <a:pt x="102" y="66"/>
                  </a:cubicBezTo>
                  <a:cubicBezTo>
                    <a:pt x="103" y="65"/>
                    <a:pt x="103" y="63"/>
                    <a:pt x="104" y="61"/>
                  </a:cubicBezTo>
                  <a:cubicBezTo>
                    <a:pt x="104" y="60"/>
                    <a:pt x="105" y="58"/>
                    <a:pt x="105" y="56"/>
                  </a:cubicBezTo>
                  <a:cubicBezTo>
                    <a:pt x="105" y="55"/>
                    <a:pt x="104" y="52"/>
                    <a:pt x="103" y="51"/>
                  </a:cubicBezTo>
                  <a:cubicBezTo>
                    <a:pt x="100" y="51"/>
                    <a:pt x="96" y="51"/>
                    <a:pt x="93" y="50"/>
                  </a:cubicBezTo>
                  <a:cubicBezTo>
                    <a:pt x="90" y="50"/>
                    <a:pt x="90" y="49"/>
                    <a:pt x="88" y="47"/>
                  </a:cubicBezTo>
                  <a:cubicBezTo>
                    <a:pt x="86" y="43"/>
                    <a:pt x="83" y="42"/>
                    <a:pt x="81" y="39"/>
                  </a:cubicBezTo>
                  <a:cubicBezTo>
                    <a:pt x="80" y="39"/>
                    <a:pt x="78" y="35"/>
                    <a:pt x="77" y="34"/>
                  </a:cubicBezTo>
                  <a:cubicBezTo>
                    <a:pt x="76" y="32"/>
                    <a:pt x="81" y="31"/>
                    <a:pt x="77" y="29"/>
                  </a:cubicBezTo>
                  <a:cubicBezTo>
                    <a:pt x="76" y="29"/>
                    <a:pt x="75" y="27"/>
                    <a:pt x="74" y="27"/>
                  </a:cubicBezTo>
                  <a:cubicBezTo>
                    <a:pt x="72" y="27"/>
                    <a:pt x="71" y="24"/>
                    <a:pt x="70" y="22"/>
                  </a:cubicBezTo>
                  <a:cubicBezTo>
                    <a:pt x="69" y="19"/>
                    <a:pt x="69" y="20"/>
                    <a:pt x="65" y="2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85" name="Freeform 685"/>
            <p:cNvSpPr/>
            <p:nvPr/>
          </p:nvSpPr>
          <p:spPr bwMode="auto">
            <a:xfrm>
              <a:off x="13292551" y="7424369"/>
              <a:ext cx="194268" cy="207060"/>
            </a:xfrm>
            <a:custGeom>
              <a:avLst/>
              <a:gdLst>
                <a:gd name="T0" fmla="*/ 5 w 21"/>
                <a:gd name="T1" fmla="*/ 22 h 22"/>
                <a:gd name="T2" fmla="*/ 8 w 21"/>
                <a:gd name="T3" fmla="*/ 19 h 22"/>
                <a:gd name="T4" fmla="*/ 12 w 21"/>
                <a:gd name="T5" fmla="*/ 18 h 22"/>
                <a:gd name="T6" fmla="*/ 15 w 21"/>
                <a:gd name="T7" fmla="*/ 15 h 22"/>
                <a:gd name="T8" fmla="*/ 11 w 21"/>
                <a:gd name="T9" fmla="*/ 9 h 22"/>
                <a:gd name="T10" fmla="*/ 21 w 21"/>
                <a:gd name="T11" fmla="*/ 6 h 22"/>
                <a:gd name="T12" fmla="*/ 19 w 21"/>
                <a:gd name="T13" fmla="*/ 0 h 22"/>
                <a:gd name="T14" fmla="*/ 9 w 21"/>
                <a:gd name="T15" fmla="*/ 5 h 22"/>
                <a:gd name="T16" fmla="*/ 4 w 21"/>
                <a:gd name="T17" fmla="*/ 1 h 22"/>
                <a:gd name="T18" fmla="*/ 3 w 21"/>
                <a:gd name="T19" fmla="*/ 11 h 22"/>
                <a:gd name="T20" fmla="*/ 0 w 21"/>
                <a:gd name="T21" fmla="*/ 18 h 22"/>
                <a:gd name="T22" fmla="*/ 1 w 21"/>
                <a:gd name="T23" fmla="*/ 21 h 22"/>
                <a:gd name="T24" fmla="*/ 5 w 21"/>
                <a:gd name="T25"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5" y="22"/>
                  </a:moveTo>
                  <a:cubicBezTo>
                    <a:pt x="7" y="22"/>
                    <a:pt x="7" y="19"/>
                    <a:pt x="8" y="19"/>
                  </a:cubicBezTo>
                  <a:cubicBezTo>
                    <a:pt x="9" y="17"/>
                    <a:pt x="11" y="18"/>
                    <a:pt x="12" y="18"/>
                  </a:cubicBezTo>
                  <a:cubicBezTo>
                    <a:pt x="13" y="17"/>
                    <a:pt x="16" y="16"/>
                    <a:pt x="15" y="15"/>
                  </a:cubicBezTo>
                  <a:cubicBezTo>
                    <a:pt x="14" y="13"/>
                    <a:pt x="13" y="11"/>
                    <a:pt x="11" y="9"/>
                  </a:cubicBezTo>
                  <a:cubicBezTo>
                    <a:pt x="15" y="8"/>
                    <a:pt x="18" y="7"/>
                    <a:pt x="21" y="6"/>
                  </a:cubicBezTo>
                  <a:cubicBezTo>
                    <a:pt x="21" y="4"/>
                    <a:pt x="20" y="2"/>
                    <a:pt x="19" y="0"/>
                  </a:cubicBezTo>
                  <a:cubicBezTo>
                    <a:pt x="16" y="1"/>
                    <a:pt x="12" y="5"/>
                    <a:pt x="9" y="5"/>
                  </a:cubicBezTo>
                  <a:cubicBezTo>
                    <a:pt x="7" y="5"/>
                    <a:pt x="4" y="3"/>
                    <a:pt x="4" y="1"/>
                  </a:cubicBezTo>
                  <a:cubicBezTo>
                    <a:pt x="3" y="5"/>
                    <a:pt x="3" y="8"/>
                    <a:pt x="3" y="11"/>
                  </a:cubicBezTo>
                  <a:cubicBezTo>
                    <a:pt x="2" y="13"/>
                    <a:pt x="0" y="16"/>
                    <a:pt x="0" y="18"/>
                  </a:cubicBezTo>
                  <a:cubicBezTo>
                    <a:pt x="0" y="20"/>
                    <a:pt x="0" y="20"/>
                    <a:pt x="1" y="21"/>
                  </a:cubicBezTo>
                  <a:cubicBezTo>
                    <a:pt x="3" y="21"/>
                    <a:pt x="4" y="22"/>
                    <a:pt x="5" y="2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86" name="Freeform 686"/>
            <p:cNvSpPr/>
            <p:nvPr/>
          </p:nvSpPr>
          <p:spPr bwMode="auto">
            <a:xfrm>
              <a:off x="13302106" y="7351105"/>
              <a:ext cx="73250" cy="82827"/>
            </a:xfrm>
            <a:custGeom>
              <a:avLst/>
              <a:gdLst>
                <a:gd name="T0" fmla="*/ 7 w 8"/>
                <a:gd name="T1" fmla="*/ 2 h 9"/>
                <a:gd name="T2" fmla="*/ 4 w 8"/>
                <a:gd name="T3" fmla="*/ 0 h 9"/>
                <a:gd name="T4" fmla="*/ 2 w 8"/>
                <a:gd name="T5" fmla="*/ 2 h 9"/>
                <a:gd name="T6" fmla="*/ 0 w 8"/>
                <a:gd name="T7" fmla="*/ 8 h 9"/>
                <a:gd name="T8" fmla="*/ 4 w 8"/>
                <a:gd name="T9" fmla="*/ 8 h 9"/>
                <a:gd name="T10" fmla="*/ 7 w 8"/>
                <a:gd name="T11" fmla="*/ 2 h 9"/>
              </a:gdLst>
              <a:ahLst/>
              <a:cxnLst>
                <a:cxn ang="0">
                  <a:pos x="T0" y="T1"/>
                </a:cxn>
                <a:cxn ang="0">
                  <a:pos x="T2" y="T3"/>
                </a:cxn>
                <a:cxn ang="0">
                  <a:pos x="T4" y="T5"/>
                </a:cxn>
                <a:cxn ang="0">
                  <a:pos x="T6" y="T7"/>
                </a:cxn>
                <a:cxn ang="0">
                  <a:pos x="T8" y="T9"/>
                </a:cxn>
                <a:cxn ang="0">
                  <a:pos x="T10" y="T11"/>
                </a:cxn>
              </a:cxnLst>
              <a:rect l="0" t="0" r="r" b="b"/>
              <a:pathLst>
                <a:path w="8" h="9">
                  <a:moveTo>
                    <a:pt x="7" y="2"/>
                  </a:moveTo>
                  <a:cubicBezTo>
                    <a:pt x="7" y="1"/>
                    <a:pt x="5" y="0"/>
                    <a:pt x="4" y="0"/>
                  </a:cubicBezTo>
                  <a:cubicBezTo>
                    <a:pt x="3" y="1"/>
                    <a:pt x="3" y="1"/>
                    <a:pt x="2" y="2"/>
                  </a:cubicBezTo>
                  <a:cubicBezTo>
                    <a:pt x="2" y="4"/>
                    <a:pt x="1" y="6"/>
                    <a:pt x="0" y="8"/>
                  </a:cubicBezTo>
                  <a:cubicBezTo>
                    <a:pt x="2" y="8"/>
                    <a:pt x="2" y="9"/>
                    <a:pt x="4" y="8"/>
                  </a:cubicBezTo>
                  <a:cubicBezTo>
                    <a:pt x="5" y="7"/>
                    <a:pt x="8" y="4"/>
                    <a:pt x="7" y="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87" name="Freeform 687"/>
            <p:cNvSpPr/>
            <p:nvPr/>
          </p:nvSpPr>
          <p:spPr bwMode="auto">
            <a:xfrm>
              <a:off x="13292551" y="7462599"/>
              <a:ext cx="28664" cy="66896"/>
            </a:xfrm>
            <a:custGeom>
              <a:avLst/>
              <a:gdLst>
                <a:gd name="T0" fmla="*/ 0 w 3"/>
                <a:gd name="T1" fmla="*/ 3 h 7"/>
                <a:gd name="T2" fmla="*/ 3 w 3"/>
                <a:gd name="T3" fmla="*/ 7 h 7"/>
                <a:gd name="T4" fmla="*/ 3 w 3"/>
                <a:gd name="T5" fmla="*/ 1 h 7"/>
                <a:gd name="T6" fmla="*/ 2 w 3"/>
                <a:gd name="T7" fmla="*/ 0 h 7"/>
                <a:gd name="T8" fmla="*/ 0 w 3"/>
                <a:gd name="T9" fmla="*/ 3 h 7"/>
              </a:gdLst>
              <a:ahLst/>
              <a:cxnLst>
                <a:cxn ang="0">
                  <a:pos x="T0" y="T1"/>
                </a:cxn>
                <a:cxn ang="0">
                  <a:pos x="T2" y="T3"/>
                </a:cxn>
                <a:cxn ang="0">
                  <a:pos x="T4" y="T5"/>
                </a:cxn>
                <a:cxn ang="0">
                  <a:pos x="T6" y="T7"/>
                </a:cxn>
                <a:cxn ang="0">
                  <a:pos x="T8" y="T9"/>
                </a:cxn>
              </a:cxnLst>
              <a:rect l="0" t="0" r="r" b="b"/>
              <a:pathLst>
                <a:path w="3" h="7">
                  <a:moveTo>
                    <a:pt x="0" y="3"/>
                  </a:moveTo>
                  <a:cubicBezTo>
                    <a:pt x="0" y="5"/>
                    <a:pt x="1" y="6"/>
                    <a:pt x="3" y="7"/>
                  </a:cubicBezTo>
                  <a:cubicBezTo>
                    <a:pt x="3" y="5"/>
                    <a:pt x="3" y="3"/>
                    <a:pt x="3" y="1"/>
                  </a:cubicBezTo>
                  <a:cubicBezTo>
                    <a:pt x="3" y="0"/>
                    <a:pt x="3" y="0"/>
                    <a:pt x="2" y="0"/>
                  </a:cubicBezTo>
                  <a:cubicBezTo>
                    <a:pt x="0" y="0"/>
                    <a:pt x="0" y="2"/>
                    <a:pt x="0" y="3"/>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88" name="Freeform 688"/>
            <p:cNvSpPr/>
            <p:nvPr/>
          </p:nvSpPr>
          <p:spPr bwMode="auto">
            <a:xfrm>
              <a:off x="13254336" y="7424369"/>
              <a:ext cx="76432" cy="245289"/>
            </a:xfrm>
            <a:custGeom>
              <a:avLst/>
              <a:gdLst>
                <a:gd name="T0" fmla="*/ 4 w 8"/>
                <a:gd name="T1" fmla="*/ 17 h 26"/>
                <a:gd name="T2" fmla="*/ 6 w 8"/>
                <a:gd name="T3" fmla="*/ 13 h 26"/>
                <a:gd name="T4" fmla="*/ 5 w 8"/>
                <a:gd name="T5" fmla="*/ 10 h 26"/>
                <a:gd name="T6" fmla="*/ 7 w 8"/>
                <a:gd name="T7" fmla="*/ 4 h 26"/>
                <a:gd name="T8" fmla="*/ 6 w 8"/>
                <a:gd name="T9" fmla="*/ 0 h 26"/>
                <a:gd name="T10" fmla="*/ 2 w 8"/>
                <a:gd name="T11" fmla="*/ 7 h 26"/>
                <a:gd name="T12" fmla="*/ 0 w 8"/>
                <a:gd name="T13" fmla="*/ 11 h 26"/>
                <a:gd name="T14" fmla="*/ 1 w 8"/>
                <a:gd name="T15" fmla="*/ 16 h 26"/>
                <a:gd name="T16" fmla="*/ 2 w 8"/>
                <a:gd name="T17" fmla="*/ 26 h 26"/>
                <a:gd name="T18" fmla="*/ 2 w 8"/>
                <a:gd name="T19" fmla="*/ 25 h 26"/>
                <a:gd name="T20" fmla="*/ 4 w 8"/>
                <a:gd name="T21" fmla="*/ 17 h 26"/>
                <a:gd name="T22" fmla="*/ 4 w 8"/>
                <a:gd name="T23" fmla="*/ 1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26">
                  <a:moveTo>
                    <a:pt x="4" y="17"/>
                  </a:moveTo>
                  <a:cubicBezTo>
                    <a:pt x="4" y="16"/>
                    <a:pt x="5" y="15"/>
                    <a:pt x="6" y="13"/>
                  </a:cubicBezTo>
                  <a:cubicBezTo>
                    <a:pt x="7" y="11"/>
                    <a:pt x="6" y="12"/>
                    <a:pt x="5" y="10"/>
                  </a:cubicBezTo>
                  <a:cubicBezTo>
                    <a:pt x="3" y="8"/>
                    <a:pt x="4" y="3"/>
                    <a:pt x="7" y="4"/>
                  </a:cubicBezTo>
                  <a:cubicBezTo>
                    <a:pt x="8" y="1"/>
                    <a:pt x="8" y="1"/>
                    <a:pt x="6" y="0"/>
                  </a:cubicBezTo>
                  <a:cubicBezTo>
                    <a:pt x="4" y="0"/>
                    <a:pt x="3" y="5"/>
                    <a:pt x="2" y="7"/>
                  </a:cubicBezTo>
                  <a:cubicBezTo>
                    <a:pt x="1" y="8"/>
                    <a:pt x="0" y="9"/>
                    <a:pt x="0" y="11"/>
                  </a:cubicBezTo>
                  <a:cubicBezTo>
                    <a:pt x="0" y="12"/>
                    <a:pt x="1" y="14"/>
                    <a:pt x="1" y="16"/>
                  </a:cubicBezTo>
                  <a:cubicBezTo>
                    <a:pt x="1" y="19"/>
                    <a:pt x="2" y="22"/>
                    <a:pt x="2" y="26"/>
                  </a:cubicBezTo>
                  <a:cubicBezTo>
                    <a:pt x="2" y="25"/>
                    <a:pt x="2" y="25"/>
                    <a:pt x="2" y="25"/>
                  </a:cubicBezTo>
                  <a:cubicBezTo>
                    <a:pt x="3" y="23"/>
                    <a:pt x="3" y="20"/>
                    <a:pt x="4" y="17"/>
                  </a:cubicBezTo>
                  <a:cubicBezTo>
                    <a:pt x="4" y="16"/>
                    <a:pt x="4" y="18"/>
                    <a:pt x="4" y="17"/>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89" name="Freeform 689"/>
            <p:cNvSpPr/>
            <p:nvPr/>
          </p:nvSpPr>
          <p:spPr bwMode="auto">
            <a:xfrm>
              <a:off x="14028220" y="7790708"/>
              <a:ext cx="47770" cy="73269"/>
            </a:xfrm>
            <a:custGeom>
              <a:avLst/>
              <a:gdLst>
                <a:gd name="T0" fmla="*/ 3 w 5"/>
                <a:gd name="T1" fmla="*/ 8 h 8"/>
                <a:gd name="T2" fmla="*/ 2 w 5"/>
                <a:gd name="T3" fmla="*/ 0 h 8"/>
                <a:gd name="T4" fmla="*/ 0 w 5"/>
                <a:gd name="T5" fmla="*/ 4 h 8"/>
                <a:gd name="T6" fmla="*/ 3 w 5"/>
                <a:gd name="T7" fmla="*/ 8 h 8"/>
                <a:gd name="T8" fmla="*/ 3 w 5"/>
                <a:gd name="T9" fmla="*/ 8 h 8"/>
              </a:gdLst>
              <a:ahLst/>
              <a:cxnLst>
                <a:cxn ang="0">
                  <a:pos x="T0" y="T1"/>
                </a:cxn>
                <a:cxn ang="0">
                  <a:pos x="T2" y="T3"/>
                </a:cxn>
                <a:cxn ang="0">
                  <a:pos x="T4" y="T5"/>
                </a:cxn>
                <a:cxn ang="0">
                  <a:pos x="T6" y="T7"/>
                </a:cxn>
                <a:cxn ang="0">
                  <a:pos x="T8" y="T9"/>
                </a:cxn>
              </a:cxnLst>
              <a:rect l="0" t="0" r="r" b="b"/>
              <a:pathLst>
                <a:path w="5" h="8">
                  <a:moveTo>
                    <a:pt x="3" y="8"/>
                  </a:moveTo>
                  <a:cubicBezTo>
                    <a:pt x="3" y="7"/>
                    <a:pt x="5" y="0"/>
                    <a:pt x="2" y="0"/>
                  </a:cubicBezTo>
                  <a:cubicBezTo>
                    <a:pt x="1" y="1"/>
                    <a:pt x="0" y="3"/>
                    <a:pt x="0" y="4"/>
                  </a:cubicBezTo>
                  <a:cubicBezTo>
                    <a:pt x="0" y="6"/>
                    <a:pt x="1" y="7"/>
                    <a:pt x="3" y="8"/>
                  </a:cubicBezTo>
                  <a:cubicBezTo>
                    <a:pt x="3" y="8"/>
                    <a:pt x="2" y="8"/>
                    <a:pt x="3" y="8"/>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90" name="Freeform 690"/>
            <p:cNvSpPr/>
            <p:nvPr/>
          </p:nvSpPr>
          <p:spPr bwMode="auto">
            <a:xfrm>
              <a:off x="13646057" y="8137935"/>
              <a:ext cx="496815" cy="315371"/>
            </a:xfrm>
            <a:custGeom>
              <a:avLst/>
              <a:gdLst>
                <a:gd name="T0" fmla="*/ 47 w 53"/>
                <a:gd name="T1" fmla="*/ 0 h 34"/>
                <a:gd name="T2" fmla="*/ 38 w 53"/>
                <a:gd name="T3" fmla="*/ 2 h 34"/>
                <a:gd name="T4" fmla="*/ 28 w 53"/>
                <a:gd name="T5" fmla="*/ 4 h 34"/>
                <a:gd name="T6" fmla="*/ 23 w 53"/>
                <a:gd name="T7" fmla="*/ 10 h 34"/>
                <a:gd name="T8" fmla="*/ 17 w 53"/>
                <a:gd name="T9" fmla="*/ 9 h 34"/>
                <a:gd name="T10" fmla="*/ 9 w 53"/>
                <a:gd name="T11" fmla="*/ 9 h 34"/>
                <a:gd name="T12" fmla="*/ 3 w 53"/>
                <a:gd name="T13" fmla="*/ 12 h 34"/>
                <a:gd name="T14" fmla="*/ 1 w 53"/>
                <a:gd name="T15" fmla="*/ 15 h 34"/>
                <a:gd name="T16" fmla="*/ 1 w 53"/>
                <a:gd name="T17" fmla="*/ 21 h 34"/>
                <a:gd name="T18" fmla="*/ 3 w 53"/>
                <a:gd name="T19" fmla="*/ 28 h 34"/>
                <a:gd name="T20" fmla="*/ 4 w 53"/>
                <a:gd name="T21" fmla="*/ 32 h 34"/>
                <a:gd name="T22" fmla="*/ 12 w 53"/>
                <a:gd name="T23" fmla="*/ 32 h 34"/>
                <a:gd name="T24" fmla="*/ 16 w 53"/>
                <a:gd name="T25" fmla="*/ 29 h 34"/>
                <a:gd name="T26" fmla="*/ 21 w 53"/>
                <a:gd name="T27" fmla="*/ 29 h 34"/>
                <a:gd name="T28" fmla="*/ 24 w 53"/>
                <a:gd name="T29" fmla="*/ 26 h 34"/>
                <a:gd name="T30" fmla="*/ 32 w 53"/>
                <a:gd name="T31" fmla="*/ 24 h 34"/>
                <a:gd name="T32" fmla="*/ 41 w 53"/>
                <a:gd name="T33" fmla="*/ 21 h 34"/>
                <a:gd name="T34" fmla="*/ 47 w 53"/>
                <a:gd name="T35" fmla="*/ 17 h 34"/>
                <a:gd name="T36" fmla="*/ 52 w 53"/>
                <a:gd name="T37" fmla="*/ 12 h 34"/>
                <a:gd name="T38" fmla="*/ 47 w 53"/>
                <a:gd name="T3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 h="34">
                  <a:moveTo>
                    <a:pt x="47" y="0"/>
                  </a:moveTo>
                  <a:cubicBezTo>
                    <a:pt x="44" y="1"/>
                    <a:pt x="41" y="2"/>
                    <a:pt x="38" y="2"/>
                  </a:cubicBezTo>
                  <a:cubicBezTo>
                    <a:pt x="35" y="3"/>
                    <a:pt x="31" y="2"/>
                    <a:pt x="28" y="4"/>
                  </a:cubicBezTo>
                  <a:cubicBezTo>
                    <a:pt x="26" y="6"/>
                    <a:pt x="25" y="8"/>
                    <a:pt x="23" y="10"/>
                  </a:cubicBezTo>
                  <a:cubicBezTo>
                    <a:pt x="22" y="11"/>
                    <a:pt x="19" y="9"/>
                    <a:pt x="17" y="9"/>
                  </a:cubicBezTo>
                  <a:cubicBezTo>
                    <a:pt x="14" y="9"/>
                    <a:pt x="12" y="9"/>
                    <a:pt x="9" y="9"/>
                  </a:cubicBezTo>
                  <a:cubicBezTo>
                    <a:pt x="6" y="9"/>
                    <a:pt x="3" y="8"/>
                    <a:pt x="3" y="12"/>
                  </a:cubicBezTo>
                  <a:cubicBezTo>
                    <a:pt x="2" y="14"/>
                    <a:pt x="1" y="13"/>
                    <a:pt x="1" y="15"/>
                  </a:cubicBezTo>
                  <a:cubicBezTo>
                    <a:pt x="0" y="17"/>
                    <a:pt x="0" y="19"/>
                    <a:pt x="1" y="21"/>
                  </a:cubicBezTo>
                  <a:cubicBezTo>
                    <a:pt x="1" y="23"/>
                    <a:pt x="2" y="26"/>
                    <a:pt x="3" y="28"/>
                  </a:cubicBezTo>
                  <a:cubicBezTo>
                    <a:pt x="3" y="29"/>
                    <a:pt x="3" y="31"/>
                    <a:pt x="4" y="32"/>
                  </a:cubicBezTo>
                  <a:cubicBezTo>
                    <a:pt x="5" y="34"/>
                    <a:pt x="10" y="33"/>
                    <a:pt x="12" y="32"/>
                  </a:cubicBezTo>
                  <a:cubicBezTo>
                    <a:pt x="13" y="31"/>
                    <a:pt x="14" y="30"/>
                    <a:pt x="16" y="29"/>
                  </a:cubicBezTo>
                  <a:cubicBezTo>
                    <a:pt x="17" y="29"/>
                    <a:pt x="19" y="29"/>
                    <a:pt x="21" y="29"/>
                  </a:cubicBezTo>
                  <a:cubicBezTo>
                    <a:pt x="22" y="28"/>
                    <a:pt x="23" y="27"/>
                    <a:pt x="24" y="26"/>
                  </a:cubicBezTo>
                  <a:cubicBezTo>
                    <a:pt x="27" y="25"/>
                    <a:pt x="29" y="25"/>
                    <a:pt x="32" y="24"/>
                  </a:cubicBezTo>
                  <a:cubicBezTo>
                    <a:pt x="35" y="23"/>
                    <a:pt x="38" y="22"/>
                    <a:pt x="41" y="21"/>
                  </a:cubicBezTo>
                  <a:cubicBezTo>
                    <a:pt x="43" y="20"/>
                    <a:pt x="47" y="19"/>
                    <a:pt x="47" y="17"/>
                  </a:cubicBezTo>
                  <a:cubicBezTo>
                    <a:pt x="48" y="14"/>
                    <a:pt x="53" y="14"/>
                    <a:pt x="52" y="12"/>
                  </a:cubicBezTo>
                  <a:cubicBezTo>
                    <a:pt x="50" y="8"/>
                    <a:pt x="49" y="4"/>
                    <a:pt x="47" y="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91" name="Freeform 691"/>
            <p:cNvSpPr/>
            <p:nvPr/>
          </p:nvSpPr>
          <p:spPr bwMode="auto">
            <a:xfrm>
              <a:off x="14085545" y="7790708"/>
              <a:ext cx="382165" cy="458719"/>
            </a:xfrm>
            <a:custGeom>
              <a:avLst/>
              <a:gdLst>
                <a:gd name="T0" fmla="*/ 39 w 41"/>
                <a:gd name="T1" fmla="*/ 19 h 49"/>
                <a:gd name="T2" fmla="*/ 34 w 41"/>
                <a:gd name="T3" fmla="*/ 14 h 49"/>
                <a:gd name="T4" fmla="*/ 28 w 41"/>
                <a:gd name="T5" fmla="*/ 12 h 49"/>
                <a:gd name="T6" fmla="*/ 22 w 41"/>
                <a:gd name="T7" fmla="*/ 6 h 49"/>
                <a:gd name="T8" fmla="*/ 21 w 41"/>
                <a:gd name="T9" fmla="*/ 3 h 49"/>
                <a:gd name="T10" fmla="*/ 22 w 41"/>
                <a:gd name="T11" fmla="*/ 0 h 49"/>
                <a:gd name="T12" fmla="*/ 17 w 41"/>
                <a:gd name="T13" fmla="*/ 5 h 49"/>
                <a:gd name="T14" fmla="*/ 10 w 41"/>
                <a:gd name="T15" fmla="*/ 10 h 49"/>
                <a:gd name="T16" fmla="*/ 5 w 41"/>
                <a:gd name="T17" fmla="*/ 10 h 49"/>
                <a:gd name="T18" fmla="*/ 0 w 41"/>
                <a:gd name="T19" fmla="*/ 11 h 49"/>
                <a:gd name="T20" fmla="*/ 5 w 41"/>
                <a:gd name="T21" fmla="*/ 17 h 49"/>
                <a:gd name="T22" fmla="*/ 16 w 41"/>
                <a:gd name="T23" fmla="*/ 19 h 49"/>
                <a:gd name="T24" fmla="*/ 16 w 41"/>
                <a:gd name="T25" fmla="*/ 32 h 49"/>
                <a:gd name="T26" fmla="*/ 11 w 41"/>
                <a:gd name="T27" fmla="*/ 34 h 49"/>
                <a:gd name="T28" fmla="*/ 0 w 41"/>
                <a:gd name="T29" fmla="*/ 37 h 49"/>
                <a:gd name="T30" fmla="*/ 5 w 41"/>
                <a:gd name="T31" fmla="*/ 49 h 49"/>
                <a:gd name="T32" fmla="*/ 14 w 41"/>
                <a:gd name="T33" fmla="*/ 48 h 49"/>
                <a:gd name="T34" fmla="*/ 17 w 41"/>
                <a:gd name="T35" fmla="*/ 44 h 49"/>
                <a:gd name="T36" fmla="*/ 23 w 41"/>
                <a:gd name="T37" fmla="*/ 42 h 49"/>
                <a:gd name="T38" fmla="*/ 28 w 41"/>
                <a:gd name="T39" fmla="*/ 38 h 49"/>
                <a:gd name="T40" fmla="*/ 29 w 41"/>
                <a:gd name="T41" fmla="*/ 32 h 49"/>
                <a:gd name="T42" fmla="*/ 32 w 41"/>
                <a:gd name="T43" fmla="*/ 30 h 49"/>
                <a:gd name="T44" fmla="*/ 37 w 41"/>
                <a:gd name="T45" fmla="*/ 24 h 49"/>
                <a:gd name="T46" fmla="*/ 39 w 41"/>
                <a:gd name="T47" fmla="*/ 19 h 49"/>
                <a:gd name="T48" fmla="*/ 39 w 41"/>
                <a:gd name="T49"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 h="49">
                  <a:moveTo>
                    <a:pt x="39" y="19"/>
                  </a:moveTo>
                  <a:cubicBezTo>
                    <a:pt x="36" y="19"/>
                    <a:pt x="35" y="16"/>
                    <a:pt x="34" y="14"/>
                  </a:cubicBezTo>
                  <a:cubicBezTo>
                    <a:pt x="33" y="13"/>
                    <a:pt x="29" y="13"/>
                    <a:pt x="28" y="12"/>
                  </a:cubicBezTo>
                  <a:cubicBezTo>
                    <a:pt x="25" y="11"/>
                    <a:pt x="24" y="9"/>
                    <a:pt x="22" y="6"/>
                  </a:cubicBezTo>
                  <a:cubicBezTo>
                    <a:pt x="22" y="5"/>
                    <a:pt x="21" y="4"/>
                    <a:pt x="21" y="3"/>
                  </a:cubicBezTo>
                  <a:cubicBezTo>
                    <a:pt x="21" y="3"/>
                    <a:pt x="22" y="0"/>
                    <a:pt x="22" y="0"/>
                  </a:cubicBezTo>
                  <a:cubicBezTo>
                    <a:pt x="21" y="0"/>
                    <a:pt x="18" y="4"/>
                    <a:pt x="17" y="5"/>
                  </a:cubicBezTo>
                  <a:cubicBezTo>
                    <a:pt x="15" y="7"/>
                    <a:pt x="13" y="10"/>
                    <a:pt x="10" y="10"/>
                  </a:cubicBezTo>
                  <a:cubicBezTo>
                    <a:pt x="8" y="11"/>
                    <a:pt x="7" y="10"/>
                    <a:pt x="5" y="10"/>
                  </a:cubicBezTo>
                  <a:cubicBezTo>
                    <a:pt x="3" y="11"/>
                    <a:pt x="1" y="13"/>
                    <a:pt x="0" y="11"/>
                  </a:cubicBezTo>
                  <a:cubicBezTo>
                    <a:pt x="1" y="14"/>
                    <a:pt x="2" y="17"/>
                    <a:pt x="5" y="17"/>
                  </a:cubicBezTo>
                  <a:cubicBezTo>
                    <a:pt x="7" y="17"/>
                    <a:pt x="15" y="17"/>
                    <a:pt x="16" y="19"/>
                  </a:cubicBezTo>
                  <a:cubicBezTo>
                    <a:pt x="19" y="23"/>
                    <a:pt x="17" y="27"/>
                    <a:pt x="16" y="32"/>
                  </a:cubicBezTo>
                  <a:cubicBezTo>
                    <a:pt x="15" y="33"/>
                    <a:pt x="11" y="34"/>
                    <a:pt x="11" y="34"/>
                  </a:cubicBezTo>
                  <a:cubicBezTo>
                    <a:pt x="7" y="35"/>
                    <a:pt x="3" y="36"/>
                    <a:pt x="0" y="37"/>
                  </a:cubicBezTo>
                  <a:cubicBezTo>
                    <a:pt x="2" y="41"/>
                    <a:pt x="4" y="45"/>
                    <a:pt x="5" y="49"/>
                  </a:cubicBezTo>
                  <a:cubicBezTo>
                    <a:pt x="8" y="48"/>
                    <a:pt x="11" y="48"/>
                    <a:pt x="14" y="48"/>
                  </a:cubicBezTo>
                  <a:cubicBezTo>
                    <a:pt x="18" y="47"/>
                    <a:pt x="15" y="46"/>
                    <a:pt x="17" y="44"/>
                  </a:cubicBezTo>
                  <a:cubicBezTo>
                    <a:pt x="19" y="43"/>
                    <a:pt x="22" y="44"/>
                    <a:pt x="23" y="42"/>
                  </a:cubicBezTo>
                  <a:cubicBezTo>
                    <a:pt x="25" y="40"/>
                    <a:pt x="25" y="39"/>
                    <a:pt x="28" y="38"/>
                  </a:cubicBezTo>
                  <a:cubicBezTo>
                    <a:pt x="30" y="37"/>
                    <a:pt x="29" y="34"/>
                    <a:pt x="29" y="32"/>
                  </a:cubicBezTo>
                  <a:cubicBezTo>
                    <a:pt x="28" y="30"/>
                    <a:pt x="30" y="30"/>
                    <a:pt x="32" y="30"/>
                  </a:cubicBezTo>
                  <a:cubicBezTo>
                    <a:pt x="35" y="29"/>
                    <a:pt x="35" y="26"/>
                    <a:pt x="37" y="24"/>
                  </a:cubicBezTo>
                  <a:cubicBezTo>
                    <a:pt x="38" y="23"/>
                    <a:pt x="41" y="20"/>
                    <a:pt x="39" y="19"/>
                  </a:cubicBezTo>
                  <a:cubicBezTo>
                    <a:pt x="38" y="19"/>
                    <a:pt x="40" y="20"/>
                    <a:pt x="39" y="19"/>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92" name="Freeform 692"/>
            <p:cNvSpPr/>
            <p:nvPr/>
          </p:nvSpPr>
          <p:spPr bwMode="auto">
            <a:xfrm>
              <a:off x="14897646" y="6892386"/>
              <a:ext cx="512741" cy="222990"/>
            </a:xfrm>
            <a:custGeom>
              <a:avLst/>
              <a:gdLst>
                <a:gd name="T0" fmla="*/ 55 w 55"/>
                <a:gd name="T1" fmla="*/ 5 h 24"/>
                <a:gd name="T2" fmla="*/ 47 w 55"/>
                <a:gd name="T3" fmla="*/ 3 h 24"/>
                <a:gd name="T4" fmla="*/ 36 w 55"/>
                <a:gd name="T5" fmla="*/ 2 h 24"/>
                <a:gd name="T6" fmla="*/ 27 w 55"/>
                <a:gd name="T7" fmla="*/ 0 h 24"/>
                <a:gd name="T8" fmla="*/ 22 w 55"/>
                <a:gd name="T9" fmla="*/ 2 h 24"/>
                <a:gd name="T10" fmla="*/ 19 w 55"/>
                <a:gd name="T11" fmla="*/ 4 h 24"/>
                <a:gd name="T12" fmla="*/ 11 w 55"/>
                <a:gd name="T13" fmla="*/ 5 h 24"/>
                <a:gd name="T14" fmla="*/ 9 w 55"/>
                <a:gd name="T15" fmla="*/ 7 h 24"/>
                <a:gd name="T16" fmla="*/ 8 w 55"/>
                <a:gd name="T17" fmla="*/ 11 h 24"/>
                <a:gd name="T18" fmla="*/ 12 w 55"/>
                <a:gd name="T19" fmla="*/ 12 h 24"/>
                <a:gd name="T20" fmla="*/ 15 w 55"/>
                <a:gd name="T21" fmla="*/ 12 h 24"/>
                <a:gd name="T22" fmla="*/ 19 w 55"/>
                <a:gd name="T23" fmla="*/ 15 h 24"/>
                <a:gd name="T24" fmla="*/ 15 w 55"/>
                <a:gd name="T25" fmla="*/ 17 h 24"/>
                <a:gd name="T26" fmla="*/ 11 w 55"/>
                <a:gd name="T27" fmla="*/ 17 h 24"/>
                <a:gd name="T28" fmla="*/ 10 w 55"/>
                <a:gd name="T29" fmla="*/ 20 h 24"/>
                <a:gd name="T30" fmla="*/ 1 w 55"/>
                <a:gd name="T31" fmla="*/ 20 h 24"/>
                <a:gd name="T32" fmla="*/ 11 w 55"/>
                <a:gd name="T33" fmla="*/ 22 h 24"/>
                <a:gd name="T34" fmla="*/ 15 w 55"/>
                <a:gd name="T35" fmla="*/ 23 h 24"/>
                <a:gd name="T36" fmla="*/ 21 w 55"/>
                <a:gd name="T37" fmla="*/ 23 h 24"/>
                <a:gd name="T38" fmla="*/ 25 w 55"/>
                <a:gd name="T39" fmla="*/ 20 h 24"/>
                <a:gd name="T40" fmla="*/ 28 w 55"/>
                <a:gd name="T41" fmla="*/ 17 h 24"/>
                <a:gd name="T42" fmla="*/ 33 w 55"/>
                <a:gd name="T43" fmla="*/ 16 h 24"/>
                <a:gd name="T44" fmla="*/ 37 w 55"/>
                <a:gd name="T45" fmla="*/ 16 h 24"/>
                <a:gd name="T46" fmla="*/ 40 w 55"/>
                <a:gd name="T47" fmla="*/ 13 h 24"/>
                <a:gd name="T48" fmla="*/ 44 w 55"/>
                <a:gd name="T49" fmla="*/ 12 h 24"/>
                <a:gd name="T50" fmla="*/ 54 w 55"/>
                <a:gd name="T51" fmla="*/ 7 h 24"/>
                <a:gd name="T52" fmla="*/ 55 w 55"/>
                <a:gd name="T53"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24">
                  <a:moveTo>
                    <a:pt x="55" y="5"/>
                  </a:moveTo>
                  <a:cubicBezTo>
                    <a:pt x="52" y="5"/>
                    <a:pt x="50" y="3"/>
                    <a:pt x="47" y="3"/>
                  </a:cubicBezTo>
                  <a:cubicBezTo>
                    <a:pt x="44" y="2"/>
                    <a:pt x="40" y="2"/>
                    <a:pt x="36" y="2"/>
                  </a:cubicBezTo>
                  <a:cubicBezTo>
                    <a:pt x="33" y="2"/>
                    <a:pt x="30" y="2"/>
                    <a:pt x="27" y="0"/>
                  </a:cubicBezTo>
                  <a:cubicBezTo>
                    <a:pt x="25" y="0"/>
                    <a:pt x="23" y="0"/>
                    <a:pt x="22" y="2"/>
                  </a:cubicBezTo>
                  <a:cubicBezTo>
                    <a:pt x="22" y="4"/>
                    <a:pt x="21" y="5"/>
                    <a:pt x="19" y="4"/>
                  </a:cubicBezTo>
                  <a:cubicBezTo>
                    <a:pt x="17" y="3"/>
                    <a:pt x="12" y="1"/>
                    <a:pt x="11" y="5"/>
                  </a:cubicBezTo>
                  <a:cubicBezTo>
                    <a:pt x="10" y="6"/>
                    <a:pt x="11" y="6"/>
                    <a:pt x="9" y="7"/>
                  </a:cubicBezTo>
                  <a:cubicBezTo>
                    <a:pt x="8" y="8"/>
                    <a:pt x="6" y="10"/>
                    <a:pt x="8" y="11"/>
                  </a:cubicBezTo>
                  <a:cubicBezTo>
                    <a:pt x="9" y="12"/>
                    <a:pt x="12" y="13"/>
                    <a:pt x="12" y="12"/>
                  </a:cubicBezTo>
                  <a:cubicBezTo>
                    <a:pt x="13" y="10"/>
                    <a:pt x="14" y="11"/>
                    <a:pt x="15" y="12"/>
                  </a:cubicBezTo>
                  <a:cubicBezTo>
                    <a:pt x="16" y="13"/>
                    <a:pt x="20" y="14"/>
                    <a:pt x="19" y="15"/>
                  </a:cubicBezTo>
                  <a:cubicBezTo>
                    <a:pt x="19" y="16"/>
                    <a:pt x="16" y="16"/>
                    <a:pt x="15" y="17"/>
                  </a:cubicBezTo>
                  <a:cubicBezTo>
                    <a:pt x="14" y="18"/>
                    <a:pt x="13" y="19"/>
                    <a:pt x="11" y="17"/>
                  </a:cubicBezTo>
                  <a:cubicBezTo>
                    <a:pt x="10" y="16"/>
                    <a:pt x="10" y="19"/>
                    <a:pt x="10" y="20"/>
                  </a:cubicBezTo>
                  <a:cubicBezTo>
                    <a:pt x="6" y="22"/>
                    <a:pt x="4" y="15"/>
                    <a:pt x="1" y="20"/>
                  </a:cubicBezTo>
                  <a:cubicBezTo>
                    <a:pt x="0" y="21"/>
                    <a:pt x="10" y="23"/>
                    <a:pt x="11" y="22"/>
                  </a:cubicBezTo>
                  <a:cubicBezTo>
                    <a:pt x="12" y="21"/>
                    <a:pt x="14" y="22"/>
                    <a:pt x="15" y="23"/>
                  </a:cubicBezTo>
                  <a:cubicBezTo>
                    <a:pt x="16" y="23"/>
                    <a:pt x="19" y="24"/>
                    <a:pt x="21" y="23"/>
                  </a:cubicBezTo>
                  <a:cubicBezTo>
                    <a:pt x="22" y="22"/>
                    <a:pt x="24" y="23"/>
                    <a:pt x="25" y="20"/>
                  </a:cubicBezTo>
                  <a:cubicBezTo>
                    <a:pt x="25" y="19"/>
                    <a:pt x="27" y="18"/>
                    <a:pt x="28" y="17"/>
                  </a:cubicBezTo>
                  <a:cubicBezTo>
                    <a:pt x="29" y="16"/>
                    <a:pt x="33" y="16"/>
                    <a:pt x="33" y="16"/>
                  </a:cubicBezTo>
                  <a:cubicBezTo>
                    <a:pt x="34" y="18"/>
                    <a:pt x="35" y="16"/>
                    <a:pt x="37" y="16"/>
                  </a:cubicBezTo>
                  <a:cubicBezTo>
                    <a:pt x="38" y="16"/>
                    <a:pt x="39" y="13"/>
                    <a:pt x="40" y="13"/>
                  </a:cubicBezTo>
                  <a:cubicBezTo>
                    <a:pt x="41" y="12"/>
                    <a:pt x="43" y="13"/>
                    <a:pt x="44" y="12"/>
                  </a:cubicBezTo>
                  <a:cubicBezTo>
                    <a:pt x="48" y="11"/>
                    <a:pt x="50" y="9"/>
                    <a:pt x="54" y="7"/>
                  </a:cubicBezTo>
                  <a:cubicBezTo>
                    <a:pt x="55" y="7"/>
                    <a:pt x="55" y="7"/>
                    <a:pt x="55" y="5"/>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93" name="Freeform 693"/>
            <p:cNvSpPr/>
            <p:nvPr/>
          </p:nvSpPr>
          <p:spPr bwMode="auto">
            <a:xfrm>
              <a:off x="14273445" y="6752222"/>
              <a:ext cx="831212" cy="487388"/>
            </a:xfrm>
            <a:custGeom>
              <a:avLst/>
              <a:gdLst>
                <a:gd name="T0" fmla="*/ 78 w 89"/>
                <a:gd name="T1" fmla="*/ 32 h 52"/>
                <a:gd name="T2" fmla="*/ 81 w 89"/>
                <a:gd name="T3" fmla="*/ 33 h 52"/>
                <a:gd name="T4" fmla="*/ 84 w 89"/>
                <a:gd name="T5" fmla="*/ 31 h 52"/>
                <a:gd name="T6" fmla="*/ 81 w 89"/>
                <a:gd name="T7" fmla="*/ 26 h 52"/>
                <a:gd name="T8" fmla="*/ 79 w 89"/>
                <a:gd name="T9" fmla="*/ 27 h 52"/>
                <a:gd name="T10" fmla="*/ 75 w 89"/>
                <a:gd name="T11" fmla="*/ 27 h 52"/>
                <a:gd name="T12" fmla="*/ 78 w 89"/>
                <a:gd name="T13" fmla="*/ 21 h 52"/>
                <a:gd name="T14" fmla="*/ 74 w 89"/>
                <a:gd name="T15" fmla="*/ 22 h 52"/>
                <a:gd name="T16" fmla="*/ 68 w 89"/>
                <a:gd name="T17" fmla="*/ 25 h 52"/>
                <a:gd name="T18" fmla="*/ 65 w 89"/>
                <a:gd name="T19" fmla="*/ 29 h 52"/>
                <a:gd name="T20" fmla="*/ 62 w 89"/>
                <a:gd name="T21" fmla="*/ 28 h 52"/>
                <a:gd name="T22" fmla="*/ 57 w 89"/>
                <a:gd name="T23" fmla="*/ 27 h 52"/>
                <a:gd name="T24" fmla="*/ 53 w 89"/>
                <a:gd name="T25" fmla="*/ 23 h 52"/>
                <a:gd name="T26" fmla="*/ 52 w 89"/>
                <a:gd name="T27" fmla="*/ 17 h 52"/>
                <a:gd name="T28" fmla="*/ 49 w 89"/>
                <a:gd name="T29" fmla="*/ 13 h 52"/>
                <a:gd name="T30" fmla="*/ 45 w 89"/>
                <a:gd name="T31" fmla="*/ 12 h 52"/>
                <a:gd name="T32" fmla="*/ 38 w 89"/>
                <a:gd name="T33" fmla="*/ 12 h 52"/>
                <a:gd name="T34" fmla="*/ 31 w 89"/>
                <a:gd name="T35" fmla="*/ 12 h 52"/>
                <a:gd name="T36" fmla="*/ 27 w 89"/>
                <a:gd name="T37" fmla="*/ 8 h 52"/>
                <a:gd name="T38" fmla="*/ 23 w 89"/>
                <a:gd name="T39" fmla="*/ 8 h 52"/>
                <a:gd name="T40" fmla="*/ 19 w 89"/>
                <a:gd name="T41" fmla="*/ 10 h 52"/>
                <a:gd name="T42" fmla="*/ 17 w 89"/>
                <a:gd name="T43" fmla="*/ 6 h 52"/>
                <a:gd name="T44" fmla="*/ 15 w 89"/>
                <a:gd name="T45" fmla="*/ 1 h 52"/>
                <a:gd name="T46" fmla="*/ 15 w 89"/>
                <a:gd name="T47" fmla="*/ 5 h 52"/>
                <a:gd name="T48" fmla="*/ 14 w 89"/>
                <a:gd name="T49" fmla="*/ 8 h 52"/>
                <a:gd name="T50" fmla="*/ 13 w 89"/>
                <a:gd name="T51" fmla="*/ 3 h 52"/>
                <a:gd name="T52" fmla="*/ 14 w 89"/>
                <a:gd name="T53" fmla="*/ 0 h 52"/>
                <a:gd name="T54" fmla="*/ 1 w 89"/>
                <a:gd name="T55" fmla="*/ 4 h 52"/>
                <a:gd name="T56" fmla="*/ 1 w 89"/>
                <a:gd name="T57" fmla="*/ 15 h 52"/>
                <a:gd name="T58" fmla="*/ 1 w 89"/>
                <a:gd name="T59" fmla="*/ 23 h 52"/>
                <a:gd name="T60" fmla="*/ 2 w 89"/>
                <a:gd name="T61" fmla="*/ 26 h 52"/>
                <a:gd name="T62" fmla="*/ 6 w 89"/>
                <a:gd name="T63" fmla="*/ 26 h 52"/>
                <a:gd name="T64" fmla="*/ 6 w 89"/>
                <a:gd name="T65" fmla="*/ 23 h 52"/>
                <a:gd name="T66" fmla="*/ 10 w 89"/>
                <a:gd name="T67" fmla="*/ 20 h 52"/>
                <a:gd name="T68" fmla="*/ 13 w 89"/>
                <a:gd name="T69" fmla="*/ 18 h 52"/>
                <a:gd name="T70" fmla="*/ 17 w 89"/>
                <a:gd name="T71" fmla="*/ 19 h 52"/>
                <a:gd name="T72" fmla="*/ 21 w 89"/>
                <a:gd name="T73" fmla="*/ 20 h 52"/>
                <a:gd name="T74" fmla="*/ 21 w 89"/>
                <a:gd name="T75" fmla="*/ 24 h 52"/>
                <a:gd name="T76" fmla="*/ 26 w 89"/>
                <a:gd name="T77" fmla="*/ 27 h 52"/>
                <a:gd name="T78" fmla="*/ 33 w 89"/>
                <a:gd name="T79" fmla="*/ 34 h 52"/>
                <a:gd name="T80" fmla="*/ 38 w 89"/>
                <a:gd name="T81" fmla="*/ 37 h 52"/>
                <a:gd name="T82" fmla="*/ 41 w 89"/>
                <a:gd name="T83" fmla="*/ 39 h 52"/>
                <a:gd name="T84" fmla="*/ 50 w 89"/>
                <a:gd name="T85" fmla="*/ 45 h 52"/>
                <a:gd name="T86" fmla="*/ 54 w 89"/>
                <a:gd name="T87" fmla="*/ 49 h 52"/>
                <a:gd name="T88" fmla="*/ 61 w 89"/>
                <a:gd name="T89" fmla="*/ 52 h 52"/>
                <a:gd name="T90" fmla="*/ 63 w 89"/>
                <a:gd name="T91" fmla="*/ 47 h 52"/>
                <a:gd name="T92" fmla="*/ 62 w 89"/>
                <a:gd name="T93" fmla="*/ 42 h 52"/>
                <a:gd name="T94" fmla="*/ 59 w 89"/>
                <a:gd name="T95" fmla="*/ 38 h 52"/>
                <a:gd name="T96" fmla="*/ 64 w 89"/>
                <a:gd name="T97" fmla="*/ 36 h 52"/>
                <a:gd name="T98" fmla="*/ 66 w 89"/>
                <a:gd name="T99" fmla="*/ 33 h 52"/>
                <a:gd name="T100" fmla="*/ 68 w 89"/>
                <a:gd name="T101" fmla="*/ 30 h 52"/>
                <a:gd name="T102" fmla="*/ 71 w 89"/>
                <a:gd name="T103" fmla="*/ 30 h 52"/>
                <a:gd name="T104" fmla="*/ 74 w 89"/>
                <a:gd name="T105" fmla="*/ 29 h 52"/>
                <a:gd name="T106" fmla="*/ 74 w 89"/>
                <a:gd name="T107" fmla="*/ 34 h 52"/>
                <a:gd name="T108" fmla="*/ 77 w 89"/>
                <a:gd name="T109" fmla="*/ 34 h 52"/>
                <a:gd name="T110" fmla="*/ 78 w 89"/>
                <a:gd name="T111" fmla="*/ 32 h 52"/>
                <a:gd name="T112" fmla="*/ 78 w 89"/>
                <a:gd name="T113"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52">
                  <a:moveTo>
                    <a:pt x="78" y="32"/>
                  </a:moveTo>
                  <a:cubicBezTo>
                    <a:pt x="79" y="33"/>
                    <a:pt x="79" y="34"/>
                    <a:pt x="81" y="33"/>
                  </a:cubicBezTo>
                  <a:cubicBezTo>
                    <a:pt x="82" y="33"/>
                    <a:pt x="83" y="31"/>
                    <a:pt x="84" y="31"/>
                  </a:cubicBezTo>
                  <a:cubicBezTo>
                    <a:pt x="89" y="30"/>
                    <a:pt x="83" y="28"/>
                    <a:pt x="81" y="26"/>
                  </a:cubicBezTo>
                  <a:cubicBezTo>
                    <a:pt x="80" y="25"/>
                    <a:pt x="80" y="26"/>
                    <a:pt x="79" y="27"/>
                  </a:cubicBezTo>
                  <a:cubicBezTo>
                    <a:pt x="79" y="28"/>
                    <a:pt x="76" y="27"/>
                    <a:pt x="75" y="27"/>
                  </a:cubicBezTo>
                  <a:cubicBezTo>
                    <a:pt x="71" y="25"/>
                    <a:pt x="77" y="22"/>
                    <a:pt x="78" y="21"/>
                  </a:cubicBezTo>
                  <a:cubicBezTo>
                    <a:pt x="78" y="21"/>
                    <a:pt x="74" y="22"/>
                    <a:pt x="74" y="22"/>
                  </a:cubicBezTo>
                  <a:cubicBezTo>
                    <a:pt x="72" y="23"/>
                    <a:pt x="70" y="23"/>
                    <a:pt x="68" y="25"/>
                  </a:cubicBezTo>
                  <a:cubicBezTo>
                    <a:pt x="67" y="26"/>
                    <a:pt x="66" y="28"/>
                    <a:pt x="65" y="29"/>
                  </a:cubicBezTo>
                  <a:cubicBezTo>
                    <a:pt x="64" y="32"/>
                    <a:pt x="63" y="30"/>
                    <a:pt x="62" y="28"/>
                  </a:cubicBezTo>
                  <a:cubicBezTo>
                    <a:pt x="61" y="26"/>
                    <a:pt x="59" y="27"/>
                    <a:pt x="57" y="27"/>
                  </a:cubicBezTo>
                  <a:cubicBezTo>
                    <a:pt x="55" y="27"/>
                    <a:pt x="54" y="24"/>
                    <a:pt x="53" y="23"/>
                  </a:cubicBezTo>
                  <a:cubicBezTo>
                    <a:pt x="51" y="21"/>
                    <a:pt x="54" y="19"/>
                    <a:pt x="52" y="17"/>
                  </a:cubicBezTo>
                  <a:cubicBezTo>
                    <a:pt x="51" y="16"/>
                    <a:pt x="50" y="14"/>
                    <a:pt x="49" y="13"/>
                  </a:cubicBezTo>
                  <a:cubicBezTo>
                    <a:pt x="48" y="12"/>
                    <a:pt x="46" y="11"/>
                    <a:pt x="45" y="12"/>
                  </a:cubicBezTo>
                  <a:cubicBezTo>
                    <a:pt x="43" y="13"/>
                    <a:pt x="41" y="12"/>
                    <a:pt x="38" y="12"/>
                  </a:cubicBezTo>
                  <a:cubicBezTo>
                    <a:pt x="36" y="12"/>
                    <a:pt x="33" y="13"/>
                    <a:pt x="31" y="12"/>
                  </a:cubicBezTo>
                  <a:cubicBezTo>
                    <a:pt x="30" y="11"/>
                    <a:pt x="28" y="9"/>
                    <a:pt x="27" y="8"/>
                  </a:cubicBezTo>
                  <a:cubicBezTo>
                    <a:pt x="25" y="6"/>
                    <a:pt x="24" y="6"/>
                    <a:pt x="23" y="8"/>
                  </a:cubicBezTo>
                  <a:cubicBezTo>
                    <a:pt x="22" y="9"/>
                    <a:pt x="21" y="10"/>
                    <a:pt x="19" y="10"/>
                  </a:cubicBezTo>
                  <a:cubicBezTo>
                    <a:pt x="16" y="10"/>
                    <a:pt x="16" y="8"/>
                    <a:pt x="17" y="6"/>
                  </a:cubicBezTo>
                  <a:cubicBezTo>
                    <a:pt x="18" y="3"/>
                    <a:pt x="18" y="3"/>
                    <a:pt x="15" y="1"/>
                  </a:cubicBezTo>
                  <a:cubicBezTo>
                    <a:pt x="15" y="2"/>
                    <a:pt x="15" y="4"/>
                    <a:pt x="15" y="5"/>
                  </a:cubicBezTo>
                  <a:cubicBezTo>
                    <a:pt x="15" y="7"/>
                    <a:pt x="16" y="8"/>
                    <a:pt x="14" y="8"/>
                  </a:cubicBezTo>
                  <a:cubicBezTo>
                    <a:pt x="12" y="7"/>
                    <a:pt x="12" y="4"/>
                    <a:pt x="13" y="3"/>
                  </a:cubicBezTo>
                  <a:cubicBezTo>
                    <a:pt x="13" y="3"/>
                    <a:pt x="15" y="0"/>
                    <a:pt x="14" y="0"/>
                  </a:cubicBezTo>
                  <a:cubicBezTo>
                    <a:pt x="9" y="1"/>
                    <a:pt x="5" y="2"/>
                    <a:pt x="1" y="4"/>
                  </a:cubicBezTo>
                  <a:cubicBezTo>
                    <a:pt x="0" y="4"/>
                    <a:pt x="1" y="14"/>
                    <a:pt x="1" y="15"/>
                  </a:cubicBezTo>
                  <a:cubicBezTo>
                    <a:pt x="1" y="18"/>
                    <a:pt x="1" y="21"/>
                    <a:pt x="1" y="23"/>
                  </a:cubicBezTo>
                  <a:cubicBezTo>
                    <a:pt x="1" y="25"/>
                    <a:pt x="0" y="26"/>
                    <a:pt x="2" y="26"/>
                  </a:cubicBezTo>
                  <a:cubicBezTo>
                    <a:pt x="3" y="26"/>
                    <a:pt x="4" y="26"/>
                    <a:pt x="6" y="26"/>
                  </a:cubicBezTo>
                  <a:cubicBezTo>
                    <a:pt x="8" y="26"/>
                    <a:pt x="5" y="24"/>
                    <a:pt x="6" y="23"/>
                  </a:cubicBezTo>
                  <a:cubicBezTo>
                    <a:pt x="7" y="21"/>
                    <a:pt x="9" y="22"/>
                    <a:pt x="10" y="20"/>
                  </a:cubicBezTo>
                  <a:cubicBezTo>
                    <a:pt x="12" y="19"/>
                    <a:pt x="12" y="19"/>
                    <a:pt x="13" y="18"/>
                  </a:cubicBezTo>
                  <a:cubicBezTo>
                    <a:pt x="15" y="17"/>
                    <a:pt x="16" y="18"/>
                    <a:pt x="17" y="19"/>
                  </a:cubicBezTo>
                  <a:cubicBezTo>
                    <a:pt x="18" y="20"/>
                    <a:pt x="21" y="20"/>
                    <a:pt x="21" y="20"/>
                  </a:cubicBezTo>
                  <a:cubicBezTo>
                    <a:pt x="22" y="22"/>
                    <a:pt x="21" y="23"/>
                    <a:pt x="21" y="24"/>
                  </a:cubicBezTo>
                  <a:cubicBezTo>
                    <a:pt x="22" y="27"/>
                    <a:pt x="25" y="27"/>
                    <a:pt x="26" y="27"/>
                  </a:cubicBezTo>
                  <a:cubicBezTo>
                    <a:pt x="31" y="27"/>
                    <a:pt x="31" y="30"/>
                    <a:pt x="33" y="34"/>
                  </a:cubicBezTo>
                  <a:cubicBezTo>
                    <a:pt x="34" y="35"/>
                    <a:pt x="36" y="36"/>
                    <a:pt x="38" y="37"/>
                  </a:cubicBezTo>
                  <a:cubicBezTo>
                    <a:pt x="39" y="37"/>
                    <a:pt x="40" y="38"/>
                    <a:pt x="41" y="39"/>
                  </a:cubicBezTo>
                  <a:cubicBezTo>
                    <a:pt x="44" y="41"/>
                    <a:pt x="47" y="44"/>
                    <a:pt x="50" y="45"/>
                  </a:cubicBezTo>
                  <a:cubicBezTo>
                    <a:pt x="54" y="46"/>
                    <a:pt x="54" y="46"/>
                    <a:pt x="54" y="49"/>
                  </a:cubicBezTo>
                  <a:cubicBezTo>
                    <a:pt x="56" y="49"/>
                    <a:pt x="59" y="51"/>
                    <a:pt x="61" y="52"/>
                  </a:cubicBezTo>
                  <a:cubicBezTo>
                    <a:pt x="61" y="49"/>
                    <a:pt x="60" y="49"/>
                    <a:pt x="63" y="47"/>
                  </a:cubicBezTo>
                  <a:cubicBezTo>
                    <a:pt x="64" y="45"/>
                    <a:pt x="62" y="44"/>
                    <a:pt x="62" y="42"/>
                  </a:cubicBezTo>
                  <a:cubicBezTo>
                    <a:pt x="63" y="39"/>
                    <a:pt x="60" y="40"/>
                    <a:pt x="59" y="38"/>
                  </a:cubicBezTo>
                  <a:cubicBezTo>
                    <a:pt x="58" y="36"/>
                    <a:pt x="63" y="37"/>
                    <a:pt x="64" y="36"/>
                  </a:cubicBezTo>
                  <a:cubicBezTo>
                    <a:pt x="67" y="35"/>
                    <a:pt x="64" y="32"/>
                    <a:pt x="66" y="33"/>
                  </a:cubicBezTo>
                  <a:cubicBezTo>
                    <a:pt x="70" y="33"/>
                    <a:pt x="66" y="30"/>
                    <a:pt x="68" y="30"/>
                  </a:cubicBezTo>
                  <a:cubicBezTo>
                    <a:pt x="69" y="29"/>
                    <a:pt x="70" y="31"/>
                    <a:pt x="71" y="30"/>
                  </a:cubicBezTo>
                  <a:cubicBezTo>
                    <a:pt x="72" y="30"/>
                    <a:pt x="73" y="29"/>
                    <a:pt x="74" y="29"/>
                  </a:cubicBezTo>
                  <a:cubicBezTo>
                    <a:pt x="76" y="29"/>
                    <a:pt x="74" y="33"/>
                    <a:pt x="74" y="34"/>
                  </a:cubicBezTo>
                  <a:cubicBezTo>
                    <a:pt x="75" y="34"/>
                    <a:pt x="77" y="31"/>
                    <a:pt x="77" y="34"/>
                  </a:cubicBezTo>
                  <a:cubicBezTo>
                    <a:pt x="77" y="34"/>
                    <a:pt x="77" y="32"/>
                    <a:pt x="78" y="32"/>
                  </a:cubicBezTo>
                  <a:cubicBezTo>
                    <a:pt x="79" y="32"/>
                    <a:pt x="77" y="32"/>
                    <a:pt x="78" y="3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94" name="Freeform 694"/>
            <p:cNvSpPr/>
            <p:nvPr/>
          </p:nvSpPr>
          <p:spPr bwMode="auto">
            <a:xfrm>
              <a:off x="14525037" y="7293764"/>
              <a:ext cx="0" cy="955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95" name="Freeform 695"/>
            <p:cNvSpPr/>
            <p:nvPr/>
          </p:nvSpPr>
          <p:spPr bwMode="auto">
            <a:xfrm>
              <a:off x="14095099" y="6921055"/>
              <a:ext cx="681527" cy="401378"/>
            </a:xfrm>
            <a:custGeom>
              <a:avLst/>
              <a:gdLst>
                <a:gd name="T0" fmla="*/ 73 w 73"/>
                <a:gd name="T1" fmla="*/ 28 h 43"/>
                <a:gd name="T2" fmla="*/ 69 w 73"/>
                <a:gd name="T3" fmla="*/ 27 h 43"/>
                <a:gd name="T4" fmla="*/ 65 w 73"/>
                <a:gd name="T5" fmla="*/ 24 h 43"/>
                <a:gd name="T6" fmla="*/ 58 w 73"/>
                <a:gd name="T7" fmla="*/ 20 h 43"/>
                <a:gd name="T8" fmla="*/ 52 w 73"/>
                <a:gd name="T9" fmla="*/ 16 h 43"/>
                <a:gd name="T10" fmla="*/ 47 w 73"/>
                <a:gd name="T11" fmla="*/ 9 h 43"/>
                <a:gd name="T12" fmla="*/ 40 w 73"/>
                <a:gd name="T13" fmla="*/ 5 h 43"/>
                <a:gd name="T14" fmla="*/ 40 w 73"/>
                <a:gd name="T15" fmla="*/ 2 h 43"/>
                <a:gd name="T16" fmla="*/ 36 w 73"/>
                <a:gd name="T17" fmla="*/ 1 h 43"/>
                <a:gd name="T18" fmla="*/ 34 w 73"/>
                <a:gd name="T19" fmla="*/ 0 h 43"/>
                <a:gd name="T20" fmla="*/ 31 w 73"/>
                <a:gd name="T21" fmla="*/ 1 h 43"/>
                <a:gd name="T22" fmla="*/ 28 w 73"/>
                <a:gd name="T23" fmla="*/ 3 h 43"/>
                <a:gd name="T24" fmla="*/ 25 w 73"/>
                <a:gd name="T25" fmla="*/ 6 h 43"/>
                <a:gd name="T26" fmla="*/ 22 w 73"/>
                <a:gd name="T27" fmla="*/ 8 h 43"/>
                <a:gd name="T28" fmla="*/ 17 w 73"/>
                <a:gd name="T29" fmla="*/ 8 h 43"/>
                <a:gd name="T30" fmla="*/ 12 w 73"/>
                <a:gd name="T31" fmla="*/ 2 h 43"/>
                <a:gd name="T32" fmla="*/ 2 w 73"/>
                <a:gd name="T33" fmla="*/ 5 h 43"/>
                <a:gd name="T34" fmla="*/ 5 w 73"/>
                <a:gd name="T35" fmla="*/ 12 h 43"/>
                <a:gd name="T36" fmla="*/ 8 w 73"/>
                <a:gd name="T37" fmla="*/ 17 h 43"/>
                <a:gd name="T38" fmla="*/ 8 w 73"/>
                <a:gd name="T39" fmla="*/ 19 h 43"/>
                <a:gd name="T40" fmla="*/ 10 w 73"/>
                <a:gd name="T41" fmla="*/ 22 h 43"/>
                <a:gd name="T42" fmla="*/ 9 w 73"/>
                <a:gd name="T43" fmla="*/ 26 h 43"/>
                <a:gd name="T44" fmla="*/ 9 w 73"/>
                <a:gd name="T45" fmla="*/ 31 h 43"/>
                <a:gd name="T46" fmla="*/ 14 w 73"/>
                <a:gd name="T47" fmla="*/ 29 h 43"/>
                <a:gd name="T48" fmla="*/ 17 w 73"/>
                <a:gd name="T49" fmla="*/ 26 h 43"/>
                <a:gd name="T50" fmla="*/ 27 w 73"/>
                <a:gd name="T51" fmla="*/ 27 h 43"/>
                <a:gd name="T52" fmla="*/ 37 w 73"/>
                <a:gd name="T53" fmla="*/ 31 h 43"/>
                <a:gd name="T54" fmla="*/ 45 w 73"/>
                <a:gd name="T55" fmla="*/ 35 h 43"/>
                <a:gd name="T56" fmla="*/ 46 w 73"/>
                <a:gd name="T57" fmla="*/ 37 h 43"/>
                <a:gd name="T58" fmla="*/ 48 w 73"/>
                <a:gd name="T59" fmla="*/ 42 h 43"/>
                <a:gd name="T60" fmla="*/ 53 w 73"/>
                <a:gd name="T61" fmla="*/ 43 h 43"/>
                <a:gd name="T62" fmla="*/ 57 w 73"/>
                <a:gd name="T63" fmla="*/ 40 h 43"/>
                <a:gd name="T64" fmla="*/ 62 w 73"/>
                <a:gd name="T65" fmla="*/ 38 h 43"/>
                <a:gd name="T66" fmla="*/ 65 w 73"/>
                <a:gd name="T67" fmla="*/ 33 h 43"/>
                <a:gd name="T68" fmla="*/ 69 w 73"/>
                <a:gd name="T69" fmla="*/ 31 h 43"/>
                <a:gd name="T70" fmla="*/ 73 w 73"/>
                <a:gd name="T71" fmla="*/ 31 h 43"/>
                <a:gd name="T72" fmla="*/ 73 w 73"/>
                <a:gd name="T73" fmla="*/ 2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3" h="43">
                  <a:moveTo>
                    <a:pt x="73" y="28"/>
                  </a:moveTo>
                  <a:cubicBezTo>
                    <a:pt x="72" y="27"/>
                    <a:pt x="71" y="27"/>
                    <a:pt x="69" y="27"/>
                  </a:cubicBezTo>
                  <a:cubicBezTo>
                    <a:pt x="68" y="26"/>
                    <a:pt x="66" y="25"/>
                    <a:pt x="65" y="24"/>
                  </a:cubicBezTo>
                  <a:cubicBezTo>
                    <a:pt x="63" y="23"/>
                    <a:pt x="60" y="22"/>
                    <a:pt x="58" y="20"/>
                  </a:cubicBezTo>
                  <a:cubicBezTo>
                    <a:pt x="57" y="18"/>
                    <a:pt x="54" y="18"/>
                    <a:pt x="52" y="16"/>
                  </a:cubicBezTo>
                  <a:cubicBezTo>
                    <a:pt x="51" y="13"/>
                    <a:pt x="50" y="9"/>
                    <a:pt x="47" y="9"/>
                  </a:cubicBezTo>
                  <a:cubicBezTo>
                    <a:pt x="44" y="9"/>
                    <a:pt x="40" y="9"/>
                    <a:pt x="40" y="5"/>
                  </a:cubicBezTo>
                  <a:cubicBezTo>
                    <a:pt x="40" y="4"/>
                    <a:pt x="41" y="2"/>
                    <a:pt x="40" y="2"/>
                  </a:cubicBezTo>
                  <a:cubicBezTo>
                    <a:pt x="39" y="1"/>
                    <a:pt x="38" y="2"/>
                    <a:pt x="36" y="1"/>
                  </a:cubicBezTo>
                  <a:cubicBezTo>
                    <a:pt x="36" y="1"/>
                    <a:pt x="35" y="0"/>
                    <a:pt x="34" y="0"/>
                  </a:cubicBezTo>
                  <a:cubicBezTo>
                    <a:pt x="33" y="0"/>
                    <a:pt x="32" y="1"/>
                    <a:pt x="31" y="1"/>
                  </a:cubicBezTo>
                  <a:cubicBezTo>
                    <a:pt x="30" y="0"/>
                    <a:pt x="29" y="3"/>
                    <a:pt x="28" y="3"/>
                  </a:cubicBezTo>
                  <a:cubicBezTo>
                    <a:pt x="27" y="3"/>
                    <a:pt x="24" y="4"/>
                    <a:pt x="25" y="6"/>
                  </a:cubicBezTo>
                  <a:cubicBezTo>
                    <a:pt x="26" y="9"/>
                    <a:pt x="25" y="8"/>
                    <a:pt x="22" y="8"/>
                  </a:cubicBezTo>
                  <a:cubicBezTo>
                    <a:pt x="21" y="8"/>
                    <a:pt x="18" y="8"/>
                    <a:pt x="17" y="8"/>
                  </a:cubicBezTo>
                  <a:cubicBezTo>
                    <a:pt x="15" y="6"/>
                    <a:pt x="14" y="4"/>
                    <a:pt x="12" y="2"/>
                  </a:cubicBezTo>
                  <a:cubicBezTo>
                    <a:pt x="9" y="0"/>
                    <a:pt x="5" y="3"/>
                    <a:pt x="2" y="5"/>
                  </a:cubicBezTo>
                  <a:cubicBezTo>
                    <a:pt x="3" y="6"/>
                    <a:pt x="6" y="10"/>
                    <a:pt x="5" y="12"/>
                  </a:cubicBezTo>
                  <a:cubicBezTo>
                    <a:pt x="0" y="15"/>
                    <a:pt x="6" y="15"/>
                    <a:pt x="8" y="17"/>
                  </a:cubicBezTo>
                  <a:cubicBezTo>
                    <a:pt x="8" y="17"/>
                    <a:pt x="8" y="19"/>
                    <a:pt x="8" y="19"/>
                  </a:cubicBezTo>
                  <a:cubicBezTo>
                    <a:pt x="7" y="20"/>
                    <a:pt x="9" y="22"/>
                    <a:pt x="10" y="22"/>
                  </a:cubicBezTo>
                  <a:cubicBezTo>
                    <a:pt x="10" y="23"/>
                    <a:pt x="9" y="24"/>
                    <a:pt x="9" y="26"/>
                  </a:cubicBezTo>
                  <a:cubicBezTo>
                    <a:pt x="9" y="27"/>
                    <a:pt x="9" y="29"/>
                    <a:pt x="9" y="31"/>
                  </a:cubicBezTo>
                  <a:cubicBezTo>
                    <a:pt x="11" y="31"/>
                    <a:pt x="12" y="31"/>
                    <a:pt x="14" y="29"/>
                  </a:cubicBezTo>
                  <a:cubicBezTo>
                    <a:pt x="15" y="28"/>
                    <a:pt x="16" y="27"/>
                    <a:pt x="17" y="26"/>
                  </a:cubicBezTo>
                  <a:cubicBezTo>
                    <a:pt x="21" y="26"/>
                    <a:pt x="24" y="25"/>
                    <a:pt x="27" y="27"/>
                  </a:cubicBezTo>
                  <a:cubicBezTo>
                    <a:pt x="29" y="30"/>
                    <a:pt x="35" y="28"/>
                    <a:pt x="37" y="31"/>
                  </a:cubicBezTo>
                  <a:cubicBezTo>
                    <a:pt x="39" y="34"/>
                    <a:pt x="41" y="35"/>
                    <a:pt x="45" y="35"/>
                  </a:cubicBezTo>
                  <a:cubicBezTo>
                    <a:pt x="46" y="35"/>
                    <a:pt x="46" y="35"/>
                    <a:pt x="46" y="37"/>
                  </a:cubicBezTo>
                  <a:cubicBezTo>
                    <a:pt x="46" y="40"/>
                    <a:pt x="46" y="40"/>
                    <a:pt x="48" y="42"/>
                  </a:cubicBezTo>
                  <a:cubicBezTo>
                    <a:pt x="50" y="42"/>
                    <a:pt x="51" y="43"/>
                    <a:pt x="53" y="43"/>
                  </a:cubicBezTo>
                  <a:cubicBezTo>
                    <a:pt x="56" y="43"/>
                    <a:pt x="56" y="42"/>
                    <a:pt x="57" y="40"/>
                  </a:cubicBezTo>
                  <a:cubicBezTo>
                    <a:pt x="58" y="38"/>
                    <a:pt x="60" y="39"/>
                    <a:pt x="62" y="38"/>
                  </a:cubicBezTo>
                  <a:cubicBezTo>
                    <a:pt x="64" y="37"/>
                    <a:pt x="64" y="35"/>
                    <a:pt x="65" y="33"/>
                  </a:cubicBezTo>
                  <a:cubicBezTo>
                    <a:pt x="65" y="31"/>
                    <a:pt x="68" y="33"/>
                    <a:pt x="69" y="31"/>
                  </a:cubicBezTo>
                  <a:cubicBezTo>
                    <a:pt x="69" y="29"/>
                    <a:pt x="72" y="31"/>
                    <a:pt x="73" y="31"/>
                  </a:cubicBezTo>
                  <a:cubicBezTo>
                    <a:pt x="73" y="30"/>
                    <a:pt x="73" y="29"/>
                    <a:pt x="73" y="28"/>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96" name="Freeform 696"/>
            <p:cNvSpPr/>
            <p:nvPr/>
          </p:nvSpPr>
          <p:spPr bwMode="auto">
            <a:xfrm>
              <a:off x="14814846" y="7013435"/>
              <a:ext cx="372610" cy="251657"/>
            </a:xfrm>
            <a:custGeom>
              <a:avLst/>
              <a:gdLst>
                <a:gd name="T0" fmla="*/ 30 w 40"/>
                <a:gd name="T1" fmla="*/ 10 h 27"/>
                <a:gd name="T2" fmla="*/ 25 w 40"/>
                <a:gd name="T3" fmla="*/ 10 h 27"/>
                <a:gd name="T4" fmla="*/ 21 w 40"/>
                <a:gd name="T5" fmla="*/ 8 h 27"/>
                <a:gd name="T6" fmla="*/ 19 w 40"/>
                <a:gd name="T7" fmla="*/ 9 h 27"/>
                <a:gd name="T8" fmla="*/ 17 w 40"/>
                <a:gd name="T9" fmla="*/ 9 h 27"/>
                <a:gd name="T10" fmla="*/ 10 w 40"/>
                <a:gd name="T11" fmla="*/ 8 h 27"/>
                <a:gd name="T12" fmla="*/ 12 w 40"/>
                <a:gd name="T13" fmla="*/ 5 h 27"/>
                <a:gd name="T14" fmla="*/ 16 w 40"/>
                <a:gd name="T15" fmla="*/ 7 h 27"/>
                <a:gd name="T16" fmla="*/ 19 w 40"/>
                <a:gd name="T17" fmla="*/ 5 h 27"/>
                <a:gd name="T18" fmla="*/ 16 w 40"/>
                <a:gd name="T19" fmla="*/ 6 h 27"/>
                <a:gd name="T20" fmla="*/ 16 w 40"/>
                <a:gd name="T21" fmla="*/ 1 h 27"/>
                <a:gd name="T22" fmla="*/ 14 w 40"/>
                <a:gd name="T23" fmla="*/ 2 h 27"/>
                <a:gd name="T24" fmla="*/ 10 w 40"/>
                <a:gd name="T25" fmla="*/ 2 h 27"/>
                <a:gd name="T26" fmla="*/ 8 w 40"/>
                <a:gd name="T27" fmla="*/ 5 h 27"/>
                <a:gd name="T28" fmla="*/ 6 w 40"/>
                <a:gd name="T29" fmla="*/ 8 h 27"/>
                <a:gd name="T30" fmla="*/ 1 w 40"/>
                <a:gd name="T31" fmla="*/ 10 h 27"/>
                <a:gd name="T32" fmla="*/ 4 w 40"/>
                <a:gd name="T33" fmla="*/ 14 h 27"/>
                <a:gd name="T34" fmla="*/ 4 w 40"/>
                <a:gd name="T35" fmla="*/ 19 h 27"/>
                <a:gd name="T36" fmla="*/ 4 w 40"/>
                <a:gd name="T37" fmla="*/ 24 h 27"/>
                <a:gd name="T38" fmla="*/ 9 w 40"/>
                <a:gd name="T39" fmla="*/ 22 h 27"/>
                <a:gd name="T40" fmla="*/ 12 w 40"/>
                <a:gd name="T41" fmla="*/ 20 h 27"/>
                <a:gd name="T42" fmla="*/ 17 w 40"/>
                <a:gd name="T43" fmla="*/ 17 h 27"/>
                <a:gd name="T44" fmla="*/ 20 w 40"/>
                <a:gd name="T45" fmla="*/ 17 h 27"/>
                <a:gd name="T46" fmla="*/ 22 w 40"/>
                <a:gd name="T47" fmla="*/ 21 h 27"/>
                <a:gd name="T48" fmla="*/ 21 w 40"/>
                <a:gd name="T49" fmla="*/ 24 h 27"/>
                <a:gd name="T50" fmla="*/ 27 w 40"/>
                <a:gd name="T51" fmla="*/ 23 h 27"/>
                <a:gd name="T52" fmla="*/ 32 w 40"/>
                <a:gd name="T53" fmla="*/ 21 h 27"/>
                <a:gd name="T54" fmla="*/ 39 w 40"/>
                <a:gd name="T55" fmla="*/ 21 h 27"/>
                <a:gd name="T56" fmla="*/ 38 w 40"/>
                <a:gd name="T57" fmla="*/ 18 h 27"/>
                <a:gd name="T58" fmla="*/ 36 w 40"/>
                <a:gd name="T59" fmla="*/ 14 h 27"/>
                <a:gd name="T60" fmla="*/ 32 w 40"/>
                <a:gd name="T61" fmla="*/ 9 h 27"/>
                <a:gd name="T62" fmla="*/ 30 w 40"/>
                <a:gd name="T63" fmla="*/ 10 h 27"/>
                <a:gd name="T64" fmla="*/ 30 w 40"/>
                <a:gd name="T65"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27">
                  <a:moveTo>
                    <a:pt x="30" y="10"/>
                  </a:moveTo>
                  <a:cubicBezTo>
                    <a:pt x="28" y="11"/>
                    <a:pt x="27" y="10"/>
                    <a:pt x="25" y="10"/>
                  </a:cubicBezTo>
                  <a:cubicBezTo>
                    <a:pt x="23" y="10"/>
                    <a:pt x="22" y="8"/>
                    <a:pt x="21" y="8"/>
                  </a:cubicBezTo>
                  <a:cubicBezTo>
                    <a:pt x="20" y="8"/>
                    <a:pt x="20" y="9"/>
                    <a:pt x="19" y="9"/>
                  </a:cubicBezTo>
                  <a:cubicBezTo>
                    <a:pt x="19" y="10"/>
                    <a:pt x="18" y="9"/>
                    <a:pt x="17" y="9"/>
                  </a:cubicBezTo>
                  <a:cubicBezTo>
                    <a:pt x="15" y="9"/>
                    <a:pt x="12" y="9"/>
                    <a:pt x="10" y="8"/>
                  </a:cubicBezTo>
                  <a:cubicBezTo>
                    <a:pt x="9" y="7"/>
                    <a:pt x="12" y="5"/>
                    <a:pt x="12" y="5"/>
                  </a:cubicBezTo>
                  <a:cubicBezTo>
                    <a:pt x="14" y="4"/>
                    <a:pt x="15" y="7"/>
                    <a:pt x="16" y="7"/>
                  </a:cubicBezTo>
                  <a:cubicBezTo>
                    <a:pt x="18" y="7"/>
                    <a:pt x="19" y="6"/>
                    <a:pt x="19" y="5"/>
                  </a:cubicBezTo>
                  <a:cubicBezTo>
                    <a:pt x="18" y="4"/>
                    <a:pt x="17" y="6"/>
                    <a:pt x="16" y="6"/>
                  </a:cubicBezTo>
                  <a:cubicBezTo>
                    <a:pt x="15" y="5"/>
                    <a:pt x="17" y="2"/>
                    <a:pt x="16" y="1"/>
                  </a:cubicBezTo>
                  <a:cubicBezTo>
                    <a:pt x="16" y="0"/>
                    <a:pt x="14" y="2"/>
                    <a:pt x="14" y="2"/>
                  </a:cubicBezTo>
                  <a:cubicBezTo>
                    <a:pt x="12" y="3"/>
                    <a:pt x="11" y="1"/>
                    <a:pt x="10" y="2"/>
                  </a:cubicBezTo>
                  <a:cubicBezTo>
                    <a:pt x="8" y="2"/>
                    <a:pt x="12" y="5"/>
                    <a:pt x="8" y="5"/>
                  </a:cubicBezTo>
                  <a:cubicBezTo>
                    <a:pt x="6" y="4"/>
                    <a:pt x="9" y="8"/>
                    <a:pt x="6" y="8"/>
                  </a:cubicBezTo>
                  <a:cubicBezTo>
                    <a:pt x="5" y="9"/>
                    <a:pt x="0" y="8"/>
                    <a:pt x="1" y="10"/>
                  </a:cubicBezTo>
                  <a:cubicBezTo>
                    <a:pt x="2" y="13"/>
                    <a:pt x="5" y="11"/>
                    <a:pt x="4" y="14"/>
                  </a:cubicBezTo>
                  <a:cubicBezTo>
                    <a:pt x="4" y="17"/>
                    <a:pt x="7" y="17"/>
                    <a:pt x="4" y="19"/>
                  </a:cubicBezTo>
                  <a:cubicBezTo>
                    <a:pt x="3" y="20"/>
                    <a:pt x="1" y="24"/>
                    <a:pt x="4" y="24"/>
                  </a:cubicBezTo>
                  <a:cubicBezTo>
                    <a:pt x="6" y="24"/>
                    <a:pt x="8" y="21"/>
                    <a:pt x="9" y="22"/>
                  </a:cubicBezTo>
                  <a:cubicBezTo>
                    <a:pt x="12" y="25"/>
                    <a:pt x="9" y="20"/>
                    <a:pt x="12" y="20"/>
                  </a:cubicBezTo>
                  <a:cubicBezTo>
                    <a:pt x="14" y="20"/>
                    <a:pt x="15" y="19"/>
                    <a:pt x="17" y="17"/>
                  </a:cubicBezTo>
                  <a:cubicBezTo>
                    <a:pt x="18" y="14"/>
                    <a:pt x="19" y="15"/>
                    <a:pt x="20" y="17"/>
                  </a:cubicBezTo>
                  <a:cubicBezTo>
                    <a:pt x="21" y="18"/>
                    <a:pt x="22" y="19"/>
                    <a:pt x="22" y="21"/>
                  </a:cubicBezTo>
                  <a:cubicBezTo>
                    <a:pt x="22" y="22"/>
                    <a:pt x="21" y="23"/>
                    <a:pt x="21" y="24"/>
                  </a:cubicBezTo>
                  <a:cubicBezTo>
                    <a:pt x="22" y="27"/>
                    <a:pt x="26" y="24"/>
                    <a:pt x="27" y="23"/>
                  </a:cubicBezTo>
                  <a:cubicBezTo>
                    <a:pt x="28" y="22"/>
                    <a:pt x="31" y="20"/>
                    <a:pt x="32" y="21"/>
                  </a:cubicBezTo>
                  <a:cubicBezTo>
                    <a:pt x="34" y="23"/>
                    <a:pt x="36" y="20"/>
                    <a:pt x="39" y="21"/>
                  </a:cubicBezTo>
                  <a:cubicBezTo>
                    <a:pt x="40" y="20"/>
                    <a:pt x="38" y="18"/>
                    <a:pt x="38" y="18"/>
                  </a:cubicBezTo>
                  <a:cubicBezTo>
                    <a:pt x="37" y="16"/>
                    <a:pt x="38" y="14"/>
                    <a:pt x="36" y="14"/>
                  </a:cubicBezTo>
                  <a:cubicBezTo>
                    <a:pt x="33" y="15"/>
                    <a:pt x="31" y="12"/>
                    <a:pt x="32" y="9"/>
                  </a:cubicBezTo>
                  <a:cubicBezTo>
                    <a:pt x="32" y="9"/>
                    <a:pt x="31" y="9"/>
                    <a:pt x="30" y="10"/>
                  </a:cubicBezTo>
                  <a:cubicBezTo>
                    <a:pt x="29" y="10"/>
                    <a:pt x="31" y="9"/>
                    <a:pt x="30" y="1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97" name="Freeform 697"/>
            <p:cNvSpPr/>
            <p:nvPr/>
          </p:nvSpPr>
          <p:spPr bwMode="auto">
            <a:xfrm>
              <a:off x="14515484" y="7230053"/>
              <a:ext cx="773889" cy="691265"/>
            </a:xfrm>
            <a:custGeom>
              <a:avLst/>
              <a:gdLst>
                <a:gd name="T0" fmla="*/ 8 w 83"/>
                <a:gd name="T1" fmla="*/ 51 h 74"/>
                <a:gd name="T2" fmla="*/ 9 w 83"/>
                <a:gd name="T3" fmla="*/ 54 h 74"/>
                <a:gd name="T4" fmla="*/ 11 w 83"/>
                <a:gd name="T5" fmla="*/ 57 h 74"/>
                <a:gd name="T6" fmla="*/ 5 w 83"/>
                <a:gd name="T7" fmla="*/ 61 h 74"/>
                <a:gd name="T8" fmla="*/ 3 w 83"/>
                <a:gd name="T9" fmla="*/ 64 h 74"/>
                <a:gd name="T10" fmla="*/ 6 w 83"/>
                <a:gd name="T11" fmla="*/ 66 h 74"/>
                <a:gd name="T12" fmla="*/ 13 w 83"/>
                <a:gd name="T13" fmla="*/ 64 h 74"/>
                <a:gd name="T14" fmla="*/ 19 w 83"/>
                <a:gd name="T15" fmla="*/ 65 h 74"/>
                <a:gd name="T16" fmla="*/ 23 w 83"/>
                <a:gd name="T17" fmla="*/ 65 h 74"/>
                <a:gd name="T18" fmla="*/ 28 w 83"/>
                <a:gd name="T19" fmla="*/ 64 h 74"/>
                <a:gd name="T20" fmla="*/ 29 w 83"/>
                <a:gd name="T21" fmla="*/ 67 h 74"/>
                <a:gd name="T22" fmla="*/ 32 w 83"/>
                <a:gd name="T23" fmla="*/ 69 h 74"/>
                <a:gd name="T24" fmla="*/ 33 w 83"/>
                <a:gd name="T25" fmla="*/ 73 h 74"/>
                <a:gd name="T26" fmla="*/ 34 w 83"/>
                <a:gd name="T27" fmla="*/ 71 h 74"/>
                <a:gd name="T28" fmla="*/ 36 w 83"/>
                <a:gd name="T29" fmla="*/ 73 h 74"/>
                <a:gd name="T30" fmla="*/ 43 w 83"/>
                <a:gd name="T31" fmla="*/ 71 h 74"/>
                <a:gd name="T32" fmla="*/ 46 w 83"/>
                <a:gd name="T33" fmla="*/ 70 h 74"/>
                <a:gd name="T34" fmla="*/ 50 w 83"/>
                <a:gd name="T35" fmla="*/ 70 h 74"/>
                <a:gd name="T36" fmla="*/ 48 w 83"/>
                <a:gd name="T37" fmla="*/ 64 h 74"/>
                <a:gd name="T38" fmla="*/ 46 w 83"/>
                <a:gd name="T39" fmla="*/ 61 h 74"/>
                <a:gd name="T40" fmla="*/ 44 w 83"/>
                <a:gd name="T41" fmla="*/ 57 h 74"/>
                <a:gd name="T42" fmla="*/ 46 w 83"/>
                <a:gd name="T43" fmla="*/ 52 h 74"/>
                <a:gd name="T44" fmla="*/ 49 w 83"/>
                <a:gd name="T45" fmla="*/ 52 h 74"/>
                <a:gd name="T46" fmla="*/ 52 w 83"/>
                <a:gd name="T47" fmla="*/ 52 h 74"/>
                <a:gd name="T48" fmla="*/ 57 w 83"/>
                <a:gd name="T49" fmla="*/ 46 h 74"/>
                <a:gd name="T50" fmla="*/ 60 w 83"/>
                <a:gd name="T51" fmla="*/ 44 h 74"/>
                <a:gd name="T52" fmla="*/ 62 w 83"/>
                <a:gd name="T53" fmla="*/ 41 h 74"/>
                <a:gd name="T54" fmla="*/ 65 w 83"/>
                <a:gd name="T55" fmla="*/ 39 h 74"/>
                <a:gd name="T56" fmla="*/ 66 w 83"/>
                <a:gd name="T57" fmla="*/ 37 h 74"/>
                <a:gd name="T58" fmla="*/ 69 w 83"/>
                <a:gd name="T59" fmla="*/ 33 h 74"/>
                <a:gd name="T60" fmla="*/ 71 w 83"/>
                <a:gd name="T61" fmla="*/ 27 h 74"/>
                <a:gd name="T62" fmla="*/ 66 w 83"/>
                <a:gd name="T63" fmla="*/ 23 h 74"/>
                <a:gd name="T64" fmla="*/ 65 w 83"/>
                <a:gd name="T65" fmla="*/ 16 h 74"/>
                <a:gd name="T66" fmla="*/ 70 w 83"/>
                <a:gd name="T67" fmla="*/ 14 h 74"/>
                <a:gd name="T68" fmla="*/ 74 w 83"/>
                <a:gd name="T69" fmla="*/ 15 h 74"/>
                <a:gd name="T70" fmla="*/ 77 w 83"/>
                <a:gd name="T71" fmla="*/ 13 h 74"/>
                <a:gd name="T72" fmla="*/ 83 w 83"/>
                <a:gd name="T73" fmla="*/ 10 h 74"/>
                <a:gd name="T74" fmla="*/ 76 w 83"/>
                <a:gd name="T75" fmla="*/ 6 h 74"/>
                <a:gd name="T76" fmla="*/ 74 w 83"/>
                <a:gd name="T77" fmla="*/ 2 h 74"/>
                <a:gd name="T78" fmla="*/ 71 w 83"/>
                <a:gd name="T79" fmla="*/ 0 h 74"/>
                <a:gd name="T80" fmla="*/ 65 w 83"/>
                <a:gd name="T81" fmla="*/ 1 h 74"/>
                <a:gd name="T82" fmla="*/ 56 w 83"/>
                <a:gd name="T83" fmla="*/ 4 h 74"/>
                <a:gd name="T84" fmla="*/ 53 w 83"/>
                <a:gd name="T85" fmla="*/ 8 h 74"/>
                <a:gd name="T86" fmla="*/ 51 w 83"/>
                <a:gd name="T87" fmla="*/ 13 h 74"/>
                <a:gd name="T88" fmla="*/ 48 w 83"/>
                <a:gd name="T89" fmla="*/ 18 h 74"/>
                <a:gd name="T90" fmla="*/ 47 w 83"/>
                <a:gd name="T91" fmla="*/ 21 h 74"/>
                <a:gd name="T92" fmla="*/ 43 w 83"/>
                <a:gd name="T93" fmla="*/ 24 h 74"/>
                <a:gd name="T94" fmla="*/ 41 w 83"/>
                <a:gd name="T95" fmla="*/ 30 h 74"/>
                <a:gd name="T96" fmla="*/ 38 w 83"/>
                <a:gd name="T97" fmla="*/ 30 h 74"/>
                <a:gd name="T98" fmla="*/ 34 w 83"/>
                <a:gd name="T99" fmla="*/ 32 h 74"/>
                <a:gd name="T100" fmla="*/ 30 w 83"/>
                <a:gd name="T101" fmla="*/ 33 h 74"/>
                <a:gd name="T102" fmla="*/ 27 w 83"/>
                <a:gd name="T103" fmla="*/ 37 h 74"/>
                <a:gd name="T104" fmla="*/ 22 w 83"/>
                <a:gd name="T105" fmla="*/ 42 h 74"/>
                <a:gd name="T106" fmla="*/ 13 w 83"/>
                <a:gd name="T107" fmla="*/ 43 h 74"/>
                <a:gd name="T108" fmla="*/ 0 w 83"/>
                <a:gd name="T109" fmla="*/ 40 h 74"/>
                <a:gd name="T110" fmla="*/ 3 w 83"/>
                <a:gd name="T111" fmla="*/ 46 h 74"/>
                <a:gd name="T112" fmla="*/ 8 w 83"/>
                <a:gd name="T113" fmla="*/ 5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 h="74">
                  <a:moveTo>
                    <a:pt x="8" y="51"/>
                  </a:moveTo>
                  <a:cubicBezTo>
                    <a:pt x="8" y="52"/>
                    <a:pt x="8" y="53"/>
                    <a:pt x="9" y="54"/>
                  </a:cubicBezTo>
                  <a:cubicBezTo>
                    <a:pt x="10" y="55"/>
                    <a:pt x="11" y="56"/>
                    <a:pt x="11" y="57"/>
                  </a:cubicBezTo>
                  <a:cubicBezTo>
                    <a:pt x="11" y="58"/>
                    <a:pt x="6" y="60"/>
                    <a:pt x="5" y="61"/>
                  </a:cubicBezTo>
                  <a:cubicBezTo>
                    <a:pt x="4" y="61"/>
                    <a:pt x="3" y="62"/>
                    <a:pt x="3" y="64"/>
                  </a:cubicBezTo>
                  <a:cubicBezTo>
                    <a:pt x="3" y="66"/>
                    <a:pt x="3" y="66"/>
                    <a:pt x="6" y="66"/>
                  </a:cubicBezTo>
                  <a:cubicBezTo>
                    <a:pt x="8" y="65"/>
                    <a:pt x="11" y="65"/>
                    <a:pt x="13" y="64"/>
                  </a:cubicBezTo>
                  <a:cubicBezTo>
                    <a:pt x="15" y="64"/>
                    <a:pt x="17" y="64"/>
                    <a:pt x="19" y="65"/>
                  </a:cubicBezTo>
                  <a:cubicBezTo>
                    <a:pt x="20" y="65"/>
                    <a:pt x="22" y="65"/>
                    <a:pt x="23" y="65"/>
                  </a:cubicBezTo>
                  <a:cubicBezTo>
                    <a:pt x="25" y="65"/>
                    <a:pt x="26" y="64"/>
                    <a:pt x="28" y="64"/>
                  </a:cubicBezTo>
                  <a:cubicBezTo>
                    <a:pt x="29" y="64"/>
                    <a:pt x="29" y="66"/>
                    <a:pt x="29" y="67"/>
                  </a:cubicBezTo>
                  <a:cubicBezTo>
                    <a:pt x="30" y="68"/>
                    <a:pt x="31" y="68"/>
                    <a:pt x="32" y="69"/>
                  </a:cubicBezTo>
                  <a:cubicBezTo>
                    <a:pt x="32" y="70"/>
                    <a:pt x="33" y="72"/>
                    <a:pt x="33" y="73"/>
                  </a:cubicBezTo>
                  <a:cubicBezTo>
                    <a:pt x="35" y="74"/>
                    <a:pt x="34" y="72"/>
                    <a:pt x="34" y="71"/>
                  </a:cubicBezTo>
                  <a:cubicBezTo>
                    <a:pt x="35" y="71"/>
                    <a:pt x="36" y="73"/>
                    <a:pt x="36" y="73"/>
                  </a:cubicBezTo>
                  <a:cubicBezTo>
                    <a:pt x="38" y="72"/>
                    <a:pt x="40" y="70"/>
                    <a:pt x="43" y="71"/>
                  </a:cubicBezTo>
                  <a:cubicBezTo>
                    <a:pt x="44" y="71"/>
                    <a:pt x="45" y="71"/>
                    <a:pt x="46" y="70"/>
                  </a:cubicBezTo>
                  <a:cubicBezTo>
                    <a:pt x="47" y="70"/>
                    <a:pt x="49" y="70"/>
                    <a:pt x="50" y="70"/>
                  </a:cubicBezTo>
                  <a:cubicBezTo>
                    <a:pt x="51" y="69"/>
                    <a:pt x="49" y="64"/>
                    <a:pt x="48" y="64"/>
                  </a:cubicBezTo>
                  <a:cubicBezTo>
                    <a:pt x="47" y="63"/>
                    <a:pt x="46" y="63"/>
                    <a:pt x="46" y="61"/>
                  </a:cubicBezTo>
                  <a:cubicBezTo>
                    <a:pt x="46" y="59"/>
                    <a:pt x="45" y="58"/>
                    <a:pt x="44" y="57"/>
                  </a:cubicBezTo>
                  <a:cubicBezTo>
                    <a:pt x="41" y="56"/>
                    <a:pt x="45" y="54"/>
                    <a:pt x="46" y="52"/>
                  </a:cubicBezTo>
                  <a:cubicBezTo>
                    <a:pt x="47" y="52"/>
                    <a:pt x="47" y="51"/>
                    <a:pt x="49" y="52"/>
                  </a:cubicBezTo>
                  <a:cubicBezTo>
                    <a:pt x="51" y="54"/>
                    <a:pt x="50" y="52"/>
                    <a:pt x="52" y="52"/>
                  </a:cubicBezTo>
                  <a:cubicBezTo>
                    <a:pt x="56" y="51"/>
                    <a:pt x="55" y="48"/>
                    <a:pt x="57" y="46"/>
                  </a:cubicBezTo>
                  <a:cubicBezTo>
                    <a:pt x="58" y="45"/>
                    <a:pt x="60" y="45"/>
                    <a:pt x="60" y="44"/>
                  </a:cubicBezTo>
                  <a:cubicBezTo>
                    <a:pt x="61" y="43"/>
                    <a:pt x="62" y="42"/>
                    <a:pt x="62" y="41"/>
                  </a:cubicBezTo>
                  <a:cubicBezTo>
                    <a:pt x="62" y="40"/>
                    <a:pt x="64" y="39"/>
                    <a:pt x="65" y="39"/>
                  </a:cubicBezTo>
                  <a:cubicBezTo>
                    <a:pt x="66" y="39"/>
                    <a:pt x="66" y="37"/>
                    <a:pt x="66" y="37"/>
                  </a:cubicBezTo>
                  <a:cubicBezTo>
                    <a:pt x="66" y="34"/>
                    <a:pt x="70" y="36"/>
                    <a:pt x="69" y="33"/>
                  </a:cubicBezTo>
                  <a:cubicBezTo>
                    <a:pt x="69" y="30"/>
                    <a:pt x="68" y="29"/>
                    <a:pt x="71" y="27"/>
                  </a:cubicBezTo>
                  <a:cubicBezTo>
                    <a:pt x="72" y="27"/>
                    <a:pt x="67" y="24"/>
                    <a:pt x="66" y="23"/>
                  </a:cubicBezTo>
                  <a:cubicBezTo>
                    <a:pt x="65" y="21"/>
                    <a:pt x="66" y="18"/>
                    <a:pt x="65" y="16"/>
                  </a:cubicBezTo>
                  <a:cubicBezTo>
                    <a:pt x="65" y="13"/>
                    <a:pt x="68" y="13"/>
                    <a:pt x="70" y="14"/>
                  </a:cubicBezTo>
                  <a:cubicBezTo>
                    <a:pt x="71" y="14"/>
                    <a:pt x="73" y="15"/>
                    <a:pt x="74" y="15"/>
                  </a:cubicBezTo>
                  <a:cubicBezTo>
                    <a:pt x="76" y="15"/>
                    <a:pt x="76" y="14"/>
                    <a:pt x="77" y="13"/>
                  </a:cubicBezTo>
                  <a:cubicBezTo>
                    <a:pt x="80" y="13"/>
                    <a:pt x="81" y="13"/>
                    <a:pt x="83" y="10"/>
                  </a:cubicBezTo>
                  <a:cubicBezTo>
                    <a:pt x="80" y="9"/>
                    <a:pt x="77" y="8"/>
                    <a:pt x="76" y="6"/>
                  </a:cubicBezTo>
                  <a:cubicBezTo>
                    <a:pt x="75" y="5"/>
                    <a:pt x="75" y="3"/>
                    <a:pt x="74" y="2"/>
                  </a:cubicBezTo>
                  <a:cubicBezTo>
                    <a:pt x="73" y="1"/>
                    <a:pt x="72" y="1"/>
                    <a:pt x="71" y="0"/>
                  </a:cubicBezTo>
                  <a:cubicBezTo>
                    <a:pt x="69" y="0"/>
                    <a:pt x="66" y="1"/>
                    <a:pt x="65" y="1"/>
                  </a:cubicBezTo>
                  <a:cubicBezTo>
                    <a:pt x="61" y="0"/>
                    <a:pt x="59" y="2"/>
                    <a:pt x="56" y="4"/>
                  </a:cubicBezTo>
                  <a:cubicBezTo>
                    <a:pt x="53" y="5"/>
                    <a:pt x="51" y="5"/>
                    <a:pt x="53" y="8"/>
                  </a:cubicBezTo>
                  <a:cubicBezTo>
                    <a:pt x="55" y="10"/>
                    <a:pt x="53" y="12"/>
                    <a:pt x="51" y="13"/>
                  </a:cubicBezTo>
                  <a:cubicBezTo>
                    <a:pt x="49" y="15"/>
                    <a:pt x="52" y="19"/>
                    <a:pt x="48" y="18"/>
                  </a:cubicBezTo>
                  <a:cubicBezTo>
                    <a:pt x="43" y="18"/>
                    <a:pt x="47" y="19"/>
                    <a:pt x="47" y="21"/>
                  </a:cubicBezTo>
                  <a:cubicBezTo>
                    <a:pt x="48" y="22"/>
                    <a:pt x="44" y="23"/>
                    <a:pt x="43" y="24"/>
                  </a:cubicBezTo>
                  <a:cubicBezTo>
                    <a:pt x="42" y="26"/>
                    <a:pt x="42" y="30"/>
                    <a:pt x="41" y="30"/>
                  </a:cubicBezTo>
                  <a:cubicBezTo>
                    <a:pt x="40" y="31"/>
                    <a:pt x="39" y="30"/>
                    <a:pt x="38" y="30"/>
                  </a:cubicBezTo>
                  <a:cubicBezTo>
                    <a:pt x="36" y="30"/>
                    <a:pt x="35" y="31"/>
                    <a:pt x="34" y="32"/>
                  </a:cubicBezTo>
                  <a:cubicBezTo>
                    <a:pt x="32" y="33"/>
                    <a:pt x="31" y="32"/>
                    <a:pt x="30" y="33"/>
                  </a:cubicBezTo>
                  <a:cubicBezTo>
                    <a:pt x="28" y="34"/>
                    <a:pt x="28" y="35"/>
                    <a:pt x="27" y="37"/>
                  </a:cubicBezTo>
                  <a:cubicBezTo>
                    <a:pt x="27" y="40"/>
                    <a:pt x="25" y="41"/>
                    <a:pt x="22" y="42"/>
                  </a:cubicBezTo>
                  <a:cubicBezTo>
                    <a:pt x="19" y="43"/>
                    <a:pt x="16" y="43"/>
                    <a:pt x="13" y="43"/>
                  </a:cubicBezTo>
                  <a:cubicBezTo>
                    <a:pt x="8" y="43"/>
                    <a:pt x="4" y="42"/>
                    <a:pt x="0" y="40"/>
                  </a:cubicBezTo>
                  <a:cubicBezTo>
                    <a:pt x="1" y="42"/>
                    <a:pt x="2" y="44"/>
                    <a:pt x="3" y="46"/>
                  </a:cubicBezTo>
                  <a:cubicBezTo>
                    <a:pt x="4" y="47"/>
                    <a:pt x="8" y="48"/>
                    <a:pt x="8" y="5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98" name="Freeform 698"/>
            <p:cNvSpPr/>
            <p:nvPr/>
          </p:nvSpPr>
          <p:spPr bwMode="auto">
            <a:xfrm>
              <a:off x="14477266" y="7144043"/>
              <a:ext cx="700638" cy="496944"/>
            </a:xfrm>
            <a:custGeom>
              <a:avLst/>
              <a:gdLst>
                <a:gd name="T0" fmla="*/ 72 w 75"/>
                <a:gd name="T1" fmla="*/ 7 h 53"/>
                <a:gd name="T2" fmla="*/ 69 w 75"/>
                <a:gd name="T3" fmla="*/ 8 h 53"/>
                <a:gd name="T4" fmla="*/ 67 w 75"/>
                <a:gd name="T5" fmla="*/ 7 h 53"/>
                <a:gd name="T6" fmla="*/ 62 w 75"/>
                <a:gd name="T7" fmla="*/ 10 h 53"/>
                <a:gd name="T8" fmla="*/ 57 w 75"/>
                <a:gd name="T9" fmla="*/ 11 h 53"/>
                <a:gd name="T10" fmla="*/ 57 w 75"/>
                <a:gd name="T11" fmla="*/ 4 h 53"/>
                <a:gd name="T12" fmla="*/ 54 w 75"/>
                <a:gd name="T13" fmla="*/ 1 h 53"/>
                <a:gd name="T14" fmla="*/ 50 w 75"/>
                <a:gd name="T15" fmla="*/ 6 h 53"/>
                <a:gd name="T16" fmla="*/ 47 w 75"/>
                <a:gd name="T17" fmla="*/ 8 h 53"/>
                <a:gd name="T18" fmla="*/ 44 w 75"/>
                <a:gd name="T19" fmla="*/ 8 h 53"/>
                <a:gd name="T20" fmla="*/ 39 w 75"/>
                <a:gd name="T21" fmla="*/ 10 h 53"/>
                <a:gd name="T22" fmla="*/ 34 w 75"/>
                <a:gd name="T23" fmla="*/ 7 h 53"/>
                <a:gd name="T24" fmla="*/ 28 w 75"/>
                <a:gd name="T25" fmla="*/ 6 h 53"/>
                <a:gd name="T26" fmla="*/ 27 w 75"/>
                <a:gd name="T27" fmla="*/ 8 h 53"/>
                <a:gd name="T28" fmla="*/ 24 w 75"/>
                <a:gd name="T29" fmla="*/ 9 h 53"/>
                <a:gd name="T30" fmla="*/ 21 w 75"/>
                <a:gd name="T31" fmla="*/ 14 h 53"/>
                <a:gd name="T32" fmla="*/ 15 w 75"/>
                <a:gd name="T33" fmla="*/ 17 h 53"/>
                <a:gd name="T34" fmla="*/ 11 w 75"/>
                <a:gd name="T35" fmla="*/ 19 h 53"/>
                <a:gd name="T36" fmla="*/ 5 w 75"/>
                <a:gd name="T37" fmla="*/ 16 h 53"/>
                <a:gd name="T38" fmla="*/ 4 w 75"/>
                <a:gd name="T39" fmla="*/ 23 h 53"/>
                <a:gd name="T40" fmla="*/ 3 w 75"/>
                <a:gd name="T41" fmla="*/ 29 h 53"/>
                <a:gd name="T42" fmla="*/ 2 w 75"/>
                <a:gd name="T43" fmla="*/ 33 h 53"/>
                <a:gd name="T44" fmla="*/ 3 w 75"/>
                <a:gd name="T45" fmla="*/ 37 h 53"/>
                <a:gd name="T46" fmla="*/ 4 w 75"/>
                <a:gd name="T47" fmla="*/ 40 h 53"/>
                <a:gd name="T48" fmla="*/ 8 w 75"/>
                <a:gd name="T49" fmla="*/ 43 h 53"/>
                <a:gd name="T50" fmla="*/ 4 w 75"/>
                <a:gd name="T51" fmla="*/ 49 h 53"/>
                <a:gd name="T52" fmla="*/ 29 w 75"/>
                <a:gd name="T53" fmla="*/ 50 h 53"/>
                <a:gd name="T54" fmla="*/ 32 w 75"/>
                <a:gd name="T55" fmla="*/ 43 h 53"/>
                <a:gd name="T56" fmla="*/ 39 w 75"/>
                <a:gd name="T57" fmla="*/ 40 h 53"/>
                <a:gd name="T58" fmla="*/ 43 w 75"/>
                <a:gd name="T59" fmla="*/ 39 h 53"/>
                <a:gd name="T60" fmla="*/ 45 w 75"/>
                <a:gd name="T61" fmla="*/ 39 h 53"/>
                <a:gd name="T62" fmla="*/ 47 w 75"/>
                <a:gd name="T63" fmla="*/ 33 h 53"/>
                <a:gd name="T64" fmla="*/ 51 w 75"/>
                <a:gd name="T65" fmla="*/ 30 h 53"/>
                <a:gd name="T66" fmla="*/ 51 w 75"/>
                <a:gd name="T67" fmla="*/ 27 h 53"/>
                <a:gd name="T68" fmla="*/ 55 w 75"/>
                <a:gd name="T69" fmla="*/ 26 h 53"/>
                <a:gd name="T70" fmla="*/ 55 w 75"/>
                <a:gd name="T71" fmla="*/ 23 h 53"/>
                <a:gd name="T72" fmla="*/ 58 w 75"/>
                <a:gd name="T73" fmla="*/ 19 h 53"/>
                <a:gd name="T74" fmla="*/ 56 w 75"/>
                <a:gd name="T75" fmla="*/ 14 h 53"/>
                <a:gd name="T76" fmla="*/ 63 w 75"/>
                <a:gd name="T77" fmla="*/ 11 h 53"/>
                <a:gd name="T78" fmla="*/ 70 w 75"/>
                <a:gd name="T79" fmla="*/ 10 h 53"/>
                <a:gd name="T80" fmla="*/ 74 w 75"/>
                <a:gd name="T81" fmla="*/ 9 h 53"/>
                <a:gd name="T82" fmla="*/ 75 w 75"/>
                <a:gd name="T83" fmla="*/ 7 h 53"/>
                <a:gd name="T84" fmla="*/ 72 w 75"/>
                <a:gd name="T85" fmla="*/ 7 h 53"/>
                <a:gd name="T86" fmla="*/ 72 w 75"/>
                <a:gd name="T8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5" h="53">
                  <a:moveTo>
                    <a:pt x="72" y="7"/>
                  </a:moveTo>
                  <a:cubicBezTo>
                    <a:pt x="71" y="7"/>
                    <a:pt x="70" y="9"/>
                    <a:pt x="69" y="8"/>
                  </a:cubicBezTo>
                  <a:cubicBezTo>
                    <a:pt x="68" y="8"/>
                    <a:pt x="68" y="6"/>
                    <a:pt x="67" y="7"/>
                  </a:cubicBezTo>
                  <a:cubicBezTo>
                    <a:pt x="65" y="7"/>
                    <a:pt x="63" y="9"/>
                    <a:pt x="62" y="10"/>
                  </a:cubicBezTo>
                  <a:cubicBezTo>
                    <a:pt x="61" y="10"/>
                    <a:pt x="59" y="12"/>
                    <a:pt x="57" y="11"/>
                  </a:cubicBezTo>
                  <a:cubicBezTo>
                    <a:pt x="56" y="10"/>
                    <a:pt x="59" y="6"/>
                    <a:pt x="57" y="4"/>
                  </a:cubicBezTo>
                  <a:cubicBezTo>
                    <a:pt x="57" y="4"/>
                    <a:pt x="55" y="0"/>
                    <a:pt x="54" y="1"/>
                  </a:cubicBezTo>
                  <a:cubicBezTo>
                    <a:pt x="53" y="3"/>
                    <a:pt x="52" y="5"/>
                    <a:pt x="50" y="6"/>
                  </a:cubicBezTo>
                  <a:cubicBezTo>
                    <a:pt x="48" y="7"/>
                    <a:pt x="47" y="6"/>
                    <a:pt x="47" y="8"/>
                  </a:cubicBezTo>
                  <a:cubicBezTo>
                    <a:pt x="46" y="11"/>
                    <a:pt x="45" y="7"/>
                    <a:pt x="44" y="8"/>
                  </a:cubicBezTo>
                  <a:cubicBezTo>
                    <a:pt x="42" y="9"/>
                    <a:pt x="41" y="10"/>
                    <a:pt x="39" y="10"/>
                  </a:cubicBezTo>
                  <a:cubicBezTo>
                    <a:pt x="37" y="9"/>
                    <a:pt x="35" y="8"/>
                    <a:pt x="34" y="7"/>
                  </a:cubicBezTo>
                  <a:cubicBezTo>
                    <a:pt x="33" y="7"/>
                    <a:pt x="28" y="6"/>
                    <a:pt x="28" y="6"/>
                  </a:cubicBezTo>
                  <a:cubicBezTo>
                    <a:pt x="27" y="7"/>
                    <a:pt x="28" y="8"/>
                    <a:pt x="27" y="8"/>
                  </a:cubicBezTo>
                  <a:cubicBezTo>
                    <a:pt x="26" y="8"/>
                    <a:pt x="24" y="8"/>
                    <a:pt x="24" y="9"/>
                  </a:cubicBezTo>
                  <a:cubicBezTo>
                    <a:pt x="23" y="11"/>
                    <a:pt x="23" y="13"/>
                    <a:pt x="21" y="14"/>
                  </a:cubicBezTo>
                  <a:cubicBezTo>
                    <a:pt x="18" y="16"/>
                    <a:pt x="17" y="15"/>
                    <a:pt x="15" y="17"/>
                  </a:cubicBezTo>
                  <a:cubicBezTo>
                    <a:pt x="14" y="19"/>
                    <a:pt x="12" y="19"/>
                    <a:pt x="11" y="19"/>
                  </a:cubicBezTo>
                  <a:cubicBezTo>
                    <a:pt x="10" y="18"/>
                    <a:pt x="5" y="17"/>
                    <a:pt x="5" y="16"/>
                  </a:cubicBezTo>
                  <a:cubicBezTo>
                    <a:pt x="5" y="19"/>
                    <a:pt x="5" y="21"/>
                    <a:pt x="4" y="23"/>
                  </a:cubicBezTo>
                  <a:cubicBezTo>
                    <a:pt x="2" y="25"/>
                    <a:pt x="0" y="27"/>
                    <a:pt x="3" y="29"/>
                  </a:cubicBezTo>
                  <a:cubicBezTo>
                    <a:pt x="4" y="30"/>
                    <a:pt x="2" y="31"/>
                    <a:pt x="2" y="33"/>
                  </a:cubicBezTo>
                  <a:cubicBezTo>
                    <a:pt x="2" y="34"/>
                    <a:pt x="2" y="36"/>
                    <a:pt x="3" y="37"/>
                  </a:cubicBezTo>
                  <a:cubicBezTo>
                    <a:pt x="3" y="39"/>
                    <a:pt x="2" y="40"/>
                    <a:pt x="4" y="40"/>
                  </a:cubicBezTo>
                  <a:cubicBezTo>
                    <a:pt x="7" y="41"/>
                    <a:pt x="8" y="40"/>
                    <a:pt x="8" y="43"/>
                  </a:cubicBezTo>
                  <a:cubicBezTo>
                    <a:pt x="8" y="45"/>
                    <a:pt x="5" y="48"/>
                    <a:pt x="4" y="49"/>
                  </a:cubicBezTo>
                  <a:cubicBezTo>
                    <a:pt x="12" y="53"/>
                    <a:pt x="21" y="52"/>
                    <a:pt x="29" y="50"/>
                  </a:cubicBezTo>
                  <a:cubicBezTo>
                    <a:pt x="32" y="49"/>
                    <a:pt x="31" y="45"/>
                    <a:pt x="32" y="43"/>
                  </a:cubicBezTo>
                  <a:cubicBezTo>
                    <a:pt x="33" y="41"/>
                    <a:pt x="37" y="42"/>
                    <a:pt x="39" y="40"/>
                  </a:cubicBezTo>
                  <a:cubicBezTo>
                    <a:pt x="40" y="40"/>
                    <a:pt x="41" y="39"/>
                    <a:pt x="43" y="39"/>
                  </a:cubicBezTo>
                  <a:cubicBezTo>
                    <a:pt x="43" y="39"/>
                    <a:pt x="45" y="40"/>
                    <a:pt x="45" y="39"/>
                  </a:cubicBezTo>
                  <a:cubicBezTo>
                    <a:pt x="46" y="37"/>
                    <a:pt x="46" y="35"/>
                    <a:pt x="47" y="33"/>
                  </a:cubicBezTo>
                  <a:cubicBezTo>
                    <a:pt x="48" y="32"/>
                    <a:pt x="52" y="31"/>
                    <a:pt x="51" y="30"/>
                  </a:cubicBezTo>
                  <a:cubicBezTo>
                    <a:pt x="51" y="29"/>
                    <a:pt x="47" y="27"/>
                    <a:pt x="51" y="27"/>
                  </a:cubicBezTo>
                  <a:cubicBezTo>
                    <a:pt x="52" y="27"/>
                    <a:pt x="54" y="28"/>
                    <a:pt x="55" y="26"/>
                  </a:cubicBezTo>
                  <a:cubicBezTo>
                    <a:pt x="55" y="25"/>
                    <a:pt x="54" y="24"/>
                    <a:pt x="55" y="23"/>
                  </a:cubicBezTo>
                  <a:cubicBezTo>
                    <a:pt x="55" y="21"/>
                    <a:pt x="58" y="21"/>
                    <a:pt x="58" y="19"/>
                  </a:cubicBezTo>
                  <a:cubicBezTo>
                    <a:pt x="58" y="17"/>
                    <a:pt x="55" y="16"/>
                    <a:pt x="56" y="14"/>
                  </a:cubicBezTo>
                  <a:cubicBezTo>
                    <a:pt x="58" y="13"/>
                    <a:pt x="61" y="12"/>
                    <a:pt x="63" y="11"/>
                  </a:cubicBezTo>
                  <a:cubicBezTo>
                    <a:pt x="65" y="9"/>
                    <a:pt x="68" y="10"/>
                    <a:pt x="70" y="10"/>
                  </a:cubicBezTo>
                  <a:cubicBezTo>
                    <a:pt x="71" y="10"/>
                    <a:pt x="73" y="10"/>
                    <a:pt x="74" y="9"/>
                  </a:cubicBezTo>
                  <a:cubicBezTo>
                    <a:pt x="74" y="9"/>
                    <a:pt x="75" y="8"/>
                    <a:pt x="75" y="7"/>
                  </a:cubicBezTo>
                  <a:cubicBezTo>
                    <a:pt x="74" y="7"/>
                    <a:pt x="73" y="7"/>
                    <a:pt x="72" y="7"/>
                  </a:cubicBezTo>
                  <a:cubicBezTo>
                    <a:pt x="71" y="8"/>
                    <a:pt x="73" y="7"/>
                    <a:pt x="72" y="7"/>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299" name="Freeform 699"/>
            <p:cNvSpPr/>
            <p:nvPr/>
          </p:nvSpPr>
          <p:spPr bwMode="auto">
            <a:xfrm>
              <a:off x="14413572" y="6742664"/>
              <a:ext cx="25477" cy="38227"/>
            </a:xfrm>
            <a:custGeom>
              <a:avLst/>
              <a:gdLst>
                <a:gd name="T0" fmla="*/ 3 w 3"/>
                <a:gd name="T1" fmla="*/ 2 h 4"/>
                <a:gd name="T2" fmla="*/ 1 w 3"/>
                <a:gd name="T3" fmla="*/ 1 h 4"/>
                <a:gd name="T4" fmla="*/ 3 w 3"/>
                <a:gd name="T5" fmla="*/ 4 h 4"/>
                <a:gd name="T6" fmla="*/ 3 w 3"/>
                <a:gd name="T7" fmla="*/ 2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cubicBezTo>
                    <a:pt x="2" y="2"/>
                    <a:pt x="1" y="0"/>
                    <a:pt x="1" y="1"/>
                  </a:cubicBezTo>
                  <a:cubicBezTo>
                    <a:pt x="0" y="2"/>
                    <a:pt x="2" y="3"/>
                    <a:pt x="3" y="4"/>
                  </a:cubicBezTo>
                  <a:cubicBezTo>
                    <a:pt x="3" y="3"/>
                    <a:pt x="3" y="2"/>
                    <a:pt x="3" y="2"/>
                  </a:cubicBezTo>
                  <a:cubicBezTo>
                    <a:pt x="2" y="1"/>
                    <a:pt x="3" y="2"/>
                    <a:pt x="3" y="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00" name="Freeform 700"/>
            <p:cNvSpPr>
              <a:spLocks noEditPoints="1"/>
            </p:cNvSpPr>
            <p:nvPr/>
          </p:nvSpPr>
          <p:spPr bwMode="auto">
            <a:xfrm>
              <a:off x="13824398" y="6153340"/>
              <a:ext cx="1894907" cy="907882"/>
            </a:xfrm>
            <a:custGeom>
              <a:avLst/>
              <a:gdLst>
                <a:gd name="T0" fmla="*/ 194 w 203"/>
                <a:gd name="T1" fmla="*/ 37 h 97"/>
                <a:gd name="T2" fmla="*/ 177 w 203"/>
                <a:gd name="T3" fmla="*/ 31 h 97"/>
                <a:gd name="T4" fmla="*/ 163 w 203"/>
                <a:gd name="T5" fmla="*/ 19 h 97"/>
                <a:gd name="T6" fmla="*/ 154 w 203"/>
                <a:gd name="T7" fmla="*/ 7 h 97"/>
                <a:gd name="T8" fmla="*/ 137 w 203"/>
                <a:gd name="T9" fmla="*/ 10 h 97"/>
                <a:gd name="T10" fmla="*/ 129 w 203"/>
                <a:gd name="T11" fmla="*/ 8 h 97"/>
                <a:gd name="T12" fmla="*/ 112 w 203"/>
                <a:gd name="T13" fmla="*/ 2 h 97"/>
                <a:gd name="T14" fmla="*/ 76 w 203"/>
                <a:gd name="T15" fmla="*/ 10 h 97"/>
                <a:gd name="T16" fmla="*/ 75 w 203"/>
                <a:gd name="T17" fmla="*/ 20 h 97"/>
                <a:gd name="T18" fmla="*/ 74 w 203"/>
                <a:gd name="T19" fmla="*/ 31 h 97"/>
                <a:gd name="T20" fmla="*/ 60 w 203"/>
                <a:gd name="T21" fmla="*/ 29 h 97"/>
                <a:gd name="T22" fmla="*/ 48 w 203"/>
                <a:gd name="T23" fmla="*/ 32 h 97"/>
                <a:gd name="T24" fmla="*/ 37 w 203"/>
                <a:gd name="T25" fmla="*/ 27 h 97"/>
                <a:gd name="T26" fmla="*/ 22 w 203"/>
                <a:gd name="T27" fmla="*/ 25 h 97"/>
                <a:gd name="T28" fmla="*/ 13 w 203"/>
                <a:gd name="T29" fmla="*/ 32 h 97"/>
                <a:gd name="T30" fmla="*/ 3 w 203"/>
                <a:gd name="T31" fmla="*/ 38 h 97"/>
                <a:gd name="T32" fmla="*/ 4 w 203"/>
                <a:gd name="T33" fmla="*/ 47 h 97"/>
                <a:gd name="T34" fmla="*/ 14 w 203"/>
                <a:gd name="T35" fmla="*/ 57 h 97"/>
                <a:gd name="T36" fmla="*/ 17 w 203"/>
                <a:gd name="T37" fmla="*/ 57 h 97"/>
                <a:gd name="T38" fmla="*/ 36 w 203"/>
                <a:gd name="T39" fmla="*/ 63 h 97"/>
                <a:gd name="T40" fmla="*/ 33 w 203"/>
                <a:gd name="T41" fmla="*/ 66 h 97"/>
                <a:gd name="T42" fmla="*/ 22 w 203"/>
                <a:gd name="T43" fmla="*/ 72 h 97"/>
                <a:gd name="T44" fmla="*/ 31 w 203"/>
                <a:gd name="T45" fmla="*/ 82 h 97"/>
                <a:gd name="T46" fmla="*/ 48 w 203"/>
                <a:gd name="T47" fmla="*/ 90 h 97"/>
                <a:gd name="T48" fmla="*/ 50 w 203"/>
                <a:gd name="T49" fmla="*/ 68 h 97"/>
                <a:gd name="T50" fmla="*/ 64 w 203"/>
                <a:gd name="T51" fmla="*/ 62 h 97"/>
                <a:gd name="T52" fmla="*/ 72 w 203"/>
                <a:gd name="T53" fmla="*/ 66 h 97"/>
                <a:gd name="T54" fmla="*/ 84 w 203"/>
                <a:gd name="T55" fmla="*/ 76 h 97"/>
                <a:gd name="T56" fmla="*/ 100 w 203"/>
                <a:gd name="T57" fmla="*/ 81 h 97"/>
                <a:gd name="T58" fmla="*/ 107 w 203"/>
                <a:gd name="T59" fmla="*/ 91 h 97"/>
                <a:gd name="T60" fmla="*/ 123 w 203"/>
                <a:gd name="T61" fmla="*/ 85 h 97"/>
                <a:gd name="T62" fmla="*/ 137 w 203"/>
                <a:gd name="T63" fmla="*/ 83 h 97"/>
                <a:gd name="T64" fmla="*/ 153 w 203"/>
                <a:gd name="T65" fmla="*/ 81 h 97"/>
                <a:gd name="T66" fmla="*/ 172 w 203"/>
                <a:gd name="T67" fmla="*/ 76 h 97"/>
                <a:gd name="T68" fmla="*/ 175 w 203"/>
                <a:gd name="T69" fmla="*/ 66 h 97"/>
                <a:gd name="T70" fmla="*/ 182 w 203"/>
                <a:gd name="T71" fmla="*/ 60 h 97"/>
                <a:gd name="T72" fmla="*/ 193 w 203"/>
                <a:gd name="T73" fmla="*/ 56 h 97"/>
                <a:gd name="T74" fmla="*/ 202 w 203"/>
                <a:gd name="T75" fmla="*/ 44 h 97"/>
                <a:gd name="T76" fmla="*/ 201 w 203"/>
                <a:gd name="T77" fmla="*/ 39 h 97"/>
                <a:gd name="T78" fmla="*/ 140 w 203"/>
                <a:gd name="T79" fmla="*/ 65 h 97"/>
                <a:gd name="T80" fmla="*/ 141 w 203"/>
                <a:gd name="T81" fmla="*/ 59 h 97"/>
                <a:gd name="T82" fmla="*/ 148 w 203"/>
                <a:gd name="T83" fmla="*/ 58 h 97"/>
                <a:gd name="T84" fmla="*/ 156 w 203"/>
                <a:gd name="T85" fmla="*/ 58 h 97"/>
                <a:gd name="T86" fmla="*/ 165 w 203"/>
                <a:gd name="T87" fmla="*/ 5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3" h="97">
                  <a:moveTo>
                    <a:pt x="201" y="39"/>
                  </a:moveTo>
                  <a:cubicBezTo>
                    <a:pt x="201" y="38"/>
                    <a:pt x="197" y="39"/>
                    <a:pt x="197" y="39"/>
                  </a:cubicBezTo>
                  <a:cubicBezTo>
                    <a:pt x="195" y="39"/>
                    <a:pt x="194" y="38"/>
                    <a:pt x="194" y="37"/>
                  </a:cubicBezTo>
                  <a:cubicBezTo>
                    <a:pt x="193" y="35"/>
                    <a:pt x="191" y="35"/>
                    <a:pt x="191" y="34"/>
                  </a:cubicBezTo>
                  <a:cubicBezTo>
                    <a:pt x="190" y="33"/>
                    <a:pt x="189" y="30"/>
                    <a:pt x="186" y="30"/>
                  </a:cubicBezTo>
                  <a:cubicBezTo>
                    <a:pt x="183" y="30"/>
                    <a:pt x="180" y="33"/>
                    <a:pt x="177" y="31"/>
                  </a:cubicBezTo>
                  <a:cubicBezTo>
                    <a:pt x="176" y="30"/>
                    <a:pt x="175" y="29"/>
                    <a:pt x="174" y="28"/>
                  </a:cubicBezTo>
                  <a:cubicBezTo>
                    <a:pt x="173" y="28"/>
                    <a:pt x="171" y="31"/>
                    <a:pt x="170" y="31"/>
                  </a:cubicBezTo>
                  <a:cubicBezTo>
                    <a:pt x="169" y="32"/>
                    <a:pt x="163" y="21"/>
                    <a:pt x="163" y="19"/>
                  </a:cubicBezTo>
                  <a:cubicBezTo>
                    <a:pt x="161" y="17"/>
                    <a:pt x="160" y="14"/>
                    <a:pt x="157" y="13"/>
                  </a:cubicBezTo>
                  <a:cubicBezTo>
                    <a:pt x="156" y="12"/>
                    <a:pt x="155" y="11"/>
                    <a:pt x="154" y="11"/>
                  </a:cubicBezTo>
                  <a:cubicBezTo>
                    <a:pt x="152" y="10"/>
                    <a:pt x="154" y="8"/>
                    <a:pt x="154" y="7"/>
                  </a:cubicBezTo>
                  <a:cubicBezTo>
                    <a:pt x="154" y="6"/>
                    <a:pt x="147" y="10"/>
                    <a:pt x="146" y="11"/>
                  </a:cubicBezTo>
                  <a:cubicBezTo>
                    <a:pt x="145" y="11"/>
                    <a:pt x="137" y="14"/>
                    <a:pt x="137" y="13"/>
                  </a:cubicBezTo>
                  <a:cubicBezTo>
                    <a:pt x="137" y="11"/>
                    <a:pt x="139" y="10"/>
                    <a:pt x="137" y="10"/>
                  </a:cubicBezTo>
                  <a:cubicBezTo>
                    <a:pt x="136" y="9"/>
                    <a:pt x="135" y="8"/>
                    <a:pt x="134" y="9"/>
                  </a:cubicBezTo>
                  <a:cubicBezTo>
                    <a:pt x="134" y="9"/>
                    <a:pt x="134" y="10"/>
                    <a:pt x="133" y="9"/>
                  </a:cubicBezTo>
                  <a:cubicBezTo>
                    <a:pt x="131" y="8"/>
                    <a:pt x="132" y="7"/>
                    <a:pt x="129" y="8"/>
                  </a:cubicBezTo>
                  <a:cubicBezTo>
                    <a:pt x="126" y="10"/>
                    <a:pt x="126" y="7"/>
                    <a:pt x="126" y="5"/>
                  </a:cubicBezTo>
                  <a:cubicBezTo>
                    <a:pt x="127" y="1"/>
                    <a:pt x="121" y="0"/>
                    <a:pt x="118" y="0"/>
                  </a:cubicBezTo>
                  <a:cubicBezTo>
                    <a:pt x="116" y="0"/>
                    <a:pt x="114" y="1"/>
                    <a:pt x="112" y="2"/>
                  </a:cubicBezTo>
                  <a:cubicBezTo>
                    <a:pt x="110" y="3"/>
                    <a:pt x="108" y="4"/>
                    <a:pt x="105" y="4"/>
                  </a:cubicBezTo>
                  <a:cubicBezTo>
                    <a:pt x="97" y="6"/>
                    <a:pt x="89" y="9"/>
                    <a:pt x="81" y="9"/>
                  </a:cubicBezTo>
                  <a:cubicBezTo>
                    <a:pt x="79" y="9"/>
                    <a:pt x="77" y="9"/>
                    <a:pt x="76" y="10"/>
                  </a:cubicBezTo>
                  <a:cubicBezTo>
                    <a:pt x="75" y="11"/>
                    <a:pt x="77" y="14"/>
                    <a:pt x="79" y="14"/>
                  </a:cubicBezTo>
                  <a:cubicBezTo>
                    <a:pt x="83" y="17"/>
                    <a:pt x="76" y="16"/>
                    <a:pt x="74" y="17"/>
                  </a:cubicBezTo>
                  <a:cubicBezTo>
                    <a:pt x="72" y="18"/>
                    <a:pt x="75" y="19"/>
                    <a:pt x="75" y="20"/>
                  </a:cubicBezTo>
                  <a:cubicBezTo>
                    <a:pt x="75" y="22"/>
                    <a:pt x="71" y="22"/>
                    <a:pt x="71" y="23"/>
                  </a:cubicBezTo>
                  <a:cubicBezTo>
                    <a:pt x="71" y="26"/>
                    <a:pt x="79" y="25"/>
                    <a:pt x="78" y="29"/>
                  </a:cubicBezTo>
                  <a:cubicBezTo>
                    <a:pt x="77" y="30"/>
                    <a:pt x="76" y="31"/>
                    <a:pt x="74" y="31"/>
                  </a:cubicBezTo>
                  <a:cubicBezTo>
                    <a:pt x="73" y="31"/>
                    <a:pt x="70" y="31"/>
                    <a:pt x="69" y="31"/>
                  </a:cubicBezTo>
                  <a:cubicBezTo>
                    <a:pt x="67" y="32"/>
                    <a:pt x="68" y="33"/>
                    <a:pt x="66" y="32"/>
                  </a:cubicBezTo>
                  <a:cubicBezTo>
                    <a:pt x="64" y="31"/>
                    <a:pt x="62" y="29"/>
                    <a:pt x="60" y="29"/>
                  </a:cubicBezTo>
                  <a:cubicBezTo>
                    <a:pt x="59" y="28"/>
                    <a:pt x="57" y="30"/>
                    <a:pt x="56" y="30"/>
                  </a:cubicBezTo>
                  <a:cubicBezTo>
                    <a:pt x="54" y="29"/>
                    <a:pt x="53" y="29"/>
                    <a:pt x="51" y="30"/>
                  </a:cubicBezTo>
                  <a:cubicBezTo>
                    <a:pt x="50" y="31"/>
                    <a:pt x="49" y="33"/>
                    <a:pt x="48" y="32"/>
                  </a:cubicBezTo>
                  <a:cubicBezTo>
                    <a:pt x="47" y="32"/>
                    <a:pt x="44" y="29"/>
                    <a:pt x="43" y="30"/>
                  </a:cubicBezTo>
                  <a:cubicBezTo>
                    <a:pt x="42" y="30"/>
                    <a:pt x="42" y="33"/>
                    <a:pt x="41" y="31"/>
                  </a:cubicBezTo>
                  <a:cubicBezTo>
                    <a:pt x="40" y="29"/>
                    <a:pt x="39" y="28"/>
                    <a:pt x="37" y="27"/>
                  </a:cubicBezTo>
                  <a:cubicBezTo>
                    <a:pt x="35" y="26"/>
                    <a:pt x="33" y="26"/>
                    <a:pt x="32" y="25"/>
                  </a:cubicBezTo>
                  <a:cubicBezTo>
                    <a:pt x="29" y="24"/>
                    <a:pt x="29" y="26"/>
                    <a:pt x="27" y="26"/>
                  </a:cubicBezTo>
                  <a:cubicBezTo>
                    <a:pt x="25" y="27"/>
                    <a:pt x="24" y="24"/>
                    <a:pt x="22" y="25"/>
                  </a:cubicBezTo>
                  <a:cubicBezTo>
                    <a:pt x="21" y="26"/>
                    <a:pt x="21" y="27"/>
                    <a:pt x="20" y="27"/>
                  </a:cubicBezTo>
                  <a:cubicBezTo>
                    <a:pt x="19" y="28"/>
                    <a:pt x="17" y="28"/>
                    <a:pt x="16" y="28"/>
                  </a:cubicBezTo>
                  <a:cubicBezTo>
                    <a:pt x="15" y="29"/>
                    <a:pt x="13" y="31"/>
                    <a:pt x="13" y="32"/>
                  </a:cubicBezTo>
                  <a:cubicBezTo>
                    <a:pt x="12" y="33"/>
                    <a:pt x="14" y="36"/>
                    <a:pt x="12" y="36"/>
                  </a:cubicBezTo>
                  <a:cubicBezTo>
                    <a:pt x="10" y="37"/>
                    <a:pt x="7" y="31"/>
                    <a:pt x="6" y="34"/>
                  </a:cubicBezTo>
                  <a:cubicBezTo>
                    <a:pt x="5" y="36"/>
                    <a:pt x="4" y="36"/>
                    <a:pt x="3" y="38"/>
                  </a:cubicBezTo>
                  <a:cubicBezTo>
                    <a:pt x="2" y="40"/>
                    <a:pt x="6" y="40"/>
                    <a:pt x="4" y="42"/>
                  </a:cubicBezTo>
                  <a:cubicBezTo>
                    <a:pt x="3" y="43"/>
                    <a:pt x="0" y="45"/>
                    <a:pt x="2" y="46"/>
                  </a:cubicBezTo>
                  <a:cubicBezTo>
                    <a:pt x="3" y="46"/>
                    <a:pt x="4" y="47"/>
                    <a:pt x="4" y="47"/>
                  </a:cubicBezTo>
                  <a:cubicBezTo>
                    <a:pt x="5" y="48"/>
                    <a:pt x="4" y="49"/>
                    <a:pt x="5" y="50"/>
                  </a:cubicBezTo>
                  <a:cubicBezTo>
                    <a:pt x="7" y="51"/>
                    <a:pt x="9" y="49"/>
                    <a:pt x="11" y="51"/>
                  </a:cubicBezTo>
                  <a:cubicBezTo>
                    <a:pt x="12" y="52"/>
                    <a:pt x="14" y="55"/>
                    <a:pt x="14" y="57"/>
                  </a:cubicBezTo>
                  <a:cubicBezTo>
                    <a:pt x="13" y="57"/>
                    <a:pt x="10" y="56"/>
                    <a:pt x="13" y="58"/>
                  </a:cubicBezTo>
                  <a:cubicBezTo>
                    <a:pt x="14" y="59"/>
                    <a:pt x="14" y="60"/>
                    <a:pt x="16" y="58"/>
                  </a:cubicBezTo>
                  <a:cubicBezTo>
                    <a:pt x="16" y="57"/>
                    <a:pt x="16" y="57"/>
                    <a:pt x="17" y="57"/>
                  </a:cubicBezTo>
                  <a:cubicBezTo>
                    <a:pt x="22" y="57"/>
                    <a:pt x="24" y="54"/>
                    <a:pt x="29" y="56"/>
                  </a:cubicBezTo>
                  <a:cubicBezTo>
                    <a:pt x="31" y="57"/>
                    <a:pt x="33" y="54"/>
                    <a:pt x="34" y="56"/>
                  </a:cubicBezTo>
                  <a:cubicBezTo>
                    <a:pt x="35" y="57"/>
                    <a:pt x="37" y="61"/>
                    <a:pt x="36" y="63"/>
                  </a:cubicBezTo>
                  <a:cubicBezTo>
                    <a:pt x="35" y="63"/>
                    <a:pt x="33" y="64"/>
                    <a:pt x="35" y="64"/>
                  </a:cubicBezTo>
                  <a:cubicBezTo>
                    <a:pt x="35" y="65"/>
                    <a:pt x="35" y="65"/>
                    <a:pt x="35" y="65"/>
                  </a:cubicBezTo>
                  <a:cubicBezTo>
                    <a:pt x="34" y="66"/>
                    <a:pt x="33" y="66"/>
                    <a:pt x="33" y="66"/>
                  </a:cubicBezTo>
                  <a:cubicBezTo>
                    <a:pt x="30" y="66"/>
                    <a:pt x="22" y="64"/>
                    <a:pt x="24" y="69"/>
                  </a:cubicBezTo>
                  <a:cubicBezTo>
                    <a:pt x="25" y="71"/>
                    <a:pt x="24" y="71"/>
                    <a:pt x="22" y="70"/>
                  </a:cubicBezTo>
                  <a:cubicBezTo>
                    <a:pt x="20" y="69"/>
                    <a:pt x="21" y="71"/>
                    <a:pt x="22" y="72"/>
                  </a:cubicBezTo>
                  <a:cubicBezTo>
                    <a:pt x="24" y="72"/>
                    <a:pt x="24" y="75"/>
                    <a:pt x="25" y="76"/>
                  </a:cubicBezTo>
                  <a:cubicBezTo>
                    <a:pt x="27" y="77"/>
                    <a:pt x="24" y="79"/>
                    <a:pt x="27" y="79"/>
                  </a:cubicBezTo>
                  <a:cubicBezTo>
                    <a:pt x="28" y="79"/>
                    <a:pt x="30" y="81"/>
                    <a:pt x="31" y="82"/>
                  </a:cubicBezTo>
                  <a:cubicBezTo>
                    <a:pt x="34" y="82"/>
                    <a:pt x="31" y="85"/>
                    <a:pt x="31" y="87"/>
                  </a:cubicBezTo>
                  <a:cubicBezTo>
                    <a:pt x="34" y="85"/>
                    <a:pt x="38" y="82"/>
                    <a:pt x="42" y="85"/>
                  </a:cubicBezTo>
                  <a:cubicBezTo>
                    <a:pt x="44" y="87"/>
                    <a:pt x="45" y="90"/>
                    <a:pt x="48" y="90"/>
                  </a:cubicBezTo>
                  <a:cubicBezTo>
                    <a:pt x="50" y="90"/>
                    <a:pt x="49" y="88"/>
                    <a:pt x="49" y="87"/>
                  </a:cubicBezTo>
                  <a:cubicBezTo>
                    <a:pt x="49" y="84"/>
                    <a:pt x="49" y="81"/>
                    <a:pt x="49" y="78"/>
                  </a:cubicBezTo>
                  <a:cubicBezTo>
                    <a:pt x="49" y="76"/>
                    <a:pt x="48" y="68"/>
                    <a:pt x="50" y="68"/>
                  </a:cubicBezTo>
                  <a:cubicBezTo>
                    <a:pt x="52" y="67"/>
                    <a:pt x="55" y="66"/>
                    <a:pt x="57" y="65"/>
                  </a:cubicBezTo>
                  <a:cubicBezTo>
                    <a:pt x="59" y="65"/>
                    <a:pt x="61" y="64"/>
                    <a:pt x="62" y="64"/>
                  </a:cubicBezTo>
                  <a:cubicBezTo>
                    <a:pt x="63" y="63"/>
                    <a:pt x="62" y="61"/>
                    <a:pt x="64" y="62"/>
                  </a:cubicBezTo>
                  <a:cubicBezTo>
                    <a:pt x="65" y="62"/>
                    <a:pt x="68" y="64"/>
                    <a:pt x="68" y="62"/>
                  </a:cubicBezTo>
                  <a:cubicBezTo>
                    <a:pt x="68" y="61"/>
                    <a:pt x="70" y="60"/>
                    <a:pt x="71" y="62"/>
                  </a:cubicBezTo>
                  <a:cubicBezTo>
                    <a:pt x="72" y="63"/>
                    <a:pt x="71" y="64"/>
                    <a:pt x="72" y="66"/>
                  </a:cubicBezTo>
                  <a:cubicBezTo>
                    <a:pt x="72" y="67"/>
                    <a:pt x="73" y="69"/>
                    <a:pt x="72" y="70"/>
                  </a:cubicBezTo>
                  <a:cubicBezTo>
                    <a:pt x="73" y="71"/>
                    <a:pt x="74" y="71"/>
                    <a:pt x="75" y="72"/>
                  </a:cubicBezTo>
                  <a:cubicBezTo>
                    <a:pt x="78" y="75"/>
                    <a:pt x="80" y="77"/>
                    <a:pt x="84" y="76"/>
                  </a:cubicBezTo>
                  <a:cubicBezTo>
                    <a:pt x="86" y="76"/>
                    <a:pt x="88" y="77"/>
                    <a:pt x="90" y="77"/>
                  </a:cubicBezTo>
                  <a:cubicBezTo>
                    <a:pt x="92" y="77"/>
                    <a:pt x="93" y="75"/>
                    <a:pt x="95" y="75"/>
                  </a:cubicBezTo>
                  <a:cubicBezTo>
                    <a:pt x="97" y="76"/>
                    <a:pt x="99" y="79"/>
                    <a:pt x="100" y="81"/>
                  </a:cubicBezTo>
                  <a:cubicBezTo>
                    <a:pt x="101" y="82"/>
                    <a:pt x="100" y="83"/>
                    <a:pt x="100" y="85"/>
                  </a:cubicBezTo>
                  <a:cubicBezTo>
                    <a:pt x="100" y="87"/>
                    <a:pt x="103" y="88"/>
                    <a:pt x="103" y="90"/>
                  </a:cubicBezTo>
                  <a:cubicBezTo>
                    <a:pt x="103" y="91"/>
                    <a:pt x="106" y="91"/>
                    <a:pt x="107" y="91"/>
                  </a:cubicBezTo>
                  <a:cubicBezTo>
                    <a:pt x="109" y="91"/>
                    <a:pt x="109" y="91"/>
                    <a:pt x="110" y="93"/>
                  </a:cubicBezTo>
                  <a:cubicBezTo>
                    <a:pt x="112" y="97"/>
                    <a:pt x="114" y="92"/>
                    <a:pt x="116" y="90"/>
                  </a:cubicBezTo>
                  <a:cubicBezTo>
                    <a:pt x="117" y="87"/>
                    <a:pt x="121" y="87"/>
                    <a:pt x="123" y="85"/>
                  </a:cubicBezTo>
                  <a:cubicBezTo>
                    <a:pt x="125" y="85"/>
                    <a:pt x="125" y="85"/>
                    <a:pt x="126" y="84"/>
                  </a:cubicBezTo>
                  <a:cubicBezTo>
                    <a:pt x="127" y="81"/>
                    <a:pt x="128" y="82"/>
                    <a:pt x="130" y="82"/>
                  </a:cubicBezTo>
                  <a:cubicBezTo>
                    <a:pt x="132" y="82"/>
                    <a:pt x="136" y="85"/>
                    <a:pt x="137" y="83"/>
                  </a:cubicBezTo>
                  <a:cubicBezTo>
                    <a:pt x="137" y="81"/>
                    <a:pt x="137" y="80"/>
                    <a:pt x="139" y="79"/>
                  </a:cubicBezTo>
                  <a:cubicBezTo>
                    <a:pt x="141" y="78"/>
                    <a:pt x="143" y="80"/>
                    <a:pt x="145" y="80"/>
                  </a:cubicBezTo>
                  <a:cubicBezTo>
                    <a:pt x="147" y="81"/>
                    <a:pt x="151" y="81"/>
                    <a:pt x="153" y="81"/>
                  </a:cubicBezTo>
                  <a:cubicBezTo>
                    <a:pt x="159" y="81"/>
                    <a:pt x="164" y="83"/>
                    <a:pt x="170" y="84"/>
                  </a:cubicBezTo>
                  <a:cubicBezTo>
                    <a:pt x="169" y="82"/>
                    <a:pt x="171" y="81"/>
                    <a:pt x="173" y="79"/>
                  </a:cubicBezTo>
                  <a:cubicBezTo>
                    <a:pt x="174" y="78"/>
                    <a:pt x="173" y="78"/>
                    <a:pt x="172" y="76"/>
                  </a:cubicBezTo>
                  <a:cubicBezTo>
                    <a:pt x="171" y="75"/>
                    <a:pt x="171" y="73"/>
                    <a:pt x="171" y="71"/>
                  </a:cubicBezTo>
                  <a:cubicBezTo>
                    <a:pt x="170" y="71"/>
                    <a:pt x="170" y="67"/>
                    <a:pt x="169" y="68"/>
                  </a:cubicBezTo>
                  <a:cubicBezTo>
                    <a:pt x="170" y="67"/>
                    <a:pt x="173" y="67"/>
                    <a:pt x="175" y="66"/>
                  </a:cubicBezTo>
                  <a:cubicBezTo>
                    <a:pt x="178" y="66"/>
                    <a:pt x="180" y="68"/>
                    <a:pt x="182" y="66"/>
                  </a:cubicBezTo>
                  <a:cubicBezTo>
                    <a:pt x="183" y="66"/>
                    <a:pt x="181" y="65"/>
                    <a:pt x="181" y="64"/>
                  </a:cubicBezTo>
                  <a:cubicBezTo>
                    <a:pt x="180" y="63"/>
                    <a:pt x="181" y="61"/>
                    <a:pt x="182" y="60"/>
                  </a:cubicBezTo>
                  <a:cubicBezTo>
                    <a:pt x="183" y="59"/>
                    <a:pt x="184" y="53"/>
                    <a:pt x="185" y="54"/>
                  </a:cubicBezTo>
                  <a:cubicBezTo>
                    <a:pt x="187" y="55"/>
                    <a:pt x="188" y="56"/>
                    <a:pt x="190" y="56"/>
                  </a:cubicBezTo>
                  <a:cubicBezTo>
                    <a:pt x="191" y="55"/>
                    <a:pt x="192" y="57"/>
                    <a:pt x="193" y="56"/>
                  </a:cubicBezTo>
                  <a:cubicBezTo>
                    <a:pt x="194" y="56"/>
                    <a:pt x="196" y="55"/>
                    <a:pt x="197" y="54"/>
                  </a:cubicBezTo>
                  <a:cubicBezTo>
                    <a:pt x="198" y="53"/>
                    <a:pt x="196" y="51"/>
                    <a:pt x="196" y="49"/>
                  </a:cubicBezTo>
                  <a:cubicBezTo>
                    <a:pt x="197" y="46"/>
                    <a:pt x="200" y="47"/>
                    <a:pt x="202" y="44"/>
                  </a:cubicBezTo>
                  <a:cubicBezTo>
                    <a:pt x="202" y="43"/>
                    <a:pt x="202" y="43"/>
                    <a:pt x="203" y="42"/>
                  </a:cubicBezTo>
                  <a:cubicBezTo>
                    <a:pt x="203" y="41"/>
                    <a:pt x="202" y="40"/>
                    <a:pt x="201" y="39"/>
                  </a:cubicBezTo>
                  <a:cubicBezTo>
                    <a:pt x="201" y="38"/>
                    <a:pt x="202" y="39"/>
                    <a:pt x="201" y="39"/>
                  </a:cubicBezTo>
                  <a:close/>
                  <a:moveTo>
                    <a:pt x="148" y="58"/>
                  </a:moveTo>
                  <a:cubicBezTo>
                    <a:pt x="146" y="58"/>
                    <a:pt x="143" y="61"/>
                    <a:pt x="142" y="62"/>
                  </a:cubicBezTo>
                  <a:cubicBezTo>
                    <a:pt x="141" y="62"/>
                    <a:pt x="140" y="64"/>
                    <a:pt x="140" y="65"/>
                  </a:cubicBezTo>
                  <a:cubicBezTo>
                    <a:pt x="140" y="66"/>
                    <a:pt x="141" y="67"/>
                    <a:pt x="141" y="67"/>
                  </a:cubicBezTo>
                  <a:cubicBezTo>
                    <a:pt x="140" y="68"/>
                    <a:pt x="138" y="64"/>
                    <a:pt x="138" y="63"/>
                  </a:cubicBezTo>
                  <a:cubicBezTo>
                    <a:pt x="138" y="61"/>
                    <a:pt x="139" y="60"/>
                    <a:pt x="141" y="59"/>
                  </a:cubicBezTo>
                  <a:cubicBezTo>
                    <a:pt x="143" y="58"/>
                    <a:pt x="145" y="57"/>
                    <a:pt x="147" y="57"/>
                  </a:cubicBezTo>
                  <a:cubicBezTo>
                    <a:pt x="147" y="57"/>
                    <a:pt x="152" y="58"/>
                    <a:pt x="152" y="58"/>
                  </a:cubicBezTo>
                  <a:cubicBezTo>
                    <a:pt x="151" y="59"/>
                    <a:pt x="148" y="58"/>
                    <a:pt x="148" y="58"/>
                  </a:cubicBezTo>
                  <a:cubicBezTo>
                    <a:pt x="146" y="58"/>
                    <a:pt x="149" y="58"/>
                    <a:pt x="148" y="58"/>
                  </a:cubicBezTo>
                  <a:close/>
                  <a:moveTo>
                    <a:pt x="165" y="59"/>
                  </a:moveTo>
                  <a:cubicBezTo>
                    <a:pt x="164" y="61"/>
                    <a:pt x="157" y="60"/>
                    <a:pt x="156" y="58"/>
                  </a:cubicBezTo>
                  <a:cubicBezTo>
                    <a:pt x="156" y="58"/>
                    <a:pt x="160" y="58"/>
                    <a:pt x="160" y="58"/>
                  </a:cubicBezTo>
                  <a:cubicBezTo>
                    <a:pt x="162" y="58"/>
                    <a:pt x="163" y="58"/>
                    <a:pt x="165" y="57"/>
                  </a:cubicBezTo>
                  <a:cubicBezTo>
                    <a:pt x="165" y="57"/>
                    <a:pt x="165" y="59"/>
                    <a:pt x="165" y="59"/>
                  </a:cubicBezTo>
                  <a:cubicBezTo>
                    <a:pt x="164" y="60"/>
                    <a:pt x="165" y="58"/>
                    <a:pt x="165" y="59"/>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01" name="Freeform 701"/>
            <p:cNvSpPr/>
            <p:nvPr/>
          </p:nvSpPr>
          <p:spPr bwMode="auto">
            <a:xfrm>
              <a:off x="14849878" y="7284206"/>
              <a:ext cx="1308918" cy="1395268"/>
            </a:xfrm>
            <a:custGeom>
              <a:avLst/>
              <a:gdLst>
                <a:gd name="T0" fmla="*/ 121 w 140"/>
                <a:gd name="T1" fmla="*/ 66 h 149"/>
                <a:gd name="T2" fmla="*/ 129 w 140"/>
                <a:gd name="T3" fmla="*/ 54 h 149"/>
                <a:gd name="T4" fmla="*/ 137 w 140"/>
                <a:gd name="T5" fmla="*/ 46 h 149"/>
                <a:gd name="T6" fmla="*/ 135 w 140"/>
                <a:gd name="T7" fmla="*/ 41 h 149"/>
                <a:gd name="T8" fmla="*/ 127 w 140"/>
                <a:gd name="T9" fmla="*/ 37 h 149"/>
                <a:gd name="T10" fmla="*/ 119 w 140"/>
                <a:gd name="T11" fmla="*/ 43 h 149"/>
                <a:gd name="T12" fmla="*/ 106 w 140"/>
                <a:gd name="T13" fmla="*/ 51 h 149"/>
                <a:gd name="T14" fmla="*/ 100 w 140"/>
                <a:gd name="T15" fmla="*/ 45 h 149"/>
                <a:gd name="T16" fmla="*/ 92 w 140"/>
                <a:gd name="T17" fmla="*/ 52 h 149"/>
                <a:gd name="T18" fmla="*/ 77 w 140"/>
                <a:gd name="T19" fmla="*/ 47 h 149"/>
                <a:gd name="T20" fmla="*/ 62 w 140"/>
                <a:gd name="T21" fmla="*/ 41 h 149"/>
                <a:gd name="T22" fmla="*/ 63 w 140"/>
                <a:gd name="T23" fmla="*/ 32 h 149"/>
                <a:gd name="T24" fmla="*/ 52 w 140"/>
                <a:gd name="T25" fmla="*/ 22 h 149"/>
                <a:gd name="T26" fmla="*/ 55 w 140"/>
                <a:gd name="T27" fmla="*/ 12 h 149"/>
                <a:gd name="T28" fmla="*/ 50 w 140"/>
                <a:gd name="T29" fmla="*/ 2 h 149"/>
                <a:gd name="T30" fmla="*/ 40 w 140"/>
                <a:gd name="T31" fmla="*/ 8 h 149"/>
                <a:gd name="T32" fmla="*/ 30 w 140"/>
                <a:gd name="T33" fmla="*/ 12 h 149"/>
                <a:gd name="T34" fmla="*/ 33 w 140"/>
                <a:gd name="T35" fmla="*/ 22 h 149"/>
                <a:gd name="T36" fmla="*/ 29 w 140"/>
                <a:gd name="T37" fmla="*/ 33 h 149"/>
                <a:gd name="T38" fmla="*/ 19 w 140"/>
                <a:gd name="T39" fmla="*/ 44 h 149"/>
                <a:gd name="T40" fmla="*/ 7 w 140"/>
                <a:gd name="T41" fmla="*/ 50 h 149"/>
                <a:gd name="T42" fmla="*/ 14 w 140"/>
                <a:gd name="T43" fmla="*/ 64 h 149"/>
                <a:gd name="T44" fmla="*/ 5 w 140"/>
                <a:gd name="T45" fmla="*/ 64 h 149"/>
                <a:gd name="T46" fmla="*/ 11 w 140"/>
                <a:gd name="T47" fmla="*/ 72 h 149"/>
                <a:gd name="T48" fmla="*/ 11 w 140"/>
                <a:gd name="T49" fmla="*/ 82 h 149"/>
                <a:gd name="T50" fmla="*/ 19 w 140"/>
                <a:gd name="T51" fmla="*/ 78 h 149"/>
                <a:gd name="T52" fmla="*/ 23 w 140"/>
                <a:gd name="T53" fmla="*/ 75 h 149"/>
                <a:gd name="T54" fmla="*/ 22 w 140"/>
                <a:gd name="T55" fmla="*/ 78 h 149"/>
                <a:gd name="T56" fmla="*/ 24 w 140"/>
                <a:gd name="T57" fmla="*/ 82 h 149"/>
                <a:gd name="T58" fmla="*/ 24 w 140"/>
                <a:gd name="T59" fmla="*/ 95 h 149"/>
                <a:gd name="T60" fmla="*/ 26 w 140"/>
                <a:gd name="T61" fmla="*/ 107 h 149"/>
                <a:gd name="T62" fmla="*/ 39 w 140"/>
                <a:gd name="T63" fmla="*/ 134 h 149"/>
                <a:gd name="T64" fmla="*/ 50 w 140"/>
                <a:gd name="T65" fmla="*/ 143 h 149"/>
                <a:gd name="T66" fmla="*/ 57 w 140"/>
                <a:gd name="T67" fmla="*/ 132 h 149"/>
                <a:gd name="T68" fmla="*/ 65 w 140"/>
                <a:gd name="T69" fmla="*/ 107 h 149"/>
                <a:gd name="T70" fmla="*/ 81 w 140"/>
                <a:gd name="T71" fmla="*/ 93 h 149"/>
                <a:gd name="T72" fmla="*/ 91 w 140"/>
                <a:gd name="T73" fmla="*/ 84 h 149"/>
                <a:gd name="T74" fmla="*/ 98 w 140"/>
                <a:gd name="T75" fmla="*/ 74 h 149"/>
                <a:gd name="T76" fmla="*/ 101 w 140"/>
                <a:gd name="T77" fmla="*/ 78 h 149"/>
                <a:gd name="T78" fmla="*/ 100 w 140"/>
                <a:gd name="T79" fmla="*/ 58 h 149"/>
                <a:gd name="T80" fmla="*/ 104 w 140"/>
                <a:gd name="T81" fmla="*/ 57 h 149"/>
                <a:gd name="T82" fmla="*/ 114 w 140"/>
                <a:gd name="T83" fmla="*/ 60 h 149"/>
                <a:gd name="T84" fmla="*/ 115 w 140"/>
                <a:gd name="T85" fmla="*/ 6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149">
                  <a:moveTo>
                    <a:pt x="117" y="76"/>
                  </a:moveTo>
                  <a:cubicBezTo>
                    <a:pt x="121" y="77"/>
                    <a:pt x="119" y="73"/>
                    <a:pt x="120" y="71"/>
                  </a:cubicBezTo>
                  <a:cubicBezTo>
                    <a:pt x="120" y="69"/>
                    <a:pt x="121" y="67"/>
                    <a:pt x="121" y="66"/>
                  </a:cubicBezTo>
                  <a:cubicBezTo>
                    <a:pt x="122" y="65"/>
                    <a:pt x="124" y="67"/>
                    <a:pt x="125" y="65"/>
                  </a:cubicBezTo>
                  <a:cubicBezTo>
                    <a:pt x="126" y="63"/>
                    <a:pt x="126" y="61"/>
                    <a:pt x="126" y="59"/>
                  </a:cubicBezTo>
                  <a:cubicBezTo>
                    <a:pt x="127" y="57"/>
                    <a:pt x="129" y="56"/>
                    <a:pt x="129" y="54"/>
                  </a:cubicBezTo>
                  <a:cubicBezTo>
                    <a:pt x="129" y="52"/>
                    <a:pt x="132" y="50"/>
                    <a:pt x="133" y="49"/>
                  </a:cubicBezTo>
                  <a:cubicBezTo>
                    <a:pt x="136" y="46"/>
                    <a:pt x="135" y="49"/>
                    <a:pt x="137" y="50"/>
                  </a:cubicBezTo>
                  <a:cubicBezTo>
                    <a:pt x="137" y="50"/>
                    <a:pt x="137" y="46"/>
                    <a:pt x="137" y="46"/>
                  </a:cubicBezTo>
                  <a:cubicBezTo>
                    <a:pt x="137" y="45"/>
                    <a:pt x="140" y="45"/>
                    <a:pt x="138" y="43"/>
                  </a:cubicBezTo>
                  <a:cubicBezTo>
                    <a:pt x="137" y="43"/>
                    <a:pt x="135" y="43"/>
                    <a:pt x="134" y="43"/>
                  </a:cubicBezTo>
                  <a:cubicBezTo>
                    <a:pt x="134" y="42"/>
                    <a:pt x="135" y="41"/>
                    <a:pt x="135" y="41"/>
                  </a:cubicBezTo>
                  <a:cubicBezTo>
                    <a:pt x="136" y="40"/>
                    <a:pt x="135" y="39"/>
                    <a:pt x="134" y="38"/>
                  </a:cubicBezTo>
                  <a:cubicBezTo>
                    <a:pt x="133" y="37"/>
                    <a:pt x="133" y="37"/>
                    <a:pt x="132" y="38"/>
                  </a:cubicBezTo>
                  <a:cubicBezTo>
                    <a:pt x="130" y="39"/>
                    <a:pt x="129" y="38"/>
                    <a:pt x="127" y="37"/>
                  </a:cubicBezTo>
                  <a:cubicBezTo>
                    <a:pt x="126" y="37"/>
                    <a:pt x="124" y="39"/>
                    <a:pt x="124" y="40"/>
                  </a:cubicBezTo>
                  <a:cubicBezTo>
                    <a:pt x="123" y="41"/>
                    <a:pt x="122" y="40"/>
                    <a:pt x="121" y="41"/>
                  </a:cubicBezTo>
                  <a:cubicBezTo>
                    <a:pt x="120" y="41"/>
                    <a:pt x="119" y="42"/>
                    <a:pt x="119" y="43"/>
                  </a:cubicBezTo>
                  <a:cubicBezTo>
                    <a:pt x="117" y="45"/>
                    <a:pt x="116" y="46"/>
                    <a:pt x="114" y="45"/>
                  </a:cubicBezTo>
                  <a:cubicBezTo>
                    <a:pt x="113" y="46"/>
                    <a:pt x="114" y="48"/>
                    <a:pt x="115" y="49"/>
                  </a:cubicBezTo>
                  <a:cubicBezTo>
                    <a:pt x="117" y="53"/>
                    <a:pt x="108" y="50"/>
                    <a:pt x="106" y="51"/>
                  </a:cubicBezTo>
                  <a:cubicBezTo>
                    <a:pt x="105" y="52"/>
                    <a:pt x="102" y="51"/>
                    <a:pt x="101" y="50"/>
                  </a:cubicBezTo>
                  <a:cubicBezTo>
                    <a:pt x="100" y="49"/>
                    <a:pt x="101" y="47"/>
                    <a:pt x="101" y="47"/>
                  </a:cubicBezTo>
                  <a:cubicBezTo>
                    <a:pt x="101" y="47"/>
                    <a:pt x="101" y="44"/>
                    <a:pt x="100" y="45"/>
                  </a:cubicBezTo>
                  <a:cubicBezTo>
                    <a:pt x="98" y="45"/>
                    <a:pt x="96" y="45"/>
                    <a:pt x="96" y="48"/>
                  </a:cubicBezTo>
                  <a:cubicBezTo>
                    <a:pt x="97" y="49"/>
                    <a:pt x="98" y="52"/>
                    <a:pt x="97" y="52"/>
                  </a:cubicBezTo>
                  <a:cubicBezTo>
                    <a:pt x="95" y="52"/>
                    <a:pt x="94" y="54"/>
                    <a:pt x="92" y="52"/>
                  </a:cubicBezTo>
                  <a:cubicBezTo>
                    <a:pt x="91" y="50"/>
                    <a:pt x="90" y="53"/>
                    <a:pt x="89" y="52"/>
                  </a:cubicBezTo>
                  <a:cubicBezTo>
                    <a:pt x="86" y="51"/>
                    <a:pt x="85" y="51"/>
                    <a:pt x="82" y="50"/>
                  </a:cubicBezTo>
                  <a:cubicBezTo>
                    <a:pt x="80" y="49"/>
                    <a:pt x="79" y="47"/>
                    <a:pt x="77" y="47"/>
                  </a:cubicBezTo>
                  <a:cubicBezTo>
                    <a:pt x="74" y="48"/>
                    <a:pt x="74" y="47"/>
                    <a:pt x="72" y="46"/>
                  </a:cubicBezTo>
                  <a:cubicBezTo>
                    <a:pt x="70" y="45"/>
                    <a:pt x="68" y="46"/>
                    <a:pt x="67" y="45"/>
                  </a:cubicBezTo>
                  <a:cubicBezTo>
                    <a:pt x="65" y="43"/>
                    <a:pt x="63" y="42"/>
                    <a:pt x="62" y="41"/>
                  </a:cubicBezTo>
                  <a:cubicBezTo>
                    <a:pt x="60" y="40"/>
                    <a:pt x="59" y="40"/>
                    <a:pt x="60" y="38"/>
                  </a:cubicBezTo>
                  <a:cubicBezTo>
                    <a:pt x="61" y="37"/>
                    <a:pt x="60" y="35"/>
                    <a:pt x="62" y="34"/>
                  </a:cubicBezTo>
                  <a:cubicBezTo>
                    <a:pt x="64" y="33"/>
                    <a:pt x="65" y="34"/>
                    <a:pt x="63" y="32"/>
                  </a:cubicBezTo>
                  <a:cubicBezTo>
                    <a:pt x="61" y="31"/>
                    <a:pt x="59" y="29"/>
                    <a:pt x="57" y="28"/>
                  </a:cubicBezTo>
                  <a:cubicBezTo>
                    <a:pt x="56" y="28"/>
                    <a:pt x="55" y="26"/>
                    <a:pt x="53" y="26"/>
                  </a:cubicBezTo>
                  <a:cubicBezTo>
                    <a:pt x="53" y="26"/>
                    <a:pt x="53" y="23"/>
                    <a:pt x="52" y="22"/>
                  </a:cubicBezTo>
                  <a:cubicBezTo>
                    <a:pt x="47" y="17"/>
                    <a:pt x="57" y="23"/>
                    <a:pt x="57" y="19"/>
                  </a:cubicBezTo>
                  <a:cubicBezTo>
                    <a:pt x="57" y="17"/>
                    <a:pt x="56" y="17"/>
                    <a:pt x="54" y="15"/>
                  </a:cubicBezTo>
                  <a:cubicBezTo>
                    <a:pt x="53" y="14"/>
                    <a:pt x="53" y="13"/>
                    <a:pt x="55" y="12"/>
                  </a:cubicBezTo>
                  <a:cubicBezTo>
                    <a:pt x="57" y="12"/>
                    <a:pt x="56" y="9"/>
                    <a:pt x="58" y="8"/>
                  </a:cubicBezTo>
                  <a:cubicBezTo>
                    <a:pt x="59" y="7"/>
                    <a:pt x="61" y="6"/>
                    <a:pt x="60" y="4"/>
                  </a:cubicBezTo>
                  <a:cubicBezTo>
                    <a:pt x="58" y="1"/>
                    <a:pt x="53" y="0"/>
                    <a:pt x="50" y="2"/>
                  </a:cubicBezTo>
                  <a:cubicBezTo>
                    <a:pt x="49" y="3"/>
                    <a:pt x="49" y="3"/>
                    <a:pt x="47" y="4"/>
                  </a:cubicBezTo>
                  <a:cubicBezTo>
                    <a:pt x="46" y="4"/>
                    <a:pt x="46" y="6"/>
                    <a:pt x="45" y="7"/>
                  </a:cubicBezTo>
                  <a:cubicBezTo>
                    <a:pt x="43" y="8"/>
                    <a:pt x="41" y="7"/>
                    <a:pt x="40" y="8"/>
                  </a:cubicBezTo>
                  <a:cubicBezTo>
                    <a:pt x="39" y="9"/>
                    <a:pt x="37" y="9"/>
                    <a:pt x="35" y="8"/>
                  </a:cubicBezTo>
                  <a:cubicBezTo>
                    <a:pt x="33" y="8"/>
                    <a:pt x="32" y="7"/>
                    <a:pt x="30" y="8"/>
                  </a:cubicBezTo>
                  <a:cubicBezTo>
                    <a:pt x="28" y="8"/>
                    <a:pt x="29" y="11"/>
                    <a:pt x="30" y="12"/>
                  </a:cubicBezTo>
                  <a:cubicBezTo>
                    <a:pt x="30" y="14"/>
                    <a:pt x="30" y="16"/>
                    <a:pt x="30" y="17"/>
                  </a:cubicBezTo>
                  <a:cubicBezTo>
                    <a:pt x="31" y="19"/>
                    <a:pt x="33" y="19"/>
                    <a:pt x="35" y="20"/>
                  </a:cubicBezTo>
                  <a:cubicBezTo>
                    <a:pt x="36" y="22"/>
                    <a:pt x="34" y="22"/>
                    <a:pt x="33" y="22"/>
                  </a:cubicBezTo>
                  <a:cubicBezTo>
                    <a:pt x="32" y="24"/>
                    <a:pt x="33" y="26"/>
                    <a:pt x="33" y="28"/>
                  </a:cubicBezTo>
                  <a:cubicBezTo>
                    <a:pt x="33" y="29"/>
                    <a:pt x="31" y="29"/>
                    <a:pt x="31" y="29"/>
                  </a:cubicBezTo>
                  <a:cubicBezTo>
                    <a:pt x="29" y="30"/>
                    <a:pt x="31" y="33"/>
                    <a:pt x="29" y="33"/>
                  </a:cubicBezTo>
                  <a:cubicBezTo>
                    <a:pt x="27" y="34"/>
                    <a:pt x="26" y="35"/>
                    <a:pt x="26" y="36"/>
                  </a:cubicBezTo>
                  <a:cubicBezTo>
                    <a:pt x="25" y="38"/>
                    <a:pt x="24" y="38"/>
                    <a:pt x="22" y="39"/>
                  </a:cubicBezTo>
                  <a:cubicBezTo>
                    <a:pt x="20" y="40"/>
                    <a:pt x="20" y="43"/>
                    <a:pt x="19" y="44"/>
                  </a:cubicBezTo>
                  <a:cubicBezTo>
                    <a:pt x="18" y="46"/>
                    <a:pt x="16" y="45"/>
                    <a:pt x="15" y="47"/>
                  </a:cubicBezTo>
                  <a:cubicBezTo>
                    <a:pt x="13" y="48"/>
                    <a:pt x="12" y="44"/>
                    <a:pt x="11" y="46"/>
                  </a:cubicBezTo>
                  <a:cubicBezTo>
                    <a:pt x="10" y="47"/>
                    <a:pt x="6" y="49"/>
                    <a:pt x="7" y="50"/>
                  </a:cubicBezTo>
                  <a:cubicBezTo>
                    <a:pt x="7" y="52"/>
                    <a:pt x="10" y="52"/>
                    <a:pt x="10" y="54"/>
                  </a:cubicBezTo>
                  <a:cubicBezTo>
                    <a:pt x="9" y="57"/>
                    <a:pt x="11" y="57"/>
                    <a:pt x="13" y="58"/>
                  </a:cubicBezTo>
                  <a:cubicBezTo>
                    <a:pt x="13" y="60"/>
                    <a:pt x="14" y="62"/>
                    <a:pt x="14" y="64"/>
                  </a:cubicBezTo>
                  <a:cubicBezTo>
                    <a:pt x="14" y="64"/>
                    <a:pt x="11" y="64"/>
                    <a:pt x="10" y="64"/>
                  </a:cubicBezTo>
                  <a:cubicBezTo>
                    <a:pt x="9" y="64"/>
                    <a:pt x="8" y="65"/>
                    <a:pt x="7" y="65"/>
                  </a:cubicBezTo>
                  <a:cubicBezTo>
                    <a:pt x="7" y="65"/>
                    <a:pt x="6" y="64"/>
                    <a:pt x="5" y="64"/>
                  </a:cubicBezTo>
                  <a:cubicBezTo>
                    <a:pt x="4" y="64"/>
                    <a:pt x="0" y="66"/>
                    <a:pt x="0" y="67"/>
                  </a:cubicBezTo>
                  <a:cubicBezTo>
                    <a:pt x="2" y="69"/>
                    <a:pt x="3" y="70"/>
                    <a:pt x="5" y="72"/>
                  </a:cubicBezTo>
                  <a:cubicBezTo>
                    <a:pt x="5" y="72"/>
                    <a:pt x="11" y="72"/>
                    <a:pt x="11" y="72"/>
                  </a:cubicBezTo>
                  <a:cubicBezTo>
                    <a:pt x="11" y="73"/>
                    <a:pt x="9" y="74"/>
                    <a:pt x="8" y="74"/>
                  </a:cubicBezTo>
                  <a:cubicBezTo>
                    <a:pt x="7" y="75"/>
                    <a:pt x="4" y="73"/>
                    <a:pt x="4" y="75"/>
                  </a:cubicBezTo>
                  <a:cubicBezTo>
                    <a:pt x="4" y="77"/>
                    <a:pt x="9" y="80"/>
                    <a:pt x="11" y="82"/>
                  </a:cubicBezTo>
                  <a:cubicBezTo>
                    <a:pt x="12" y="83"/>
                    <a:pt x="13" y="83"/>
                    <a:pt x="15" y="83"/>
                  </a:cubicBezTo>
                  <a:cubicBezTo>
                    <a:pt x="17" y="82"/>
                    <a:pt x="20" y="81"/>
                    <a:pt x="21" y="79"/>
                  </a:cubicBezTo>
                  <a:cubicBezTo>
                    <a:pt x="21" y="79"/>
                    <a:pt x="20" y="78"/>
                    <a:pt x="19" y="78"/>
                  </a:cubicBezTo>
                  <a:cubicBezTo>
                    <a:pt x="19" y="77"/>
                    <a:pt x="20" y="77"/>
                    <a:pt x="20" y="77"/>
                  </a:cubicBezTo>
                  <a:cubicBezTo>
                    <a:pt x="21" y="76"/>
                    <a:pt x="20" y="75"/>
                    <a:pt x="21" y="75"/>
                  </a:cubicBezTo>
                  <a:cubicBezTo>
                    <a:pt x="21" y="75"/>
                    <a:pt x="23" y="75"/>
                    <a:pt x="23" y="75"/>
                  </a:cubicBezTo>
                  <a:cubicBezTo>
                    <a:pt x="23" y="76"/>
                    <a:pt x="21" y="76"/>
                    <a:pt x="22" y="77"/>
                  </a:cubicBezTo>
                  <a:cubicBezTo>
                    <a:pt x="22" y="77"/>
                    <a:pt x="23" y="77"/>
                    <a:pt x="23" y="77"/>
                  </a:cubicBezTo>
                  <a:cubicBezTo>
                    <a:pt x="23" y="78"/>
                    <a:pt x="22" y="78"/>
                    <a:pt x="22" y="78"/>
                  </a:cubicBezTo>
                  <a:cubicBezTo>
                    <a:pt x="21" y="78"/>
                    <a:pt x="23" y="78"/>
                    <a:pt x="23" y="78"/>
                  </a:cubicBezTo>
                  <a:cubicBezTo>
                    <a:pt x="23" y="79"/>
                    <a:pt x="22" y="79"/>
                    <a:pt x="22" y="80"/>
                  </a:cubicBezTo>
                  <a:cubicBezTo>
                    <a:pt x="21" y="80"/>
                    <a:pt x="23" y="81"/>
                    <a:pt x="24" y="82"/>
                  </a:cubicBezTo>
                  <a:cubicBezTo>
                    <a:pt x="25" y="83"/>
                    <a:pt x="23" y="85"/>
                    <a:pt x="22" y="87"/>
                  </a:cubicBezTo>
                  <a:cubicBezTo>
                    <a:pt x="22" y="88"/>
                    <a:pt x="23" y="89"/>
                    <a:pt x="24" y="90"/>
                  </a:cubicBezTo>
                  <a:cubicBezTo>
                    <a:pt x="24" y="92"/>
                    <a:pt x="24" y="93"/>
                    <a:pt x="24" y="95"/>
                  </a:cubicBezTo>
                  <a:cubicBezTo>
                    <a:pt x="24" y="97"/>
                    <a:pt x="23" y="100"/>
                    <a:pt x="23" y="101"/>
                  </a:cubicBezTo>
                  <a:cubicBezTo>
                    <a:pt x="23" y="101"/>
                    <a:pt x="24" y="99"/>
                    <a:pt x="24" y="99"/>
                  </a:cubicBezTo>
                  <a:cubicBezTo>
                    <a:pt x="25" y="100"/>
                    <a:pt x="26" y="106"/>
                    <a:pt x="26" y="107"/>
                  </a:cubicBezTo>
                  <a:cubicBezTo>
                    <a:pt x="27" y="109"/>
                    <a:pt x="29" y="112"/>
                    <a:pt x="30" y="115"/>
                  </a:cubicBezTo>
                  <a:cubicBezTo>
                    <a:pt x="31" y="118"/>
                    <a:pt x="31" y="121"/>
                    <a:pt x="32" y="124"/>
                  </a:cubicBezTo>
                  <a:cubicBezTo>
                    <a:pt x="34" y="128"/>
                    <a:pt x="37" y="131"/>
                    <a:pt x="39" y="134"/>
                  </a:cubicBezTo>
                  <a:cubicBezTo>
                    <a:pt x="40" y="137"/>
                    <a:pt x="40" y="140"/>
                    <a:pt x="41" y="143"/>
                  </a:cubicBezTo>
                  <a:cubicBezTo>
                    <a:pt x="43" y="146"/>
                    <a:pt x="45" y="149"/>
                    <a:pt x="48" y="146"/>
                  </a:cubicBezTo>
                  <a:cubicBezTo>
                    <a:pt x="50" y="145"/>
                    <a:pt x="50" y="144"/>
                    <a:pt x="50" y="143"/>
                  </a:cubicBezTo>
                  <a:cubicBezTo>
                    <a:pt x="50" y="141"/>
                    <a:pt x="52" y="140"/>
                    <a:pt x="53" y="139"/>
                  </a:cubicBezTo>
                  <a:cubicBezTo>
                    <a:pt x="54" y="138"/>
                    <a:pt x="56" y="138"/>
                    <a:pt x="57" y="137"/>
                  </a:cubicBezTo>
                  <a:cubicBezTo>
                    <a:pt x="58" y="136"/>
                    <a:pt x="57" y="133"/>
                    <a:pt x="57" y="132"/>
                  </a:cubicBezTo>
                  <a:cubicBezTo>
                    <a:pt x="56" y="128"/>
                    <a:pt x="61" y="125"/>
                    <a:pt x="60" y="122"/>
                  </a:cubicBezTo>
                  <a:cubicBezTo>
                    <a:pt x="59" y="119"/>
                    <a:pt x="58" y="116"/>
                    <a:pt x="58" y="113"/>
                  </a:cubicBezTo>
                  <a:cubicBezTo>
                    <a:pt x="58" y="109"/>
                    <a:pt x="62" y="108"/>
                    <a:pt x="65" y="107"/>
                  </a:cubicBezTo>
                  <a:cubicBezTo>
                    <a:pt x="66" y="106"/>
                    <a:pt x="69" y="106"/>
                    <a:pt x="69" y="105"/>
                  </a:cubicBezTo>
                  <a:cubicBezTo>
                    <a:pt x="70" y="103"/>
                    <a:pt x="71" y="102"/>
                    <a:pt x="72" y="101"/>
                  </a:cubicBezTo>
                  <a:cubicBezTo>
                    <a:pt x="75" y="98"/>
                    <a:pt x="78" y="95"/>
                    <a:pt x="81" y="93"/>
                  </a:cubicBezTo>
                  <a:cubicBezTo>
                    <a:pt x="82" y="92"/>
                    <a:pt x="83" y="90"/>
                    <a:pt x="84" y="89"/>
                  </a:cubicBezTo>
                  <a:cubicBezTo>
                    <a:pt x="85" y="88"/>
                    <a:pt x="87" y="88"/>
                    <a:pt x="88" y="87"/>
                  </a:cubicBezTo>
                  <a:cubicBezTo>
                    <a:pt x="89" y="86"/>
                    <a:pt x="90" y="85"/>
                    <a:pt x="91" y="84"/>
                  </a:cubicBezTo>
                  <a:cubicBezTo>
                    <a:pt x="92" y="83"/>
                    <a:pt x="90" y="82"/>
                    <a:pt x="90" y="81"/>
                  </a:cubicBezTo>
                  <a:cubicBezTo>
                    <a:pt x="91" y="79"/>
                    <a:pt x="94" y="79"/>
                    <a:pt x="95" y="78"/>
                  </a:cubicBezTo>
                  <a:cubicBezTo>
                    <a:pt x="96" y="78"/>
                    <a:pt x="98" y="75"/>
                    <a:pt x="98" y="74"/>
                  </a:cubicBezTo>
                  <a:cubicBezTo>
                    <a:pt x="98" y="76"/>
                    <a:pt x="96" y="76"/>
                    <a:pt x="97" y="78"/>
                  </a:cubicBezTo>
                  <a:cubicBezTo>
                    <a:pt x="99" y="79"/>
                    <a:pt x="100" y="76"/>
                    <a:pt x="100" y="76"/>
                  </a:cubicBezTo>
                  <a:cubicBezTo>
                    <a:pt x="101" y="77"/>
                    <a:pt x="100" y="78"/>
                    <a:pt x="101" y="78"/>
                  </a:cubicBezTo>
                  <a:cubicBezTo>
                    <a:pt x="102" y="75"/>
                    <a:pt x="101" y="72"/>
                    <a:pt x="99" y="69"/>
                  </a:cubicBezTo>
                  <a:cubicBezTo>
                    <a:pt x="98" y="67"/>
                    <a:pt x="96" y="65"/>
                    <a:pt x="97" y="62"/>
                  </a:cubicBezTo>
                  <a:cubicBezTo>
                    <a:pt x="98" y="59"/>
                    <a:pt x="103" y="61"/>
                    <a:pt x="100" y="58"/>
                  </a:cubicBezTo>
                  <a:cubicBezTo>
                    <a:pt x="99" y="57"/>
                    <a:pt x="97" y="56"/>
                    <a:pt x="98" y="54"/>
                  </a:cubicBezTo>
                  <a:cubicBezTo>
                    <a:pt x="99" y="53"/>
                    <a:pt x="100" y="54"/>
                    <a:pt x="102" y="55"/>
                  </a:cubicBezTo>
                  <a:cubicBezTo>
                    <a:pt x="103" y="56"/>
                    <a:pt x="104" y="55"/>
                    <a:pt x="104" y="57"/>
                  </a:cubicBezTo>
                  <a:cubicBezTo>
                    <a:pt x="104" y="58"/>
                    <a:pt x="104" y="59"/>
                    <a:pt x="106" y="60"/>
                  </a:cubicBezTo>
                  <a:cubicBezTo>
                    <a:pt x="107" y="60"/>
                    <a:pt x="109" y="60"/>
                    <a:pt x="110" y="60"/>
                  </a:cubicBezTo>
                  <a:cubicBezTo>
                    <a:pt x="111" y="60"/>
                    <a:pt x="113" y="61"/>
                    <a:pt x="114" y="60"/>
                  </a:cubicBezTo>
                  <a:cubicBezTo>
                    <a:pt x="119" y="59"/>
                    <a:pt x="115" y="65"/>
                    <a:pt x="113" y="66"/>
                  </a:cubicBezTo>
                  <a:cubicBezTo>
                    <a:pt x="110" y="66"/>
                    <a:pt x="112" y="70"/>
                    <a:pt x="112" y="71"/>
                  </a:cubicBezTo>
                  <a:cubicBezTo>
                    <a:pt x="113" y="71"/>
                    <a:pt x="115" y="67"/>
                    <a:pt x="115" y="68"/>
                  </a:cubicBezTo>
                  <a:cubicBezTo>
                    <a:pt x="115" y="71"/>
                    <a:pt x="117" y="74"/>
                    <a:pt x="117" y="76"/>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02" name="Freeform 702"/>
            <p:cNvSpPr/>
            <p:nvPr/>
          </p:nvSpPr>
          <p:spPr bwMode="auto">
            <a:xfrm>
              <a:off x="15926311" y="7669658"/>
              <a:ext cx="382165" cy="917438"/>
            </a:xfrm>
            <a:custGeom>
              <a:avLst/>
              <a:gdLst>
                <a:gd name="T0" fmla="*/ 37 w 41"/>
                <a:gd name="T1" fmla="*/ 37 h 98"/>
                <a:gd name="T2" fmla="*/ 34 w 41"/>
                <a:gd name="T3" fmla="*/ 35 h 98"/>
                <a:gd name="T4" fmla="*/ 31 w 41"/>
                <a:gd name="T5" fmla="*/ 29 h 98"/>
                <a:gd name="T6" fmla="*/ 32 w 41"/>
                <a:gd name="T7" fmla="*/ 25 h 98"/>
                <a:gd name="T8" fmla="*/ 25 w 41"/>
                <a:gd name="T9" fmla="*/ 22 h 98"/>
                <a:gd name="T10" fmla="*/ 30 w 41"/>
                <a:gd name="T11" fmla="*/ 10 h 98"/>
                <a:gd name="T12" fmla="*/ 28 w 41"/>
                <a:gd name="T13" fmla="*/ 6 h 98"/>
                <a:gd name="T14" fmla="*/ 23 w 41"/>
                <a:gd name="T15" fmla="*/ 2 h 98"/>
                <a:gd name="T16" fmla="*/ 22 w 41"/>
                <a:gd name="T17" fmla="*/ 9 h 98"/>
                <a:gd name="T18" fmla="*/ 18 w 41"/>
                <a:gd name="T19" fmla="*/ 9 h 98"/>
                <a:gd name="T20" fmla="*/ 13 w 41"/>
                <a:gd name="T21" fmla="*/ 15 h 98"/>
                <a:gd name="T22" fmla="*/ 11 w 41"/>
                <a:gd name="T23" fmla="*/ 21 h 98"/>
                <a:gd name="T24" fmla="*/ 6 w 41"/>
                <a:gd name="T25" fmla="*/ 25 h 98"/>
                <a:gd name="T26" fmla="*/ 2 w 41"/>
                <a:gd name="T27" fmla="*/ 35 h 98"/>
                <a:gd name="T28" fmla="*/ 0 w 41"/>
                <a:gd name="T29" fmla="*/ 40 h 98"/>
                <a:gd name="T30" fmla="*/ 4 w 41"/>
                <a:gd name="T31" fmla="*/ 44 h 98"/>
                <a:gd name="T32" fmla="*/ 7 w 41"/>
                <a:gd name="T33" fmla="*/ 52 h 98"/>
                <a:gd name="T34" fmla="*/ 11 w 41"/>
                <a:gd name="T35" fmla="*/ 58 h 98"/>
                <a:gd name="T36" fmla="*/ 11 w 41"/>
                <a:gd name="T37" fmla="*/ 64 h 98"/>
                <a:gd name="T38" fmla="*/ 12 w 41"/>
                <a:gd name="T39" fmla="*/ 66 h 98"/>
                <a:gd name="T40" fmla="*/ 14 w 41"/>
                <a:gd name="T41" fmla="*/ 66 h 98"/>
                <a:gd name="T42" fmla="*/ 17 w 41"/>
                <a:gd name="T43" fmla="*/ 65 h 98"/>
                <a:gd name="T44" fmla="*/ 22 w 41"/>
                <a:gd name="T45" fmla="*/ 64 h 98"/>
                <a:gd name="T46" fmla="*/ 25 w 41"/>
                <a:gd name="T47" fmla="*/ 72 h 98"/>
                <a:gd name="T48" fmla="*/ 29 w 41"/>
                <a:gd name="T49" fmla="*/ 80 h 98"/>
                <a:gd name="T50" fmla="*/ 30 w 41"/>
                <a:gd name="T51" fmla="*/ 85 h 98"/>
                <a:gd name="T52" fmla="*/ 29 w 41"/>
                <a:gd name="T53" fmla="*/ 88 h 98"/>
                <a:gd name="T54" fmla="*/ 29 w 41"/>
                <a:gd name="T55" fmla="*/ 98 h 98"/>
                <a:gd name="T56" fmla="*/ 34 w 41"/>
                <a:gd name="T57" fmla="*/ 85 h 98"/>
                <a:gd name="T58" fmla="*/ 28 w 41"/>
                <a:gd name="T59" fmla="*/ 71 h 98"/>
                <a:gd name="T60" fmla="*/ 30 w 41"/>
                <a:gd name="T61" fmla="*/ 65 h 98"/>
                <a:gd name="T62" fmla="*/ 26 w 41"/>
                <a:gd name="T63" fmla="*/ 49 h 98"/>
                <a:gd name="T64" fmla="*/ 34 w 41"/>
                <a:gd name="T65" fmla="*/ 44 h 98"/>
                <a:gd name="T66" fmla="*/ 41 w 41"/>
                <a:gd name="T67" fmla="*/ 3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 h="98">
                  <a:moveTo>
                    <a:pt x="39" y="38"/>
                  </a:moveTo>
                  <a:cubicBezTo>
                    <a:pt x="38" y="38"/>
                    <a:pt x="37" y="39"/>
                    <a:pt x="37" y="37"/>
                  </a:cubicBezTo>
                  <a:cubicBezTo>
                    <a:pt x="37" y="37"/>
                    <a:pt x="37" y="36"/>
                    <a:pt x="37" y="36"/>
                  </a:cubicBezTo>
                  <a:cubicBezTo>
                    <a:pt x="37" y="35"/>
                    <a:pt x="34" y="35"/>
                    <a:pt x="34" y="35"/>
                  </a:cubicBezTo>
                  <a:cubicBezTo>
                    <a:pt x="33" y="34"/>
                    <a:pt x="34" y="32"/>
                    <a:pt x="34" y="31"/>
                  </a:cubicBezTo>
                  <a:cubicBezTo>
                    <a:pt x="35" y="29"/>
                    <a:pt x="32" y="30"/>
                    <a:pt x="31" y="29"/>
                  </a:cubicBezTo>
                  <a:cubicBezTo>
                    <a:pt x="31" y="28"/>
                    <a:pt x="30" y="28"/>
                    <a:pt x="30" y="27"/>
                  </a:cubicBezTo>
                  <a:cubicBezTo>
                    <a:pt x="30" y="26"/>
                    <a:pt x="32" y="25"/>
                    <a:pt x="32" y="25"/>
                  </a:cubicBezTo>
                  <a:cubicBezTo>
                    <a:pt x="31" y="23"/>
                    <a:pt x="25" y="26"/>
                    <a:pt x="24" y="25"/>
                  </a:cubicBezTo>
                  <a:cubicBezTo>
                    <a:pt x="24" y="25"/>
                    <a:pt x="25" y="23"/>
                    <a:pt x="25" y="22"/>
                  </a:cubicBezTo>
                  <a:cubicBezTo>
                    <a:pt x="24" y="21"/>
                    <a:pt x="27" y="19"/>
                    <a:pt x="27" y="18"/>
                  </a:cubicBezTo>
                  <a:cubicBezTo>
                    <a:pt x="29" y="15"/>
                    <a:pt x="31" y="13"/>
                    <a:pt x="30" y="10"/>
                  </a:cubicBezTo>
                  <a:cubicBezTo>
                    <a:pt x="30" y="9"/>
                    <a:pt x="31" y="8"/>
                    <a:pt x="31" y="7"/>
                  </a:cubicBezTo>
                  <a:cubicBezTo>
                    <a:pt x="31" y="5"/>
                    <a:pt x="29" y="7"/>
                    <a:pt x="28" y="6"/>
                  </a:cubicBezTo>
                  <a:cubicBezTo>
                    <a:pt x="28" y="4"/>
                    <a:pt x="27" y="3"/>
                    <a:pt x="27" y="2"/>
                  </a:cubicBezTo>
                  <a:cubicBezTo>
                    <a:pt x="25" y="0"/>
                    <a:pt x="25" y="3"/>
                    <a:pt x="23" y="2"/>
                  </a:cubicBezTo>
                  <a:cubicBezTo>
                    <a:pt x="24" y="4"/>
                    <a:pt x="22" y="4"/>
                    <a:pt x="22" y="5"/>
                  </a:cubicBezTo>
                  <a:cubicBezTo>
                    <a:pt x="22" y="5"/>
                    <a:pt x="22" y="9"/>
                    <a:pt x="22" y="9"/>
                  </a:cubicBezTo>
                  <a:cubicBezTo>
                    <a:pt x="21" y="9"/>
                    <a:pt x="21" y="7"/>
                    <a:pt x="21" y="7"/>
                  </a:cubicBezTo>
                  <a:cubicBezTo>
                    <a:pt x="19" y="7"/>
                    <a:pt x="18" y="8"/>
                    <a:pt x="18" y="9"/>
                  </a:cubicBezTo>
                  <a:cubicBezTo>
                    <a:pt x="17" y="10"/>
                    <a:pt x="15" y="10"/>
                    <a:pt x="14" y="11"/>
                  </a:cubicBezTo>
                  <a:cubicBezTo>
                    <a:pt x="13" y="12"/>
                    <a:pt x="14" y="14"/>
                    <a:pt x="13" y="15"/>
                  </a:cubicBezTo>
                  <a:cubicBezTo>
                    <a:pt x="13" y="16"/>
                    <a:pt x="12" y="17"/>
                    <a:pt x="11" y="18"/>
                  </a:cubicBezTo>
                  <a:cubicBezTo>
                    <a:pt x="11" y="19"/>
                    <a:pt x="11" y="20"/>
                    <a:pt x="11" y="21"/>
                  </a:cubicBezTo>
                  <a:cubicBezTo>
                    <a:pt x="11" y="23"/>
                    <a:pt x="10" y="25"/>
                    <a:pt x="9" y="25"/>
                  </a:cubicBezTo>
                  <a:cubicBezTo>
                    <a:pt x="8" y="25"/>
                    <a:pt x="7" y="25"/>
                    <a:pt x="6" y="25"/>
                  </a:cubicBezTo>
                  <a:cubicBezTo>
                    <a:pt x="5" y="27"/>
                    <a:pt x="6" y="35"/>
                    <a:pt x="4" y="35"/>
                  </a:cubicBezTo>
                  <a:cubicBezTo>
                    <a:pt x="4" y="35"/>
                    <a:pt x="2" y="35"/>
                    <a:pt x="2" y="35"/>
                  </a:cubicBezTo>
                  <a:cubicBezTo>
                    <a:pt x="2" y="36"/>
                    <a:pt x="2" y="37"/>
                    <a:pt x="2" y="37"/>
                  </a:cubicBezTo>
                  <a:cubicBezTo>
                    <a:pt x="2" y="38"/>
                    <a:pt x="1" y="39"/>
                    <a:pt x="0" y="40"/>
                  </a:cubicBezTo>
                  <a:cubicBezTo>
                    <a:pt x="0" y="41"/>
                    <a:pt x="4" y="46"/>
                    <a:pt x="5" y="47"/>
                  </a:cubicBezTo>
                  <a:cubicBezTo>
                    <a:pt x="5" y="47"/>
                    <a:pt x="4" y="44"/>
                    <a:pt x="4" y="44"/>
                  </a:cubicBezTo>
                  <a:cubicBezTo>
                    <a:pt x="4" y="44"/>
                    <a:pt x="7" y="48"/>
                    <a:pt x="7" y="48"/>
                  </a:cubicBezTo>
                  <a:cubicBezTo>
                    <a:pt x="8" y="50"/>
                    <a:pt x="6" y="50"/>
                    <a:pt x="7" y="52"/>
                  </a:cubicBezTo>
                  <a:cubicBezTo>
                    <a:pt x="6" y="51"/>
                    <a:pt x="8" y="51"/>
                    <a:pt x="9" y="52"/>
                  </a:cubicBezTo>
                  <a:cubicBezTo>
                    <a:pt x="10" y="54"/>
                    <a:pt x="11" y="56"/>
                    <a:pt x="11" y="58"/>
                  </a:cubicBezTo>
                  <a:cubicBezTo>
                    <a:pt x="11" y="58"/>
                    <a:pt x="10" y="67"/>
                    <a:pt x="10" y="67"/>
                  </a:cubicBezTo>
                  <a:cubicBezTo>
                    <a:pt x="11" y="67"/>
                    <a:pt x="11" y="64"/>
                    <a:pt x="11" y="64"/>
                  </a:cubicBezTo>
                  <a:cubicBezTo>
                    <a:pt x="11" y="64"/>
                    <a:pt x="11" y="67"/>
                    <a:pt x="11" y="67"/>
                  </a:cubicBezTo>
                  <a:cubicBezTo>
                    <a:pt x="11" y="67"/>
                    <a:pt x="12" y="66"/>
                    <a:pt x="12" y="66"/>
                  </a:cubicBezTo>
                  <a:cubicBezTo>
                    <a:pt x="12" y="66"/>
                    <a:pt x="12" y="68"/>
                    <a:pt x="12" y="68"/>
                  </a:cubicBezTo>
                  <a:cubicBezTo>
                    <a:pt x="13" y="68"/>
                    <a:pt x="13" y="66"/>
                    <a:pt x="14" y="66"/>
                  </a:cubicBezTo>
                  <a:cubicBezTo>
                    <a:pt x="14" y="66"/>
                    <a:pt x="14" y="67"/>
                    <a:pt x="14" y="67"/>
                  </a:cubicBezTo>
                  <a:cubicBezTo>
                    <a:pt x="14" y="67"/>
                    <a:pt x="17" y="66"/>
                    <a:pt x="17" y="65"/>
                  </a:cubicBezTo>
                  <a:cubicBezTo>
                    <a:pt x="18" y="65"/>
                    <a:pt x="23" y="62"/>
                    <a:pt x="21" y="61"/>
                  </a:cubicBezTo>
                  <a:cubicBezTo>
                    <a:pt x="22" y="61"/>
                    <a:pt x="21" y="63"/>
                    <a:pt x="22" y="64"/>
                  </a:cubicBezTo>
                  <a:cubicBezTo>
                    <a:pt x="23" y="64"/>
                    <a:pt x="24" y="64"/>
                    <a:pt x="24" y="65"/>
                  </a:cubicBezTo>
                  <a:cubicBezTo>
                    <a:pt x="25" y="67"/>
                    <a:pt x="25" y="70"/>
                    <a:pt x="25" y="72"/>
                  </a:cubicBezTo>
                  <a:cubicBezTo>
                    <a:pt x="26" y="75"/>
                    <a:pt x="26" y="77"/>
                    <a:pt x="28" y="79"/>
                  </a:cubicBezTo>
                  <a:cubicBezTo>
                    <a:pt x="28" y="79"/>
                    <a:pt x="29" y="80"/>
                    <a:pt x="29" y="80"/>
                  </a:cubicBezTo>
                  <a:cubicBezTo>
                    <a:pt x="29" y="82"/>
                    <a:pt x="30" y="82"/>
                    <a:pt x="30" y="82"/>
                  </a:cubicBezTo>
                  <a:cubicBezTo>
                    <a:pt x="31" y="83"/>
                    <a:pt x="29" y="85"/>
                    <a:pt x="30" y="85"/>
                  </a:cubicBezTo>
                  <a:cubicBezTo>
                    <a:pt x="30" y="85"/>
                    <a:pt x="30" y="85"/>
                    <a:pt x="31" y="85"/>
                  </a:cubicBezTo>
                  <a:cubicBezTo>
                    <a:pt x="31" y="86"/>
                    <a:pt x="29" y="87"/>
                    <a:pt x="29" y="88"/>
                  </a:cubicBezTo>
                  <a:cubicBezTo>
                    <a:pt x="29" y="90"/>
                    <a:pt x="30" y="88"/>
                    <a:pt x="31" y="89"/>
                  </a:cubicBezTo>
                  <a:cubicBezTo>
                    <a:pt x="31" y="89"/>
                    <a:pt x="29" y="97"/>
                    <a:pt x="29" y="98"/>
                  </a:cubicBezTo>
                  <a:cubicBezTo>
                    <a:pt x="31" y="96"/>
                    <a:pt x="32" y="92"/>
                    <a:pt x="33" y="90"/>
                  </a:cubicBezTo>
                  <a:cubicBezTo>
                    <a:pt x="34" y="88"/>
                    <a:pt x="35" y="87"/>
                    <a:pt x="34" y="85"/>
                  </a:cubicBezTo>
                  <a:cubicBezTo>
                    <a:pt x="33" y="83"/>
                    <a:pt x="33" y="82"/>
                    <a:pt x="33" y="80"/>
                  </a:cubicBezTo>
                  <a:cubicBezTo>
                    <a:pt x="32" y="78"/>
                    <a:pt x="27" y="74"/>
                    <a:pt x="28" y="71"/>
                  </a:cubicBezTo>
                  <a:cubicBezTo>
                    <a:pt x="28" y="71"/>
                    <a:pt x="30" y="70"/>
                    <a:pt x="30" y="69"/>
                  </a:cubicBezTo>
                  <a:cubicBezTo>
                    <a:pt x="29" y="67"/>
                    <a:pt x="30" y="67"/>
                    <a:pt x="30" y="65"/>
                  </a:cubicBezTo>
                  <a:cubicBezTo>
                    <a:pt x="31" y="62"/>
                    <a:pt x="27" y="60"/>
                    <a:pt x="26" y="58"/>
                  </a:cubicBezTo>
                  <a:cubicBezTo>
                    <a:pt x="23" y="56"/>
                    <a:pt x="25" y="52"/>
                    <a:pt x="26" y="49"/>
                  </a:cubicBezTo>
                  <a:cubicBezTo>
                    <a:pt x="26" y="47"/>
                    <a:pt x="27" y="47"/>
                    <a:pt x="29" y="47"/>
                  </a:cubicBezTo>
                  <a:cubicBezTo>
                    <a:pt x="31" y="47"/>
                    <a:pt x="33" y="45"/>
                    <a:pt x="34" y="44"/>
                  </a:cubicBezTo>
                  <a:cubicBezTo>
                    <a:pt x="36" y="43"/>
                    <a:pt x="37" y="44"/>
                    <a:pt x="39" y="42"/>
                  </a:cubicBezTo>
                  <a:cubicBezTo>
                    <a:pt x="40" y="40"/>
                    <a:pt x="41" y="39"/>
                    <a:pt x="41" y="38"/>
                  </a:cubicBezTo>
                  <a:cubicBezTo>
                    <a:pt x="41" y="38"/>
                    <a:pt x="40" y="38"/>
                    <a:pt x="39" y="38"/>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03" name="Freeform 703"/>
            <p:cNvSpPr/>
            <p:nvPr/>
          </p:nvSpPr>
          <p:spPr bwMode="auto">
            <a:xfrm>
              <a:off x="15747967" y="7781150"/>
              <a:ext cx="213379" cy="261215"/>
            </a:xfrm>
            <a:custGeom>
              <a:avLst/>
              <a:gdLst>
                <a:gd name="T0" fmla="*/ 21 w 23"/>
                <a:gd name="T1" fmla="*/ 26 h 28"/>
                <a:gd name="T2" fmla="*/ 20 w 23"/>
                <a:gd name="T3" fmla="*/ 17 h 28"/>
                <a:gd name="T4" fmla="*/ 18 w 23"/>
                <a:gd name="T5" fmla="*/ 16 h 28"/>
                <a:gd name="T6" fmla="*/ 16 w 23"/>
                <a:gd name="T7" fmla="*/ 18 h 28"/>
                <a:gd name="T8" fmla="*/ 17 w 23"/>
                <a:gd name="T9" fmla="*/ 13 h 28"/>
                <a:gd name="T10" fmla="*/ 18 w 23"/>
                <a:gd name="T11" fmla="*/ 7 h 28"/>
                <a:gd name="T12" fmla="*/ 14 w 23"/>
                <a:gd name="T13" fmla="*/ 7 h 28"/>
                <a:gd name="T14" fmla="*/ 10 w 23"/>
                <a:gd name="T15" fmla="*/ 7 h 28"/>
                <a:gd name="T16" fmla="*/ 8 w 23"/>
                <a:gd name="T17" fmla="*/ 4 h 28"/>
                <a:gd name="T18" fmla="*/ 6 w 23"/>
                <a:gd name="T19" fmla="*/ 2 h 28"/>
                <a:gd name="T20" fmla="*/ 2 w 23"/>
                <a:gd name="T21" fmla="*/ 1 h 28"/>
                <a:gd name="T22" fmla="*/ 4 w 23"/>
                <a:gd name="T23" fmla="*/ 5 h 28"/>
                <a:gd name="T24" fmla="*/ 1 w 23"/>
                <a:gd name="T25" fmla="*/ 9 h 28"/>
                <a:gd name="T26" fmla="*/ 3 w 23"/>
                <a:gd name="T27" fmla="*/ 16 h 28"/>
                <a:gd name="T28" fmla="*/ 5 w 23"/>
                <a:gd name="T29" fmla="*/ 25 h 28"/>
                <a:gd name="T30" fmla="*/ 6 w 23"/>
                <a:gd name="T31" fmla="*/ 22 h 28"/>
                <a:gd name="T32" fmla="*/ 7 w 23"/>
                <a:gd name="T33" fmla="*/ 24 h 28"/>
                <a:gd name="T34" fmla="*/ 7 w 23"/>
                <a:gd name="T35" fmla="*/ 23 h 28"/>
                <a:gd name="T36" fmla="*/ 8 w 23"/>
                <a:gd name="T37" fmla="*/ 21 h 28"/>
                <a:gd name="T38" fmla="*/ 13 w 23"/>
                <a:gd name="T39" fmla="*/ 22 h 28"/>
                <a:gd name="T40" fmla="*/ 11 w 23"/>
                <a:gd name="T41" fmla="*/ 16 h 28"/>
                <a:gd name="T42" fmla="*/ 13 w 23"/>
                <a:gd name="T43" fmla="*/ 19 h 28"/>
                <a:gd name="T44" fmla="*/ 17 w 23"/>
                <a:gd name="T45" fmla="*/ 20 h 28"/>
                <a:gd name="T46" fmla="*/ 18 w 23"/>
                <a:gd name="T47" fmla="*/ 22 h 28"/>
                <a:gd name="T48" fmla="*/ 19 w 23"/>
                <a:gd name="T49" fmla="*/ 28 h 28"/>
                <a:gd name="T50" fmla="*/ 21 w 23"/>
                <a:gd name="T51" fmla="*/ 26 h 28"/>
                <a:gd name="T52" fmla="*/ 21 w 23"/>
                <a:gd name="T53"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8">
                  <a:moveTo>
                    <a:pt x="21" y="26"/>
                  </a:moveTo>
                  <a:cubicBezTo>
                    <a:pt x="22" y="24"/>
                    <a:pt x="20" y="19"/>
                    <a:pt x="20" y="17"/>
                  </a:cubicBezTo>
                  <a:cubicBezTo>
                    <a:pt x="20" y="17"/>
                    <a:pt x="19" y="13"/>
                    <a:pt x="18" y="16"/>
                  </a:cubicBezTo>
                  <a:cubicBezTo>
                    <a:pt x="18" y="16"/>
                    <a:pt x="17" y="17"/>
                    <a:pt x="16" y="18"/>
                  </a:cubicBezTo>
                  <a:cubicBezTo>
                    <a:pt x="16" y="17"/>
                    <a:pt x="14" y="13"/>
                    <a:pt x="17" y="13"/>
                  </a:cubicBezTo>
                  <a:cubicBezTo>
                    <a:pt x="19" y="12"/>
                    <a:pt x="23" y="6"/>
                    <a:pt x="18" y="7"/>
                  </a:cubicBezTo>
                  <a:cubicBezTo>
                    <a:pt x="17" y="8"/>
                    <a:pt x="15" y="7"/>
                    <a:pt x="14" y="7"/>
                  </a:cubicBezTo>
                  <a:cubicBezTo>
                    <a:pt x="13" y="7"/>
                    <a:pt x="11" y="7"/>
                    <a:pt x="10" y="7"/>
                  </a:cubicBezTo>
                  <a:cubicBezTo>
                    <a:pt x="8" y="6"/>
                    <a:pt x="8" y="5"/>
                    <a:pt x="8" y="4"/>
                  </a:cubicBezTo>
                  <a:cubicBezTo>
                    <a:pt x="8" y="2"/>
                    <a:pt x="7" y="3"/>
                    <a:pt x="6" y="2"/>
                  </a:cubicBezTo>
                  <a:cubicBezTo>
                    <a:pt x="4" y="1"/>
                    <a:pt x="3" y="0"/>
                    <a:pt x="2" y="1"/>
                  </a:cubicBezTo>
                  <a:cubicBezTo>
                    <a:pt x="1" y="3"/>
                    <a:pt x="3" y="4"/>
                    <a:pt x="4" y="5"/>
                  </a:cubicBezTo>
                  <a:cubicBezTo>
                    <a:pt x="7" y="8"/>
                    <a:pt x="2" y="6"/>
                    <a:pt x="1" y="9"/>
                  </a:cubicBezTo>
                  <a:cubicBezTo>
                    <a:pt x="0" y="12"/>
                    <a:pt x="2" y="14"/>
                    <a:pt x="3" y="16"/>
                  </a:cubicBezTo>
                  <a:cubicBezTo>
                    <a:pt x="5" y="19"/>
                    <a:pt x="6" y="22"/>
                    <a:pt x="5" y="25"/>
                  </a:cubicBezTo>
                  <a:cubicBezTo>
                    <a:pt x="6" y="26"/>
                    <a:pt x="6" y="23"/>
                    <a:pt x="6" y="22"/>
                  </a:cubicBezTo>
                  <a:cubicBezTo>
                    <a:pt x="6" y="23"/>
                    <a:pt x="6" y="24"/>
                    <a:pt x="7" y="24"/>
                  </a:cubicBezTo>
                  <a:cubicBezTo>
                    <a:pt x="7" y="24"/>
                    <a:pt x="7" y="23"/>
                    <a:pt x="7" y="23"/>
                  </a:cubicBezTo>
                  <a:cubicBezTo>
                    <a:pt x="8" y="26"/>
                    <a:pt x="8" y="23"/>
                    <a:pt x="8" y="21"/>
                  </a:cubicBezTo>
                  <a:cubicBezTo>
                    <a:pt x="8" y="22"/>
                    <a:pt x="12" y="25"/>
                    <a:pt x="13" y="22"/>
                  </a:cubicBezTo>
                  <a:cubicBezTo>
                    <a:pt x="13" y="21"/>
                    <a:pt x="12" y="16"/>
                    <a:pt x="11" y="16"/>
                  </a:cubicBezTo>
                  <a:cubicBezTo>
                    <a:pt x="12" y="16"/>
                    <a:pt x="13" y="18"/>
                    <a:pt x="13" y="19"/>
                  </a:cubicBezTo>
                  <a:cubicBezTo>
                    <a:pt x="14" y="20"/>
                    <a:pt x="17" y="18"/>
                    <a:pt x="17" y="20"/>
                  </a:cubicBezTo>
                  <a:cubicBezTo>
                    <a:pt x="17" y="21"/>
                    <a:pt x="18" y="20"/>
                    <a:pt x="18" y="22"/>
                  </a:cubicBezTo>
                  <a:cubicBezTo>
                    <a:pt x="18" y="24"/>
                    <a:pt x="18" y="26"/>
                    <a:pt x="19" y="28"/>
                  </a:cubicBezTo>
                  <a:cubicBezTo>
                    <a:pt x="20" y="27"/>
                    <a:pt x="20" y="27"/>
                    <a:pt x="21" y="26"/>
                  </a:cubicBezTo>
                  <a:cubicBezTo>
                    <a:pt x="22" y="25"/>
                    <a:pt x="20" y="27"/>
                    <a:pt x="21" y="26"/>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04" name="Freeform 704"/>
            <p:cNvSpPr/>
            <p:nvPr/>
          </p:nvSpPr>
          <p:spPr bwMode="auto">
            <a:xfrm>
              <a:off x="16149241" y="8071036"/>
              <a:ext cx="391721" cy="719934"/>
            </a:xfrm>
            <a:custGeom>
              <a:avLst/>
              <a:gdLst>
                <a:gd name="T0" fmla="*/ 40 w 42"/>
                <a:gd name="T1" fmla="*/ 30 h 77"/>
                <a:gd name="T2" fmla="*/ 41 w 42"/>
                <a:gd name="T3" fmla="*/ 27 h 77"/>
                <a:gd name="T4" fmla="*/ 39 w 42"/>
                <a:gd name="T5" fmla="*/ 24 h 77"/>
                <a:gd name="T6" fmla="*/ 36 w 42"/>
                <a:gd name="T7" fmla="*/ 20 h 77"/>
                <a:gd name="T8" fmla="*/ 35 w 42"/>
                <a:gd name="T9" fmla="*/ 15 h 77"/>
                <a:gd name="T10" fmla="*/ 30 w 42"/>
                <a:gd name="T11" fmla="*/ 12 h 77"/>
                <a:gd name="T12" fmla="*/ 25 w 42"/>
                <a:gd name="T13" fmla="*/ 14 h 77"/>
                <a:gd name="T14" fmla="*/ 21 w 42"/>
                <a:gd name="T15" fmla="*/ 14 h 77"/>
                <a:gd name="T16" fmla="*/ 17 w 42"/>
                <a:gd name="T17" fmla="*/ 16 h 77"/>
                <a:gd name="T18" fmla="*/ 19 w 42"/>
                <a:gd name="T19" fmla="*/ 12 h 77"/>
                <a:gd name="T20" fmla="*/ 19 w 42"/>
                <a:gd name="T21" fmla="*/ 9 h 77"/>
                <a:gd name="T22" fmla="*/ 18 w 42"/>
                <a:gd name="T23" fmla="*/ 5 h 77"/>
                <a:gd name="T24" fmla="*/ 15 w 42"/>
                <a:gd name="T25" fmla="*/ 4 h 77"/>
                <a:gd name="T26" fmla="*/ 9 w 42"/>
                <a:gd name="T27" fmla="*/ 1 h 77"/>
                <a:gd name="T28" fmla="*/ 4 w 42"/>
                <a:gd name="T29" fmla="*/ 4 h 77"/>
                <a:gd name="T30" fmla="*/ 1 w 42"/>
                <a:gd name="T31" fmla="*/ 8 h 77"/>
                <a:gd name="T32" fmla="*/ 0 w 42"/>
                <a:gd name="T33" fmla="*/ 13 h 77"/>
                <a:gd name="T34" fmla="*/ 3 w 42"/>
                <a:gd name="T35" fmla="*/ 16 h 77"/>
                <a:gd name="T36" fmla="*/ 6 w 42"/>
                <a:gd name="T37" fmla="*/ 20 h 77"/>
                <a:gd name="T38" fmla="*/ 5 w 42"/>
                <a:gd name="T39" fmla="*/ 24 h 77"/>
                <a:gd name="T40" fmla="*/ 5 w 42"/>
                <a:gd name="T41" fmla="*/ 27 h 77"/>
                <a:gd name="T42" fmla="*/ 4 w 42"/>
                <a:gd name="T43" fmla="*/ 28 h 77"/>
                <a:gd name="T44" fmla="*/ 6 w 42"/>
                <a:gd name="T45" fmla="*/ 33 h 77"/>
                <a:gd name="T46" fmla="*/ 9 w 42"/>
                <a:gd name="T47" fmla="*/ 37 h 77"/>
                <a:gd name="T48" fmla="*/ 10 w 42"/>
                <a:gd name="T49" fmla="*/ 42 h 77"/>
                <a:gd name="T50" fmla="*/ 6 w 42"/>
                <a:gd name="T51" fmla="*/ 52 h 77"/>
                <a:gd name="T52" fmla="*/ 5 w 42"/>
                <a:gd name="T53" fmla="*/ 55 h 77"/>
                <a:gd name="T54" fmla="*/ 4 w 42"/>
                <a:gd name="T55" fmla="*/ 58 h 77"/>
                <a:gd name="T56" fmla="*/ 5 w 42"/>
                <a:gd name="T57" fmla="*/ 62 h 77"/>
                <a:gd name="T58" fmla="*/ 11 w 42"/>
                <a:gd name="T59" fmla="*/ 69 h 77"/>
                <a:gd name="T60" fmla="*/ 13 w 42"/>
                <a:gd name="T61" fmla="*/ 72 h 77"/>
                <a:gd name="T62" fmla="*/ 16 w 42"/>
                <a:gd name="T63" fmla="*/ 72 h 77"/>
                <a:gd name="T64" fmla="*/ 18 w 42"/>
                <a:gd name="T65" fmla="*/ 74 h 77"/>
                <a:gd name="T66" fmla="*/ 19 w 42"/>
                <a:gd name="T67" fmla="*/ 76 h 77"/>
                <a:gd name="T68" fmla="*/ 21 w 42"/>
                <a:gd name="T69" fmla="*/ 76 h 77"/>
                <a:gd name="T70" fmla="*/ 23 w 42"/>
                <a:gd name="T71" fmla="*/ 74 h 77"/>
                <a:gd name="T72" fmla="*/ 16 w 42"/>
                <a:gd name="T73" fmla="*/ 69 h 77"/>
                <a:gd name="T74" fmla="*/ 13 w 42"/>
                <a:gd name="T75" fmla="*/ 67 h 77"/>
                <a:gd name="T76" fmla="*/ 15 w 42"/>
                <a:gd name="T77" fmla="*/ 67 h 77"/>
                <a:gd name="T78" fmla="*/ 12 w 42"/>
                <a:gd name="T79" fmla="*/ 60 h 77"/>
                <a:gd name="T80" fmla="*/ 11 w 42"/>
                <a:gd name="T81" fmla="*/ 58 h 77"/>
                <a:gd name="T82" fmla="*/ 9 w 42"/>
                <a:gd name="T83" fmla="*/ 56 h 77"/>
                <a:gd name="T84" fmla="*/ 11 w 42"/>
                <a:gd name="T85" fmla="*/ 48 h 77"/>
                <a:gd name="T86" fmla="*/ 13 w 42"/>
                <a:gd name="T87" fmla="*/ 43 h 77"/>
                <a:gd name="T88" fmla="*/ 14 w 42"/>
                <a:gd name="T89" fmla="*/ 36 h 77"/>
                <a:gd name="T90" fmla="*/ 17 w 42"/>
                <a:gd name="T91" fmla="*/ 40 h 77"/>
                <a:gd name="T92" fmla="*/ 22 w 42"/>
                <a:gd name="T93" fmla="*/ 41 h 77"/>
                <a:gd name="T94" fmla="*/ 27 w 42"/>
                <a:gd name="T95" fmla="*/ 44 h 77"/>
                <a:gd name="T96" fmla="*/ 24 w 42"/>
                <a:gd name="T97" fmla="*/ 38 h 77"/>
                <a:gd name="T98" fmla="*/ 28 w 42"/>
                <a:gd name="T99" fmla="*/ 33 h 77"/>
                <a:gd name="T100" fmla="*/ 34 w 42"/>
                <a:gd name="T101" fmla="*/ 32 h 77"/>
                <a:gd name="T102" fmla="*/ 38 w 42"/>
                <a:gd name="T103" fmla="*/ 33 h 77"/>
                <a:gd name="T104" fmla="*/ 40 w 42"/>
                <a:gd name="T105" fmla="*/ 30 h 77"/>
                <a:gd name="T106" fmla="*/ 40 w 42"/>
                <a:gd name="T107" fmla="*/ 3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77">
                  <a:moveTo>
                    <a:pt x="40" y="30"/>
                  </a:moveTo>
                  <a:cubicBezTo>
                    <a:pt x="41" y="30"/>
                    <a:pt x="40" y="28"/>
                    <a:pt x="41" y="27"/>
                  </a:cubicBezTo>
                  <a:cubicBezTo>
                    <a:pt x="42" y="26"/>
                    <a:pt x="40" y="24"/>
                    <a:pt x="39" y="24"/>
                  </a:cubicBezTo>
                  <a:cubicBezTo>
                    <a:pt x="38" y="23"/>
                    <a:pt x="36" y="22"/>
                    <a:pt x="36" y="20"/>
                  </a:cubicBezTo>
                  <a:cubicBezTo>
                    <a:pt x="36" y="18"/>
                    <a:pt x="37" y="17"/>
                    <a:pt x="35" y="15"/>
                  </a:cubicBezTo>
                  <a:cubicBezTo>
                    <a:pt x="34" y="14"/>
                    <a:pt x="32" y="12"/>
                    <a:pt x="30" y="12"/>
                  </a:cubicBezTo>
                  <a:cubicBezTo>
                    <a:pt x="28" y="12"/>
                    <a:pt x="27" y="14"/>
                    <a:pt x="25" y="14"/>
                  </a:cubicBezTo>
                  <a:cubicBezTo>
                    <a:pt x="23" y="13"/>
                    <a:pt x="23" y="13"/>
                    <a:pt x="21" y="14"/>
                  </a:cubicBezTo>
                  <a:cubicBezTo>
                    <a:pt x="21" y="14"/>
                    <a:pt x="18" y="17"/>
                    <a:pt x="17" y="16"/>
                  </a:cubicBezTo>
                  <a:cubicBezTo>
                    <a:pt x="17" y="15"/>
                    <a:pt x="20" y="13"/>
                    <a:pt x="19" y="12"/>
                  </a:cubicBezTo>
                  <a:cubicBezTo>
                    <a:pt x="17" y="11"/>
                    <a:pt x="19" y="10"/>
                    <a:pt x="19" y="9"/>
                  </a:cubicBezTo>
                  <a:cubicBezTo>
                    <a:pt x="19" y="8"/>
                    <a:pt x="19" y="5"/>
                    <a:pt x="18" y="5"/>
                  </a:cubicBezTo>
                  <a:cubicBezTo>
                    <a:pt x="16" y="6"/>
                    <a:pt x="14" y="6"/>
                    <a:pt x="15" y="4"/>
                  </a:cubicBezTo>
                  <a:cubicBezTo>
                    <a:pt x="16" y="0"/>
                    <a:pt x="11" y="0"/>
                    <a:pt x="9" y="1"/>
                  </a:cubicBezTo>
                  <a:cubicBezTo>
                    <a:pt x="8" y="3"/>
                    <a:pt x="6" y="4"/>
                    <a:pt x="4" y="4"/>
                  </a:cubicBezTo>
                  <a:cubicBezTo>
                    <a:pt x="2" y="4"/>
                    <a:pt x="1" y="7"/>
                    <a:pt x="1" y="8"/>
                  </a:cubicBezTo>
                  <a:cubicBezTo>
                    <a:pt x="1" y="10"/>
                    <a:pt x="0" y="11"/>
                    <a:pt x="0" y="13"/>
                  </a:cubicBezTo>
                  <a:cubicBezTo>
                    <a:pt x="0" y="15"/>
                    <a:pt x="1" y="15"/>
                    <a:pt x="3" y="16"/>
                  </a:cubicBezTo>
                  <a:cubicBezTo>
                    <a:pt x="4" y="18"/>
                    <a:pt x="5" y="19"/>
                    <a:pt x="6" y="20"/>
                  </a:cubicBezTo>
                  <a:cubicBezTo>
                    <a:pt x="7" y="22"/>
                    <a:pt x="5" y="23"/>
                    <a:pt x="5" y="24"/>
                  </a:cubicBezTo>
                  <a:cubicBezTo>
                    <a:pt x="5" y="25"/>
                    <a:pt x="6" y="26"/>
                    <a:pt x="5" y="27"/>
                  </a:cubicBezTo>
                  <a:cubicBezTo>
                    <a:pt x="5" y="27"/>
                    <a:pt x="4" y="27"/>
                    <a:pt x="4" y="28"/>
                  </a:cubicBezTo>
                  <a:cubicBezTo>
                    <a:pt x="3" y="29"/>
                    <a:pt x="5" y="32"/>
                    <a:pt x="6" y="33"/>
                  </a:cubicBezTo>
                  <a:cubicBezTo>
                    <a:pt x="7" y="34"/>
                    <a:pt x="8" y="35"/>
                    <a:pt x="9" y="37"/>
                  </a:cubicBezTo>
                  <a:cubicBezTo>
                    <a:pt x="9" y="39"/>
                    <a:pt x="9" y="40"/>
                    <a:pt x="10" y="42"/>
                  </a:cubicBezTo>
                  <a:cubicBezTo>
                    <a:pt x="11" y="46"/>
                    <a:pt x="8" y="49"/>
                    <a:pt x="6" y="52"/>
                  </a:cubicBezTo>
                  <a:cubicBezTo>
                    <a:pt x="6" y="53"/>
                    <a:pt x="5" y="54"/>
                    <a:pt x="5" y="55"/>
                  </a:cubicBezTo>
                  <a:cubicBezTo>
                    <a:pt x="4" y="56"/>
                    <a:pt x="4" y="57"/>
                    <a:pt x="4" y="58"/>
                  </a:cubicBezTo>
                  <a:cubicBezTo>
                    <a:pt x="4" y="59"/>
                    <a:pt x="3" y="62"/>
                    <a:pt x="5" y="62"/>
                  </a:cubicBezTo>
                  <a:cubicBezTo>
                    <a:pt x="8" y="64"/>
                    <a:pt x="9" y="67"/>
                    <a:pt x="11" y="69"/>
                  </a:cubicBezTo>
                  <a:cubicBezTo>
                    <a:pt x="12" y="70"/>
                    <a:pt x="12" y="71"/>
                    <a:pt x="13" y="72"/>
                  </a:cubicBezTo>
                  <a:cubicBezTo>
                    <a:pt x="14" y="72"/>
                    <a:pt x="15" y="72"/>
                    <a:pt x="16" y="72"/>
                  </a:cubicBezTo>
                  <a:cubicBezTo>
                    <a:pt x="17" y="73"/>
                    <a:pt x="18" y="73"/>
                    <a:pt x="18" y="74"/>
                  </a:cubicBezTo>
                  <a:cubicBezTo>
                    <a:pt x="18" y="75"/>
                    <a:pt x="18" y="76"/>
                    <a:pt x="19" y="76"/>
                  </a:cubicBezTo>
                  <a:cubicBezTo>
                    <a:pt x="19" y="77"/>
                    <a:pt x="20" y="76"/>
                    <a:pt x="21" y="76"/>
                  </a:cubicBezTo>
                  <a:cubicBezTo>
                    <a:pt x="22" y="76"/>
                    <a:pt x="23" y="74"/>
                    <a:pt x="23" y="74"/>
                  </a:cubicBezTo>
                  <a:cubicBezTo>
                    <a:pt x="21" y="71"/>
                    <a:pt x="20" y="70"/>
                    <a:pt x="16" y="69"/>
                  </a:cubicBezTo>
                  <a:cubicBezTo>
                    <a:pt x="15" y="69"/>
                    <a:pt x="14" y="68"/>
                    <a:pt x="13" y="67"/>
                  </a:cubicBezTo>
                  <a:cubicBezTo>
                    <a:pt x="13" y="65"/>
                    <a:pt x="14" y="67"/>
                    <a:pt x="15" y="67"/>
                  </a:cubicBezTo>
                  <a:cubicBezTo>
                    <a:pt x="14" y="67"/>
                    <a:pt x="12" y="61"/>
                    <a:pt x="12" y="60"/>
                  </a:cubicBezTo>
                  <a:cubicBezTo>
                    <a:pt x="12" y="59"/>
                    <a:pt x="12" y="59"/>
                    <a:pt x="11" y="58"/>
                  </a:cubicBezTo>
                  <a:cubicBezTo>
                    <a:pt x="10" y="58"/>
                    <a:pt x="9" y="57"/>
                    <a:pt x="9" y="56"/>
                  </a:cubicBezTo>
                  <a:cubicBezTo>
                    <a:pt x="8" y="53"/>
                    <a:pt x="10" y="50"/>
                    <a:pt x="11" y="48"/>
                  </a:cubicBezTo>
                  <a:cubicBezTo>
                    <a:pt x="11" y="46"/>
                    <a:pt x="13" y="44"/>
                    <a:pt x="13" y="43"/>
                  </a:cubicBezTo>
                  <a:cubicBezTo>
                    <a:pt x="13" y="41"/>
                    <a:pt x="12" y="37"/>
                    <a:pt x="14" y="36"/>
                  </a:cubicBezTo>
                  <a:cubicBezTo>
                    <a:pt x="17" y="36"/>
                    <a:pt x="17" y="37"/>
                    <a:pt x="17" y="40"/>
                  </a:cubicBezTo>
                  <a:cubicBezTo>
                    <a:pt x="16" y="42"/>
                    <a:pt x="20" y="41"/>
                    <a:pt x="22" y="41"/>
                  </a:cubicBezTo>
                  <a:cubicBezTo>
                    <a:pt x="23" y="41"/>
                    <a:pt x="26" y="43"/>
                    <a:pt x="27" y="44"/>
                  </a:cubicBezTo>
                  <a:cubicBezTo>
                    <a:pt x="27" y="42"/>
                    <a:pt x="25" y="41"/>
                    <a:pt x="24" y="38"/>
                  </a:cubicBezTo>
                  <a:cubicBezTo>
                    <a:pt x="24" y="36"/>
                    <a:pt x="26" y="35"/>
                    <a:pt x="28" y="33"/>
                  </a:cubicBezTo>
                  <a:cubicBezTo>
                    <a:pt x="29" y="32"/>
                    <a:pt x="32" y="32"/>
                    <a:pt x="34" y="32"/>
                  </a:cubicBezTo>
                  <a:cubicBezTo>
                    <a:pt x="36" y="32"/>
                    <a:pt x="37" y="32"/>
                    <a:pt x="38" y="33"/>
                  </a:cubicBezTo>
                  <a:cubicBezTo>
                    <a:pt x="40" y="33"/>
                    <a:pt x="39" y="32"/>
                    <a:pt x="40" y="30"/>
                  </a:cubicBezTo>
                  <a:cubicBezTo>
                    <a:pt x="41" y="30"/>
                    <a:pt x="40" y="31"/>
                    <a:pt x="40" y="3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05" name="Freeform 705"/>
            <p:cNvSpPr/>
            <p:nvPr/>
          </p:nvSpPr>
          <p:spPr bwMode="auto">
            <a:xfrm>
              <a:off x="16362618" y="7921315"/>
              <a:ext cx="356688" cy="729492"/>
            </a:xfrm>
            <a:custGeom>
              <a:avLst/>
              <a:gdLst>
                <a:gd name="T0" fmla="*/ 37 w 38"/>
                <a:gd name="T1" fmla="*/ 55 h 78"/>
                <a:gd name="T2" fmla="*/ 36 w 38"/>
                <a:gd name="T3" fmla="*/ 49 h 78"/>
                <a:gd name="T4" fmla="*/ 32 w 38"/>
                <a:gd name="T5" fmla="*/ 41 h 78"/>
                <a:gd name="T6" fmla="*/ 28 w 38"/>
                <a:gd name="T7" fmla="*/ 37 h 78"/>
                <a:gd name="T8" fmla="*/ 22 w 38"/>
                <a:gd name="T9" fmla="*/ 31 h 78"/>
                <a:gd name="T10" fmla="*/ 18 w 38"/>
                <a:gd name="T11" fmla="*/ 26 h 78"/>
                <a:gd name="T12" fmla="*/ 19 w 38"/>
                <a:gd name="T13" fmla="*/ 20 h 78"/>
                <a:gd name="T14" fmla="*/ 23 w 38"/>
                <a:gd name="T15" fmla="*/ 15 h 78"/>
                <a:gd name="T16" fmla="*/ 29 w 38"/>
                <a:gd name="T17" fmla="*/ 11 h 78"/>
                <a:gd name="T18" fmla="*/ 23 w 38"/>
                <a:gd name="T19" fmla="*/ 7 h 78"/>
                <a:gd name="T20" fmla="*/ 24 w 38"/>
                <a:gd name="T21" fmla="*/ 4 h 78"/>
                <a:gd name="T22" fmla="*/ 19 w 38"/>
                <a:gd name="T23" fmla="*/ 3 h 78"/>
                <a:gd name="T24" fmla="*/ 14 w 38"/>
                <a:gd name="T25" fmla="*/ 3 h 78"/>
                <a:gd name="T26" fmla="*/ 11 w 38"/>
                <a:gd name="T27" fmla="*/ 5 h 78"/>
                <a:gd name="T28" fmla="*/ 8 w 38"/>
                <a:gd name="T29" fmla="*/ 5 h 78"/>
                <a:gd name="T30" fmla="*/ 5 w 38"/>
                <a:gd name="T31" fmla="*/ 5 h 78"/>
                <a:gd name="T32" fmla="*/ 3 w 38"/>
                <a:gd name="T33" fmla="*/ 5 h 78"/>
                <a:gd name="T34" fmla="*/ 0 w 38"/>
                <a:gd name="T35" fmla="*/ 6 h 78"/>
                <a:gd name="T36" fmla="*/ 4 w 38"/>
                <a:gd name="T37" fmla="*/ 9 h 78"/>
                <a:gd name="T38" fmla="*/ 5 w 38"/>
                <a:gd name="T39" fmla="*/ 13 h 78"/>
                <a:gd name="T40" fmla="*/ 9 w 38"/>
                <a:gd name="T41" fmla="*/ 14 h 78"/>
                <a:gd name="T42" fmla="*/ 12 w 38"/>
                <a:gd name="T43" fmla="*/ 17 h 78"/>
                <a:gd name="T44" fmla="*/ 13 w 38"/>
                <a:gd name="T45" fmla="*/ 21 h 78"/>
                <a:gd name="T46" fmla="*/ 10 w 38"/>
                <a:gd name="T47" fmla="*/ 22 h 78"/>
                <a:gd name="T48" fmla="*/ 14 w 38"/>
                <a:gd name="T49" fmla="*/ 25 h 78"/>
                <a:gd name="T50" fmla="*/ 19 w 38"/>
                <a:gd name="T51" fmla="*/ 31 h 78"/>
                <a:gd name="T52" fmla="*/ 23 w 38"/>
                <a:gd name="T53" fmla="*/ 35 h 78"/>
                <a:gd name="T54" fmla="*/ 26 w 38"/>
                <a:gd name="T55" fmla="*/ 39 h 78"/>
                <a:gd name="T56" fmla="*/ 28 w 38"/>
                <a:gd name="T57" fmla="*/ 43 h 78"/>
                <a:gd name="T58" fmla="*/ 27 w 38"/>
                <a:gd name="T59" fmla="*/ 48 h 78"/>
                <a:gd name="T60" fmla="*/ 28 w 38"/>
                <a:gd name="T61" fmla="*/ 52 h 78"/>
                <a:gd name="T62" fmla="*/ 28 w 38"/>
                <a:gd name="T63" fmla="*/ 57 h 78"/>
                <a:gd name="T64" fmla="*/ 23 w 38"/>
                <a:gd name="T65" fmla="*/ 60 h 78"/>
                <a:gd name="T66" fmla="*/ 20 w 38"/>
                <a:gd name="T67" fmla="*/ 62 h 78"/>
                <a:gd name="T68" fmla="*/ 20 w 38"/>
                <a:gd name="T69" fmla="*/ 65 h 78"/>
                <a:gd name="T70" fmla="*/ 18 w 38"/>
                <a:gd name="T71" fmla="*/ 66 h 78"/>
                <a:gd name="T72" fmla="*/ 14 w 38"/>
                <a:gd name="T73" fmla="*/ 67 h 78"/>
                <a:gd name="T74" fmla="*/ 15 w 38"/>
                <a:gd name="T75" fmla="*/ 70 h 78"/>
                <a:gd name="T76" fmla="*/ 14 w 38"/>
                <a:gd name="T77" fmla="*/ 74 h 78"/>
                <a:gd name="T78" fmla="*/ 14 w 38"/>
                <a:gd name="T79" fmla="*/ 77 h 78"/>
                <a:gd name="T80" fmla="*/ 18 w 38"/>
                <a:gd name="T81" fmla="*/ 75 h 78"/>
                <a:gd name="T82" fmla="*/ 19 w 38"/>
                <a:gd name="T83" fmla="*/ 71 h 78"/>
                <a:gd name="T84" fmla="*/ 22 w 38"/>
                <a:gd name="T85" fmla="*/ 72 h 78"/>
                <a:gd name="T86" fmla="*/ 21 w 38"/>
                <a:gd name="T87" fmla="*/ 70 h 78"/>
                <a:gd name="T88" fmla="*/ 23 w 38"/>
                <a:gd name="T89" fmla="*/ 71 h 78"/>
                <a:gd name="T90" fmla="*/ 24 w 38"/>
                <a:gd name="T91" fmla="*/ 67 h 78"/>
                <a:gd name="T92" fmla="*/ 26 w 38"/>
                <a:gd name="T93" fmla="*/ 68 h 78"/>
                <a:gd name="T94" fmla="*/ 30 w 38"/>
                <a:gd name="T95" fmla="*/ 66 h 78"/>
                <a:gd name="T96" fmla="*/ 36 w 38"/>
                <a:gd name="T97" fmla="*/ 61 h 78"/>
                <a:gd name="T98" fmla="*/ 36 w 38"/>
                <a:gd name="T99" fmla="*/ 57 h 78"/>
                <a:gd name="T100" fmla="*/ 37 w 38"/>
                <a:gd name="T101" fmla="*/ 55 h 78"/>
                <a:gd name="T102" fmla="*/ 37 w 38"/>
                <a:gd name="T103" fmla="*/ 5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78">
                  <a:moveTo>
                    <a:pt x="37" y="55"/>
                  </a:moveTo>
                  <a:cubicBezTo>
                    <a:pt x="36" y="54"/>
                    <a:pt x="36" y="52"/>
                    <a:pt x="36" y="49"/>
                  </a:cubicBezTo>
                  <a:cubicBezTo>
                    <a:pt x="35" y="46"/>
                    <a:pt x="34" y="44"/>
                    <a:pt x="32" y="41"/>
                  </a:cubicBezTo>
                  <a:cubicBezTo>
                    <a:pt x="31" y="39"/>
                    <a:pt x="30" y="38"/>
                    <a:pt x="28" y="37"/>
                  </a:cubicBezTo>
                  <a:cubicBezTo>
                    <a:pt x="26" y="35"/>
                    <a:pt x="23" y="34"/>
                    <a:pt x="22" y="31"/>
                  </a:cubicBezTo>
                  <a:cubicBezTo>
                    <a:pt x="22" y="29"/>
                    <a:pt x="20" y="28"/>
                    <a:pt x="18" y="26"/>
                  </a:cubicBezTo>
                  <a:cubicBezTo>
                    <a:pt x="17" y="25"/>
                    <a:pt x="18" y="21"/>
                    <a:pt x="19" y="20"/>
                  </a:cubicBezTo>
                  <a:cubicBezTo>
                    <a:pt x="21" y="19"/>
                    <a:pt x="23" y="17"/>
                    <a:pt x="23" y="15"/>
                  </a:cubicBezTo>
                  <a:cubicBezTo>
                    <a:pt x="24" y="14"/>
                    <a:pt x="28" y="12"/>
                    <a:pt x="29" y="11"/>
                  </a:cubicBezTo>
                  <a:cubicBezTo>
                    <a:pt x="27" y="10"/>
                    <a:pt x="25" y="9"/>
                    <a:pt x="23" y="7"/>
                  </a:cubicBezTo>
                  <a:cubicBezTo>
                    <a:pt x="21" y="6"/>
                    <a:pt x="24" y="6"/>
                    <a:pt x="24" y="4"/>
                  </a:cubicBezTo>
                  <a:cubicBezTo>
                    <a:pt x="24" y="4"/>
                    <a:pt x="19" y="3"/>
                    <a:pt x="19" y="3"/>
                  </a:cubicBezTo>
                  <a:cubicBezTo>
                    <a:pt x="17" y="2"/>
                    <a:pt x="15" y="0"/>
                    <a:pt x="14" y="3"/>
                  </a:cubicBezTo>
                  <a:cubicBezTo>
                    <a:pt x="13" y="4"/>
                    <a:pt x="12" y="4"/>
                    <a:pt x="11" y="5"/>
                  </a:cubicBezTo>
                  <a:cubicBezTo>
                    <a:pt x="9" y="8"/>
                    <a:pt x="9" y="4"/>
                    <a:pt x="8" y="5"/>
                  </a:cubicBezTo>
                  <a:cubicBezTo>
                    <a:pt x="6" y="6"/>
                    <a:pt x="6" y="5"/>
                    <a:pt x="5" y="5"/>
                  </a:cubicBezTo>
                  <a:cubicBezTo>
                    <a:pt x="4" y="6"/>
                    <a:pt x="3" y="6"/>
                    <a:pt x="3" y="5"/>
                  </a:cubicBezTo>
                  <a:cubicBezTo>
                    <a:pt x="3" y="4"/>
                    <a:pt x="1" y="6"/>
                    <a:pt x="0" y="6"/>
                  </a:cubicBezTo>
                  <a:cubicBezTo>
                    <a:pt x="0" y="7"/>
                    <a:pt x="3" y="9"/>
                    <a:pt x="4" y="9"/>
                  </a:cubicBezTo>
                  <a:cubicBezTo>
                    <a:pt x="5" y="11"/>
                    <a:pt x="4" y="12"/>
                    <a:pt x="5" y="13"/>
                  </a:cubicBezTo>
                  <a:cubicBezTo>
                    <a:pt x="5" y="15"/>
                    <a:pt x="8" y="15"/>
                    <a:pt x="9" y="14"/>
                  </a:cubicBezTo>
                  <a:cubicBezTo>
                    <a:pt x="11" y="13"/>
                    <a:pt x="12" y="16"/>
                    <a:pt x="12" y="17"/>
                  </a:cubicBezTo>
                  <a:cubicBezTo>
                    <a:pt x="13" y="19"/>
                    <a:pt x="15" y="19"/>
                    <a:pt x="13" y="21"/>
                  </a:cubicBezTo>
                  <a:cubicBezTo>
                    <a:pt x="11" y="22"/>
                    <a:pt x="10" y="19"/>
                    <a:pt x="10" y="22"/>
                  </a:cubicBezTo>
                  <a:cubicBezTo>
                    <a:pt x="10" y="24"/>
                    <a:pt x="13" y="24"/>
                    <a:pt x="14" y="25"/>
                  </a:cubicBezTo>
                  <a:cubicBezTo>
                    <a:pt x="16" y="27"/>
                    <a:pt x="17" y="29"/>
                    <a:pt x="19" y="31"/>
                  </a:cubicBezTo>
                  <a:cubicBezTo>
                    <a:pt x="20" y="33"/>
                    <a:pt x="22" y="33"/>
                    <a:pt x="23" y="35"/>
                  </a:cubicBezTo>
                  <a:cubicBezTo>
                    <a:pt x="24" y="37"/>
                    <a:pt x="24" y="38"/>
                    <a:pt x="26" y="39"/>
                  </a:cubicBezTo>
                  <a:cubicBezTo>
                    <a:pt x="27" y="40"/>
                    <a:pt x="26" y="42"/>
                    <a:pt x="28" y="43"/>
                  </a:cubicBezTo>
                  <a:cubicBezTo>
                    <a:pt x="29" y="44"/>
                    <a:pt x="28" y="47"/>
                    <a:pt x="27" y="48"/>
                  </a:cubicBezTo>
                  <a:cubicBezTo>
                    <a:pt x="26" y="49"/>
                    <a:pt x="27" y="51"/>
                    <a:pt x="28" y="52"/>
                  </a:cubicBezTo>
                  <a:cubicBezTo>
                    <a:pt x="28" y="54"/>
                    <a:pt x="28" y="55"/>
                    <a:pt x="28" y="57"/>
                  </a:cubicBezTo>
                  <a:cubicBezTo>
                    <a:pt x="26" y="59"/>
                    <a:pt x="26" y="59"/>
                    <a:pt x="23" y="60"/>
                  </a:cubicBezTo>
                  <a:cubicBezTo>
                    <a:pt x="21" y="60"/>
                    <a:pt x="24" y="63"/>
                    <a:pt x="20" y="62"/>
                  </a:cubicBezTo>
                  <a:cubicBezTo>
                    <a:pt x="18" y="62"/>
                    <a:pt x="20" y="64"/>
                    <a:pt x="20" y="65"/>
                  </a:cubicBezTo>
                  <a:cubicBezTo>
                    <a:pt x="21" y="67"/>
                    <a:pt x="19" y="66"/>
                    <a:pt x="18" y="66"/>
                  </a:cubicBezTo>
                  <a:cubicBezTo>
                    <a:pt x="16" y="66"/>
                    <a:pt x="15" y="66"/>
                    <a:pt x="14" y="67"/>
                  </a:cubicBezTo>
                  <a:cubicBezTo>
                    <a:pt x="11" y="69"/>
                    <a:pt x="13" y="69"/>
                    <a:pt x="15" y="70"/>
                  </a:cubicBezTo>
                  <a:cubicBezTo>
                    <a:pt x="16" y="70"/>
                    <a:pt x="14" y="73"/>
                    <a:pt x="14" y="74"/>
                  </a:cubicBezTo>
                  <a:cubicBezTo>
                    <a:pt x="13" y="74"/>
                    <a:pt x="13" y="78"/>
                    <a:pt x="14" y="77"/>
                  </a:cubicBezTo>
                  <a:cubicBezTo>
                    <a:pt x="16" y="76"/>
                    <a:pt x="17" y="75"/>
                    <a:pt x="18" y="75"/>
                  </a:cubicBezTo>
                  <a:cubicBezTo>
                    <a:pt x="22" y="74"/>
                    <a:pt x="20" y="73"/>
                    <a:pt x="19" y="71"/>
                  </a:cubicBezTo>
                  <a:cubicBezTo>
                    <a:pt x="20" y="71"/>
                    <a:pt x="21" y="73"/>
                    <a:pt x="22" y="72"/>
                  </a:cubicBezTo>
                  <a:cubicBezTo>
                    <a:pt x="23" y="71"/>
                    <a:pt x="21" y="70"/>
                    <a:pt x="21" y="70"/>
                  </a:cubicBezTo>
                  <a:cubicBezTo>
                    <a:pt x="21" y="69"/>
                    <a:pt x="23" y="71"/>
                    <a:pt x="23" y="71"/>
                  </a:cubicBezTo>
                  <a:cubicBezTo>
                    <a:pt x="22" y="71"/>
                    <a:pt x="23" y="67"/>
                    <a:pt x="24" y="67"/>
                  </a:cubicBezTo>
                  <a:cubicBezTo>
                    <a:pt x="24" y="66"/>
                    <a:pt x="26" y="68"/>
                    <a:pt x="26" y="68"/>
                  </a:cubicBezTo>
                  <a:cubicBezTo>
                    <a:pt x="28" y="68"/>
                    <a:pt x="29" y="67"/>
                    <a:pt x="30" y="66"/>
                  </a:cubicBezTo>
                  <a:cubicBezTo>
                    <a:pt x="31" y="65"/>
                    <a:pt x="36" y="63"/>
                    <a:pt x="36" y="61"/>
                  </a:cubicBezTo>
                  <a:cubicBezTo>
                    <a:pt x="36" y="60"/>
                    <a:pt x="35" y="59"/>
                    <a:pt x="36" y="57"/>
                  </a:cubicBezTo>
                  <a:cubicBezTo>
                    <a:pt x="36" y="56"/>
                    <a:pt x="38" y="57"/>
                    <a:pt x="37" y="55"/>
                  </a:cubicBezTo>
                  <a:cubicBezTo>
                    <a:pt x="36" y="54"/>
                    <a:pt x="38" y="56"/>
                    <a:pt x="37" y="55"/>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06" name="Freeform 706"/>
            <p:cNvSpPr/>
            <p:nvPr/>
          </p:nvSpPr>
          <p:spPr bwMode="auto">
            <a:xfrm>
              <a:off x="16279815" y="7978656"/>
              <a:ext cx="343950" cy="420492"/>
            </a:xfrm>
            <a:custGeom>
              <a:avLst/>
              <a:gdLst>
                <a:gd name="T0" fmla="*/ 37 w 37"/>
                <a:gd name="T1" fmla="*/ 38 h 45"/>
                <a:gd name="T2" fmla="*/ 35 w 37"/>
                <a:gd name="T3" fmla="*/ 35 h 45"/>
                <a:gd name="T4" fmla="*/ 33 w 37"/>
                <a:gd name="T5" fmla="*/ 32 h 45"/>
                <a:gd name="T6" fmla="*/ 30 w 37"/>
                <a:gd name="T7" fmla="*/ 28 h 45"/>
                <a:gd name="T8" fmla="*/ 26 w 37"/>
                <a:gd name="T9" fmla="*/ 22 h 45"/>
                <a:gd name="T10" fmla="*/ 22 w 37"/>
                <a:gd name="T11" fmla="*/ 18 h 45"/>
                <a:gd name="T12" fmla="*/ 19 w 37"/>
                <a:gd name="T13" fmla="*/ 15 h 45"/>
                <a:gd name="T14" fmla="*/ 22 w 37"/>
                <a:gd name="T15" fmla="*/ 14 h 45"/>
                <a:gd name="T16" fmla="*/ 21 w 37"/>
                <a:gd name="T17" fmla="*/ 10 h 45"/>
                <a:gd name="T18" fmla="*/ 14 w 37"/>
                <a:gd name="T19" fmla="*/ 8 h 45"/>
                <a:gd name="T20" fmla="*/ 13 w 37"/>
                <a:gd name="T21" fmla="*/ 4 h 45"/>
                <a:gd name="T22" fmla="*/ 9 w 37"/>
                <a:gd name="T23" fmla="*/ 0 h 45"/>
                <a:gd name="T24" fmla="*/ 7 w 37"/>
                <a:gd name="T25" fmla="*/ 0 h 45"/>
                <a:gd name="T26" fmla="*/ 8 w 37"/>
                <a:gd name="T27" fmla="*/ 4 h 45"/>
                <a:gd name="T28" fmla="*/ 8 w 37"/>
                <a:gd name="T29" fmla="*/ 7 h 45"/>
                <a:gd name="T30" fmla="*/ 4 w 37"/>
                <a:gd name="T31" fmla="*/ 5 h 45"/>
                <a:gd name="T32" fmla="*/ 0 w 37"/>
                <a:gd name="T33" fmla="*/ 10 h 45"/>
                <a:gd name="T34" fmla="*/ 4 w 37"/>
                <a:gd name="T35" fmla="*/ 15 h 45"/>
                <a:gd name="T36" fmla="*/ 4 w 37"/>
                <a:gd name="T37" fmla="*/ 22 h 45"/>
                <a:gd name="T38" fmla="*/ 3 w 37"/>
                <a:gd name="T39" fmla="*/ 26 h 45"/>
                <a:gd name="T40" fmla="*/ 7 w 37"/>
                <a:gd name="T41" fmla="*/ 25 h 45"/>
                <a:gd name="T42" fmla="*/ 10 w 37"/>
                <a:gd name="T43" fmla="*/ 23 h 45"/>
                <a:gd name="T44" fmla="*/ 15 w 37"/>
                <a:gd name="T45" fmla="*/ 22 h 45"/>
                <a:gd name="T46" fmla="*/ 23 w 37"/>
                <a:gd name="T47" fmla="*/ 28 h 45"/>
                <a:gd name="T48" fmla="*/ 27 w 37"/>
                <a:gd name="T49" fmla="*/ 36 h 45"/>
                <a:gd name="T50" fmla="*/ 27 w 37"/>
                <a:gd name="T51" fmla="*/ 39 h 45"/>
                <a:gd name="T52" fmla="*/ 25 w 37"/>
                <a:gd name="T53" fmla="*/ 43 h 45"/>
                <a:gd name="T54" fmla="*/ 29 w 37"/>
                <a:gd name="T55" fmla="*/ 43 h 45"/>
                <a:gd name="T56" fmla="*/ 32 w 37"/>
                <a:gd name="T57" fmla="*/ 42 h 45"/>
                <a:gd name="T58" fmla="*/ 35 w 37"/>
                <a:gd name="T59" fmla="*/ 42 h 45"/>
                <a:gd name="T60" fmla="*/ 37 w 37"/>
                <a:gd name="T6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 h="45">
                  <a:moveTo>
                    <a:pt x="37" y="38"/>
                  </a:moveTo>
                  <a:cubicBezTo>
                    <a:pt x="37" y="37"/>
                    <a:pt x="36" y="37"/>
                    <a:pt x="35" y="35"/>
                  </a:cubicBezTo>
                  <a:cubicBezTo>
                    <a:pt x="35" y="33"/>
                    <a:pt x="34" y="34"/>
                    <a:pt x="33" y="32"/>
                  </a:cubicBezTo>
                  <a:cubicBezTo>
                    <a:pt x="32" y="30"/>
                    <a:pt x="32" y="29"/>
                    <a:pt x="30" y="28"/>
                  </a:cubicBezTo>
                  <a:cubicBezTo>
                    <a:pt x="28" y="26"/>
                    <a:pt x="27" y="24"/>
                    <a:pt x="26" y="22"/>
                  </a:cubicBezTo>
                  <a:cubicBezTo>
                    <a:pt x="25" y="21"/>
                    <a:pt x="23" y="19"/>
                    <a:pt x="22" y="18"/>
                  </a:cubicBezTo>
                  <a:cubicBezTo>
                    <a:pt x="20" y="17"/>
                    <a:pt x="19" y="18"/>
                    <a:pt x="19" y="15"/>
                  </a:cubicBezTo>
                  <a:cubicBezTo>
                    <a:pt x="19" y="14"/>
                    <a:pt x="21" y="16"/>
                    <a:pt x="22" y="14"/>
                  </a:cubicBezTo>
                  <a:cubicBezTo>
                    <a:pt x="24" y="13"/>
                    <a:pt x="22" y="12"/>
                    <a:pt x="21" y="10"/>
                  </a:cubicBezTo>
                  <a:cubicBezTo>
                    <a:pt x="19" y="5"/>
                    <a:pt x="16" y="11"/>
                    <a:pt x="14" y="8"/>
                  </a:cubicBezTo>
                  <a:cubicBezTo>
                    <a:pt x="13" y="7"/>
                    <a:pt x="14" y="5"/>
                    <a:pt x="13" y="4"/>
                  </a:cubicBezTo>
                  <a:cubicBezTo>
                    <a:pt x="12" y="3"/>
                    <a:pt x="10" y="2"/>
                    <a:pt x="9" y="0"/>
                  </a:cubicBezTo>
                  <a:cubicBezTo>
                    <a:pt x="9" y="0"/>
                    <a:pt x="7" y="0"/>
                    <a:pt x="7" y="0"/>
                  </a:cubicBezTo>
                  <a:cubicBezTo>
                    <a:pt x="6" y="1"/>
                    <a:pt x="8" y="3"/>
                    <a:pt x="8" y="4"/>
                  </a:cubicBezTo>
                  <a:cubicBezTo>
                    <a:pt x="8" y="5"/>
                    <a:pt x="9" y="7"/>
                    <a:pt x="8" y="7"/>
                  </a:cubicBezTo>
                  <a:cubicBezTo>
                    <a:pt x="6" y="7"/>
                    <a:pt x="6" y="5"/>
                    <a:pt x="4" y="5"/>
                  </a:cubicBezTo>
                  <a:cubicBezTo>
                    <a:pt x="3" y="4"/>
                    <a:pt x="0" y="10"/>
                    <a:pt x="0" y="10"/>
                  </a:cubicBezTo>
                  <a:cubicBezTo>
                    <a:pt x="1" y="13"/>
                    <a:pt x="0" y="17"/>
                    <a:pt x="4" y="15"/>
                  </a:cubicBezTo>
                  <a:cubicBezTo>
                    <a:pt x="6" y="14"/>
                    <a:pt x="4" y="22"/>
                    <a:pt x="4" y="22"/>
                  </a:cubicBezTo>
                  <a:cubicBezTo>
                    <a:pt x="6" y="23"/>
                    <a:pt x="4" y="24"/>
                    <a:pt x="3" y="26"/>
                  </a:cubicBezTo>
                  <a:cubicBezTo>
                    <a:pt x="3" y="27"/>
                    <a:pt x="6" y="25"/>
                    <a:pt x="7" y="25"/>
                  </a:cubicBezTo>
                  <a:cubicBezTo>
                    <a:pt x="7" y="24"/>
                    <a:pt x="9" y="23"/>
                    <a:pt x="10" y="23"/>
                  </a:cubicBezTo>
                  <a:cubicBezTo>
                    <a:pt x="12" y="24"/>
                    <a:pt x="13" y="24"/>
                    <a:pt x="15" y="22"/>
                  </a:cubicBezTo>
                  <a:cubicBezTo>
                    <a:pt x="17" y="21"/>
                    <a:pt x="24" y="25"/>
                    <a:pt x="23" y="28"/>
                  </a:cubicBezTo>
                  <a:cubicBezTo>
                    <a:pt x="21" y="32"/>
                    <a:pt x="25" y="33"/>
                    <a:pt x="27" y="36"/>
                  </a:cubicBezTo>
                  <a:cubicBezTo>
                    <a:pt x="27" y="37"/>
                    <a:pt x="27" y="38"/>
                    <a:pt x="27" y="39"/>
                  </a:cubicBezTo>
                  <a:cubicBezTo>
                    <a:pt x="27" y="40"/>
                    <a:pt x="26" y="42"/>
                    <a:pt x="25" y="43"/>
                  </a:cubicBezTo>
                  <a:cubicBezTo>
                    <a:pt x="26" y="43"/>
                    <a:pt x="29" y="45"/>
                    <a:pt x="29" y="43"/>
                  </a:cubicBezTo>
                  <a:cubicBezTo>
                    <a:pt x="29" y="42"/>
                    <a:pt x="31" y="41"/>
                    <a:pt x="32" y="42"/>
                  </a:cubicBezTo>
                  <a:cubicBezTo>
                    <a:pt x="33" y="43"/>
                    <a:pt x="34" y="43"/>
                    <a:pt x="35" y="42"/>
                  </a:cubicBezTo>
                  <a:cubicBezTo>
                    <a:pt x="37" y="42"/>
                    <a:pt x="37" y="40"/>
                    <a:pt x="37" y="38"/>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07" name="Freeform 707"/>
            <p:cNvSpPr/>
            <p:nvPr/>
          </p:nvSpPr>
          <p:spPr bwMode="auto">
            <a:xfrm>
              <a:off x="17754337" y="9119079"/>
              <a:ext cx="420383" cy="356781"/>
            </a:xfrm>
            <a:custGeom>
              <a:avLst/>
              <a:gdLst>
                <a:gd name="T0" fmla="*/ 45 w 45"/>
                <a:gd name="T1" fmla="*/ 29 h 38"/>
                <a:gd name="T2" fmla="*/ 45 w 45"/>
                <a:gd name="T3" fmla="*/ 26 h 38"/>
                <a:gd name="T4" fmla="*/ 45 w 45"/>
                <a:gd name="T5" fmla="*/ 24 h 38"/>
                <a:gd name="T6" fmla="*/ 45 w 45"/>
                <a:gd name="T7" fmla="*/ 15 h 38"/>
                <a:gd name="T8" fmla="*/ 45 w 45"/>
                <a:gd name="T9" fmla="*/ 6 h 38"/>
                <a:gd name="T10" fmla="*/ 35 w 45"/>
                <a:gd name="T11" fmla="*/ 3 h 38"/>
                <a:gd name="T12" fmla="*/ 30 w 45"/>
                <a:gd name="T13" fmla="*/ 0 h 38"/>
                <a:gd name="T14" fmla="*/ 26 w 45"/>
                <a:gd name="T15" fmla="*/ 3 h 38"/>
                <a:gd name="T16" fmla="*/ 22 w 45"/>
                <a:gd name="T17" fmla="*/ 5 h 38"/>
                <a:gd name="T18" fmla="*/ 18 w 45"/>
                <a:gd name="T19" fmla="*/ 10 h 38"/>
                <a:gd name="T20" fmla="*/ 14 w 45"/>
                <a:gd name="T21" fmla="*/ 8 h 38"/>
                <a:gd name="T22" fmla="*/ 11 w 45"/>
                <a:gd name="T23" fmla="*/ 5 h 38"/>
                <a:gd name="T24" fmla="*/ 9 w 45"/>
                <a:gd name="T25" fmla="*/ 6 h 38"/>
                <a:gd name="T26" fmla="*/ 7 w 45"/>
                <a:gd name="T27" fmla="*/ 5 h 38"/>
                <a:gd name="T28" fmla="*/ 4 w 45"/>
                <a:gd name="T29" fmla="*/ 6 h 38"/>
                <a:gd name="T30" fmla="*/ 0 w 45"/>
                <a:gd name="T31" fmla="*/ 7 h 38"/>
                <a:gd name="T32" fmla="*/ 3 w 45"/>
                <a:gd name="T33" fmla="*/ 8 h 38"/>
                <a:gd name="T34" fmla="*/ 4 w 45"/>
                <a:gd name="T35" fmla="*/ 11 h 38"/>
                <a:gd name="T36" fmla="*/ 7 w 45"/>
                <a:gd name="T37" fmla="*/ 14 h 38"/>
                <a:gd name="T38" fmla="*/ 9 w 45"/>
                <a:gd name="T39" fmla="*/ 8 h 38"/>
                <a:gd name="T40" fmla="*/ 10 w 45"/>
                <a:gd name="T41" fmla="*/ 12 h 38"/>
                <a:gd name="T42" fmla="*/ 15 w 45"/>
                <a:gd name="T43" fmla="*/ 12 h 38"/>
                <a:gd name="T44" fmla="*/ 18 w 45"/>
                <a:gd name="T45" fmla="*/ 15 h 38"/>
                <a:gd name="T46" fmla="*/ 27 w 45"/>
                <a:gd name="T47" fmla="*/ 19 h 38"/>
                <a:gd name="T48" fmla="*/ 32 w 45"/>
                <a:gd name="T49" fmla="*/ 22 h 38"/>
                <a:gd name="T50" fmla="*/ 34 w 45"/>
                <a:gd name="T51" fmla="*/ 26 h 38"/>
                <a:gd name="T52" fmla="*/ 36 w 45"/>
                <a:gd name="T53" fmla="*/ 27 h 38"/>
                <a:gd name="T54" fmla="*/ 34 w 45"/>
                <a:gd name="T55" fmla="*/ 28 h 38"/>
                <a:gd name="T56" fmla="*/ 36 w 45"/>
                <a:gd name="T57" fmla="*/ 29 h 38"/>
                <a:gd name="T58" fmla="*/ 35 w 45"/>
                <a:gd name="T59" fmla="*/ 30 h 38"/>
                <a:gd name="T60" fmla="*/ 32 w 45"/>
                <a:gd name="T61" fmla="*/ 31 h 38"/>
                <a:gd name="T62" fmla="*/ 29 w 45"/>
                <a:gd name="T63" fmla="*/ 34 h 38"/>
                <a:gd name="T64" fmla="*/ 34 w 45"/>
                <a:gd name="T65" fmla="*/ 35 h 38"/>
                <a:gd name="T66" fmla="*/ 36 w 45"/>
                <a:gd name="T67" fmla="*/ 31 h 38"/>
                <a:gd name="T68" fmla="*/ 36 w 45"/>
                <a:gd name="T69" fmla="*/ 33 h 38"/>
                <a:gd name="T70" fmla="*/ 40 w 45"/>
                <a:gd name="T71" fmla="*/ 32 h 38"/>
                <a:gd name="T72" fmla="*/ 45 w 45"/>
                <a:gd name="T73" fmla="*/ 38 h 38"/>
                <a:gd name="T74" fmla="*/ 45 w 45"/>
                <a:gd name="T75"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38">
                  <a:moveTo>
                    <a:pt x="45" y="29"/>
                  </a:moveTo>
                  <a:cubicBezTo>
                    <a:pt x="45" y="28"/>
                    <a:pt x="44" y="27"/>
                    <a:pt x="45" y="26"/>
                  </a:cubicBezTo>
                  <a:cubicBezTo>
                    <a:pt x="45" y="25"/>
                    <a:pt x="45" y="25"/>
                    <a:pt x="45" y="24"/>
                  </a:cubicBezTo>
                  <a:cubicBezTo>
                    <a:pt x="45" y="21"/>
                    <a:pt x="45" y="18"/>
                    <a:pt x="45" y="15"/>
                  </a:cubicBezTo>
                  <a:cubicBezTo>
                    <a:pt x="45" y="12"/>
                    <a:pt x="45" y="9"/>
                    <a:pt x="45" y="6"/>
                  </a:cubicBezTo>
                  <a:cubicBezTo>
                    <a:pt x="45" y="6"/>
                    <a:pt x="36" y="3"/>
                    <a:pt x="35" y="3"/>
                  </a:cubicBezTo>
                  <a:cubicBezTo>
                    <a:pt x="33" y="2"/>
                    <a:pt x="32" y="1"/>
                    <a:pt x="30" y="0"/>
                  </a:cubicBezTo>
                  <a:cubicBezTo>
                    <a:pt x="27" y="0"/>
                    <a:pt x="27" y="2"/>
                    <a:pt x="26" y="3"/>
                  </a:cubicBezTo>
                  <a:cubicBezTo>
                    <a:pt x="26" y="4"/>
                    <a:pt x="23" y="4"/>
                    <a:pt x="22" y="5"/>
                  </a:cubicBezTo>
                  <a:cubicBezTo>
                    <a:pt x="21" y="7"/>
                    <a:pt x="20" y="9"/>
                    <a:pt x="18" y="10"/>
                  </a:cubicBezTo>
                  <a:cubicBezTo>
                    <a:pt x="16" y="11"/>
                    <a:pt x="14" y="10"/>
                    <a:pt x="14" y="8"/>
                  </a:cubicBezTo>
                  <a:cubicBezTo>
                    <a:pt x="13" y="6"/>
                    <a:pt x="12" y="6"/>
                    <a:pt x="11" y="5"/>
                  </a:cubicBezTo>
                  <a:cubicBezTo>
                    <a:pt x="11" y="3"/>
                    <a:pt x="10" y="5"/>
                    <a:pt x="9" y="6"/>
                  </a:cubicBezTo>
                  <a:cubicBezTo>
                    <a:pt x="8" y="6"/>
                    <a:pt x="7" y="5"/>
                    <a:pt x="7" y="5"/>
                  </a:cubicBezTo>
                  <a:cubicBezTo>
                    <a:pt x="6" y="5"/>
                    <a:pt x="5" y="6"/>
                    <a:pt x="4" y="6"/>
                  </a:cubicBezTo>
                  <a:cubicBezTo>
                    <a:pt x="4" y="7"/>
                    <a:pt x="0" y="6"/>
                    <a:pt x="0" y="7"/>
                  </a:cubicBezTo>
                  <a:cubicBezTo>
                    <a:pt x="0" y="8"/>
                    <a:pt x="2" y="8"/>
                    <a:pt x="3" y="8"/>
                  </a:cubicBezTo>
                  <a:cubicBezTo>
                    <a:pt x="4" y="9"/>
                    <a:pt x="4" y="10"/>
                    <a:pt x="4" y="11"/>
                  </a:cubicBezTo>
                  <a:cubicBezTo>
                    <a:pt x="4" y="13"/>
                    <a:pt x="7" y="13"/>
                    <a:pt x="7" y="14"/>
                  </a:cubicBezTo>
                  <a:cubicBezTo>
                    <a:pt x="7" y="12"/>
                    <a:pt x="7" y="9"/>
                    <a:pt x="9" y="8"/>
                  </a:cubicBezTo>
                  <a:cubicBezTo>
                    <a:pt x="7" y="9"/>
                    <a:pt x="8" y="11"/>
                    <a:pt x="10" y="12"/>
                  </a:cubicBezTo>
                  <a:cubicBezTo>
                    <a:pt x="12" y="13"/>
                    <a:pt x="13" y="13"/>
                    <a:pt x="15" y="12"/>
                  </a:cubicBezTo>
                  <a:cubicBezTo>
                    <a:pt x="12" y="13"/>
                    <a:pt x="17" y="15"/>
                    <a:pt x="18" y="15"/>
                  </a:cubicBezTo>
                  <a:cubicBezTo>
                    <a:pt x="21" y="16"/>
                    <a:pt x="24" y="18"/>
                    <a:pt x="27" y="19"/>
                  </a:cubicBezTo>
                  <a:cubicBezTo>
                    <a:pt x="29" y="20"/>
                    <a:pt x="31" y="21"/>
                    <a:pt x="32" y="22"/>
                  </a:cubicBezTo>
                  <a:cubicBezTo>
                    <a:pt x="32" y="24"/>
                    <a:pt x="33" y="25"/>
                    <a:pt x="34" y="26"/>
                  </a:cubicBezTo>
                  <a:cubicBezTo>
                    <a:pt x="34" y="26"/>
                    <a:pt x="36" y="27"/>
                    <a:pt x="36" y="27"/>
                  </a:cubicBezTo>
                  <a:cubicBezTo>
                    <a:pt x="36" y="27"/>
                    <a:pt x="34" y="28"/>
                    <a:pt x="34" y="28"/>
                  </a:cubicBezTo>
                  <a:cubicBezTo>
                    <a:pt x="34" y="28"/>
                    <a:pt x="36" y="28"/>
                    <a:pt x="36" y="29"/>
                  </a:cubicBezTo>
                  <a:cubicBezTo>
                    <a:pt x="36" y="28"/>
                    <a:pt x="35" y="29"/>
                    <a:pt x="35" y="30"/>
                  </a:cubicBezTo>
                  <a:cubicBezTo>
                    <a:pt x="34" y="31"/>
                    <a:pt x="33" y="30"/>
                    <a:pt x="32" y="31"/>
                  </a:cubicBezTo>
                  <a:cubicBezTo>
                    <a:pt x="31" y="31"/>
                    <a:pt x="28" y="34"/>
                    <a:pt x="29" y="34"/>
                  </a:cubicBezTo>
                  <a:cubicBezTo>
                    <a:pt x="30" y="35"/>
                    <a:pt x="32" y="35"/>
                    <a:pt x="34" y="35"/>
                  </a:cubicBezTo>
                  <a:cubicBezTo>
                    <a:pt x="34" y="34"/>
                    <a:pt x="35" y="30"/>
                    <a:pt x="36" y="31"/>
                  </a:cubicBezTo>
                  <a:cubicBezTo>
                    <a:pt x="36" y="32"/>
                    <a:pt x="33" y="33"/>
                    <a:pt x="36" y="33"/>
                  </a:cubicBezTo>
                  <a:cubicBezTo>
                    <a:pt x="38" y="34"/>
                    <a:pt x="39" y="34"/>
                    <a:pt x="40" y="32"/>
                  </a:cubicBezTo>
                  <a:cubicBezTo>
                    <a:pt x="39" y="34"/>
                    <a:pt x="44" y="37"/>
                    <a:pt x="45" y="38"/>
                  </a:cubicBezTo>
                  <a:cubicBezTo>
                    <a:pt x="45" y="35"/>
                    <a:pt x="45" y="32"/>
                    <a:pt x="45" y="29"/>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08" name="Freeform 708"/>
            <p:cNvSpPr/>
            <p:nvPr/>
          </p:nvSpPr>
          <p:spPr bwMode="auto">
            <a:xfrm>
              <a:off x="18165166" y="9176423"/>
              <a:ext cx="477708" cy="382265"/>
            </a:xfrm>
            <a:custGeom>
              <a:avLst/>
              <a:gdLst>
                <a:gd name="T0" fmla="*/ 50 w 51"/>
                <a:gd name="T1" fmla="*/ 39 h 41"/>
                <a:gd name="T2" fmla="*/ 45 w 51"/>
                <a:gd name="T3" fmla="*/ 37 h 41"/>
                <a:gd name="T4" fmla="*/ 47 w 51"/>
                <a:gd name="T5" fmla="*/ 36 h 41"/>
                <a:gd name="T6" fmla="*/ 42 w 51"/>
                <a:gd name="T7" fmla="*/ 34 h 41"/>
                <a:gd name="T8" fmla="*/ 38 w 51"/>
                <a:gd name="T9" fmla="*/ 30 h 41"/>
                <a:gd name="T10" fmla="*/ 37 w 51"/>
                <a:gd name="T11" fmla="*/ 28 h 41"/>
                <a:gd name="T12" fmla="*/ 34 w 51"/>
                <a:gd name="T13" fmla="*/ 26 h 41"/>
                <a:gd name="T14" fmla="*/ 29 w 51"/>
                <a:gd name="T15" fmla="*/ 21 h 41"/>
                <a:gd name="T16" fmla="*/ 34 w 51"/>
                <a:gd name="T17" fmla="*/ 21 h 41"/>
                <a:gd name="T18" fmla="*/ 34 w 51"/>
                <a:gd name="T19" fmla="*/ 18 h 41"/>
                <a:gd name="T20" fmla="*/ 31 w 51"/>
                <a:gd name="T21" fmla="*/ 17 h 41"/>
                <a:gd name="T22" fmla="*/ 25 w 51"/>
                <a:gd name="T23" fmla="*/ 12 h 41"/>
                <a:gd name="T24" fmla="*/ 19 w 51"/>
                <a:gd name="T25" fmla="*/ 7 h 41"/>
                <a:gd name="T26" fmla="*/ 16 w 51"/>
                <a:gd name="T27" fmla="*/ 6 h 41"/>
                <a:gd name="T28" fmla="*/ 13 w 51"/>
                <a:gd name="T29" fmla="*/ 4 h 41"/>
                <a:gd name="T30" fmla="*/ 8 w 51"/>
                <a:gd name="T31" fmla="*/ 2 h 41"/>
                <a:gd name="T32" fmla="*/ 1 w 51"/>
                <a:gd name="T33" fmla="*/ 0 h 41"/>
                <a:gd name="T34" fmla="*/ 1 w 51"/>
                <a:gd name="T35" fmla="*/ 10 h 41"/>
                <a:gd name="T36" fmla="*/ 1 w 51"/>
                <a:gd name="T37" fmla="*/ 20 h 41"/>
                <a:gd name="T38" fmla="*/ 1 w 51"/>
                <a:gd name="T39" fmla="*/ 25 h 41"/>
                <a:gd name="T40" fmla="*/ 1 w 51"/>
                <a:gd name="T41" fmla="*/ 30 h 41"/>
                <a:gd name="T42" fmla="*/ 4 w 51"/>
                <a:gd name="T43" fmla="*/ 33 h 41"/>
                <a:gd name="T44" fmla="*/ 13 w 51"/>
                <a:gd name="T45" fmla="*/ 31 h 41"/>
                <a:gd name="T46" fmla="*/ 9 w 51"/>
                <a:gd name="T47" fmla="*/ 28 h 41"/>
                <a:gd name="T48" fmla="*/ 14 w 51"/>
                <a:gd name="T49" fmla="*/ 30 h 41"/>
                <a:gd name="T50" fmla="*/ 13 w 51"/>
                <a:gd name="T51" fmla="*/ 26 h 41"/>
                <a:gd name="T52" fmla="*/ 15 w 51"/>
                <a:gd name="T53" fmla="*/ 27 h 41"/>
                <a:gd name="T54" fmla="*/ 18 w 51"/>
                <a:gd name="T55" fmla="*/ 25 h 41"/>
                <a:gd name="T56" fmla="*/ 26 w 51"/>
                <a:gd name="T57" fmla="*/ 27 h 41"/>
                <a:gd name="T58" fmla="*/ 31 w 51"/>
                <a:gd name="T59" fmla="*/ 33 h 41"/>
                <a:gd name="T60" fmla="*/ 36 w 51"/>
                <a:gd name="T61" fmla="*/ 38 h 41"/>
                <a:gd name="T62" fmla="*/ 45 w 51"/>
                <a:gd name="T63" fmla="*/ 40 h 41"/>
                <a:gd name="T64" fmla="*/ 48 w 51"/>
                <a:gd name="T65" fmla="*/ 40 h 41"/>
                <a:gd name="T66" fmla="*/ 50 w 51"/>
                <a:gd name="T67" fmla="*/ 39 h 41"/>
                <a:gd name="T68" fmla="*/ 50 w 51"/>
                <a:gd name="T69" fmla="*/ 3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1" h="41">
                  <a:moveTo>
                    <a:pt x="50" y="39"/>
                  </a:moveTo>
                  <a:cubicBezTo>
                    <a:pt x="48" y="38"/>
                    <a:pt x="46" y="38"/>
                    <a:pt x="45" y="37"/>
                  </a:cubicBezTo>
                  <a:cubicBezTo>
                    <a:pt x="44" y="36"/>
                    <a:pt x="46" y="35"/>
                    <a:pt x="47" y="36"/>
                  </a:cubicBezTo>
                  <a:cubicBezTo>
                    <a:pt x="45" y="35"/>
                    <a:pt x="42" y="36"/>
                    <a:pt x="42" y="34"/>
                  </a:cubicBezTo>
                  <a:cubicBezTo>
                    <a:pt x="42" y="32"/>
                    <a:pt x="39" y="32"/>
                    <a:pt x="38" y="30"/>
                  </a:cubicBezTo>
                  <a:cubicBezTo>
                    <a:pt x="37" y="29"/>
                    <a:pt x="38" y="29"/>
                    <a:pt x="37" y="28"/>
                  </a:cubicBezTo>
                  <a:cubicBezTo>
                    <a:pt x="36" y="27"/>
                    <a:pt x="35" y="27"/>
                    <a:pt x="34" y="26"/>
                  </a:cubicBezTo>
                  <a:cubicBezTo>
                    <a:pt x="34" y="26"/>
                    <a:pt x="30" y="21"/>
                    <a:pt x="29" y="21"/>
                  </a:cubicBezTo>
                  <a:cubicBezTo>
                    <a:pt x="30" y="20"/>
                    <a:pt x="33" y="21"/>
                    <a:pt x="34" y="21"/>
                  </a:cubicBezTo>
                  <a:cubicBezTo>
                    <a:pt x="36" y="21"/>
                    <a:pt x="35" y="20"/>
                    <a:pt x="34" y="18"/>
                  </a:cubicBezTo>
                  <a:cubicBezTo>
                    <a:pt x="34" y="17"/>
                    <a:pt x="32" y="17"/>
                    <a:pt x="31" y="17"/>
                  </a:cubicBezTo>
                  <a:cubicBezTo>
                    <a:pt x="28" y="15"/>
                    <a:pt x="26" y="14"/>
                    <a:pt x="25" y="12"/>
                  </a:cubicBezTo>
                  <a:cubicBezTo>
                    <a:pt x="24" y="10"/>
                    <a:pt x="21" y="8"/>
                    <a:pt x="19" y="7"/>
                  </a:cubicBezTo>
                  <a:cubicBezTo>
                    <a:pt x="18" y="6"/>
                    <a:pt x="17" y="6"/>
                    <a:pt x="16" y="6"/>
                  </a:cubicBezTo>
                  <a:cubicBezTo>
                    <a:pt x="15" y="6"/>
                    <a:pt x="14" y="4"/>
                    <a:pt x="13" y="4"/>
                  </a:cubicBezTo>
                  <a:cubicBezTo>
                    <a:pt x="12" y="3"/>
                    <a:pt x="10" y="3"/>
                    <a:pt x="8" y="2"/>
                  </a:cubicBezTo>
                  <a:cubicBezTo>
                    <a:pt x="6" y="2"/>
                    <a:pt x="4" y="0"/>
                    <a:pt x="1" y="0"/>
                  </a:cubicBezTo>
                  <a:cubicBezTo>
                    <a:pt x="1" y="3"/>
                    <a:pt x="1" y="7"/>
                    <a:pt x="1" y="10"/>
                  </a:cubicBezTo>
                  <a:cubicBezTo>
                    <a:pt x="1" y="13"/>
                    <a:pt x="2" y="17"/>
                    <a:pt x="1" y="20"/>
                  </a:cubicBezTo>
                  <a:cubicBezTo>
                    <a:pt x="0" y="21"/>
                    <a:pt x="1" y="23"/>
                    <a:pt x="1" y="25"/>
                  </a:cubicBezTo>
                  <a:cubicBezTo>
                    <a:pt x="1" y="27"/>
                    <a:pt x="1" y="28"/>
                    <a:pt x="1" y="30"/>
                  </a:cubicBezTo>
                  <a:cubicBezTo>
                    <a:pt x="1" y="33"/>
                    <a:pt x="2" y="33"/>
                    <a:pt x="4" y="33"/>
                  </a:cubicBezTo>
                  <a:cubicBezTo>
                    <a:pt x="7" y="33"/>
                    <a:pt x="10" y="33"/>
                    <a:pt x="13" y="31"/>
                  </a:cubicBezTo>
                  <a:cubicBezTo>
                    <a:pt x="14" y="31"/>
                    <a:pt x="9" y="28"/>
                    <a:pt x="9" y="28"/>
                  </a:cubicBezTo>
                  <a:cubicBezTo>
                    <a:pt x="10" y="28"/>
                    <a:pt x="14" y="31"/>
                    <a:pt x="14" y="30"/>
                  </a:cubicBezTo>
                  <a:cubicBezTo>
                    <a:pt x="14" y="29"/>
                    <a:pt x="13" y="28"/>
                    <a:pt x="13" y="26"/>
                  </a:cubicBezTo>
                  <a:cubicBezTo>
                    <a:pt x="13" y="26"/>
                    <a:pt x="16" y="28"/>
                    <a:pt x="15" y="27"/>
                  </a:cubicBezTo>
                  <a:cubicBezTo>
                    <a:pt x="15" y="25"/>
                    <a:pt x="17" y="25"/>
                    <a:pt x="18" y="25"/>
                  </a:cubicBezTo>
                  <a:cubicBezTo>
                    <a:pt x="19" y="25"/>
                    <a:pt x="26" y="28"/>
                    <a:pt x="26" y="27"/>
                  </a:cubicBezTo>
                  <a:cubicBezTo>
                    <a:pt x="26" y="29"/>
                    <a:pt x="30" y="31"/>
                    <a:pt x="31" y="33"/>
                  </a:cubicBezTo>
                  <a:cubicBezTo>
                    <a:pt x="32" y="35"/>
                    <a:pt x="34" y="38"/>
                    <a:pt x="36" y="38"/>
                  </a:cubicBezTo>
                  <a:cubicBezTo>
                    <a:pt x="39" y="38"/>
                    <a:pt x="42" y="39"/>
                    <a:pt x="45" y="40"/>
                  </a:cubicBezTo>
                  <a:cubicBezTo>
                    <a:pt x="46" y="40"/>
                    <a:pt x="48" y="41"/>
                    <a:pt x="48" y="40"/>
                  </a:cubicBezTo>
                  <a:cubicBezTo>
                    <a:pt x="48" y="39"/>
                    <a:pt x="51" y="39"/>
                    <a:pt x="50" y="39"/>
                  </a:cubicBezTo>
                  <a:cubicBezTo>
                    <a:pt x="49" y="38"/>
                    <a:pt x="51" y="39"/>
                    <a:pt x="50" y="39"/>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09" name="Freeform 709"/>
            <p:cNvSpPr/>
            <p:nvPr/>
          </p:nvSpPr>
          <p:spPr bwMode="auto">
            <a:xfrm>
              <a:off x="16681089" y="8829198"/>
              <a:ext cx="477708" cy="420492"/>
            </a:xfrm>
            <a:custGeom>
              <a:avLst/>
              <a:gdLst>
                <a:gd name="T0" fmla="*/ 33 w 51"/>
                <a:gd name="T1" fmla="*/ 5 h 45"/>
                <a:gd name="T2" fmla="*/ 29 w 51"/>
                <a:gd name="T3" fmla="*/ 13 h 45"/>
                <a:gd name="T4" fmla="*/ 20 w 51"/>
                <a:gd name="T5" fmla="*/ 16 h 45"/>
                <a:gd name="T6" fmla="*/ 15 w 51"/>
                <a:gd name="T7" fmla="*/ 18 h 45"/>
                <a:gd name="T8" fmla="*/ 10 w 51"/>
                <a:gd name="T9" fmla="*/ 19 h 45"/>
                <a:gd name="T10" fmla="*/ 7 w 51"/>
                <a:gd name="T11" fmla="*/ 18 h 45"/>
                <a:gd name="T12" fmla="*/ 3 w 51"/>
                <a:gd name="T13" fmla="*/ 14 h 45"/>
                <a:gd name="T14" fmla="*/ 0 w 51"/>
                <a:gd name="T15" fmla="*/ 20 h 45"/>
                <a:gd name="T16" fmla="*/ 4 w 51"/>
                <a:gd name="T17" fmla="*/ 29 h 45"/>
                <a:gd name="T18" fmla="*/ 8 w 51"/>
                <a:gd name="T19" fmla="*/ 37 h 45"/>
                <a:gd name="T20" fmla="*/ 13 w 51"/>
                <a:gd name="T21" fmla="*/ 39 h 45"/>
                <a:gd name="T22" fmla="*/ 14 w 51"/>
                <a:gd name="T23" fmla="*/ 41 h 45"/>
                <a:gd name="T24" fmla="*/ 19 w 51"/>
                <a:gd name="T25" fmla="*/ 41 h 45"/>
                <a:gd name="T26" fmla="*/ 21 w 51"/>
                <a:gd name="T27" fmla="*/ 39 h 45"/>
                <a:gd name="T28" fmla="*/ 25 w 51"/>
                <a:gd name="T29" fmla="*/ 40 h 45"/>
                <a:gd name="T30" fmla="*/ 28 w 51"/>
                <a:gd name="T31" fmla="*/ 40 h 45"/>
                <a:gd name="T32" fmla="*/ 31 w 51"/>
                <a:gd name="T33" fmla="*/ 43 h 45"/>
                <a:gd name="T34" fmla="*/ 34 w 51"/>
                <a:gd name="T35" fmla="*/ 42 h 45"/>
                <a:gd name="T36" fmla="*/ 36 w 51"/>
                <a:gd name="T37" fmla="*/ 43 h 45"/>
                <a:gd name="T38" fmla="*/ 37 w 51"/>
                <a:gd name="T39" fmla="*/ 37 h 45"/>
                <a:gd name="T40" fmla="*/ 37 w 51"/>
                <a:gd name="T41" fmla="*/ 33 h 45"/>
                <a:gd name="T42" fmla="*/ 39 w 51"/>
                <a:gd name="T43" fmla="*/ 30 h 45"/>
                <a:gd name="T44" fmla="*/ 42 w 51"/>
                <a:gd name="T45" fmla="*/ 24 h 45"/>
                <a:gd name="T46" fmla="*/ 47 w 51"/>
                <a:gd name="T47" fmla="*/ 19 h 45"/>
                <a:gd name="T48" fmla="*/ 49 w 51"/>
                <a:gd name="T49" fmla="*/ 18 h 45"/>
                <a:gd name="T50" fmla="*/ 45 w 51"/>
                <a:gd name="T51" fmla="*/ 13 h 45"/>
                <a:gd name="T52" fmla="*/ 42 w 51"/>
                <a:gd name="T53" fmla="*/ 7 h 45"/>
                <a:gd name="T54" fmla="*/ 44 w 51"/>
                <a:gd name="T55" fmla="*/ 6 h 45"/>
                <a:gd name="T56" fmla="*/ 44 w 51"/>
                <a:gd name="T57" fmla="*/ 3 h 45"/>
                <a:gd name="T58" fmla="*/ 33 w 51"/>
                <a:gd name="T59" fmla="*/ 5 h 45"/>
                <a:gd name="T60" fmla="*/ 33 w 51"/>
                <a:gd name="T61" fmla="*/ 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45">
                  <a:moveTo>
                    <a:pt x="33" y="5"/>
                  </a:moveTo>
                  <a:cubicBezTo>
                    <a:pt x="32" y="8"/>
                    <a:pt x="31" y="10"/>
                    <a:pt x="29" y="13"/>
                  </a:cubicBezTo>
                  <a:cubicBezTo>
                    <a:pt x="28" y="17"/>
                    <a:pt x="23" y="17"/>
                    <a:pt x="20" y="16"/>
                  </a:cubicBezTo>
                  <a:cubicBezTo>
                    <a:pt x="18" y="15"/>
                    <a:pt x="16" y="17"/>
                    <a:pt x="15" y="18"/>
                  </a:cubicBezTo>
                  <a:cubicBezTo>
                    <a:pt x="14" y="19"/>
                    <a:pt x="11" y="18"/>
                    <a:pt x="10" y="19"/>
                  </a:cubicBezTo>
                  <a:cubicBezTo>
                    <a:pt x="8" y="20"/>
                    <a:pt x="8" y="20"/>
                    <a:pt x="7" y="18"/>
                  </a:cubicBezTo>
                  <a:cubicBezTo>
                    <a:pt x="5" y="17"/>
                    <a:pt x="4" y="16"/>
                    <a:pt x="3" y="14"/>
                  </a:cubicBezTo>
                  <a:cubicBezTo>
                    <a:pt x="2" y="13"/>
                    <a:pt x="0" y="19"/>
                    <a:pt x="0" y="20"/>
                  </a:cubicBezTo>
                  <a:cubicBezTo>
                    <a:pt x="0" y="23"/>
                    <a:pt x="3" y="26"/>
                    <a:pt x="4" y="29"/>
                  </a:cubicBezTo>
                  <a:cubicBezTo>
                    <a:pt x="6" y="32"/>
                    <a:pt x="5" y="35"/>
                    <a:pt x="8" y="37"/>
                  </a:cubicBezTo>
                  <a:cubicBezTo>
                    <a:pt x="10" y="38"/>
                    <a:pt x="12" y="39"/>
                    <a:pt x="13" y="39"/>
                  </a:cubicBezTo>
                  <a:cubicBezTo>
                    <a:pt x="16" y="38"/>
                    <a:pt x="13" y="40"/>
                    <a:pt x="14" y="41"/>
                  </a:cubicBezTo>
                  <a:cubicBezTo>
                    <a:pt x="15" y="41"/>
                    <a:pt x="18" y="41"/>
                    <a:pt x="19" y="41"/>
                  </a:cubicBezTo>
                  <a:cubicBezTo>
                    <a:pt x="20" y="40"/>
                    <a:pt x="20" y="38"/>
                    <a:pt x="21" y="39"/>
                  </a:cubicBezTo>
                  <a:cubicBezTo>
                    <a:pt x="22" y="40"/>
                    <a:pt x="24" y="41"/>
                    <a:pt x="25" y="40"/>
                  </a:cubicBezTo>
                  <a:cubicBezTo>
                    <a:pt x="26" y="40"/>
                    <a:pt x="28" y="39"/>
                    <a:pt x="28" y="40"/>
                  </a:cubicBezTo>
                  <a:cubicBezTo>
                    <a:pt x="29" y="43"/>
                    <a:pt x="27" y="45"/>
                    <a:pt x="31" y="43"/>
                  </a:cubicBezTo>
                  <a:cubicBezTo>
                    <a:pt x="32" y="43"/>
                    <a:pt x="33" y="42"/>
                    <a:pt x="34" y="42"/>
                  </a:cubicBezTo>
                  <a:cubicBezTo>
                    <a:pt x="35" y="42"/>
                    <a:pt x="36" y="43"/>
                    <a:pt x="36" y="43"/>
                  </a:cubicBezTo>
                  <a:cubicBezTo>
                    <a:pt x="37" y="41"/>
                    <a:pt x="35" y="39"/>
                    <a:pt x="37" y="37"/>
                  </a:cubicBezTo>
                  <a:cubicBezTo>
                    <a:pt x="38" y="36"/>
                    <a:pt x="37" y="35"/>
                    <a:pt x="37" y="33"/>
                  </a:cubicBezTo>
                  <a:cubicBezTo>
                    <a:pt x="37" y="32"/>
                    <a:pt x="38" y="31"/>
                    <a:pt x="39" y="30"/>
                  </a:cubicBezTo>
                  <a:cubicBezTo>
                    <a:pt x="41" y="28"/>
                    <a:pt x="43" y="27"/>
                    <a:pt x="42" y="24"/>
                  </a:cubicBezTo>
                  <a:cubicBezTo>
                    <a:pt x="42" y="22"/>
                    <a:pt x="45" y="18"/>
                    <a:pt x="47" y="19"/>
                  </a:cubicBezTo>
                  <a:cubicBezTo>
                    <a:pt x="48" y="20"/>
                    <a:pt x="51" y="19"/>
                    <a:pt x="49" y="18"/>
                  </a:cubicBezTo>
                  <a:cubicBezTo>
                    <a:pt x="48" y="16"/>
                    <a:pt x="45" y="15"/>
                    <a:pt x="45" y="13"/>
                  </a:cubicBezTo>
                  <a:cubicBezTo>
                    <a:pt x="45" y="11"/>
                    <a:pt x="43" y="9"/>
                    <a:pt x="42" y="7"/>
                  </a:cubicBezTo>
                  <a:cubicBezTo>
                    <a:pt x="41" y="4"/>
                    <a:pt x="44" y="7"/>
                    <a:pt x="44" y="6"/>
                  </a:cubicBezTo>
                  <a:cubicBezTo>
                    <a:pt x="45" y="5"/>
                    <a:pt x="41" y="4"/>
                    <a:pt x="44" y="3"/>
                  </a:cubicBezTo>
                  <a:cubicBezTo>
                    <a:pt x="40" y="2"/>
                    <a:pt x="34" y="0"/>
                    <a:pt x="33" y="5"/>
                  </a:cubicBezTo>
                  <a:cubicBezTo>
                    <a:pt x="32" y="7"/>
                    <a:pt x="34" y="3"/>
                    <a:pt x="33" y="5"/>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10" name="Freeform 710"/>
            <p:cNvSpPr/>
            <p:nvPr/>
          </p:nvSpPr>
          <p:spPr bwMode="auto">
            <a:xfrm>
              <a:off x="16709750" y="8717701"/>
              <a:ext cx="458600" cy="299442"/>
            </a:xfrm>
            <a:custGeom>
              <a:avLst/>
              <a:gdLst>
                <a:gd name="T0" fmla="*/ 45 w 49"/>
                <a:gd name="T1" fmla="*/ 10 h 32"/>
                <a:gd name="T2" fmla="*/ 47 w 49"/>
                <a:gd name="T3" fmla="*/ 8 h 32"/>
                <a:gd name="T4" fmla="*/ 43 w 49"/>
                <a:gd name="T5" fmla="*/ 7 h 32"/>
                <a:gd name="T6" fmla="*/ 42 w 49"/>
                <a:gd name="T7" fmla="*/ 6 h 32"/>
                <a:gd name="T8" fmla="*/ 41 w 49"/>
                <a:gd name="T9" fmla="*/ 6 h 32"/>
                <a:gd name="T10" fmla="*/ 41 w 49"/>
                <a:gd name="T11" fmla="*/ 4 h 32"/>
                <a:gd name="T12" fmla="*/ 39 w 49"/>
                <a:gd name="T13" fmla="*/ 2 h 32"/>
                <a:gd name="T14" fmla="*/ 37 w 49"/>
                <a:gd name="T15" fmla="*/ 2 h 32"/>
                <a:gd name="T16" fmla="*/ 36 w 49"/>
                <a:gd name="T17" fmla="*/ 1 h 32"/>
                <a:gd name="T18" fmla="*/ 32 w 49"/>
                <a:gd name="T19" fmla="*/ 6 h 32"/>
                <a:gd name="T20" fmla="*/ 30 w 49"/>
                <a:gd name="T21" fmla="*/ 8 h 32"/>
                <a:gd name="T22" fmla="*/ 29 w 49"/>
                <a:gd name="T23" fmla="*/ 9 h 32"/>
                <a:gd name="T24" fmla="*/ 29 w 49"/>
                <a:gd name="T25" fmla="*/ 10 h 32"/>
                <a:gd name="T26" fmla="*/ 25 w 49"/>
                <a:gd name="T27" fmla="*/ 12 h 32"/>
                <a:gd name="T28" fmla="*/ 25 w 49"/>
                <a:gd name="T29" fmla="*/ 15 h 32"/>
                <a:gd name="T30" fmla="*/ 27 w 49"/>
                <a:gd name="T31" fmla="*/ 14 h 32"/>
                <a:gd name="T32" fmla="*/ 29 w 49"/>
                <a:gd name="T33" fmla="*/ 13 h 32"/>
                <a:gd name="T34" fmla="*/ 28 w 49"/>
                <a:gd name="T35" fmla="*/ 11 h 32"/>
                <a:gd name="T36" fmla="*/ 29 w 49"/>
                <a:gd name="T37" fmla="*/ 13 h 32"/>
                <a:gd name="T38" fmla="*/ 26 w 49"/>
                <a:gd name="T39" fmla="*/ 14 h 32"/>
                <a:gd name="T40" fmla="*/ 23 w 49"/>
                <a:gd name="T41" fmla="*/ 13 h 32"/>
                <a:gd name="T42" fmla="*/ 14 w 49"/>
                <a:gd name="T43" fmla="*/ 20 h 32"/>
                <a:gd name="T44" fmla="*/ 9 w 49"/>
                <a:gd name="T45" fmla="*/ 23 h 32"/>
                <a:gd name="T46" fmla="*/ 7 w 49"/>
                <a:gd name="T47" fmla="*/ 26 h 32"/>
                <a:gd name="T48" fmla="*/ 9 w 49"/>
                <a:gd name="T49" fmla="*/ 28 h 32"/>
                <a:gd name="T50" fmla="*/ 0 w 49"/>
                <a:gd name="T51" fmla="*/ 26 h 32"/>
                <a:gd name="T52" fmla="*/ 5 w 49"/>
                <a:gd name="T53" fmla="*/ 32 h 32"/>
                <a:gd name="T54" fmla="*/ 7 w 49"/>
                <a:gd name="T55" fmla="*/ 31 h 32"/>
                <a:gd name="T56" fmla="*/ 12 w 49"/>
                <a:gd name="T57" fmla="*/ 30 h 32"/>
                <a:gd name="T58" fmla="*/ 20 w 49"/>
                <a:gd name="T59" fmla="*/ 29 h 32"/>
                <a:gd name="T60" fmla="*/ 27 w 49"/>
                <a:gd name="T61" fmla="*/ 24 h 32"/>
                <a:gd name="T62" fmla="*/ 30 w 49"/>
                <a:gd name="T63" fmla="*/ 18 h 32"/>
                <a:gd name="T64" fmla="*/ 34 w 49"/>
                <a:gd name="T65" fmla="*/ 14 h 32"/>
                <a:gd name="T66" fmla="*/ 43 w 49"/>
                <a:gd name="T67" fmla="*/ 14 h 32"/>
                <a:gd name="T68" fmla="*/ 45 w 49"/>
                <a:gd name="T6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 h="32">
                  <a:moveTo>
                    <a:pt x="45" y="10"/>
                  </a:moveTo>
                  <a:cubicBezTo>
                    <a:pt x="48" y="10"/>
                    <a:pt x="49" y="9"/>
                    <a:pt x="47" y="8"/>
                  </a:cubicBezTo>
                  <a:cubicBezTo>
                    <a:pt x="45" y="7"/>
                    <a:pt x="45" y="6"/>
                    <a:pt x="43" y="7"/>
                  </a:cubicBezTo>
                  <a:cubicBezTo>
                    <a:pt x="42" y="8"/>
                    <a:pt x="43" y="7"/>
                    <a:pt x="42" y="6"/>
                  </a:cubicBezTo>
                  <a:cubicBezTo>
                    <a:pt x="42" y="6"/>
                    <a:pt x="41" y="6"/>
                    <a:pt x="41" y="6"/>
                  </a:cubicBezTo>
                  <a:cubicBezTo>
                    <a:pt x="41" y="6"/>
                    <a:pt x="41" y="4"/>
                    <a:pt x="41" y="4"/>
                  </a:cubicBezTo>
                  <a:cubicBezTo>
                    <a:pt x="40" y="3"/>
                    <a:pt x="39" y="2"/>
                    <a:pt x="39" y="2"/>
                  </a:cubicBezTo>
                  <a:cubicBezTo>
                    <a:pt x="37" y="0"/>
                    <a:pt x="38" y="1"/>
                    <a:pt x="37" y="2"/>
                  </a:cubicBezTo>
                  <a:cubicBezTo>
                    <a:pt x="36" y="3"/>
                    <a:pt x="36" y="1"/>
                    <a:pt x="36" y="1"/>
                  </a:cubicBezTo>
                  <a:cubicBezTo>
                    <a:pt x="35" y="1"/>
                    <a:pt x="32" y="5"/>
                    <a:pt x="32" y="6"/>
                  </a:cubicBezTo>
                  <a:cubicBezTo>
                    <a:pt x="31" y="6"/>
                    <a:pt x="30" y="7"/>
                    <a:pt x="30" y="8"/>
                  </a:cubicBezTo>
                  <a:cubicBezTo>
                    <a:pt x="29" y="8"/>
                    <a:pt x="29" y="9"/>
                    <a:pt x="29" y="9"/>
                  </a:cubicBezTo>
                  <a:cubicBezTo>
                    <a:pt x="29" y="10"/>
                    <a:pt x="29" y="10"/>
                    <a:pt x="29" y="10"/>
                  </a:cubicBezTo>
                  <a:cubicBezTo>
                    <a:pt x="29" y="11"/>
                    <a:pt x="26" y="11"/>
                    <a:pt x="25" y="12"/>
                  </a:cubicBezTo>
                  <a:cubicBezTo>
                    <a:pt x="22" y="12"/>
                    <a:pt x="23" y="14"/>
                    <a:pt x="25" y="15"/>
                  </a:cubicBezTo>
                  <a:cubicBezTo>
                    <a:pt x="27" y="17"/>
                    <a:pt x="26" y="15"/>
                    <a:pt x="27" y="14"/>
                  </a:cubicBezTo>
                  <a:cubicBezTo>
                    <a:pt x="27" y="13"/>
                    <a:pt x="29" y="13"/>
                    <a:pt x="29" y="13"/>
                  </a:cubicBezTo>
                  <a:cubicBezTo>
                    <a:pt x="29" y="13"/>
                    <a:pt x="28" y="12"/>
                    <a:pt x="28" y="11"/>
                  </a:cubicBezTo>
                  <a:cubicBezTo>
                    <a:pt x="28" y="12"/>
                    <a:pt x="29" y="13"/>
                    <a:pt x="29" y="13"/>
                  </a:cubicBezTo>
                  <a:cubicBezTo>
                    <a:pt x="29" y="13"/>
                    <a:pt x="27" y="13"/>
                    <a:pt x="26" y="14"/>
                  </a:cubicBezTo>
                  <a:cubicBezTo>
                    <a:pt x="26" y="17"/>
                    <a:pt x="24" y="14"/>
                    <a:pt x="23" y="13"/>
                  </a:cubicBezTo>
                  <a:cubicBezTo>
                    <a:pt x="20" y="16"/>
                    <a:pt x="18" y="19"/>
                    <a:pt x="14" y="20"/>
                  </a:cubicBezTo>
                  <a:cubicBezTo>
                    <a:pt x="12" y="21"/>
                    <a:pt x="10" y="21"/>
                    <a:pt x="9" y="23"/>
                  </a:cubicBezTo>
                  <a:cubicBezTo>
                    <a:pt x="8" y="24"/>
                    <a:pt x="8" y="25"/>
                    <a:pt x="7" y="26"/>
                  </a:cubicBezTo>
                  <a:cubicBezTo>
                    <a:pt x="7" y="27"/>
                    <a:pt x="9" y="28"/>
                    <a:pt x="9" y="28"/>
                  </a:cubicBezTo>
                  <a:cubicBezTo>
                    <a:pt x="8" y="29"/>
                    <a:pt x="1" y="26"/>
                    <a:pt x="0" y="26"/>
                  </a:cubicBezTo>
                  <a:cubicBezTo>
                    <a:pt x="1" y="28"/>
                    <a:pt x="3" y="31"/>
                    <a:pt x="5" y="32"/>
                  </a:cubicBezTo>
                  <a:cubicBezTo>
                    <a:pt x="6" y="32"/>
                    <a:pt x="7" y="31"/>
                    <a:pt x="7" y="31"/>
                  </a:cubicBezTo>
                  <a:cubicBezTo>
                    <a:pt x="9" y="30"/>
                    <a:pt x="12" y="31"/>
                    <a:pt x="12" y="30"/>
                  </a:cubicBezTo>
                  <a:cubicBezTo>
                    <a:pt x="15" y="27"/>
                    <a:pt x="17" y="28"/>
                    <a:pt x="20" y="29"/>
                  </a:cubicBezTo>
                  <a:cubicBezTo>
                    <a:pt x="23" y="29"/>
                    <a:pt x="26" y="27"/>
                    <a:pt x="27" y="24"/>
                  </a:cubicBezTo>
                  <a:cubicBezTo>
                    <a:pt x="28" y="22"/>
                    <a:pt x="29" y="20"/>
                    <a:pt x="30" y="18"/>
                  </a:cubicBezTo>
                  <a:cubicBezTo>
                    <a:pt x="30" y="15"/>
                    <a:pt x="31" y="14"/>
                    <a:pt x="34" y="14"/>
                  </a:cubicBezTo>
                  <a:cubicBezTo>
                    <a:pt x="37" y="14"/>
                    <a:pt x="40" y="15"/>
                    <a:pt x="43" y="14"/>
                  </a:cubicBezTo>
                  <a:cubicBezTo>
                    <a:pt x="47" y="13"/>
                    <a:pt x="40" y="10"/>
                    <a:pt x="45" y="1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11" name="Freeform 711"/>
            <p:cNvSpPr/>
            <p:nvPr/>
          </p:nvSpPr>
          <p:spPr bwMode="auto">
            <a:xfrm>
              <a:off x="15776631" y="7679214"/>
              <a:ext cx="159235" cy="92380"/>
            </a:xfrm>
            <a:custGeom>
              <a:avLst/>
              <a:gdLst>
                <a:gd name="T0" fmla="*/ 2 w 17"/>
                <a:gd name="T1" fmla="*/ 8 h 10"/>
                <a:gd name="T2" fmla="*/ 7 w 17"/>
                <a:gd name="T3" fmla="*/ 9 h 10"/>
                <a:gd name="T4" fmla="*/ 12 w 17"/>
                <a:gd name="T5" fmla="*/ 9 h 10"/>
                <a:gd name="T6" fmla="*/ 16 w 17"/>
                <a:gd name="T7" fmla="*/ 8 h 10"/>
                <a:gd name="T8" fmla="*/ 15 w 17"/>
                <a:gd name="T9" fmla="*/ 3 h 10"/>
                <a:gd name="T10" fmla="*/ 10 w 17"/>
                <a:gd name="T11" fmla="*/ 3 h 10"/>
                <a:gd name="T12" fmla="*/ 6 w 17"/>
                <a:gd name="T13" fmla="*/ 1 h 10"/>
                <a:gd name="T14" fmla="*/ 2 w 17"/>
                <a:gd name="T15" fmla="*/ 8 h 10"/>
                <a:gd name="T16" fmla="*/ 2 w 17"/>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2" y="8"/>
                  </a:moveTo>
                  <a:cubicBezTo>
                    <a:pt x="3" y="9"/>
                    <a:pt x="6" y="10"/>
                    <a:pt x="7" y="9"/>
                  </a:cubicBezTo>
                  <a:cubicBezTo>
                    <a:pt x="9" y="8"/>
                    <a:pt x="10" y="10"/>
                    <a:pt x="12" y="9"/>
                  </a:cubicBezTo>
                  <a:cubicBezTo>
                    <a:pt x="13" y="9"/>
                    <a:pt x="17" y="9"/>
                    <a:pt x="16" y="8"/>
                  </a:cubicBezTo>
                  <a:cubicBezTo>
                    <a:pt x="15" y="6"/>
                    <a:pt x="14" y="5"/>
                    <a:pt x="15" y="3"/>
                  </a:cubicBezTo>
                  <a:cubicBezTo>
                    <a:pt x="13" y="2"/>
                    <a:pt x="11" y="4"/>
                    <a:pt x="10" y="3"/>
                  </a:cubicBezTo>
                  <a:cubicBezTo>
                    <a:pt x="9" y="2"/>
                    <a:pt x="7" y="0"/>
                    <a:pt x="6" y="1"/>
                  </a:cubicBezTo>
                  <a:cubicBezTo>
                    <a:pt x="4" y="3"/>
                    <a:pt x="0" y="6"/>
                    <a:pt x="2" y="8"/>
                  </a:cubicBezTo>
                  <a:cubicBezTo>
                    <a:pt x="3" y="9"/>
                    <a:pt x="1" y="7"/>
                    <a:pt x="2" y="8"/>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12" name="Freeform 712"/>
            <p:cNvSpPr/>
            <p:nvPr/>
          </p:nvSpPr>
          <p:spPr bwMode="auto">
            <a:xfrm>
              <a:off x="15410388" y="7574093"/>
              <a:ext cx="347132" cy="216615"/>
            </a:xfrm>
            <a:custGeom>
              <a:avLst/>
              <a:gdLst>
                <a:gd name="T0" fmla="*/ 1 w 37"/>
                <a:gd name="T1" fmla="*/ 3 h 23"/>
                <a:gd name="T2" fmla="*/ 0 w 37"/>
                <a:gd name="T3" fmla="*/ 9 h 23"/>
                <a:gd name="T4" fmla="*/ 5 w 37"/>
                <a:gd name="T5" fmla="*/ 13 h 23"/>
                <a:gd name="T6" fmla="*/ 7 w 37"/>
                <a:gd name="T7" fmla="*/ 14 h 23"/>
                <a:gd name="T8" fmla="*/ 12 w 37"/>
                <a:gd name="T9" fmla="*/ 15 h 23"/>
                <a:gd name="T10" fmla="*/ 15 w 37"/>
                <a:gd name="T11" fmla="*/ 16 h 23"/>
                <a:gd name="T12" fmla="*/ 19 w 37"/>
                <a:gd name="T13" fmla="*/ 16 h 23"/>
                <a:gd name="T14" fmla="*/ 22 w 37"/>
                <a:gd name="T15" fmla="*/ 19 h 23"/>
                <a:gd name="T16" fmla="*/ 26 w 37"/>
                <a:gd name="T17" fmla="*/ 20 h 23"/>
                <a:gd name="T18" fmla="*/ 29 w 37"/>
                <a:gd name="T19" fmla="*/ 22 h 23"/>
                <a:gd name="T20" fmla="*/ 32 w 37"/>
                <a:gd name="T21" fmla="*/ 20 h 23"/>
                <a:gd name="T22" fmla="*/ 35 w 37"/>
                <a:gd name="T23" fmla="*/ 22 h 23"/>
                <a:gd name="T24" fmla="*/ 37 w 37"/>
                <a:gd name="T25" fmla="*/ 21 h 23"/>
                <a:gd name="T26" fmla="*/ 37 w 37"/>
                <a:gd name="T27" fmla="*/ 18 h 23"/>
                <a:gd name="T28" fmla="*/ 37 w 37"/>
                <a:gd name="T29" fmla="*/ 14 h 23"/>
                <a:gd name="T30" fmla="*/ 32 w 37"/>
                <a:gd name="T31" fmla="*/ 14 h 23"/>
                <a:gd name="T32" fmla="*/ 31 w 37"/>
                <a:gd name="T33" fmla="*/ 13 h 23"/>
                <a:gd name="T34" fmla="*/ 28 w 37"/>
                <a:gd name="T35" fmla="*/ 13 h 23"/>
                <a:gd name="T36" fmla="*/ 26 w 37"/>
                <a:gd name="T37" fmla="*/ 12 h 23"/>
                <a:gd name="T38" fmla="*/ 24 w 37"/>
                <a:gd name="T39" fmla="*/ 12 h 23"/>
                <a:gd name="T40" fmla="*/ 20 w 37"/>
                <a:gd name="T41" fmla="*/ 10 h 23"/>
                <a:gd name="T42" fmla="*/ 18 w 37"/>
                <a:gd name="T43" fmla="*/ 8 h 23"/>
                <a:gd name="T44" fmla="*/ 16 w 37"/>
                <a:gd name="T45" fmla="*/ 7 h 23"/>
                <a:gd name="T46" fmla="*/ 10 w 37"/>
                <a:gd name="T47" fmla="*/ 2 h 23"/>
                <a:gd name="T48" fmla="*/ 8 w 37"/>
                <a:gd name="T49" fmla="*/ 0 h 23"/>
                <a:gd name="T50" fmla="*/ 5 w 37"/>
                <a:gd name="T51" fmla="*/ 2 h 23"/>
                <a:gd name="T52" fmla="*/ 4 w 37"/>
                <a:gd name="T53" fmla="*/ 2 h 23"/>
                <a:gd name="T54" fmla="*/ 1 w 37"/>
                <a:gd name="T55" fmla="*/ 3 h 23"/>
                <a:gd name="T56" fmla="*/ 1 w 37"/>
                <a:gd name="T57"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23">
                  <a:moveTo>
                    <a:pt x="1" y="3"/>
                  </a:moveTo>
                  <a:cubicBezTo>
                    <a:pt x="0" y="4"/>
                    <a:pt x="0" y="8"/>
                    <a:pt x="0" y="9"/>
                  </a:cubicBezTo>
                  <a:cubicBezTo>
                    <a:pt x="1" y="10"/>
                    <a:pt x="4" y="11"/>
                    <a:pt x="5" y="13"/>
                  </a:cubicBezTo>
                  <a:cubicBezTo>
                    <a:pt x="6" y="13"/>
                    <a:pt x="7" y="14"/>
                    <a:pt x="7" y="14"/>
                  </a:cubicBezTo>
                  <a:cubicBezTo>
                    <a:pt x="9" y="15"/>
                    <a:pt x="10" y="14"/>
                    <a:pt x="12" y="15"/>
                  </a:cubicBezTo>
                  <a:cubicBezTo>
                    <a:pt x="13" y="15"/>
                    <a:pt x="14" y="16"/>
                    <a:pt x="15" y="16"/>
                  </a:cubicBezTo>
                  <a:cubicBezTo>
                    <a:pt x="16" y="16"/>
                    <a:pt x="18" y="16"/>
                    <a:pt x="19" y="16"/>
                  </a:cubicBezTo>
                  <a:cubicBezTo>
                    <a:pt x="20" y="17"/>
                    <a:pt x="21" y="18"/>
                    <a:pt x="22" y="19"/>
                  </a:cubicBezTo>
                  <a:cubicBezTo>
                    <a:pt x="23" y="19"/>
                    <a:pt x="25" y="19"/>
                    <a:pt x="26" y="20"/>
                  </a:cubicBezTo>
                  <a:cubicBezTo>
                    <a:pt x="27" y="20"/>
                    <a:pt x="28" y="22"/>
                    <a:pt x="29" y="22"/>
                  </a:cubicBezTo>
                  <a:cubicBezTo>
                    <a:pt x="30" y="22"/>
                    <a:pt x="31" y="20"/>
                    <a:pt x="32" y="20"/>
                  </a:cubicBezTo>
                  <a:cubicBezTo>
                    <a:pt x="33" y="21"/>
                    <a:pt x="33" y="23"/>
                    <a:pt x="35" y="22"/>
                  </a:cubicBezTo>
                  <a:cubicBezTo>
                    <a:pt x="35" y="22"/>
                    <a:pt x="37" y="21"/>
                    <a:pt x="37" y="21"/>
                  </a:cubicBezTo>
                  <a:cubicBezTo>
                    <a:pt x="37" y="20"/>
                    <a:pt x="37" y="19"/>
                    <a:pt x="37" y="18"/>
                  </a:cubicBezTo>
                  <a:cubicBezTo>
                    <a:pt x="36" y="17"/>
                    <a:pt x="37" y="16"/>
                    <a:pt x="37" y="14"/>
                  </a:cubicBezTo>
                  <a:cubicBezTo>
                    <a:pt x="35" y="14"/>
                    <a:pt x="34" y="15"/>
                    <a:pt x="32" y="14"/>
                  </a:cubicBezTo>
                  <a:cubicBezTo>
                    <a:pt x="32" y="14"/>
                    <a:pt x="31" y="13"/>
                    <a:pt x="31" y="13"/>
                  </a:cubicBezTo>
                  <a:cubicBezTo>
                    <a:pt x="30" y="13"/>
                    <a:pt x="29" y="14"/>
                    <a:pt x="28" y="13"/>
                  </a:cubicBezTo>
                  <a:cubicBezTo>
                    <a:pt x="28" y="13"/>
                    <a:pt x="27" y="12"/>
                    <a:pt x="26" y="12"/>
                  </a:cubicBezTo>
                  <a:cubicBezTo>
                    <a:pt x="25" y="12"/>
                    <a:pt x="24" y="14"/>
                    <a:pt x="24" y="12"/>
                  </a:cubicBezTo>
                  <a:cubicBezTo>
                    <a:pt x="22" y="10"/>
                    <a:pt x="21" y="11"/>
                    <a:pt x="20" y="10"/>
                  </a:cubicBezTo>
                  <a:cubicBezTo>
                    <a:pt x="19" y="9"/>
                    <a:pt x="19" y="8"/>
                    <a:pt x="18" y="8"/>
                  </a:cubicBezTo>
                  <a:cubicBezTo>
                    <a:pt x="17" y="7"/>
                    <a:pt x="16" y="7"/>
                    <a:pt x="16" y="7"/>
                  </a:cubicBezTo>
                  <a:cubicBezTo>
                    <a:pt x="14" y="6"/>
                    <a:pt x="11" y="4"/>
                    <a:pt x="10" y="2"/>
                  </a:cubicBezTo>
                  <a:cubicBezTo>
                    <a:pt x="10" y="1"/>
                    <a:pt x="9" y="0"/>
                    <a:pt x="8" y="0"/>
                  </a:cubicBezTo>
                  <a:cubicBezTo>
                    <a:pt x="6" y="0"/>
                    <a:pt x="6" y="1"/>
                    <a:pt x="5" y="2"/>
                  </a:cubicBezTo>
                  <a:cubicBezTo>
                    <a:pt x="5" y="3"/>
                    <a:pt x="4" y="2"/>
                    <a:pt x="4" y="2"/>
                  </a:cubicBezTo>
                  <a:cubicBezTo>
                    <a:pt x="3" y="3"/>
                    <a:pt x="2" y="3"/>
                    <a:pt x="1" y="3"/>
                  </a:cubicBezTo>
                  <a:cubicBezTo>
                    <a:pt x="0" y="4"/>
                    <a:pt x="2" y="3"/>
                    <a:pt x="1" y="3"/>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13" name="Freeform 713"/>
            <p:cNvSpPr/>
            <p:nvPr/>
          </p:nvSpPr>
          <p:spPr bwMode="auto">
            <a:xfrm>
              <a:off x="16372171" y="8360921"/>
              <a:ext cx="261145" cy="216615"/>
            </a:xfrm>
            <a:custGeom>
              <a:avLst/>
              <a:gdLst>
                <a:gd name="T0" fmla="*/ 14 w 28"/>
                <a:gd name="T1" fmla="*/ 19 h 23"/>
                <a:gd name="T2" fmla="*/ 19 w 28"/>
                <a:gd name="T3" fmla="*/ 18 h 23"/>
                <a:gd name="T4" fmla="*/ 19 w 28"/>
                <a:gd name="T5" fmla="*/ 15 h 23"/>
                <a:gd name="T6" fmla="*/ 21 w 28"/>
                <a:gd name="T7" fmla="*/ 14 h 23"/>
                <a:gd name="T8" fmla="*/ 24 w 28"/>
                <a:gd name="T9" fmla="*/ 12 h 23"/>
                <a:gd name="T10" fmla="*/ 27 w 28"/>
                <a:gd name="T11" fmla="*/ 9 h 23"/>
                <a:gd name="T12" fmla="*/ 26 w 28"/>
                <a:gd name="T13" fmla="*/ 1 h 23"/>
                <a:gd name="T14" fmla="*/ 22 w 28"/>
                <a:gd name="T15" fmla="*/ 1 h 23"/>
                <a:gd name="T16" fmla="*/ 19 w 28"/>
                <a:gd name="T17" fmla="*/ 2 h 23"/>
                <a:gd name="T18" fmla="*/ 17 w 28"/>
                <a:gd name="T19" fmla="*/ 2 h 23"/>
                <a:gd name="T20" fmla="*/ 3 w 28"/>
                <a:gd name="T21" fmla="*/ 3 h 23"/>
                <a:gd name="T22" fmla="*/ 0 w 28"/>
                <a:gd name="T23" fmla="*/ 7 h 23"/>
                <a:gd name="T24" fmla="*/ 1 w 28"/>
                <a:gd name="T25" fmla="*/ 10 h 23"/>
                <a:gd name="T26" fmla="*/ 3 w 28"/>
                <a:gd name="T27" fmla="*/ 14 h 23"/>
                <a:gd name="T28" fmla="*/ 5 w 28"/>
                <a:gd name="T29" fmla="*/ 18 h 23"/>
                <a:gd name="T30" fmla="*/ 6 w 28"/>
                <a:gd name="T31" fmla="*/ 19 h 23"/>
                <a:gd name="T32" fmla="*/ 7 w 28"/>
                <a:gd name="T33" fmla="*/ 21 h 23"/>
                <a:gd name="T34" fmla="*/ 8 w 28"/>
                <a:gd name="T35" fmla="*/ 23 h 23"/>
                <a:gd name="T36" fmla="*/ 14 w 28"/>
                <a:gd name="T37" fmla="*/ 19 h 23"/>
                <a:gd name="T38" fmla="*/ 14 w 28"/>
                <a:gd name="T39"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23">
                  <a:moveTo>
                    <a:pt x="14" y="19"/>
                  </a:moveTo>
                  <a:cubicBezTo>
                    <a:pt x="14" y="18"/>
                    <a:pt x="20" y="20"/>
                    <a:pt x="19" y="18"/>
                  </a:cubicBezTo>
                  <a:cubicBezTo>
                    <a:pt x="19" y="18"/>
                    <a:pt x="18" y="15"/>
                    <a:pt x="19" y="15"/>
                  </a:cubicBezTo>
                  <a:cubicBezTo>
                    <a:pt x="20" y="15"/>
                    <a:pt x="21" y="16"/>
                    <a:pt x="21" y="14"/>
                  </a:cubicBezTo>
                  <a:cubicBezTo>
                    <a:pt x="21" y="12"/>
                    <a:pt x="23" y="13"/>
                    <a:pt x="24" y="12"/>
                  </a:cubicBezTo>
                  <a:cubicBezTo>
                    <a:pt x="26" y="12"/>
                    <a:pt x="26" y="10"/>
                    <a:pt x="27" y="9"/>
                  </a:cubicBezTo>
                  <a:cubicBezTo>
                    <a:pt x="28" y="7"/>
                    <a:pt x="25" y="2"/>
                    <a:pt x="26" y="1"/>
                  </a:cubicBezTo>
                  <a:cubicBezTo>
                    <a:pt x="24" y="2"/>
                    <a:pt x="24" y="2"/>
                    <a:pt x="22" y="1"/>
                  </a:cubicBezTo>
                  <a:cubicBezTo>
                    <a:pt x="21" y="0"/>
                    <a:pt x="19" y="2"/>
                    <a:pt x="19" y="2"/>
                  </a:cubicBezTo>
                  <a:cubicBezTo>
                    <a:pt x="19" y="4"/>
                    <a:pt x="17" y="2"/>
                    <a:pt x="17" y="2"/>
                  </a:cubicBezTo>
                  <a:cubicBezTo>
                    <a:pt x="13" y="1"/>
                    <a:pt x="6" y="0"/>
                    <a:pt x="3" y="3"/>
                  </a:cubicBezTo>
                  <a:cubicBezTo>
                    <a:pt x="2" y="4"/>
                    <a:pt x="0" y="5"/>
                    <a:pt x="0" y="7"/>
                  </a:cubicBezTo>
                  <a:cubicBezTo>
                    <a:pt x="0" y="8"/>
                    <a:pt x="1" y="9"/>
                    <a:pt x="1" y="10"/>
                  </a:cubicBezTo>
                  <a:cubicBezTo>
                    <a:pt x="3" y="11"/>
                    <a:pt x="3" y="13"/>
                    <a:pt x="3" y="14"/>
                  </a:cubicBezTo>
                  <a:cubicBezTo>
                    <a:pt x="4" y="16"/>
                    <a:pt x="4" y="17"/>
                    <a:pt x="5" y="18"/>
                  </a:cubicBezTo>
                  <a:cubicBezTo>
                    <a:pt x="5" y="19"/>
                    <a:pt x="6" y="18"/>
                    <a:pt x="6" y="19"/>
                  </a:cubicBezTo>
                  <a:cubicBezTo>
                    <a:pt x="7" y="19"/>
                    <a:pt x="6" y="20"/>
                    <a:pt x="7" y="21"/>
                  </a:cubicBezTo>
                  <a:cubicBezTo>
                    <a:pt x="9" y="21"/>
                    <a:pt x="8" y="22"/>
                    <a:pt x="8" y="23"/>
                  </a:cubicBezTo>
                  <a:cubicBezTo>
                    <a:pt x="8" y="22"/>
                    <a:pt x="14" y="20"/>
                    <a:pt x="14" y="19"/>
                  </a:cubicBezTo>
                  <a:cubicBezTo>
                    <a:pt x="14" y="19"/>
                    <a:pt x="14" y="20"/>
                    <a:pt x="14" y="19"/>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14" name="Freeform 714"/>
            <p:cNvSpPr/>
            <p:nvPr/>
          </p:nvSpPr>
          <p:spPr bwMode="auto">
            <a:xfrm>
              <a:off x="16270259" y="8743185"/>
              <a:ext cx="207006" cy="245289"/>
            </a:xfrm>
            <a:custGeom>
              <a:avLst/>
              <a:gdLst>
                <a:gd name="T0" fmla="*/ 10 w 22"/>
                <a:gd name="T1" fmla="*/ 3 h 26"/>
                <a:gd name="T2" fmla="*/ 7 w 22"/>
                <a:gd name="T3" fmla="*/ 4 h 26"/>
                <a:gd name="T4" fmla="*/ 6 w 22"/>
                <a:gd name="T5" fmla="*/ 4 h 26"/>
                <a:gd name="T6" fmla="*/ 5 w 22"/>
                <a:gd name="T7" fmla="*/ 1 h 26"/>
                <a:gd name="T8" fmla="*/ 0 w 22"/>
                <a:gd name="T9" fmla="*/ 0 h 26"/>
                <a:gd name="T10" fmla="*/ 1 w 22"/>
                <a:gd name="T11" fmla="*/ 6 h 26"/>
                <a:gd name="T12" fmla="*/ 4 w 22"/>
                <a:gd name="T13" fmla="*/ 14 h 26"/>
                <a:gd name="T14" fmla="*/ 9 w 22"/>
                <a:gd name="T15" fmla="*/ 21 h 26"/>
                <a:gd name="T16" fmla="*/ 19 w 22"/>
                <a:gd name="T17" fmla="*/ 26 h 26"/>
                <a:gd name="T18" fmla="*/ 20 w 22"/>
                <a:gd name="T19" fmla="*/ 23 h 26"/>
                <a:gd name="T20" fmla="*/ 16 w 22"/>
                <a:gd name="T21" fmla="*/ 14 h 26"/>
                <a:gd name="T22" fmla="*/ 16 w 22"/>
                <a:gd name="T23" fmla="*/ 6 h 26"/>
                <a:gd name="T24" fmla="*/ 10 w 22"/>
                <a:gd name="T25" fmla="*/ 3 h 26"/>
                <a:gd name="T26" fmla="*/ 10 w 22"/>
                <a:gd name="T2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6">
                  <a:moveTo>
                    <a:pt x="10" y="3"/>
                  </a:moveTo>
                  <a:cubicBezTo>
                    <a:pt x="9" y="3"/>
                    <a:pt x="8" y="4"/>
                    <a:pt x="7" y="4"/>
                  </a:cubicBezTo>
                  <a:cubicBezTo>
                    <a:pt x="7" y="3"/>
                    <a:pt x="6" y="4"/>
                    <a:pt x="6" y="4"/>
                  </a:cubicBezTo>
                  <a:cubicBezTo>
                    <a:pt x="5" y="4"/>
                    <a:pt x="5" y="2"/>
                    <a:pt x="5" y="1"/>
                  </a:cubicBezTo>
                  <a:cubicBezTo>
                    <a:pt x="4" y="0"/>
                    <a:pt x="2" y="0"/>
                    <a:pt x="0" y="0"/>
                  </a:cubicBezTo>
                  <a:cubicBezTo>
                    <a:pt x="1" y="1"/>
                    <a:pt x="1" y="4"/>
                    <a:pt x="1" y="6"/>
                  </a:cubicBezTo>
                  <a:cubicBezTo>
                    <a:pt x="2" y="8"/>
                    <a:pt x="3" y="11"/>
                    <a:pt x="4" y="14"/>
                  </a:cubicBezTo>
                  <a:cubicBezTo>
                    <a:pt x="6" y="16"/>
                    <a:pt x="7" y="19"/>
                    <a:pt x="9" y="21"/>
                  </a:cubicBezTo>
                  <a:cubicBezTo>
                    <a:pt x="12" y="22"/>
                    <a:pt x="15" y="26"/>
                    <a:pt x="19" y="26"/>
                  </a:cubicBezTo>
                  <a:cubicBezTo>
                    <a:pt x="22" y="26"/>
                    <a:pt x="21" y="25"/>
                    <a:pt x="20" y="23"/>
                  </a:cubicBezTo>
                  <a:cubicBezTo>
                    <a:pt x="18" y="20"/>
                    <a:pt x="16" y="18"/>
                    <a:pt x="16" y="14"/>
                  </a:cubicBezTo>
                  <a:cubicBezTo>
                    <a:pt x="16" y="11"/>
                    <a:pt x="18" y="9"/>
                    <a:pt x="16" y="6"/>
                  </a:cubicBezTo>
                  <a:cubicBezTo>
                    <a:pt x="15" y="5"/>
                    <a:pt x="11" y="0"/>
                    <a:pt x="10" y="3"/>
                  </a:cubicBezTo>
                  <a:cubicBezTo>
                    <a:pt x="9" y="4"/>
                    <a:pt x="10" y="2"/>
                    <a:pt x="10" y="3"/>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15" name="Freeform 715"/>
            <p:cNvSpPr/>
            <p:nvPr/>
          </p:nvSpPr>
          <p:spPr bwMode="auto">
            <a:xfrm>
              <a:off x="15104655" y="6264832"/>
              <a:ext cx="2799367" cy="1825318"/>
            </a:xfrm>
            <a:custGeom>
              <a:avLst/>
              <a:gdLst>
                <a:gd name="T0" fmla="*/ 279 w 300"/>
                <a:gd name="T1" fmla="*/ 37 h 195"/>
                <a:gd name="T2" fmla="*/ 244 w 300"/>
                <a:gd name="T3" fmla="*/ 1 h 195"/>
                <a:gd name="T4" fmla="*/ 223 w 300"/>
                <a:gd name="T5" fmla="*/ 18 h 195"/>
                <a:gd name="T6" fmla="*/ 214 w 300"/>
                <a:gd name="T7" fmla="*/ 27 h 195"/>
                <a:gd name="T8" fmla="*/ 205 w 300"/>
                <a:gd name="T9" fmla="*/ 39 h 195"/>
                <a:gd name="T10" fmla="*/ 224 w 300"/>
                <a:gd name="T11" fmla="*/ 46 h 195"/>
                <a:gd name="T12" fmla="*/ 197 w 300"/>
                <a:gd name="T13" fmla="*/ 55 h 195"/>
                <a:gd name="T14" fmla="*/ 180 w 300"/>
                <a:gd name="T15" fmla="*/ 66 h 195"/>
                <a:gd name="T16" fmla="*/ 146 w 300"/>
                <a:gd name="T17" fmla="*/ 75 h 195"/>
                <a:gd name="T18" fmla="*/ 121 w 300"/>
                <a:gd name="T19" fmla="*/ 70 h 195"/>
                <a:gd name="T20" fmla="*/ 94 w 300"/>
                <a:gd name="T21" fmla="*/ 56 h 195"/>
                <a:gd name="T22" fmla="*/ 66 w 300"/>
                <a:gd name="T23" fmla="*/ 30 h 195"/>
                <a:gd name="T24" fmla="*/ 56 w 300"/>
                <a:gd name="T25" fmla="*/ 44 h 195"/>
                <a:gd name="T26" fmla="*/ 44 w 300"/>
                <a:gd name="T27" fmla="*/ 51 h 195"/>
                <a:gd name="T28" fmla="*/ 34 w 300"/>
                <a:gd name="T29" fmla="*/ 63 h 195"/>
                <a:gd name="T30" fmla="*/ 28 w 300"/>
                <a:gd name="T31" fmla="*/ 76 h 195"/>
                <a:gd name="T32" fmla="*/ 11 w 300"/>
                <a:gd name="T33" fmla="*/ 84 h 195"/>
                <a:gd name="T34" fmla="*/ 1 w 300"/>
                <a:gd name="T35" fmla="*/ 91 h 195"/>
                <a:gd name="T36" fmla="*/ 7 w 300"/>
                <a:gd name="T37" fmla="*/ 103 h 195"/>
                <a:gd name="T38" fmla="*/ 23 w 300"/>
                <a:gd name="T39" fmla="*/ 111 h 195"/>
                <a:gd name="T40" fmla="*/ 27 w 300"/>
                <a:gd name="T41" fmla="*/ 121 h 195"/>
                <a:gd name="T42" fmla="*/ 27 w 300"/>
                <a:gd name="T43" fmla="*/ 135 h 195"/>
                <a:gd name="T44" fmla="*/ 40 w 300"/>
                <a:gd name="T45" fmla="*/ 140 h 195"/>
                <a:gd name="T46" fmla="*/ 62 w 300"/>
                <a:gd name="T47" fmla="*/ 154 h 195"/>
                <a:gd name="T48" fmla="*/ 74 w 300"/>
                <a:gd name="T49" fmla="*/ 156 h 195"/>
                <a:gd name="T50" fmla="*/ 92 w 300"/>
                <a:gd name="T51" fmla="*/ 151 h 195"/>
                <a:gd name="T52" fmla="*/ 106 w 300"/>
                <a:gd name="T53" fmla="*/ 146 h 195"/>
                <a:gd name="T54" fmla="*/ 116 w 300"/>
                <a:gd name="T55" fmla="*/ 155 h 195"/>
                <a:gd name="T56" fmla="*/ 117 w 300"/>
                <a:gd name="T57" fmla="*/ 166 h 195"/>
                <a:gd name="T58" fmla="*/ 119 w 300"/>
                <a:gd name="T59" fmla="*/ 178 h 195"/>
                <a:gd name="T60" fmla="*/ 125 w 300"/>
                <a:gd name="T61" fmla="*/ 187 h 195"/>
                <a:gd name="T62" fmla="*/ 134 w 300"/>
                <a:gd name="T63" fmla="*/ 186 h 195"/>
                <a:gd name="T64" fmla="*/ 143 w 300"/>
                <a:gd name="T65" fmla="*/ 182 h 195"/>
                <a:gd name="T66" fmla="*/ 155 w 300"/>
                <a:gd name="T67" fmla="*/ 180 h 195"/>
                <a:gd name="T68" fmla="*/ 168 w 300"/>
                <a:gd name="T69" fmla="*/ 186 h 195"/>
                <a:gd name="T70" fmla="*/ 175 w 300"/>
                <a:gd name="T71" fmla="*/ 195 h 195"/>
                <a:gd name="T72" fmla="*/ 189 w 300"/>
                <a:gd name="T73" fmla="*/ 186 h 195"/>
                <a:gd name="T74" fmla="*/ 202 w 300"/>
                <a:gd name="T75" fmla="*/ 182 h 195"/>
                <a:gd name="T76" fmla="*/ 215 w 300"/>
                <a:gd name="T77" fmla="*/ 173 h 195"/>
                <a:gd name="T78" fmla="*/ 221 w 300"/>
                <a:gd name="T79" fmla="*/ 164 h 195"/>
                <a:gd name="T80" fmla="*/ 228 w 300"/>
                <a:gd name="T81" fmla="*/ 156 h 195"/>
                <a:gd name="T82" fmla="*/ 232 w 300"/>
                <a:gd name="T83" fmla="*/ 149 h 195"/>
                <a:gd name="T84" fmla="*/ 236 w 300"/>
                <a:gd name="T85" fmla="*/ 143 h 195"/>
                <a:gd name="T86" fmla="*/ 231 w 300"/>
                <a:gd name="T87" fmla="*/ 139 h 195"/>
                <a:gd name="T88" fmla="*/ 229 w 300"/>
                <a:gd name="T89" fmla="*/ 132 h 195"/>
                <a:gd name="T90" fmla="*/ 221 w 300"/>
                <a:gd name="T91" fmla="*/ 115 h 195"/>
                <a:gd name="T92" fmla="*/ 229 w 300"/>
                <a:gd name="T93" fmla="*/ 106 h 195"/>
                <a:gd name="T94" fmla="*/ 238 w 300"/>
                <a:gd name="T95" fmla="*/ 102 h 195"/>
                <a:gd name="T96" fmla="*/ 220 w 300"/>
                <a:gd name="T97" fmla="*/ 102 h 195"/>
                <a:gd name="T98" fmla="*/ 221 w 300"/>
                <a:gd name="T99" fmla="*/ 90 h 195"/>
                <a:gd name="T100" fmla="*/ 234 w 300"/>
                <a:gd name="T101" fmla="*/ 87 h 195"/>
                <a:gd name="T102" fmla="*/ 238 w 300"/>
                <a:gd name="T103" fmla="*/ 89 h 195"/>
                <a:gd name="T104" fmla="*/ 259 w 300"/>
                <a:gd name="T105" fmla="*/ 77 h 195"/>
                <a:gd name="T106" fmla="*/ 271 w 300"/>
                <a:gd name="T107" fmla="*/ 72 h 195"/>
                <a:gd name="T108" fmla="*/ 281 w 300"/>
                <a:gd name="T109" fmla="*/ 60 h 195"/>
                <a:gd name="T110" fmla="*/ 295 w 300"/>
                <a:gd name="T111" fmla="*/ 4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0" h="195">
                  <a:moveTo>
                    <a:pt x="298" y="37"/>
                  </a:moveTo>
                  <a:cubicBezTo>
                    <a:pt x="298" y="35"/>
                    <a:pt x="294" y="36"/>
                    <a:pt x="293" y="37"/>
                  </a:cubicBezTo>
                  <a:cubicBezTo>
                    <a:pt x="291" y="37"/>
                    <a:pt x="290" y="38"/>
                    <a:pt x="288" y="39"/>
                  </a:cubicBezTo>
                  <a:cubicBezTo>
                    <a:pt x="286" y="40"/>
                    <a:pt x="279" y="40"/>
                    <a:pt x="279" y="37"/>
                  </a:cubicBezTo>
                  <a:cubicBezTo>
                    <a:pt x="277" y="33"/>
                    <a:pt x="276" y="31"/>
                    <a:pt x="272" y="29"/>
                  </a:cubicBezTo>
                  <a:cubicBezTo>
                    <a:pt x="269" y="28"/>
                    <a:pt x="263" y="28"/>
                    <a:pt x="262" y="24"/>
                  </a:cubicBezTo>
                  <a:cubicBezTo>
                    <a:pt x="261" y="18"/>
                    <a:pt x="259" y="11"/>
                    <a:pt x="255" y="6"/>
                  </a:cubicBezTo>
                  <a:cubicBezTo>
                    <a:pt x="252" y="3"/>
                    <a:pt x="248" y="3"/>
                    <a:pt x="244" y="1"/>
                  </a:cubicBezTo>
                  <a:cubicBezTo>
                    <a:pt x="240" y="0"/>
                    <a:pt x="233" y="1"/>
                    <a:pt x="229" y="3"/>
                  </a:cubicBezTo>
                  <a:cubicBezTo>
                    <a:pt x="228" y="4"/>
                    <a:pt x="226" y="5"/>
                    <a:pt x="225" y="6"/>
                  </a:cubicBezTo>
                  <a:cubicBezTo>
                    <a:pt x="225" y="7"/>
                    <a:pt x="228" y="7"/>
                    <a:pt x="228" y="8"/>
                  </a:cubicBezTo>
                  <a:cubicBezTo>
                    <a:pt x="229" y="12"/>
                    <a:pt x="224" y="15"/>
                    <a:pt x="223" y="18"/>
                  </a:cubicBezTo>
                  <a:cubicBezTo>
                    <a:pt x="222" y="19"/>
                    <a:pt x="222" y="20"/>
                    <a:pt x="222" y="21"/>
                  </a:cubicBezTo>
                  <a:cubicBezTo>
                    <a:pt x="222" y="22"/>
                    <a:pt x="222" y="22"/>
                    <a:pt x="222" y="23"/>
                  </a:cubicBezTo>
                  <a:cubicBezTo>
                    <a:pt x="222" y="25"/>
                    <a:pt x="219" y="25"/>
                    <a:pt x="217" y="26"/>
                  </a:cubicBezTo>
                  <a:cubicBezTo>
                    <a:pt x="216" y="26"/>
                    <a:pt x="215" y="27"/>
                    <a:pt x="214" y="27"/>
                  </a:cubicBezTo>
                  <a:cubicBezTo>
                    <a:pt x="213" y="27"/>
                    <a:pt x="208" y="25"/>
                    <a:pt x="208" y="25"/>
                  </a:cubicBezTo>
                  <a:cubicBezTo>
                    <a:pt x="207" y="27"/>
                    <a:pt x="206" y="30"/>
                    <a:pt x="205" y="32"/>
                  </a:cubicBezTo>
                  <a:cubicBezTo>
                    <a:pt x="205" y="33"/>
                    <a:pt x="204" y="34"/>
                    <a:pt x="204" y="35"/>
                  </a:cubicBezTo>
                  <a:cubicBezTo>
                    <a:pt x="204" y="35"/>
                    <a:pt x="202" y="41"/>
                    <a:pt x="205" y="39"/>
                  </a:cubicBezTo>
                  <a:cubicBezTo>
                    <a:pt x="206" y="38"/>
                    <a:pt x="206" y="38"/>
                    <a:pt x="208" y="38"/>
                  </a:cubicBezTo>
                  <a:cubicBezTo>
                    <a:pt x="209" y="38"/>
                    <a:pt x="211" y="40"/>
                    <a:pt x="212" y="39"/>
                  </a:cubicBezTo>
                  <a:cubicBezTo>
                    <a:pt x="216" y="36"/>
                    <a:pt x="219" y="38"/>
                    <a:pt x="222" y="42"/>
                  </a:cubicBezTo>
                  <a:cubicBezTo>
                    <a:pt x="223" y="43"/>
                    <a:pt x="225" y="45"/>
                    <a:pt x="224" y="46"/>
                  </a:cubicBezTo>
                  <a:cubicBezTo>
                    <a:pt x="224" y="46"/>
                    <a:pt x="220" y="45"/>
                    <a:pt x="219" y="45"/>
                  </a:cubicBezTo>
                  <a:cubicBezTo>
                    <a:pt x="216" y="46"/>
                    <a:pt x="212" y="46"/>
                    <a:pt x="209" y="47"/>
                  </a:cubicBezTo>
                  <a:cubicBezTo>
                    <a:pt x="206" y="48"/>
                    <a:pt x="206" y="54"/>
                    <a:pt x="202" y="54"/>
                  </a:cubicBezTo>
                  <a:cubicBezTo>
                    <a:pt x="200" y="54"/>
                    <a:pt x="198" y="53"/>
                    <a:pt x="197" y="55"/>
                  </a:cubicBezTo>
                  <a:cubicBezTo>
                    <a:pt x="196" y="56"/>
                    <a:pt x="194" y="58"/>
                    <a:pt x="192" y="58"/>
                  </a:cubicBezTo>
                  <a:cubicBezTo>
                    <a:pt x="189" y="57"/>
                    <a:pt x="183" y="53"/>
                    <a:pt x="182" y="59"/>
                  </a:cubicBezTo>
                  <a:cubicBezTo>
                    <a:pt x="182" y="61"/>
                    <a:pt x="184" y="62"/>
                    <a:pt x="184" y="63"/>
                  </a:cubicBezTo>
                  <a:cubicBezTo>
                    <a:pt x="184" y="65"/>
                    <a:pt x="181" y="65"/>
                    <a:pt x="180" y="66"/>
                  </a:cubicBezTo>
                  <a:cubicBezTo>
                    <a:pt x="177" y="69"/>
                    <a:pt x="176" y="72"/>
                    <a:pt x="172" y="72"/>
                  </a:cubicBezTo>
                  <a:cubicBezTo>
                    <a:pt x="167" y="72"/>
                    <a:pt x="162" y="72"/>
                    <a:pt x="157" y="73"/>
                  </a:cubicBezTo>
                  <a:cubicBezTo>
                    <a:pt x="155" y="74"/>
                    <a:pt x="151" y="78"/>
                    <a:pt x="150" y="77"/>
                  </a:cubicBezTo>
                  <a:cubicBezTo>
                    <a:pt x="148" y="77"/>
                    <a:pt x="147" y="75"/>
                    <a:pt x="146" y="75"/>
                  </a:cubicBezTo>
                  <a:cubicBezTo>
                    <a:pt x="144" y="75"/>
                    <a:pt x="143" y="75"/>
                    <a:pt x="141" y="75"/>
                  </a:cubicBezTo>
                  <a:cubicBezTo>
                    <a:pt x="139" y="74"/>
                    <a:pt x="137" y="74"/>
                    <a:pt x="135" y="72"/>
                  </a:cubicBezTo>
                  <a:cubicBezTo>
                    <a:pt x="133" y="71"/>
                    <a:pt x="132" y="71"/>
                    <a:pt x="131" y="70"/>
                  </a:cubicBezTo>
                  <a:cubicBezTo>
                    <a:pt x="127" y="70"/>
                    <a:pt x="125" y="70"/>
                    <a:pt x="121" y="70"/>
                  </a:cubicBezTo>
                  <a:cubicBezTo>
                    <a:pt x="118" y="70"/>
                    <a:pt x="113" y="71"/>
                    <a:pt x="109" y="70"/>
                  </a:cubicBezTo>
                  <a:cubicBezTo>
                    <a:pt x="108" y="70"/>
                    <a:pt x="107" y="68"/>
                    <a:pt x="107" y="67"/>
                  </a:cubicBezTo>
                  <a:cubicBezTo>
                    <a:pt x="105" y="65"/>
                    <a:pt x="104" y="63"/>
                    <a:pt x="102" y="61"/>
                  </a:cubicBezTo>
                  <a:cubicBezTo>
                    <a:pt x="99" y="59"/>
                    <a:pt x="97" y="56"/>
                    <a:pt x="94" y="56"/>
                  </a:cubicBezTo>
                  <a:cubicBezTo>
                    <a:pt x="92" y="56"/>
                    <a:pt x="81" y="56"/>
                    <a:pt x="83" y="52"/>
                  </a:cubicBezTo>
                  <a:cubicBezTo>
                    <a:pt x="85" y="48"/>
                    <a:pt x="84" y="41"/>
                    <a:pt x="79" y="38"/>
                  </a:cubicBezTo>
                  <a:cubicBezTo>
                    <a:pt x="75" y="35"/>
                    <a:pt x="70" y="35"/>
                    <a:pt x="69" y="29"/>
                  </a:cubicBezTo>
                  <a:cubicBezTo>
                    <a:pt x="68" y="30"/>
                    <a:pt x="67" y="29"/>
                    <a:pt x="66" y="30"/>
                  </a:cubicBezTo>
                  <a:cubicBezTo>
                    <a:pt x="65" y="31"/>
                    <a:pt x="65" y="31"/>
                    <a:pt x="65" y="32"/>
                  </a:cubicBezTo>
                  <a:cubicBezTo>
                    <a:pt x="63" y="35"/>
                    <a:pt x="60" y="34"/>
                    <a:pt x="59" y="37"/>
                  </a:cubicBezTo>
                  <a:cubicBezTo>
                    <a:pt x="59" y="39"/>
                    <a:pt x="61" y="41"/>
                    <a:pt x="60" y="42"/>
                  </a:cubicBezTo>
                  <a:cubicBezTo>
                    <a:pt x="59" y="43"/>
                    <a:pt x="57" y="44"/>
                    <a:pt x="56" y="44"/>
                  </a:cubicBezTo>
                  <a:cubicBezTo>
                    <a:pt x="55" y="45"/>
                    <a:pt x="54" y="43"/>
                    <a:pt x="53" y="44"/>
                  </a:cubicBezTo>
                  <a:cubicBezTo>
                    <a:pt x="51" y="44"/>
                    <a:pt x="50" y="43"/>
                    <a:pt x="48" y="42"/>
                  </a:cubicBezTo>
                  <a:cubicBezTo>
                    <a:pt x="47" y="41"/>
                    <a:pt x="46" y="46"/>
                    <a:pt x="45" y="47"/>
                  </a:cubicBezTo>
                  <a:cubicBezTo>
                    <a:pt x="45" y="48"/>
                    <a:pt x="44" y="50"/>
                    <a:pt x="44" y="51"/>
                  </a:cubicBezTo>
                  <a:cubicBezTo>
                    <a:pt x="44" y="53"/>
                    <a:pt x="45" y="53"/>
                    <a:pt x="45" y="54"/>
                  </a:cubicBezTo>
                  <a:cubicBezTo>
                    <a:pt x="45" y="56"/>
                    <a:pt x="39" y="54"/>
                    <a:pt x="39" y="54"/>
                  </a:cubicBezTo>
                  <a:cubicBezTo>
                    <a:pt x="37" y="55"/>
                    <a:pt x="33" y="55"/>
                    <a:pt x="32" y="56"/>
                  </a:cubicBezTo>
                  <a:cubicBezTo>
                    <a:pt x="33" y="55"/>
                    <a:pt x="34" y="62"/>
                    <a:pt x="34" y="63"/>
                  </a:cubicBezTo>
                  <a:cubicBezTo>
                    <a:pt x="35" y="64"/>
                    <a:pt x="36" y="65"/>
                    <a:pt x="37" y="66"/>
                  </a:cubicBezTo>
                  <a:cubicBezTo>
                    <a:pt x="37" y="67"/>
                    <a:pt x="34" y="69"/>
                    <a:pt x="33" y="70"/>
                  </a:cubicBezTo>
                  <a:cubicBezTo>
                    <a:pt x="32" y="71"/>
                    <a:pt x="33" y="74"/>
                    <a:pt x="32" y="74"/>
                  </a:cubicBezTo>
                  <a:cubicBezTo>
                    <a:pt x="31" y="75"/>
                    <a:pt x="29" y="75"/>
                    <a:pt x="28" y="76"/>
                  </a:cubicBezTo>
                  <a:cubicBezTo>
                    <a:pt x="26" y="77"/>
                    <a:pt x="25" y="78"/>
                    <a:pt x="24" y="79"/>
                  </a:cubicBezTo>
                  <a:cubicBezTo>
                    <a:pt x="22" y="79"/>
                    <a:pt x="21" y="79"/>
                    <a:pt x="19" y="80"/>
                  </a:cubicBezTo>
                  <a:cubicBezTo>
                    <a:pt x="17" y="80"/>
                    <a:pt x="16" y="81"/>
                    <a:pt x="15" y="83"/>
                  </a:cubicBezTo>
                  <a:cubicBezTo>
                    <a:pt x="15" y="83"/>
                    <a:pt x="11" y="84"/>
                    <a:pt x="11" y="84"/>
                  </a:cubicBezTo>
                  <a:cubicBezTo>
                    <a:pt x="11" y="84"/>
                    <a:pt x="11" y="83"/>
                    <a:pt x="11" y="83"/>
                  </a:cubicBezTo>
                  <a:cubicBezTo>
                    <a:pt x="10" y="83"/>
                    <a:pt x="9" y="83"/>
                    <a:pt x="7" y="83"/>
                  </a:cubicBezTo>
                  <a:cubicBezTo>
                    <a:pt x="6" y="83"/>
                    <a:pt x="3" y="85"/>
                    <a:pt x="3" y="86"/>
                  </a:cubicBezTo>
                  <a:cubicBezTo>
                    <a:pt x="2" y="88"/>
                    <a:pt x="1" y="90"/>
                    <a:pt x="1" y="91"/>
                  </a:cubicBezTo>
                  <a:cubicBezTo>
                    <a:pt x="0" y="93"/>
                    <a:pt x="3" y="95"/>
                    <a:pt x="4" y="95"/>
                  </a:cubicBezTo>
                  <a:cubicBezTo>
                    <a:pt x="7" y="95"/>
                    <a:pt x="6" y="95"/>
                    <a:pt x="7" y="98"/>
                  </a:cubicBezTo>
                  <a:cubicBezTo>
                    <a:pt x="7" y="99"/>
                    <a:pt x="8" y="99"/>
                    <a:pt x="8" y="101"/>
                  </a:cubicBezTo>
                  <a:cubicBezTo>
                    <a:pt x="8" y="101"/>
                    <a:pt x="7" y="103"/>
                    <a:pt x="7" y="103"/>
                  </a:cubicBezTo>
                  <a:cubicBezTo>
                    <a:pt x="9" y="104"/>
                    <a:pt x="10" y="104"/>
                    <a:pt x="11" y="105"/>
                  </a:cubicBezTo>
                  <a:cubicBezTo>
                    <a:pt x="13" y="107"/>
                    <a:pt x="12" y="109"/>
                    <a:pt x="14" y="110"/>
                  </a:cubicBezTo>
                  <a:cubicBezTo>
                    <a:pt x="16" y="111"/>
                    <a:pt x="18" y="112"/>
                    <a:pt x="20" y="113"/>
                  </a:cubicBezTo>
                  <a:cubicBezTo>
                    <a:pt x="21" y="113"/>
                    <a:pt x="22" y="112"/>
                    <a:pt x="23" y="111"/>
                  </a:cubicBezTo>
                  <a:cubicBezTo>
                    <a:pt x="26" y="109"/>
                    <a:pt x="31" y="110"/>
                    <a:pt x="33" y="113"/>
                  </a:cubicBezTo>
                  <a:cubicBezTo>
                    <a:pt x="34" y="115"/>
                    <a:pt x="32" y="116"/>
                    <a:pt x="31" y="117"/>
                  </a:cubicBezTo>
                  <a:cubicBezTo>
                    <a:pt x="30" y="118"/>
                    <a:pt x="30" y="118"/>
                    <a:pt x="30" y="119"/>
                  </a:cubicBezTo>
                  <a:cubicBezTo>
                    <a:pt x="29" y="121"/>
                    <a:pt x="28" y="121"/>
                    <a:pt x="27" y="121"/>
                  </a:cubicBezTo>
                  <a:cubicBezTo>
                    <a:pt x="24" y="123"/>
                    <a:pt x="32" y="126"/>
                    <a:pt x="29" y="128"/>
                  </a:cubicBezTo>
                  <a:cubicBezTo>
                    <a:pt x="28" y="130"/>
                    <a:pt x="27" y="129"/>
                    <a:pt x="25" y="129"/>
                  </a:cubicBezTo>
                  <a:cubicBezTo>
                    <a:pt x="21" y="128"/>
                    <a:pt x="26" y="132"/>
                    <a:pt x="26" y="132"/>
                  </a:cubicBezTo>
                  <a:cubicBezTo>
                    <a:pt x="26" y="134"/>
                    <a:pt x="25" y="135"/>
                    <a:pt x="27" y="135"/>
                  </a:cubicBezTo>
                  <a:cubicBezTo>
                    <a:pt x="29" y="136"/>
                    <a:pt x="29" y="137"/>
                    <a:pt x="31" y="138"/>
                  </a:cubicBezTo>
                  <a:cubicBezTo>
                    <a:pt x="33" y="138"/>
                    <a:pt x="34" y="140"/>
                    <a:pt x="36" y="141"/>
                  </a:cubicBezTo>
                  <a:cubicBezTo>
                    <a:pt x="36" y="141"/>
                    <a:pt x="37" y="142"/>
                    <a:pt x="38" y="142"/>
                  </a:cubicBezTo>
                  <a:cubicBezTo>
                    <a:pt x="39" y="142"/>
                    <a:pt x="38" y="140"/>
                    <a:pt x="40" y="140"/>
                  </a:cubicBezTo>
                  <a:cubicBezTo>
                    <a:pt x="44" y="140"/>
                    <a:pt x="46" y="147"/>
                    <a:pt x="50" y="147"/>
                  </a:cubicBezTo>
                  <a:cubicBezTo>
                    <a:pt x="52" y="147"/>
                    <a:pt x="52" y="150"/>
                    <a:pt x="54" y="150"/>
                  </a:cubicBezTo>
                  <a:cubicBezTo>
                    <a:pt x="56" y="151"/>
                    <a:pt x="57" y="153"/>
                    <a:pt x="58" y="153"/>
                  </a:cubicBezTo>
                  <a:cubicBezTo>
                    <a:pt x="60" y="151"/>
                    <a:pt x="60" y="154"/>
                    <a:pt x="62" y="154"/>
                  </a:cubicBezTo>
                  <a:cubicBezTo>
                    <a:pt x="63" y="154"/>
                    <a:pt x="63" y="153"/>
                    <a:pt x="64" y="153"/>
                  </a:cubicBezTo>
                  <a:cubicBezTo>
                    <a:pt x="65" y="153"/>
                    <a:pt x="65" y="154"/>
                    <a:pt x="66" y="155"/>
                  </a:cubicBezTo>
                  <a:cubicBezTo>
                    <a:pt x="68" y="155"/>
                    <a:pt x="70" y="155"/>
                    <a:pt x="72" y="154"/>
                  </a:cubicBezTo>
                  <a:cubicBezTo>
                    <a:pt x="75" y="153"/>
                    <a:pt x="73" y="155"/>
                    <a:pt x="74" y="156"/>
                  </a:cubicBezTo>
                  <a:cubicBezTo>
                    <a:pt x="74" y="156"/>
                    <a:pt x="76" y="153"/>
                    <a:pt x="77" y="153"/>
                  </a:cubicBezTo>
                  <a:cubicBezTo>
                    <a:pt x="78" y="152"/>
                    <a:pt x="80" y="152"/>
                    <a:pt x="81" y="153"/>
                  </a:cubicBezTo>
                  <a:cubicBezTo>
                    <a:pt x="83" y="155"/>
                    <a:pt x="85" y="153"/>
                    <a:pt x="87" y="154"/>
                  </a:cubicBezTo>
                  <a:cubicBezTo>
                    <a:pt x="89" y="155"/>
                    <a:pt x="91" y="153"/>
                    <a:pt x="92" y="151"/>
                  </a:cubicBezTo>
                  <a:cubicBezTo>
                    <a:pt x="93" y="151"/>
                    <a:pt x="93" y="150"/>
                    <a:pt x="94" y="150"/>
                  </a:cubicBezTo>
                  <a:cubicBezTo>
                    <a:pt x="95" y="149"/>
                    <a:pt x="96" y="150"/>
                    <a:pt x="97" y="149"/>
                  </a:cubicBezTo>
                  <a:cubicBezTo>
                    <a:pt x="98" y="148"/>
                    <a:pt x="99" y="146"/>
                    <a:pt x="101" y="147"/>
                  </a:cubicBezTo>
                  <a:cubicBezTo>
                    <a:pt x="103" y="148"/>
                    <a:pt x="103" y="148"/>
                    <a:pt x="106" y="146"/>
                  </a:cubicBezTo>
                  <a:cubicBezTo>
                    <a:pt x="107" y="145"/>
                    <a:pt x="109" y="148"/>
                    <a:pt x="109" y="149"/>
                  </a:cubicBezTo>
                  <a:cubicBezTo>
                    <a:pt x="108" y="151"/>
                    <a:pt x="106" y="152"/>
                    <a:pt x="108" y="152"/>
                  </a:cubicBezTo>
                  <a:cubicBezTo>
                    <a:pt x="111" y="152"/>
                    <a:pt x="111" y="152"/>
                    <a:pt x="114" y="151"/>
                  </a:cubicBezTo>
                  <a:cubicBezTo>
                    <a:pt x="115" y="151"/>
                    <a:pt x="116" y="154"/>
                    <a:pt x="116" y="155"/>
                  </a:cubicBezTo>
                  <a:cubicBezTo>
                    <a:pt x="116" y="155"/>
                    <a:pt x="116" y="157"/>
                    <a:pt x="117" y="156"/>
                  </a:cubicBezTo>
                  <a:cubicBezTo>
                    <a:pt x="117" y="156"/>
                    <a:pt x="119" y="156"/>
                    <a:pt x="119" y="157"/>
                  </a:cubicBezTo>
                  <a:cubicBezTo>
                    <a:pt x="119" y="158"/>
                    <a:pt x="117" y="159"/>
                    <a:pt x="118" y="160"/>
                  </a:cubicBezTo>
                  <a:cubicBezTo>
                    <a:pt x="119" y="162"/>
                    <a:pt x="118" y="165"/>
                    <a:pt x="117" y="166"/>
                  </a:cubicBezTo>
                  <a:cubicBezTo>
                    <a:pt x="116" y="168"/>
                    <a:pt x="114" y="169"/>
                    <a:pt x="113" y="170"/>
                  </a:cubicBezTo>
                  <a:cubicBezTo>
                    <a:pt x="113" y="171"/>
                    <a:pt x="113" y="176"/>
                    <a:pt x="112" y="175"/>
                  </a:cubicBezTo>
                  <a:cubicBezTo>
                    <a:pt x="113" y="176"/>
                    <a:pt x="119" y="173"/>
                    <a:pt x="120" y="175"/>
                  </a:cubicBezTo>
                  <a:cubicBezTo>
                    <a:pt x="120" y="175"/>
                    <a:pt x="118" y="176"/>
                    <a:pt x="119" y="178"/>
                  </a:cubicBezTo>
                  <a:cubicBezTo>
                    <a:pt x="120" y="180"/>
                    <a:pt x="123" y="180"/>
                    <a:pt x="122" y="181"/>
                  </a:cubicBezTo>
                  <a:cubicBezTo>
                    <a:pt x="122" y="182"/>
                    <a:pt x="121" y="184"/>
                    <a:pt x="121" y="185"/>
                  </a:cubicBezTo>
                  <a:cubicBezTo>
                    <a:pt x="122" y="186"/>
                    <a:pt x="125" y="185"/>
                    <a:pt x="125" y="186"/>
                  </a:cubicBezTo>
                  <a:cubicBezTo>
                    <a:pt x="125" y="186"/>
                    <a:pt x="125" y="187"/>
                    <a:pt x="125" y="187"/>
                  </a:cubicBezTo>
                  <a:cubicBezTo>
                    <a:pt x="125" y="189"/>
                    <a:pt x="126" y="188"/>
                    <a:pt x="127" y="188"/>
                  </a:cubicBezTo>
                  <a:cubicBezTo>
                    <a:pt x="128" y="188"/>
                    <a:pt x="129" y="187"/>
                    <a:pt x="130" y="188"/>
                  </a:cubicBezTo>
                  <a:cubicBezTo>
                    <a:pt x="131" y="188"/>
                    <a:pt x="132" y="189"/>
                    <a:pt x="133" y="190"/>
                  </a:cubicBezTo>
                  <a:cubicBezTo>
                    <a:pt x="135" y="191"/>
                    <a:pt x="134" y="187"/>
                    <a:pt x="134" y="186"/>
                  </a:cubicBezTo>
                  <a:cubicBezTo>
                    <a:pt x="132" y="182"/>
                    <a:pt x="134" y="184"/>
                    <a:pt x="136" y="182"/>
                  </a:cubicBezTo>
                  <a:cubicBezTo>
                    <a:pt x="138" y="181"/>
                    <a:pt x="137" y="182"/>
                    <a:pt x="139" y="183"/>
                  </a:cubicBezTo>
                  <a:cubicBezTo>
                    <a:pt x="139" y="183"/>
                    <a:pt x="141" y="182"/>
                    <a:pt x="141" y="182"/>
                  </a:cubicBezTo>
                  <a:cubicBezTo>
                    <a:pt x="141" y="183"/>
                    <a:pt x="143" y="181"/>
                    <a:pt x="143" y="182"/>
                  </a:cubicBezTo>
                  <a:cubicBezTo>
                    <a:pt x="144" y="183"/>
                    <a:pt x="144" y="184"/>
                    <a:pt x="146" y="182"/>
                  </a:cubicBezTo>
                  <a:cubicBezTo>
                    <a:pt x="147" y="181"/>
                    <a:pt x="147" y="182"/>
                    <a:pt x="148" y="181"/>
                  </a:cubicBezTo>
                  <a:cubicBezTo>
                    <a:pt x="149" y="180"/>
                    <a:pt x="149" y="178"/>
                    <a:pt x="151" y="178"/>
                  </a:cubicBezTo>
                  <a:cubicBezTo>
                    <a:pt x="152" y="178"/>
                    <a:pt x="153" y="180"/>
                    <a:pt x="155" y="180"/>
                  </a:cubicBezTo>
                  <a:cubicBezTo>
                    <a:pt x="155" y="180"/>
                    <a:pt x="159" y="181"/>
                    <a:pt x="159" y="181"/>
                  </a:cubicBezTo>
                  <a:cubicBezTo>
                    <a:pt x="159" y="182"/>
                    <a:pt x="157" y="183"/>
                    <a:pt x="157" y="184"/>
                  </a:cubicBezTo>
                  <a:cubicBezTo>
                    <a:pt x="158" y="185"/>
                    <a:pt x="160" y="186"/>
                    <a:pt x="161" y="187"/>
                  </a:cubicBezTo>
                  <a:cubicBezTo>
                    <a:pt x="163" y="188"/>
                    <a:pt x="167" y="189"/>
                    <a:pt x="168" y="186"/>
                  </a:cubicBezTo>
                  <a:cubicBezTo>
                    <a:pt x="168" y="186"/>
                    <a:pt x="170" y="188"/>
                    <a:pt x="170" y="188"/>
                  </a:cubicBezTo>
                  <a:cubicBezTo>
                    <a:pt x="171" y="189"/>
                    <a:pt x="172" y="187"/>
                    <a:pt x="174" y="188"/>
                  </a:cubicBezTo>
                  <a:cubicBezTo>
                    <a:pt x="175" y="189"/>
                    <a:pt x="173" y="190"/>
                    <a:pt x="173" y="191"/>
                  </a:cubicBezTo>
                  <a:cubicBezTo>
                    <a:pt x="173" y="192"/>
                    <a:pt x="175" y="194"/>
                    <a:pt x="175" y="195"/>
                  </a:cubicBezTo>
                  <a:cubicBezTo>
                    <a:pt x="176" y="195"/>
                    <a:pt x="177" y="194"/>
                    <a:pt x="178" y="194"/>
                  </a:cubicBezTo>
                  <a:cubicBezTo>
                    <a:pt x="178" y="193"/>
                    <a:pt x="175" y="192"/>
                    <a:pt x="176" y="191"/>
                  </a:cubicBezTo>
                  <a:cubicBezTo>
                    <a:pt x="178" y="188"/>
                    <a:pt x="180" y="188"/>
                    <a:pt x="183" y="187"/>
                  </a:cubicBezTo>
                  <a:cubicBezTo>
                    <a:pt x="185" y="186"/>
                    <a:pt x="187" y="186"/>
                    <a:pt x="189" y="186"/>
                  </a:cubicBezTo>
                  <a:cubicBezTo>
                    <a:pt x="190" y="186"/>
                    <a:pt x="190" y="184"/>
                    <a:pt x="191" y="184"/>
                  </a:cubicBezTo>
                  <a:cubicBezTo>
                    <a:pt x="193" y="184"/>
                    <a:pt x="192" y="183"/>
                    <a:pt x="192" y="182"/>
                  </a:cubicBezTo>
                  <a:cubicBezTo>
                    <a:pt x="192" y="183"/>
                    <a:pt x="196" y="182"/>
                    <a:pt x="196" y="182"/>
                  </a:cubicBezTo>
                  <a:cubicBezTo>
                    <a:pt x="198" y="181"/>
                    <a:pt x="200" y="182"/>
                    <a:pt x="202" y="182"/>
                  </a:cubicBezTo>
                  <a:cubicBezTo>
                    <a:pt x="204" y="182"/>
                    <a:pt x="205" y="181"/>
                    <a:pt x="207" y="180"/>
                  </a:cubicBezTo>
                  <a:cubicBezTo>
                    <a:pt x="208" y="180"/>
                    <a:pt x="208" y="177"/>
                    <a:pt x="209" y="177"/>
                  </a:cubicBezTo>
                  <a:cubicBezTo>
                    <a:pt x="211" y="177"/>
                    <a:pt x="212" y="176"/>
                    <a:pt x="213" y="175"/>
                  </a:cubicBezTo>
                  <a:cubicBezTo>
                    <a:pt x="214" y="175"/>
                    <a:pt x="215" y="174"/>
                    <a:pt x="215" y="173"/>
                  </a:cubicBezTo>
                  <a:cubicBezTo>
                    <a:pt x="214" y="173"/>
                    <a:pt x="218" y="172"/>
                    <a:pt x="218" y="172"/>
                  </a:cubicBezTo>
                  <a:cubicBezTo>
                    <a:pt x="219" y="171"/>
                    <a:pt x="220" y="169"/>
                    <a:pt x="221" y="168"/>
                  </a:cubicBezTo>
                  <a:cubicBezTo>
                    <a:pt x="222" y="167"/>
                    <a:pt x="222" y="167"/>
                    <a:pt x="222" y="166"/>
                  </a:cubicBezTo>
                  <a:cubicBezTo>
                    <a:pt x="223" y="164"/>
                    <a:pt x="221" y="165"/>
                    <a:pt x="221" y="164"/>
                  </a:cubicBezTo>
                  <a:cubicBezTo>
                    <a:pt x="221" y="164"/>
                    <a:pt x="226" y="164"/>
                    <a:pt x="223" y="162"/>
                  </a:cubicBezTo>
                  <a:cubicBezTo>
                    <a:pt x="222" y="161"/>
                    <a:pt x="223" y="161"/>
                    <a:pt x="224" y="161"/>
                  </a:cubicBezTo>
                  <a:cubicBezTo>
                    <a:pt x="225" y="161"/>
                    <a:pt x="225" y="160"/>
                    <a:pt x="226" y="159"/>
                  </a:cubicBezTo>
                  <a:cubicBezTo>
                    <a:pt x="227" y="158"/>
                    <a:pt x="227" y="157"/>
                    <a:pt x="228" y="156"/>
                  </a:cubicBezTo>
                  <a:cubicBezTo>
                    <a:pt x="228" y="156"/>
                    <a:pt x="228" y="154"/>
                    <a:pt x="228" y="154"/>
                  </a:cubicBezTo>
                  <a:cubicBezTo>
                    <a:pt x="229" y="153"/>
                    <a:pt x="230" y="153"/>
                    <a:pt x="231" y="152"/>
                  </a:cubicBezTo>
                  <a:cubicBezTo>
                    <a:pt x="232" y="151"/>
                    <a:pt x="231" y="150"/>
                    <a:pt x="231" y="150"/>
                  </a:cubicBezTo>
                  <a:cubicBezTo>
                    <a:pt x="231" y="149"/>
                    <a:pt x="232" y="149"/>
                    <a:pt x="232" y="149"/>
                  </a:cubicBezTo>
                  <a:cubicBezTo>
                    <a:pt x="233" y="149"/>
                    <a:pt x="232" y="147"/>
                    <a:pt x="232" y="147"/>
                  </a:cubicBezTo>
                  <a:cubicBezTo>
                    <a:pt x="232" y="147"/>
                    <a:pt x="234" y="148"/>
                    <a:pt x="234" y="147"/>
                  </a:cubicBezTo>
                  <a:cubicBezTo>
                    <a:pt x="236" y="146"/>
                    <a:pt x="234" y="146"/>
                    <a:pt x="233" y="145"/>
                  </a:cubicBezTo>
                  <a:cubicBezTo>
                    <a:pt x="233" y="145"/>
                    <a:pt x="236" y="143"/>
                    <a:pt x="236" y="143"/>
                  </a:cubicBezTo>
                  <a:cubicBezTo>
                    <a:pt x="235" y="145"/>
                    <a:pt x="232" y="142"/>
                    <a:pt x="231" y="141"/>
                  </a:cubicBezTo>
                  <a:cubicBezTo>
                    <a:pt x="231" y="141"/>
                    <a:pt x="230" y="142"/>
                    <a:pt x="229" y="142"/>
                  </a:cubicBezTo>
                  <a:cubicBezTo>
                    <a:pt x="228" y="143"/>
                    <a:pt x="227" y="141"/>
                    <a:pt x="226" y="142"/>
                  </a:cubicBezTo>
                  <a:cubicBezTo>
                    <a:pt x="228" y="141"/>
                    <a:pt x="230" y="140"/>
                    <a:pt x="231" y="139"/>
                  </a:cubicBezTo>
                  <a:cubicBezTo>
                    <a:pt x="232" y="138"/>
                    <a:pt x="235" y="138"/>
                    <a:pt x="233" y="136"/>
                  </a:cubicBezTo>
                  <a:cubicBezTo>
                    <a:pt x="231" y="135"/>
                    <a:pt x="230" y="134"/>
                    <a:pt x="228" y="132"/>
                  </a:cubicBezTo>
                  <a:cubicBezTo>
                    <a:pt x="228" y="131"/>
                    <a:pt x="223" y="133"/>
                    <a:pt x="223" y="130"/>
                  </a:cubicBezTo>
                  <a:cubicBezTo>
                    <a:pt x="223" y="132"/>
                    <a:pt x="228" y="132"/>
                    <a:pt x="229" y="132"/>
                  </a:cubicBezTo>
                  <a:cubicBezTo>
                    <a:pt x="230" y="132"/>
                    <a:pt x="233" y="135"/>
                    <a:pt x="234" y="133"/>
                  </a:cubicBezTo>
                  <a:cubicBezTo>
                    <a:pt x="235" y="131"/>
                    <a:pt x="229" y="129"/>
                    <a:pt x="229" y="127"/>
                  </a:cubicBezTo>
                  <a:cubicBezTo>
                    <a:pt x="228" y="125"/>
                    <a:pt x="228" y="121"/>
                    <a:pt x="226" y="120"/>
                  </a:cubicBezTo>
                  <a:cubicBezTo>
                    <a:pt x="225" y="118"/>
                    <a:pt x="219" y="118"/>
                    <a:pt x="221" y="115"/>
                  </a:cubicBezTo>
                  <a:cubicBezTo>
                    <a:pt x="222" y="113"/>
                    <a:pt x="223" y="112"/>
                    <a:pt x="224" y="111"/>
                  </a:cubicBezTo>
                  <a:cubicBezTo>
                    <a:pt x="226" y="109"/>
                    <a:pt x="224" y="110"/>
                    <a:pt x="225" y="109"/>
                  </a:cubicBezTo>
                  <a:cubicBezTo>
                    <a:pt x="225" y="108"/>
                    <a:pt x="228" y="109"/>
                    <a:pt x="228" y="109"/>
                  </a:cubicBezTo>
                  <a:cubicBezTo>
                    <a:pt x="229" y="108"/>
                    <a:pt x="227" y="107"/>
                    <a:pt x="229" y="106"/>
                  </a:cubicBezTo>
                  <a:cubicBezTo>
                    <a:pt x="231" y="106"/>
                    <a:pt x="232" y="105"/>
                    <a:pt x="233" y="104"/>
                  </a:cubicBezTo>
                  <a:cubicBezTo>
                    <a:pt x="234" y="104"/>
                    <a:pt x="235" y="104"/>
                    <a:pt x="235" y="104"/>
                  </a:cubicBezTo>
                  <a:cubicBezTo>
                    <a:pt x="236" y="104"/>
                    <a:pt x="235" y="105"/>
                    <a:pt x="236" y="105"/>
                  </a:cubicBezTo>
                  <a:cubicBezTo>
                    <a:pt x="237" y="106"/>
                    <a:pt x="238" y="103"/>
                    <a:pt x="238" y="102"/>
                  </a:cubicBezTo>
                  <a:cubicBezTo>
                    <a:pt x="236" y="100"/>
                    <a:pt x="234" y="101"/>
                    <a:pt x="233" y="101"/>
                  </a:cubicBezTo>
                  <a:cubicBezTo>
                    <a:pt x="231" y="101"/>
                    <a:pt x="230" y="99"/>
                    <a:pt x="228" y="100"/>
                  </a:cubicBezTo>
                  <a:cubicBezTo>
                    <a:pt x="227" y="100"/>
                    <a:pt x="226" y="102"/>
                    <a:pt x="224" y="102"/>
                  </a:cubicBezTo>
                  <a:cubicBezTo>
                    <a:pt x="223" y="103"/>
                    <a:pt x="221" y="103"/>
                    <a:pt x="220" y="102"/>
                  </a:cubicBezTo>
                  <a:cubicBezTo>
                    <a:pt x="219" y="101"/>
                    <a:pt x="221" y="99"/>
                    <a:pt x="220" y="98"/>
                  </a:cubicBezTo>
                  <a:cubicBezTo>
                    <a:pt x="218" y="97"/>
                    <a:pt x="210" y="97"/>
                    <a:pt x="213" y="92"/>
                  </a:cubicBezTo>
                  <a:cubicBezTo>
                    <a:pt x="214" y="91"/>
                    <a:pt x="215" y="92"/>
                    <a:pt x="217" y="92"/>
                  </a:cubicBezTo>
                  <a:cubicBezTo>
                    <a:pt x="218" y="92"/>
                    <a:pt x="220" y="91"/>
                    <a:pt x="221" y="90"/>
                  </a:cubicBezTo>
                  <a:cubicBezTo>
                    <a:pt x="223" y="87"/>
                    <a:pt x="226" y="85"/>
                    <a:pt x="229" y="83"/>
                  </a:cubicBezTo>
                  <a:cubicBezTo>
                    <a:pt x="230" y="81"/>
                    <a:pt x="231" y="81"/>
                    <a:pt x="233" y="81"/>
                  </a:cubicBezTo>
                  <a:cubicBezTo>
                    <a:pt x="233" y="82"/>
                    <a:pt x="236" y="82"/>
                    <a:pt x="236" y="83"/>
                  </a:cubicBezTo>
                  <a:cubicBezTo>
                    <a:pt x="235" y="84"/>
                    <a:pt x="235" y="86"/>
                    <a:pt x="234" y="87"/>
                  </a:cubicBezTo>
                  <a:cubicBezTo>
                    <a:pt x="233" y="87"/>
                    <a:pt x="231" y="88"/>
                    <a:pt x="231" y="89"/>
                  </a:cubicBezTo>
                  <a:cubicBezTo>
                    <a:pt x="231" y="90"/>
                    <a:pt x="234" y="90"/>
                    <a:pt x="234" y="90"/>
                  </a:cubicBezTo>
                  <a:cubicBezTo>
                    <a:pt x="234" y="90"/>
                    <a:pt x="230" y="93"/>
                    <a:pt x="231" y="93"/>
                  </a:cubicBezTo>
                  <a:cubicBezTo>
                    <a:pt x="232" y="94"/>
                    <a:pt x="237" y="89"/>
                    <a:pt x="238" y="89"/>
                  </a:cubicBezTo>
                  <a:cubicBezTo>
                    <a:pt x="240" y="88"/>
                    <a:pt x="242" y="87"/>
                    <a:pt x="244" y="87"/>
                  </a:cubicBezTo>
                  <a:cubicBezTo>
                    <a:pt x="246" y="87"/>
                    <a:pt x="246" y="87"/>
                    <a:pt x="247" y="85"/>
                  </a:cubicBezTo>
                  <a:cubicBezTo>
                    <a:pt x="249" y="84"/>
                    <a:pt x="252" y="83"/>
                    <a:pt x="254" y="81"/>
                  </a:cubicBezTo>
                  <a:cubicBezTo>
                    <a:pt x="255" y="80"/>
                    <a:pt x="257" y="77"/>
                    <a:pt x="259" y="77"/>
                  </a:cubicBezTo>
                  <a:cubicBezTo>
                    <a:pt x="260" y="76"/>
                    <a:pt x="266" y="80"/>
                    <a:pt x="266" y="77"/>
                  </a:cubicBezTo>
                  <a:cubicBezTo>
                    <a:pt x="266" y="76"/>
                    <a:pt x="265" y="75"/>
                    <a:pt x="266" y="74"/>
                  </a:cubicBezTo>
                  <a:cubicBezTo>
                    <a:pt x="267" y="74"/>
                    <a:pt x="268" y="74"/>
                    <a:pt x="269" y="74"/>
                  </a:cubicBezTo>
                  <a:cubicBezTo>
                    <a:pt x="271" y="74"/>
                    <a:pt x="270" y="73"/>
                    <a:pt x="271" y="72"/>
                  </a:cubicBezTo>
                  <a:cubicBezTo>
                    <a:pt x="273" y="71"/>
                    <a:pt x="274" y="72"/>
                    <a:pt x="274" y="70"/>
                  </a:cubicBezTo>
                  <a:cubicBezTo>
                    <a:pt x="274" y="67"/>
                    <a:pt x="277" y="70"/>
                    <a:pt x="278" y="71"/>
                  </a:cubicBezTo>
                  <a:cubicBezTo>
                    <a:pt x="278" y="69"/>
                    <a:pt x="281" y="69"/>
                    <a:pt x="281" y="67"/>
                  </a:cubicBezTo>
                  <a:cubicBezTo>
                    <a:pt x="281" y="65"/>
                    <a:pt x="282" y="62"/>
                    <a:pt x="281" y="60"/>
                  </a:cubicBezTo>
                  <a:cubicBezTo>
                    <a:pt x="279" y="57"/>
                    <a:pt x="280" y="58"/>
                    <a:pt x="282" y="56"/>
                  </a:cubicBezTo>
                  <a:cubicBezTo>
                    <a:pt x="284" y="55"/>
                    <a:pt x="285" y="54"/>
                    <a:pt x="287" y="55"/>
                  </a:cubicBezTo>
                  <a:cubicBezTo>
                    <a:pt x="290" y="56"/>
                    <a:pt x="290" y="56"/>
                    <a:pt x="291" y="53"/>
                  </a:cubicBezTo>
                  <a:cubicBezTo>
                    <a:pt x="292" y="51"/>
                    <a:pt x="294" y="50"/>
                    <a:pt x="295" y="47"/>
                  </a:cubicBezTo>
                  <a:cubicBezTo>
                    <a:pt x="295" y="45"/>
                    <a:pt x="296" y="43"/>
                    <a:pt x="298" y="41"/>
                  </a:cubicBezTo>
                  <a:cubicBezTo>
                    <a:pt x="300" y="39"/>
                    <a:pt x="298" y="39"/>
                    <a:pt x="298" y="37"/>
                  </a:cubicBezTo>
                  <a:close/>
                </a:path>
              </a:pathLst>
            </a:custGeom>
            <a:grpFill/>
            <a:ln w="9525"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16" name="Freeform 716"/>
            <p:cNvSpPr/>
            <p:nvPr/>
          </p:nvSpPr>
          <p:spPr bwMode="auto">
            <a:xfrm>
              <a:off x="15747967" y="6357215"/>
              <a:ext cx="1464969" cy="637107"/>
            </a:xfrm>
            <a:custGeom>
              <a:avLst/>
              <a:gdLst>
                <a:gd name="T0" fmla="*/ 0 w 157"/>
                <a:gd name="T1" fmla="*/ 19 h 68"/>
                <a:gd name="T2" fmla="*/ 7 w 157"/>
                <a:gd name="T3" fmla="*/ 26 h 68"/>
                <a:gd name="T4" fmla="*/ 12 w 157"/>
                <a:gd name="T5" fmla="*/ 29 h 68"/>
                <a:gd name="T6" fmla="*/ 15 w 157"/>
                <a:gd name="T7" fmla="*/ 36 h 68"/>
                <a:gd name="T8" fmla="*/ 15 w 157"/>
                <a:gd name="T9" fmla="*/ 38 h 68"/>
                <a:gd name="T10" fmla="*/ 15 w 157"/>
                <a:gd name="T11" fmla="*/ 40 h 68"/>
                <a:gd name="T12" fmla="*/ 16 w 157"/>
                <a:gd name="T13" fmla="*/ 45 h 68"/>
                <a:gd name="T14" fmla="*/ 28 w 157"/>
                <a:gd name="T15" fmla="*/ 47 h 68"/>
                <a:gd name="T16" fmla="*/ 36 w 157"/>
                <a:gd name="T17" fmla="*/ 54 h 68"/>
                <a:gd name="T18" fmla="*/ 39 w 157"/>
                <a:gd name="T19" fmla="*/ 59 h 68"/>
                <a:gd name="T20" fmla="*/ 44 w 157"/>
                <a:gd name="T21" fmla="*/ 60 h 68"/>
                <a:gd name="T22" fmla="*/ 56 w 157"/>
                <a:gd name="T23" fmla="*/ 60 h 68"/>
                <a:gd name="T24" fmla="*/ 64 w 157"/>
                <a:gd name="T25" fmla="*/ 61 h 68"/>
                <a:gd name="T26" fmla="*/ 69 w 157"/>
                <a:gd name="T27" fmla="*/ 64 h 68"/>
                <a:gd name="T28" fmla="*/ 76 w 157"/>
                <a:gd name="T29" fmla="*/ 66 h 68"/>
                <a:gd name="T30" fmla="*/ 81 w 157"/>
                <a:gd name="T31" fmla="*/ 67 h 68"/>
                <a:gd name="T32" fmla="*/ 93 w 157"/>
                <a:gd name="T33" fmla="*/ 62 h 68"/>
                <a:gd name="T34" fmla="*/ 106 w 157"/>
                <a:gd name="T35" fmla="*/ 61 h 68"/>
                <a:gd name="T36" fmla="*/ 113 w 157"/>
                <a:gd name="T37" fmla="*/ 55 h 68"/>
                <a:gd name="T38" fmla="*/ 114 w 157"/>
                <a:gd name="T39" fmla="*/ 51 h 68"/>
                <a:gd name="T40" fmla="*/ 115 w 157"/>
                <a:gd name="T41" fmla="*/ 47 h 68"/>
                <a:gd name="T42" fmla="*/ 126 w 157"/>
                <a:gd name="T43" fmla="*/ 46 h 68"/>
                <a:gd name="T44" fmla="*/ 130 w 157"/>
                <a:gd name="T45" fmla="*/ 44 h 68"/>
                <a:gd name="T46" fmla="*/ 137 w 157"/>
                <a:gd name="T47" fmla="*/ 42 h 68"/>
                <a:gd name="T48" fmla="*/ 139 w 157"/>
                <a:gd name="T49" fmla="*/ 38 h 68"/>
                <a:gd name="T50" fmla="*/ 143 w 157"/>
                <a:gd name="T51" fmla="*/ 37 h 68"/>
                <a:gd name="T52" fmla="*/ 154 w 157"/>
                <a:gd name="T53" fmla="*/ 36 h 68"/>
                <a:gd name="T54" fmla="*/ 150 w 157"/>
                <a:gd name="T55" fmla="*/ 29 h 68"/>
                <a:gd name="T56" fmla="*/ 145 w 157"/>
                <a:gd name="T57" fmla="*/ 28 h 68"/>
                <a:gd name="T58" fmla="*/ 141 w 157"/>
                <a:gd name="T59" fmla="*/ 29 h 68"/>
                <a:gd name="T60" fmla="*/ 136 w 157"/>
                <a:gd name="T61" fmla="*/ 28 h 68"/>
                <a:gd name="T62" fmla="*/ 134 w 157"/>
                <a:gd name="T63" fmla="*/ 27 h 68"/>
                <a:gd name="T64" fmla="*/ 137 w 157"/>
                <a:gd name="T65" fmla="*/ 19 h 68"/>
                <a:gd name="T66" fmla="*/ 137 w 157"/>
                <a:gd name="T67" fmla="*/ 14 h 68"/>
                <a:gd name="T68" fmla="*/ 131 w 157"/>
                <a:gd name="T69" fmla="*/ 14 h 68"/>
                <a:gd name="T70" fmla="*/ 124 w 157"/>
                <a:gd name="T71" fmla="*/ 15 h 68"/>
                <a:gd name="T72" fmla="*/ 114 w 157"/>
                <a:gd name="T73" fmla="*/ 19 h 68"/>
                <a:gd name="T74" fmla="*/ 103 w 157"/>
                <a:gd name="T75" fmla="*/ 19 h 68"/>
                <a:gd name="T76" fmla="*/ 98 w 157"/>
                <a:gd name="T77" fmla="*/ 17 h 68"/>
                <a:gd name="T78" fmla="*/ 94 w 157"/>
                <a:gd name="T79" fmla="*/ 15 h 68"/>
                <a:gd name="T80" fmla="*/ 83 w 157"/>
                <a:gd name="T81" fmla="*/ 11 h 68"/>
                <a:gd name="T82" fmla="*/ 77 w 157"/>
                <a:gd name="T83" fmla="*/ 13 h 68"/>
                <a:gd name="T84" fmla="*/ 71 w 157"/>
                <a:gd name="T85" fmla="*/ 12 h 68"/>
                <a:gd name="T86" fmla="*/ 68 w 157"/>
                <a:gd name="T87" fmla="*/ 8 h 68"/>
                <a:gd name="T88" fmla="*/ 64 w 157"/>
                <a:gd name="T89" fmla="*/ 5 h 68"/>
                <a:gd name="T90" fmla="*/ 58 w 157"/>
                <a:gd name="T91" fmla="*/ 3 h 68"/>
                <a:gd name="T92" fmla="*/ 52 w 157"/>
                <a:gd name="T93" fmla="*/ 1 h 68"/>
                <a:gd name="T94" fmla="*/ 45 w 157"/>
                <a:gd name="T95" fmla="*/ 7 h 68"/>
                <a:gd name="T96" fmla="*/ 47 w 157"/>
                <a:gd name="T97" fmla="*/ 13 h 68"/>
                <a:gd name="T98" fmla="*/ 41 w 157"/>
                <a:gd name="T99" fmla="*/ 15 h 68"/>
                <a:gd name="T100" fmla="*/ 37 w 157"/>
                <a:gd name="T101" fmla="*/ 14 h 68"/>
                <a:gd name="T102" fmla="*/ 34 w 157"/>
                <a:gd name="T103" fmla="*/ 14 h 68"/>
                <a:gd name="T104" fmla="*/ 28 w 157"/>
                <a:gd name="T105" fmla="*/ 10 h 68"/>
                <a:gd name="T106" fmla="*/ 21 w 157"/>
                <a:gd name="T107" fmla="*/ 9 h 68"/>
                <a:gd name="T108" fmla="*/ 13 w 157"/>
                <a:gd name="T109" fmla="*/ 13 h 68"/>
                <a:gd name="T110" fmla="*/ 7 w 157"/>
                <a:gd name="T111" fmla="*/ 17 h 68"/>
                <a:gd name="T112" fmla="*/ 0 w 157"/>
                <a:gd name="T113" fmla="*/ 1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7" h="68">
                  <a:moveTo>
                    <a:pt x="0" y="19"/>
                  </a:moveTo>
                  <a:cubicBezTo>
                    <a:pt x="1" y="23"/>
                    <a:pt x="3" y="25"/>
                    <a:pt x="7" y="26"/>
                  </a:cubicBezTo>
                  <a:cubicBezTo>
                    <a:pt x="9" y="27"/>
                    <a:pt x="10" y="28"/>
                    <a:pt x="12" y="29"/>
                  </a:cubicBezTo>
                  <a:cubicBezTo>
                    <a:pt x="13" y="31"/>
                    <a:pt x="14" y="34"/>
                    <a:pt x="15" y="36"/>
                  </a:cubicBezTo>
                  <a:cubicBezTo>
                    <a:pt x="16" y="37"/>
                    <a:pt x="15" y="37"/>
                    <a:pt x="15" y="38"/>
                  </a:cubicBezTo>
                  <a:cubicBezTo>
                    <a:pt x="14" y="38"/>
                    <a:pt x="15" y="39"/>
                    <a:pt x="15" y="40"/>
                  </a:cubicBezTo>
                  <a:cubicBezTo>
                    <a:pt x="14" y="43"/>
                    <a:pt x="13" y="43"/>
                    <a:pt x="16" y="45"/>
                  </a:cubicBezTo>
                  <a:cubicBezTo>
                    <a:pt x="20" y="46"/>
                    <a:pt x="24" y="45"/>
                    <a:pt x="28" y="47"/>
                  </a:cubicBezTo>
                  <a:cubicBezTo>
                    <a:pt x="30" y="49"/>
                    <a:pt x="34" y="52"/>
                    <a:pt x="36" y="54"/>
                  </a:cubicBezTo>
                  <a:cubicBezTo>
                    <a:pt x="37" y="55"/>
                    <a:pt x="38" y="57"/>
                    <a:pt x="39" y="59"/>
                  </a:cubicBezTo>
                  <a:cubicBezTo>
                    <a:pt x="40" y="61"/>
                    <a:pt x="43" y="60"/>
                    <a:pt x="44" y="60"/>
                  </a:cubicBezTo>
                  <a:cubicBezTo>
                    <a:pt x="48" y="60"/>
                    <a:pt x="52" y="60"/>
                    <a:pt x="56" y="60"/>
                  </a:cubicBezTo>
                  <a:cubicBezTo>
                    <a:pt x="58" y="60"/>
                    <a:pt x="62" y="60"/>
                    <a:pt x="64" y="61"/>
                  </a:cubicBezTo>
                  <a:cubicBezTo>
                    <a:pt x="66" y="62"/>
                    <a:pt x="67" y="64"/>
                    <a:pt x="69" y="64"/>
                  </a:cubicBezTo>
                  <a:cubicBezTo>
                    <a:pt x="71" y="65"/>
                    <a:pt x="74" y="66"/>
                    <a:pt x="76" y="66"/>
                  </a:cubicBezTo>
                  <a:cubicBezTo>
                    <a:pt x="78" y="65"/>
                    <a:pt x="80" y="68"/>
                    <a:pt x="81" y="67"/>
                  </a:cubicBezTo>
                  <a:cubicBezTo>
                    <a:pt x="85" y="65"/>
                    <a:pt x="88" y="63"/>
                    <a:pt x="93" y="62"/>
                  </a:cubicBezTo>
                  <a:cubicBezTo>
                    <a:pt x="97" y="62"/>
                    <a:pt x="103" y="63"/>
                    <a:pt x="106" y="61"/>
                  </a:cubicBezTo>
                  <a:cubicBezTo>
                    <a:pt x="109" y="59"/>
                    <a:pt x="110" y="56"/>
                    <a:pt x="113" y="55"/>
                  </a:cubicBezTo>
                  <a:cubicBezTo>
                    <a:pt x="116" y="54"/>
                    <a:pt x="116" y="53"/>
                    <a:pt x="114" y="51"/>
                  </a:cubicBezTo>
                  <a:cubicBezTo>
                    <a:pt x="113" y="50"/>
                    <a:pt x="113" y="48"/>
                    <a:pt x="115" y="47"/>
                  </a:cubicBezTo>
                  <a:cubicBezTo>
                    <a:pt x="118" y="44"/>
                    <a:pt x="122" y="50"/>
                    <a:pt x="126" y="46"/>
                  </a:cubicBezTo>
                  <a:cubicBezTo>
                    <a:pt x="127" y="45"/>
                    <a:pt x="128" y="44"/>
                    <a:pt x="130" y="44"/>
                  </a:cubicBezTo>
                  <a:cubicBezTo>
                    <a:pt x="133" y="43"/>
                    <a:pt x="134" y="44"/>
                    <a:pt x="137" y="42"/>
                  </a:cubicBezTo>
                  <a:cubicBezTo>
                    <a:pt x="138" y="41"/>
                    <a:pt x="138" y="38"/>
                    <a:pt x="139" y="38"/>
                  </a:cubicBezTo>
                  <a:cubicBezTo>
                    <a:pt x="141" y="37"/>
                    <a:pt x="142" y="37"/>
                    <a:pt x="143" y="37"/>
                  </a:cubicBezTo>
                  <a:cubicBezTo>
                    <a:pt x="147" y="36"/>
                    <a:pt x="150" y="35"/>
                    <a:pt x="154" y="36"/>
                  </a:cubicBezTo>
                  <a:cubicBezTo>
                    <a:pt x="157" y="36"/>
                    <a:pt x="151" y="29"/>
                    <a:pt x="150" y="29"/>
                  </a:cubicBezTo>
                  <a:cubicBezTo>
                    <a:pt x="149" y="28"/>
                    <a:pt x="147" y="27"/>
                    <a:pt x="145" y="28"/>
                  </a:cubicBezTo>
                  <a:cubicBezTo>
                    <a:pt x="143" y="28"/>
                    <a:pt x="143" y="30"/>
                    <a:pt x="141" y="29"/>
                  </a:cubicBezTo>
                  <a:cubicBezTo>
                    <a:pt x="140" y="28"/>
                    <a:pt x="137" y="27"/>
                    <a:pt x="136" y="28"/>
                  </a:cubicBezTo>
                  <a:cubicBezTo>
                    <a:pt x="135" y="30"/>
                    <a:pt x="134" y="29"/>
                    <a:pt x="134" y="27"/>
                  </a:cubicBezTo>
                  <a:cubicBezTo>
                    <a:pt x="134" y="25"/>
                    <a:pt x="137" y="21"/>
                    <a:pt x="137" y="19"/>
                  </a:cubicBezTo>
                  <a:cubicBezTo>
                    <a:pt x="138" y="17"/>
                    <a:pt x="141" y="14"/>
                    <a:pt x="137" y="14"/>
                  </a:cubicBezTo>
                  <a:cubicBezTo>
                    <a:pt x="134" y="14"/>
                    <a:pt x="134" y="15"/>
                    <a:pt x="131" y="14"/>
                  </a:cubicBezTo>
                  <a:cubicBezTo>
                    <a:pt x="128" y="13"/>
                    <a:pt x="127" y="13"/>
                    <a:pt x="124" y="15"/>
                  </a:cubicBezTo>
                  <a:cubicBezTo>
                    <a:pt x="121" y="17"/>
                    <a:pt x="117" y="18"/>
                    <a:pt x="114" y="19"/>
                  </a:cubicBezTo>
                  <a:cubicBezTo>
                    <a:pt x="109" y="20"/>
                    <a:pt x="107" y="19"/>
                    <a:pt x="103" y="19"/>
                  </a:cubicBezTo>
                  <a:cubicBezTo>
                    <a:pt x="101" y="18"/>
                    <a:pt x="100" y="18"/>
                    <a:pt x="98" y="17"/>
                  </a:cubicBezTo>
                  <a:cubicBezTo>
                    <a:pt x="97" y="17"/>
                    <a:pt x="96" y="15"/>
                    <a:pt x="94" y="15"/>
                  </a:cubicBezTo>
                  <a:cubicBezTo>
                    <a:pt x="90" y="14"/>
                    <a:pt x="88" y="12"/>
                    <a:pt x="83" y="11"/>
                  </a:cubicBezTo>
                  <a:cubicBezTo>
                    <a:pt x="81" y="11"/>
                    <a:pt x="79" y="12"/>
                    <a:pt x="77" y="13"/>
                  </a:cubicBezTo>
                  <a:cubicBezTo>
                    <a:pt x="75" y="14"/>
                    <a:pt x="73" y="13"/>
                    <a:pt x="71" y="12"/>
                  </a:cubicBezTo>
                  <a:cubicBezTo>
                    <a:pt x="69" y="11"/>
                    <a:pt x="68" y="11"/>
                    <a:pt x="68" y="8"/>
                  </a:cubicBezTo>
                  <a:cubicBezTo>
                    <a:pt x="67" y="6"/>
                    <a:pt x="67" y="6"/>
                    <a:pt x="64" y="5"/>
                  </a:cubicBezTo>
                  <a:cubicBezTo>
                    <a:pt x="62" y="4"/>
                    <a:pt x="60" y="3"/>
                    <a:pt x="58" y="3"/>
                  </a:cubicBezTo>
                  <a:cubicBezTo>
                    <a:pt x="56" y="3"/>
                    <a:pt x="53" y="0"/>
                    <a:pt x="52" y="1"/>
                  </a:cubicBezTo>
                  <a:cubicBezTo>
                    <a:pt x="50" y="1"/>
                    <a:pt x="46" y="5"/>
                    <a:pt x="45" y="7"/>
                  </a:cubicBezTo>
                  <a:cubicBezTo>
                    <a:pt x="45" y="9"/>
                    <a:pt x="48" y="11"/>
                    <a:pt x="47" y="13"/>
                  </a:cubicBezTo>
                  <a:cubicBezTo>
                    <a:pt x="46" y="15"/>
                    <a:pt x="43" y="17"/>
                    <a:pt x="41" y="15"/>
                  </a:cubicBezTo>
                  <a:cubicBezTo>
                    <a:pt x="39" y="15"/>
                    <a:pt x="38" y="14"/>
                    <a:pt x="37" y="14"/>
                  </a:cubicBezTo>
                  <a:cubicBezTo>
                    <a:pt x="36" y="14"/>
                    <a:pt x="35" y="14"/>
                    <a:pt x="34" y="14"/>
                  </a:cubicBezTo>
                  <a:cubicBezTo>
                    <a:pt x="31" y="13"/>
                    <a:pt x="31" y="11"/>
                    <a:pt x="28" y="10"/>
                  </a:cubicBezTo>
                  <a:cubicBezTo>
                    <a:pt x="26" y="9"/>
                    <a:pt x="23" y="8"/>
                    <a:pt x="21" y="9"/>
                  </a:cubicBezTo>
                  <a:cubicBezTo>
                    <a:pt x="18" y="10"/>
                    <a:pt x="16" y="12"/>
                    <a:pt x="13" y="13"/>
                  </a:cubicBezTo>
                  <a:cubicBezTo>
                    <a:pt x="11" y="14"/>
                    <a:pt x="9" y="16"/>
                    <a:pt x="7" y="17"/>
                  </a:cubicBezTo>
                  <a:cubicBezTo>
                    <a:pt x="4" y="17"/>
                    <a:pt x="2" y="19"/>
                    <a:pt x="0" y="19"/>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17" name="Freeform 717"/>
            <p:cNvSpPr/>
            <p:nvPr/>
          </p:nvSpPr>
          <p:spPr bwMode="auto">
            <a:xfrm>
              <a:off x="12219302" y="5133964"/>
              <a:ext cx="585987" cy="1009821"/>
            </a:xfrm>
            <a:custGeom>
              <a:avLst/>
              <a:gdLst>
                <a:gd name="T0" fmla="*/ 61 w 63"/>
                <a:gd name="T1" fmla="*/ 25 h 108"/>
                <a:gd name="T2" fmla="*/ 61 w 63"/>
                <a:gd name="T3" fmla="*/ 20 h 108"/>
                <a:gd name="T4" fmla="*/ 61 w 63"/>
                <a:gd name="T5" fmla="*/ 16 h 108"/>
                <a:gd name="T6" fmla="*/ 60 w 63"/>
                <a:gd name="T7" fmla="*/ 13 h 108"/>
                <a:gd name="T8" fmla="*/ 60 w 63"/>
                <a:gd name="T9" fmla="*/ 11 h 108"/>
                <a:gd name="T10" fmla="*/ 57 w 63"/>
                <a:gd name="T11" fmla="*/ 7 h 108"/>
                <a:gd name="T12" fmla="*/ 51 w 63"/>
                <a:gd name="T13" fmla="*/ 5 h 108"/>
                <a:gd name="T14" fmla="*/ 44 w 63"/>
                <a:gd name="T15" fmla="*/ 1 h 108"/>
                <a:gd name="T16" fmla="*/ 44 w 63"/>
                <a:gd name="T17" fmla="*/ 5 h 108"/>
                <a:gd name="T18" fmla="*/ 34 w 63"/>
                <a:gd name="T19" fmla="*/ 5 h 108"/>
                <a:gd name="T20" fmla="*/ 34 w 63"/>
                <a:gd name="T21" fmla="*/ 10 h 108"/>
                <a:gd name="T22" fmla="*/ 29 w 63"/>
                <a:gd name="T23" fmla="*/ 10 h 108"/>
                <a:gd name="T24" fmla="*/ 27 w 63"/>
                <a:gd name="T25" fmla="*/ 12 h 108"/>
                <a:gd name="T26" fmla="*/ 25 w 63"/>
                <a:gd name="T27" fmla="*/ 15 h 108"/>
                <a:gd name="T28" fmla="*/ 25 w 63"/>
                <a:gd name="T29" fmla="*/ 18 h 108"/>
                <a:gd name="T30" fmla="*/ 24 w 63"/>
                <a:gd name="T31" fmla="*/ 20 h 108"/>
                <a:gd name="T32" fmla="*/ 20 w 63"/>
                <a:gd name="T33" fmla="*/ 25 h 108"/>
                <a:gd name="T34" fmla="*/ 17 w 63"/>
                <a:gd name="T35" fmla="*/ 27 h 108"/>
                <a:gd name="T36" fmla="*/ 16 w 63"/>
                <a:gd name="T37" fmla="*/ 33 h 108"/>
                <a:gd name="T38" fmla="*/ 13 w 63"/>
                <a:gd name="T39" fmla="*/ 38 h 108"/>
                <a:gd name="T40" fmla="*/ 15 w 63"/>
                <a:gd name="T41" fmla="*/ 42 h 108"/>
                <a:gd name="T42" fmla="*/ 9 w 63"/>
                <a:gd name="T43" fmla="*/ 44 h 108"/>
                <a:gd name="T44" fmla="*/ 5 w 63"/>
                <a:gd name="T45" fmla="*/ 51 h 108"/>
                <a:gd name="T46" fmla="*/ 6 w 63"/>
                <a:gd name="T47" fmla="*/ 57 h 108"/>
                <a:gd name="T48" fmla="*/ 8 w 63"/>
                <a:gd name="T49" fmla="*/ 63 h 108"/>
                <a:gd name="T50" fmla="*/ 7 w 63"/>
                <a:gd name="T51" fmla="*/ 67 h 108"/>
                <a:gd name="T52" fmla="*/ 7 w 63"/>
                <a:gd name="T53" fmla="*/ 74 h 108"/>
                <a:gd name="T54" fmla="*/ 4 w 63"/>
                <a:gd name="T55" fmla="*/ 78 h 108"/>
                <a:gd name="T56" fmla="*/ 3 w 63"/>
                <a:gd name="T57" fmla="*/ 83 h 108"/>
                <a:gd name="T58" fmla="*/ 0 w 63"/>
                <a:gd name="T59" fmla="*/ 82 h 108"/>
                <a:gd name="T60" fmla="*/ 4 w 63"/>
                <a:gd name="T61" fmla="*/ 90 h 108"/>
                <a:gd name="T62" fmla="*/ 7 w 63"/>
                <a:gd name="T63" fmla="*/ 97 h 108"/>
                <a:gd name="T64" fmla="*/ 8 w 63"/>
                <a:gd name="T65" fmla="*/ 102 h 108"/>
                <a:gd name="T66" fmla="*/ 10 w 63"/>
                <a:gd name="T67" fmla="*/ 107 h 108"/>
                <a:gd name="T68" fmla="*/ 14 w 63"/>
                <a:gd name="T69" fmla="*/ 108 h 108"/>
                <a:gd name="T70" fmla="*/ 15 w 63"/>
                <a:gd name="T71" fmla="*/ 105 h 108"/>
                <a:gd name="T72" fmla="*/ 24 w 63"/>
                <a:gd name="T73" fmla="*/ 101 h 108"/>
                <a:gd name="T74" fmla="*/ 27 w 63"/>
                <a:gd name="T75" fmla="*/ 92 h 108"/>
                <a:gd name="T76" fmla="*/ 26 w 63"/>
                <a:gd name="T77" fmla="*/ 87 h 108"/>
                <a:gd name="T78" fmla="*/ 28 w 63"/>
                <a:gd name="T79" fmla="*/ 84 h 108"/>
                <a:gd name="T80" fmla="*/ 32 w 63"/>
                <a:gd name="T81" fmla="*/ 82 h 108"/>
                <a:gd name="T82" fmla="*/ 32 w 63"/>
                <a:gd name="T83" fmla="*/ 81 h 108"/>
                <a:gd name="T84" fmla="*/ 35 w 63"/>
                <a:gd name="T85" fmla="*/ 80 h 108"/>
                <a:gd name="T86" fmla="*/ 34 w 63"/>
                <a:gd name="T87" fmla="*/ 78 h 108"/>
                <a:gd name="T88" fmla="*/ 36 w 63"/>
                <a:gd name="T89" fmla="*/ 77 h 108"/>
                <a:gd name="T90" fmla="*/ 35 w 63"/>
                <a:gd name="T91" fmla="*/ 73 h 108"/>
                <a:gd name="T92" fmla="*/ 29 w 63"/>
                <a:gd name="T93" fmla="*/ 66 h 108"/>
                <a:gd name="T94" fmla="*/ 30 w 63"/>
                <a:gd name="T95" fmla="*/ 60 h 108"/>
                <a:gd name="T96" fmla="*/ 30 w 63"/>
                <a:gd name="T97" fmla="*/ 56 h 108"/>
                <a:gd name="T98" fmla="*/ 33 w 63"/>
                <a:gd name="T99" fmla="*/ 53 h 108"/>
                <a:gd name="T100" fmla="*/ 39 w 63"/>
                <a:gd name="T101" fmla="*/ 48 h 108"/>
                <a:gd name="T102" fmla="*/ 49 w 63"/>
                <a:gd name="T103" fmla="*/ 41 h 108"/>
                <a:gd name="T104" fmla="*/ 50 w 63"/>
                <a:gd name="T105" fmla="*/ 35 h 108"/>
                <a:gd name="T106" fmla="*/ 50 w 63"/>
                <a:gd name="T107" fmla="*/ 32 h 108"/>
                <a:gd name="T108" fmla="*/ 54 w 63"/>
                <a:gd name="T109" fmla="*/ 30 h 108"/>
                <a:gd name="T110" fmla="*/ 58 w 63"/>
                <a:gd name="T111" fmla="*/ 29 h 108"/>
                <a:gd name="T112" fmla="*/ 60 w 63"/>
                <a:gd name="T113" fmla="*/ 28 h 108"/>
                <a:gd name="T114" fmla="*/ 63 w 63"/>
                <a:gd name="T115" fmla="*/ 28 h 108"/>
                <a:gd name="T116" fmla="*/ 61 w 63"/>
                <a:gd name="T117" fmla="*/ 25 h 108"/>
                <a:gd name="T118" fmla="*/ 61 w 63"/>
                <a:gd name="T119" fmla="*/ 2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 h="108">
                  <a:moveTo>
                    <a:pt x="61" y="25"/>
                  </a:moveTo>
                  <a:cubicBezTo>
                    <a:pt x="60" y="24"/>
                    <a:pt x="62" y="22"/>
                    <a:pt x="61" y="20"/>
                  </a:cubicBezTo>
                  <a:cubicBezTo>
                    <a:pt x="60" y="18"/>
                    <a:pt x="61" y="18"/>
                    <a:pt x="61" y="16"/>
                  </a:cubicBezTo>
                  <a:cubicBezTo>
                    <a:pt x="61" y="15"/>
                    <a:pt x="60" y="14"/>
                    <a:pt x="60" y="13"/>
                  </a:cubicBezTo>
                  <a:cubicBezTo>
                    <a:pt x="59" y="12"/>
                    <a:pt x="60" y="12"/>
                    <a:pt x="60" y="11"/>
                  </a:cubicBezTo>
                  <a:cubicBezTo>
                    <a:pt x="59" y="9"/>
                    <a:pt x="59" y="8"/>
                    <a:pt x="57" y="7"/>
                  </a:cubicBezTo>
                  <a:cubicBezTo>
                    <a:pt x="55" y="6"/>
                    <a:pt x="53" y="6"/>
                    <a:pt x="51" y="5"/>
                  </a:cubicBezTo>
                  <a:cubicBezTo>
                    <a:pt x="49" y="3"/>
                    <a:pt x="47" y="0"/>
                    <a:pt x="44" y="1"/>
                  </a:cubicBezTo>
                  <a:cubicBezTo>
                    <a:pt x="43" y="1"/>
                    <a:pt x="44" y="4"/>
                    <a:pt x="44" y="5"/>
                  </a:cubicBezTo>
                  <a:cubicBezTo>
                    <a:pt x="43" y="8"/>
                    <a:pt x="37" y="6"/>
                    <a:pt x="34" y="5"/>
                  </a:cubicBezTo>
                  <a:cubicBezTo>
                    <a:pt x="34" y="7"/>
                    <a:pt x="34" y="8"/>
                    <a:pt x="34" y="10"/>
                  </a:cubicBezTo>
                  <a:cubicBezTo>
                    <a:pt x="33" y="10"/>
                    <a:pt x="31" y="9"/>
                    <a:pt x="29" y="10"/>
                  </a:cubicBezTo>
                  <a:cubicBezTo>
                    <a:pt x="28" y="10"/>
                    <a:pt x="28" y="11"/>
                    <a:pt x="27" y="12"/>
                  </a:cubicBezTo>
                  <a:cubicBezTo>
                    <a:pt x="27" y="13"/>
                    <a:pt x="25" y="14"/>
                    <a:pt x="25" y="15"/>
                  </a:cubicBezTo>
                  <a:cubicBezTo>
                    <a:pt x="24" y="16"/>
                    <a:pt x="26" y="18"/>
                    <a:pt x="25" y="18"/>
                  </a:cubicBezTo>
                  <a:cubicBezTo>
                    <a:pt x="25" y="19"/>
                    <a:pt x="24" y="19"/>
                    <a:pt x="24" y="20"/>
                  </a:cubicBezTo>
                  <a:cubicBezTo>
                    <a:pt x="22" y="21"/>
                    <a:pt x="20" y="23"/>
                    <a:pt x="20" y="25"/>
                  </a:cubicBezTo>
                  <a:cubicBezTo>
                    <a:pt x="20" y="27"/>
                    <a:pt x="18" y="25"/>
                    <a:pt x="17" y="27"/>
                  </a:cubicBezTo>
                  <a:cubicBezTo>
                    <a:pt x="17" y="29"/>
                    <a:pt x="17" y="31"/>
                    <a:pt x="16" y="33"/>
                  </a:cubicBezTo>
                  <a:cubicBezTo>
                    <a:pt x="16" y="35"/>
                    <a:pt x="13" y="36"/>
                    <a:pt x="13" y="38"/>
                  </a:cubicBezTo>
                  <a:cubicBezTo>
                    <a:pt x="13" y="39"/>
                    <a:pt x="16" y="41"/>
                    <a:pt x="15" y="42"/>
                  </a:cubicBezTo>
                  <a:cubicBezTo>
                    <a:pt x="13" y="44"/>
                    <a:pt x="11" y="43"/>
                    <a:pt x="9" y="44"/>
                  </a:cubicBezTo>
                  <a:cubicBezTo>
                    <a:pt x="6" y="45"/>
                    <a:pt x="5" y="48"/>
                    <a:pt x="5" y="51"/>
                  </a:cubicBezTo>
                  <a:cubicBezTo>
                    <a:pt x="6" y="53"/>
                    <a:pt x="6" y="55"/>
                    <a:pt x="6" y="57"/>
                  </a:cubicBezTo>
                  <a:cubicBezTo>
                    <a:pt x="6" y="60"/>
                    <a:pt x="4" y="61"/>
                    <a:pt x="8" y="63"/>
                  </a:cubicBezTo>
                  <a:cubicBezTo>
                    <a:pt x="10" y="65"/>
                    <a:pt x="9" y="66"/>
                    <a:pt x="7" y="67"/>
                  </a:cubicBezTo>
                  <a:cubicBezTo>
                    <a:pt x="6" y="68"/>
                    <a:pt x="8" y="72"/>
                    <a:pt x="7" y="74"/>
                  </a:cubicBezTo>
                  <a:cubicBezTo>
                    <a:pt x="7" y="76"/>
                    <a:pt x="4" y="76"/>
                    <a:pt x="4" y="78"/>
                  </a:cubicBezTo>
                  <a:cubicBezTo>
                    <a:pt x="4" y="79"/>
                    <a:pt x="4" y="83"/>
                    <a:pt x="3" y="83"/>
                  </a:cubicBezTo>
                  <a:cubicBezTo>
                    <a:pt x="3" y="83"/>
                    <a:pt x="1" y="82"/>
                    <a:pt x="0" y="82"/>
                  </a:cubicBezTo>
                  <a:cubicBezTo>
                    <a:pt x="0" y="86"/>
                    <a:pt x="4" y="87"/>
                    <a:pt x="4" y="90"/>
                  </a:cubicBezTo>
                  <a:cubicBezTo>
                    <a:pt x="3" y="91"/>
                    <a:pt x="6" y="96"/>
                    <a:pt x="7" y="97"/>
                  </a:cubicBezTo>
                  <a:cubicBezTo>
                    <a:pt x="9" y="99"/>
                    <a:pt x="8" y="100"/>
                    <a:pt x="8" y="102"/>
                  </a:cubicBezTo>
                  <a:cubicBezTo>
                    <a:pt x="8" y="103"/>
                    <a:pt x="10" y="105"/>
                    <a:pt x="10" y="107"/>
                  </a:cubicBezTo>
                  <a:cubicBezTo>
                    <a:pt x="9" y="108"/>
                    <a:pt x="13" y="107"/>
                    <a:pt x="14" y="108"/>
                  </a:cubicBezTo>
                  <a:cubicBezTo>
                    <a:pt x="16" y="108"/>
                    <a:pt x="15" y="107"/>
                    <a:pt x="15" y="105"/>
                  </a:cubicBezTo>
                  <a:cubicBezTo>
                    <a:pt x="15" y="100"/>
                    <a:pt x="23" y="104"/>
                    <a:pt x="24" y="101"/>
                  </a:cubicBezTo>
                  <a:cubicBezTo>
                    <a:pt x="25" y="98"/>
                    <a:pt x="26" y="95"/>
                    <a:pt x="27" y="92"/>
                  </a:cubicBezTo>
                  <a:cubicBezTo>
                    <a:pt x="27" y="90"/>
                    <a:pt x="27" y="88"/>
                    <a:pt x="26" y="87"/>
                  </a:cubicBezTo>
                  <a:cubicBezTo>
                    <a:pt x="25" y="85"/>
                    <a:pt x="26" y="85"/>
                    <a:pt x="28" y="84"/>
                  </a:cubicBezTo>
                  <a:cubicBezTo>
                    <a:pt x="29" y="84"/>
                    <a:pt x="32" y="83"/>
                    <a:pt x="32" y="82"/>
                  </a:cubicBezTo>
                  <a:cubicBezTo>
                    <a:pt x="32" y="82"/>
                    <a:pt x="32" y="81"/>
                    <a:pt x="32" y="81"/>
                  </a:cubicBezTo>
                  <a:cubicBezTo>
                    <a:pt x="33" y="81"/>
                    <a:pt x="35" y="81"/>
                    <a:pt x="35" y="80"/>
                  </a:cubicBezTo>
                  <a:cubicBezTo>
                    <a:pt x="35" y="79"/>
                    <a:pt x="34" y="79"/>
                    <a:pt x="34" y="78"/>
                  </a:cubicBezTo>
                  <a:cubicBezTo>
                    <a:pt x="35" y="78"/>
                    <a:pt x="36" y="77"/>
                    <a:pt x="36" y="77"/>
                  </a:cubicBezTo>
                  <a:cubicBezTo>
                    <a:pt x="38" y="75"/>
                    <a:pt x="37" y="74"/>
                    <a:pt x="35" y="73"/>
                  </a:cubicBezTo>
                  <a:cubicBezTo>
                    <a:pt x="33" y="71"/>
                    <a:pt x="29" y="70"/>
                    <a:pt x="29" y="66"/>
                  </a:cubicBezTo>
                  <a:cubicBezTo>
                    <a:pt x="29" y="64"/>
                    <a:pt x="29" y="62"/>
                    <a:pt x="30" y="60"/>
                  </a:cubicBezTo>
                  <a:cubicBezTo>
                    <a:pt x="31" y="58"/>
                    <a:pt x="31" y="58"/>
                    <a:pt x="30" y="56"/>
                  </a:cubicBezTo>
                  <a:cubicBezTo>
                    <a:pt x="29" y="56"/>
                    <a:pt x="33" y="53"/>
                    <a:pt x="33" y="53"/>
                  </a:cubicBezTo>
                  <a:cubicBezTo>
                    <a:pt x="35" y="51"/>
                    <a:pt x="36" y="49"/>
                    <a:pt x="39" y="48"/>
                  </a:cubicBezTo>
                  <a:cubicBezTo>
                    <a:pt x="42" y="47"/>
                    <a:pt x="47" y="44"/>
                    <a:pt x="49" y="41"/>
                  </a:cubicBezTo>
                  <a:cubicBezTo>
                    <a:pt x="51" y="38"/>
                    <a:pt x="46" y="36"/>
                    <a:pt x="50" y="35"/>
                  </a:cubicBezTo>
                  <a:cubicBezTo>
                    <a:pt x="52" y="34"/>
                    <a:pt x="51" y="34"/>
                    <a:pt x="50" y="32"/>
                  </a:cubicBezTo>
                  <a:cubicBezTo>
                    <a:pt x="50" y="31"/>
                    <a:pt x="53" y="30"/>
                    <a:pt x="54" y="30"/>
                  </a:cubicBezTo>
                  <a:cubicBezTo>
                    <a:pt x="56" y="28"/>
                    <a:pt x="57" y="27"/>
                    <a:pt x="58" y="29"/>
                  </a:cubicBezTo>
                  <a:cubicBezTo>
                    <a:pt x="59" y="29"/>
                    <a:pt x="60" y="28"/>
                    <a:pt x="60" y="28"/>
                  </a:cubicBezTo>
                  <a:cubicBezTo>
                    <a:pt x="61" y="28"/>
                    <a:pt x="62" y="28"/>
                    <a:pt x="63" y="28"/>
                  </a:cubicBezTo>
                  <a:cubicBezTo>
                    <a:pt x="63" y="27"/>
                    <a:pt x="62" y="27"/>
                    <a:pt x="61" y="25"/>
                  </a:cubicBezTo>
                  <a:cubicBezTo>
                    <a:pt x="60" y="24"/>
                    <a:pt x="61" y="26"/>
                    <a:pt x="61" y="25"/>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18" name="Freeform 718"/>
            <p:cNvSpPr/>
            <p:nvPr/>
          </p:nvSpPr>
          <p:spPr bwMode="auto">
            <a:xfrm>
              <a:off x="12649240" y="5057512"/>
              <a:ext cx="503186" cy="786831"/>
            </a:xfrm>
            <a:custGeom>
              <a:avLst/>
              <a:gdLst>
                <a:gd name="T0" fmla="*/ 53 w 54"/>
                <a:gd name="T1" fmla="*/ 59 h 84"/>
                <a:gd name="T2" fmla="*/ 47 w 54"/>
                <a:gd name="T3" fmla="*/ 55 h 84"/>
                <a:gd name="T4" fmla="*/ 49 w 54"/>
                <a:gd name="T5" fmla="*/ 51 h 84"/>
                <a:gd name="T6" fmla="*/ 44 w 54"/>
                <a:gd name="T7" fmla="*/ 44 h 84"/>
                <a:gd name="T8" fmla="*/ 46 w 54"/>
                <a:gd name="T9" fmla="*/ 43 h 84"/>
                <a:gd name="T10" fmla="*/ 44 w 54"/>
                <a:gd name="T11" fmla="*/ 38 h 84"/>
                <a:gd name="T12" fmla="*/ 45 w 54"/>
                <a:gd name="T13" fmla="*/ 36 h 84"/>
                <a:gd name="T14" fmla="*/ 44 w 54"/>
                <a:gd name="T15" fmla="*/ 32 h 84"/>
                <a:gd name="T16" fmla="*/ 42 w 54"/>
                <a:gd name="T17" fmla="*/ 26 h 84"/>
                <a:gd name="T18" fmla="*/ 45 w 54"/>
                <a:gd name="T19" fmla="*/ 23 h 84"/>
                <a:gd name="T20" fmla="*/ 44 w 54"/>
                <a:gd name="T21" fmla="*/ 19 h 84"/>
                <a:gd name="T22" fmla="*/ 38 w 54"/>
                <a:gd name="T23" fmla="*/ 13 h 84"/>
                <a:gd name="T24" fmla="*/ 40 w 54"/>
                <a:gd name="T25" fmla="*/ 12 h 84"/>
                <a:gd name="T26" fmla="*/ 39 w 54"/>
                <a:gd name="T27" fmla="*/ 10 h 84"/>
                <a:gd name="T28" fmla="*/ 41 w 54"/>
                <a:gd name="T29" fmla="*/ 3 h 84"/>
                <a:gd name="T30" fmla="*/ 37 w 54"/>
                <a:gd name="T31" fmla="*/ 1 h 84"/>
                <a:gd name="T32" fmla="*/ 34 w 54"/>
                <a:gd name="T33" fmla="*/ 0 h 84"/>
                <a:gd name="T34" fmla="*/ 29 w 54"/>
                <a:gd name="T35" fmla="*/ 1 h 84"/>
                <a:gd name="T36" fmla="*/ 25 w 54"/>
                <a:gd name="T37" fmla="*/ 5 h 84"/>
                <a:gd name="T38" fmla="*/ 24 w 54"/>
                <a:gd name="T39" fmla="*/ 10 h 84"/>
                <a:gd name="T40" fmla="*/ 21 w 54"/>
                <a:gd name="T41" fmla="*/ 13 h 84"/>
                <a:gd name="T42" fmla="*/ 17 w 54"/>
                <a:gd name="T43" fmla="*/ 11 h 84"/>
                <a:gd name="T44" fmla="*/ 14 w 54"/>
                <a:gd name="T45" fmla="*/ 12 h 84"/>
                <a:gd name="T46" fmla="*/ 7 w 54"/>
                <a:gd name="T47" fmla="*/ 10 h 84"/>
                <a:gd name="T48" fmla="*/ 4 w 54"/>
                <a:gd name="T49" fmla="*/ 7 h 84"/>
                <a:gd name="T50" fmla="*/ 0 w 54"/>
                <a:gd name="T51" fmla="*/ 9 h 84"/>
                <a:gd name="T52" fmla="*/ 8 w 54"/>
                <a:gd name="T53" fmla="*/ 14 h 84"/>
                <a:gd name="T54" fmla="*/ 12 w 54"/>
                <a:gd name="T55" fmla="*/ 16 h 84"/>
                <a:gd name="T56" fmla="*/ 14 w 54"/>
                <a:gd name="T57" fmla="*/ 19 h 84"/>
                <a:gd name="T58" fmla="*/ 14 w 54"/>
                <a:gd name="T59" fmla="*/ 21 h 84"/>
                <a:gd name="T60" fmla="*/ 15 w 54"/>
                <a:gd name="T61" fmla="*/ 24 h 84"/>
                <a:gd name="T62" fmla="*/ 15 w 54"/>
                <a:gd name="T63" fmla="*/ 27 h 84"/>
                <a:gd name="T64" fmla="*/ 16 w 54"/>
                <a:gd name="T65" fmla="*/ 29 h 84"/>
                <a:gd name="T66" fmla="*/ 15 w 54"/>
                <a:gd name="T67" fmla="*/ 33 h 84"/>
                <a:gd name="T68" fmla="*/ 17 w 54"/>
                <a:gd name="T69" fmla="*/ 36 h 84"/>
                <a:gd name="T70" fmla="*/ 21 w 54"/>
                <a:gd name="T71" fmla="*/ 38 h 84"/>
                <a:gd name="T72" fmla="*/ 22 w 54"/>
                <a:gd name="T73" fmla="*/ 41 h 84"/>
                <a:gd name="T74" fmla="*/ 23 w 54"/>
                <a:gd name="T75" fmla="*/ 44 h 84"/>
                <a:gd name="T76" fmla="*/ 20 w 54"/>
                <a:gd name="T77" fmla="*/ 44 h 84"/>
                <a:gd name="T78" fmla="*/ 16 w 54"/>
                <a:gd name="T79" fmla="*/ 49 h 84"/>
                <a:gd name="T80" fmla="*/ 13 w 54"/>
                <a:gd name="T81" fmla="*/ 51 h 84"/>
                <a:gd name="T82" fmla="*/ 10 w 54"/>
                <a:gd name="T83" fmla="*/ 54 h 84"/>
                <a:gd name="T84" fmla="*/ 4 w 54"/>
                <a:gd name="T85" fmla="*/ 57 h 84"/>
                <a:gd name="T86" fmla="*/ 2 w 54"/>
                <a:gd name="T87" fmla="*/ 62 h 84"/>
                <a:gd name="T88" fmla="*/ 4 w 54"/>
                <a:gd name="T89" fmla="*/ 67 h 84"/>
                <a:gd name="T90" fmla="*/ 4 w 54"/>
                <a:gd name="T91" fmla="*/ 73 h 84"/>
                <a:gd name="T92" fmla="*/ 4 w 54"/>
                <a:gd name="T93" fmla="*/ 78 h 84"/>
                <a:gd name="T94" fmla="*/ 7 w 54"/>
                <a:gd name="T95" fmla="*/ 80 h 84"/>
                <a:gd name="T96" fmla="*/ 5 w 54"/>
                <a:gd name="T97" fmla="*/ 81 h 84"/>
                <a:gd name="T98" fmla="*/ 8 w 54"/>
                <a:gd name="T99" fmla="*/ 79 h 84"/>
                <a:gd name="T100" fmla="*/ 8 w 54"/>
                <a:gd name="T101" fmla="*/ 83 h 84"/>
                <a:gd name="T102" fmla="*/ 11 w 54"/>
                <a:gd name="T103" fmla="*/ 80 h 84"/>
                <a:gd name="T104" fmla="*/ 11 w 54"/>
                <a:gd name="T105" fmla="*/ 83 h 84"/>
                <a:gd name="T106" fmla="*/ 23 w 54"/>
                <a:gd name="T107" fmla="*/ 80 h 84"/>
                <a:gd name="T108" fmla="*/ 36 w 54"/>
                <a:gd name="T109" fmla="*/ 78 h 84"/>
                <a:gd name="T110" fmla="*/ 46 w 54"/>
                <a:gd name="T111" fmla="*/ 68 h 84"/>
                <a:gd name="T112" fmla="*/ 53 w 54"/>
                <a:gd name="T113" fmla="*/ 59 h 84"/>
                <a:gd name="T114" fmla="*/ 53 w 54"/>
                <a:gd name="T115"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84">
                  <a:moveTo>
                    <a:pt x="53" y="59"/>
                  </a:moveTo>
                  <a:cubicBezTo>
                    <a:pt x="52" y="57"/>
                    <a:pt x="49" y="56"/>
                    <a:pt x="47" y="55"/>
                  </a:cubicBezTo>
                  <a:cubicBezTo>
                    <a:pt x="44" y="53"/>
                    <a:pt x="48" y="53"/>
                    <a:pt x="49" y="51"/>
                  </a:cubicBezTo>
                  <a:cubicBezTo>
                    <a:pt x="49" y="51"/>
                    <a:pt x="45" y="45"/>
                    <a:pt x="44" y="44"/>
                  </a:cubicBezTo>
                  <a:cubicBezTo>
                    <a:pt x="44" y="44"/>
                    <a:pt x="46" y="43"/>
                    <a:pt x="46" y="43"/>
                  </a:cubicBezTo>
                  <a:cubicBezTo>
                    <a:pt x="46" y="42"/>
                    <a:pt x="44" y="39"/>
                    <a:pt x="44" y="38"/>
                  </a:cubicBezTo>
                  <a:cubicBezTo>
                    <a:pt x="44" y="37"/>
                    <a:pt x="45" y="37"/>
                    <a:pt x="45" y="36"/>
                  </a:cubicBezTo>
                  <a:cubicBezTo>
                    <a:pt x="46" y="35"/>
                    <a:pt x="44" y="33"/>
                    <a:pt x="44" y="32"/>
                  </a:cubicBezTo>
                  <a:cubicBezTo>
                    <a:pt x="42" y="30"/>
                    <a:pt x="40" y="28"/>
                    <a:pt x="42" y="26"/>
                  </a:cubicBezTo>
                  <a:cubicBezTo>
                    <a:pt x="43" y="25"/>
                    <a:pt x="45" y="24"/>
                    <a:pt x="45" y="23"/>
                  </a:cubicBezTo>
                  <a:cubicBezTo>
                    <a:pt x="46" y="21"/>
                    <a:pt x="44" y="20"/>
                    <a:pt x="44" y="19"/>
                  </a:cubicBezTo>
                  <a:cubicBezTo>
                    <a:pt x="43" y="18"/>
                    <a:pt x="36" y="15"/>
                    <a:pt x="38" y="13"/>
                  </a:cubicBezTo>
                  <a:cubicBezTo>
                    <a:pt x="38" y="13"/>
                    <a:pt x="40" y="12"/>
                    <a:pt x="40" y="12"/>
                  </a:cubicBezTo>
                  <a:cubicBezTo>
                    <a:pt x="40" y="12"/>
                    <a:pt x="37" y="10"/>
                    <a:pt x="39" y="10"/>
                  </a:cubicBezTo>
                  <a:cubicBezTo>
                    <a:pt x="42" y="10"/>
                    <a:pt x="44" y="5"/>
                    <a:pt x="41" y="3"/>
                  </a:cubicBezTo>
                  <a:cubicBezTo>
                    <a:pt x="40" y="2"/>
                    <a:pt x="38" y="2"/>
                    <a:pt x="37" y="1"/>
                  </a:cubicBezTo>
                  <a:cubicBezTo>
                    <a:pt x="36" y="0"/>
                    <a:pt x="35" y="0"/>
                    <a:pt x="34" y="0"/>
                  </a:cubicBezTo>
                  <a:cubicBezTo>
                    <a:pt x="32" y="1"/>
                    <a:pt x="31" y="0"/>
                    <a:pt x="29" y="1"/>
                  </a:cubicBezTo>
                  <a:cubicBezTo>
                    <a:pt x="28" y="2"/>
                    <a:pt x="26" y="4"/>
                    <a:pt x="25" y="5"/>
                  </a:cubicBezTo>
                  <a:cubicBezTo>
                    <a:pt x="25" y="6"/>
                    <a:pt x="25" y="10"/>
                    <a:pt x="24" y="10"/>
                  </a:cubicBezTo>
                  <a:cubicBezTo>
                    <a:pt x="23" y="11"/>
                    <a:pt x="22" y="12"/>
                    <a:pt x="21" y="13"/>
                  </a:cubicBezTo>
                  <a:cubicBezTo>
                    <a:pt x="20" y="13"/>
                    <a:pt x="18" y="11"/>
                    <a:pt x="17" y="11"/>
                  </a:cubicBezTo>
                  <a:cubicBezTo>
                    <a:pt x="16" y="11"/>
                    <a:pt x="15" y="12"/>
                    <a:pt x="14" y="12"/>
                  </a:cubicBezTo>
                  <a:cubicBezTo>
                    <a:pt x="11" y="13"/>
                    <a:pt x="9" y="12"/>
                    <a:pt x="7" y="10"/>
                  </a:cubicBezTo>
                  <a:cubicBezTo>
                    <a:pt x="7" y="9"/>
                    <a:pt x="5" y="7"/>
                    <a:pt x="4" y="7"/>
                  </a:cubicBezTo>
                  <a:cubicBezTo>
                    <a:pt x="3" y="7"/>
                    <a:pt x="1" y="9"/>
                    <a:pt x="0" y="9"/>
                  </a:cubicBezTo>
                  <a:cubicBezTo>
                    <a:pt x="2" y="11"/>
                    <a:pt x="5" y="13"/>
                    <a:pt x="8" y="14"/>
                  </a:cubicBezTo>
                  <a:cubicBezTo>
                    <a:pt x="9" y="14"/>
                    <a:pt x="11" y="15"/>
                    <a:pt x="12" y="16"/>
                  </a:cubicBezTo>
                  <a:cubicBezTo>
                    <a:pt x="13" y="17"/>
                    <a:pt x="13" y="18"/>
                    <a:pt x="14" y="19"/>
                  </a:cubicBezTo>
                  <a:cubicBezTo>
                    <a:pt x="14" y="20"/>
                    <a:pt x="13" y="20"/>
                    <a:pt x="14" y="21"/>
                  </a:cubicBezTo>
                  <a:cubicBezTo>
                    <a:pt x="14" y="22"/>
                    <a:pt x="16" y="23"/>
                    <a:pt x="15" y="24"/>
                  </a:cubicBezTo>
                  <a:cubicBezTo>
                    <a:pt x="15" y="25"/>
                    <a:pt x="14" y="26"/>
                    <a:pt x="15" y="27"/>
                  </a:cubicBezTo>
                  <a:cubicBezTo>
                    <a:pt x="15" y="27"/>
                    <a:pt x="16" y="29"/>
                    <a:pt x="16" y="29"/>
                  </a:cubicBezTo>
                  <a:cubicBezTo>
                    <a:pt x="15" y="30"/>
                    <a:pt x="15" y="32"/>
                    <a:pt x="15" y="33"/>
                  </a:cubicBezTo>
                  <a:cubicBezTo>
                    <a:pt x="15" y="33"/>
                    <a:pt x="17" y="36"/>
                    <a:pt x="17" y="36"/>
                  </a:cubicBezTo>
                  <a:cubicBezTo>
                    <a:pt x="18" y="37"/>
                    <a:pt x="20" y="38"/>
                    <a:pt x="21" y="38"/>
                  </a:cubicBezTo>
                  <a:cubicBezTo>
                    <a:pt x="22" y="39"/>
                    <a:pt x="22" y="40"/>
                    <a:pt x="22" y="41"/>
                  </a:cubicBezTo>
                  <a:cubicBezTo>
                    <a:pt x="22" y="42"/>
                    <a:pt x="23" y="43"/>
                    <a:pt x="23" y="44"/>
                  </a:cubicBezTo>
                  <a:cubicBezTo>
                    <a:pt x="23" y="45"/>
                    <a:pt x="21" y="44"/>
                    <a:pt x="20" y="44"/>
                  </a:cubicBezTo>
                  <a:cubicBezTo>
                    <a:pt x="19" y="44"/>
                    <a:pt x="16" y="48"/>
                    <a:pt x="16" y="49"/>
                  </a:cubicBezTo>
                  <a:cubicBezTo>
                    <a:pt x="15" y="50"/>
                    <a:pt x="14" y="50"/>
                    <a:pt x="13" y="51"/>
                  </a:cubicBezTo>
                  <a:cubicBezTo>
                    <a:pt x="12" y="52"/>
                    <a:pt x="11" y="53"/>
                    <a:pt x="10" y="54"/>
                  </a:cubicBezTo>
                  <a:cubicBezTo>
                    <a:pt x="9" y="54"/>
                    <a:pt x="4" y="58"/>
                    <a:pt x="4" y="57"/>
                  </a:cubicBezTo>
                  <a:cubicBezTo>
                    <a:pt x="4" y="59"/>
                    <a:pt x="2" y="60"/>
                    <a:pt x="2" y="62"/>
                  </a:cubicBezTo>
                  <a:cubicBezTo>
                    <a:pt x="3" y="64"/>
                    <a:pt x="2" y="67"/>
                    <a:pt x="4" y="67"/>
                  </a:cubicBezTo>
                  <a:cubicBezTo>
                    <a:pt x="5" y="67"/>
                    <a:pt x="4" y="72"/>
                    <a:pt x="4" y="73"/>
                  </a:cubicBezTo>
                  <a:cubicBezTo>
                    <a:pt x="4" y="75"/>
                    <a:pt x="2" y="77"/>
                    <a:pt x="4" y="78"/>
                  </a:cubicBezTo>
                  <a:cubicBezTo>
                    <a:pt x="4" y="78"/>
                    <a:pt x="8" y="79"/>
                    <a:pt x="7" y="80"/>
                  </a:cubicBezTo>
                  <a:cubicBezTo>
                    <a:pt x="7" y="80"/>
                    <a:pt x="5" y="81"/>
                    <a:pt x="5" y="81"/>
                  </a:cubicBezTo>
                  <a:cubicBezTo>
                    <a:pt x="7" y="81"/>
                    <a:pt x="7" y="79"/>
                    <a:pt x="8" y="79"/>
                  </a:cubicBezTo>
                  <a:cubicBezTo>
                    <a:pt x="10" y="78"/>
                    <a:pt x="8" y="83"/>
                    <a:pt x="8" y="83"/>
                  </a:cubicBezTo>
                  <a:cubicBezTo>
                    <a:pt x="8" y="83"/>
                    <a:pt x="11" y="80"/>
                    <a:pt x="11" y="80"/>
                  </a:cubicBezTo>
                  <a:cubicBezTo>
                    <a:pt x="12" y="79"/>
                    <a:pt x="11" y="83"/>
                    <a:pt x="11" y="83"/>
                  </a:cubicBezTo>
                  <a:cubicBezTo>
                    <a:pt x="14" y="84"/>
                    <a:pt x="20" y="81"/>
                    <a:pt x="23" y="80"/>
                  </a:cubicBezTo>
                  <a:cubicBezTo>
                    <a:pt x="27" y="79"/>
                    <a:pt x="31" y="79"/>
                    <a:pt x="36" y="78"/>
                  </a:cubicBezTo>
                  <a:cubicBezTo>
                    <a:pt x="39" y="74"/>
                    <a:pt x="43" y="71"/>
                    <a:pt x="46" y="68"/>
                  </a:cubicBezTo>
                  <a:cubicBezTo>
                    <a:pt x="48" y="66"/>
                    <a:pt x="54" y="62"/>
                    <a:pt x="53" y="59"/>
                  </a:cubicBezTo>
                  <a:cubicBezTo>
                    <a:pt x="52" y="57"/>
                    <a:pt x="54" y="62"/>
                    <a:pt x="53" y="59"/>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19" name="Freeform 719"/>
            <p:cNvSpPr/>
            <p:nvPr/>
          </p:nvSpPr>
          <p:spPr bwMode="auto">
            <a:xfrm>
              <a:off x="11929493" y="4965129"/>
              <a:ext cx="1194269" cy="1000263"/>
            </a:xfrm>
            <a:custGeom>
              <a:avLst/>
              <a:gdLst>
                <a:gd name="T0" fmla="*/ 38 w 128"/>
                <a:gd name="T1" fmla="*/ 87 h 107"/>
                <a:gd name="T2" fmla="*/ 38 w 128"/>
                <a:gd name="T3" fmla="*/ 63 h 107"/>
                <a:gd name="T4" fmla="*/ 47 w 128"/>
                <a:gd name="T5" fmla="*/ 52 h 107"/>
                <a:gd name="T6" fmla="*/ 56 w 128"/>
                <a:gd name="T7" fmla="*/ 34 h 107"/>
                <a:gd name="T8" fmla="*/ 72 w 128"/>
                <a:gd name="T9" fmla="*/ 25 h 107"/>
                <a:gd name="T10" fmla="*/ 86 w 128"/>
                <a:gd name="T11" fmla="*/ 22 h 107"/>
                <a:gd name="T12" fmla="*/ 102 w 128"/>
                <a:gd name="T13" fmla="*/ 20 h 107"/>
                <a:gd name="T14" fmla="*/ 112 w 128"/>
                <a:gd name="T15" fmla="*/ 10 h 107"/>
                <a:gd name="T16" fmla="*/ 120 w 128"/>
                <a:gd name="T17" fmla="*/ 13 h 107"/>
                <a:gd name="T18" fmla="*/ 127 w 128"/>
                <a:gd name="T19" fmla="*/ 6 h 107"/>
                <a:gd name="T20" fmla="*/ 114 w 128"/>
                <a:gd name="T21" fmla="*/ 5 h 107"/>
                <a:gd name="T22" fmla="*/ 116 w 128"/>
                <a:gd name="T23" fmla="*/ 2 h 107"/>
                <a:gd name="T24" fmla="*/ 106 w 128"/>
                <a:gd name="T25" fmla="*/ 3 h 107"/>
                <a:gd name="T26" fmla="*/ 100 w 128"/>
                <a:gd name="T27" fmla="*/ 1 h 107"/>
                <a:gd name="T28" fmla="*/ 95 w 128"/>
                <a:gd name="T29" fmla="*/ 3 h 107"/>
                <a:gd name="T30" fmla="*/ 91 w 128"/>
                <a:gd name="T31" fmla="*/ 6 h 107"/>
                <a:gd name="T32" fmla="*/ 90 w 128"/>
                <a:gd name="T33" fmla="*/ 11 h 107"/>
                <a:gd name="T34" fmla="*/ 84 w 128"/>
                <a:gd name="T35" fmla="*/ 10 h 107"/>
                <a:gd name="T36" fmla="*/ 80 w 128"/>
                <a:gd name="T37" fmla="*/ 13 h 107"/>
                <a:gd name="T38" fmla="*/ 76 w 128"/>
                <a:gd name="T39" fmla="*/ 15 h 107"/>
                <a:gd name="T40" fmla="*/ 72 w 128"/>
                <a:gd name="T41" fmla="*/ 16 h 107"/>
                <a:gd name="T42" fmla="*/ 68 w 128"/>
                <a:gd name="T43" fmla="*/ 10 h 107"/>
                <a:gd name="T44" fmla="*/ 67 w 128"/>
                <a:gd name="T45" fmla="*/ 14 h 107"/>
                <a:gd name="T46" fmla="*/ 65 w 128"/>
                <a:gd name="T47" fmla="*/ 14 h 107"/>
                <a:gd name="T48" fmla="*/ 62 w 128"/>
                <a:gd name="T49" fmla="*/ 18 h 107"/>
                <a:gd name="T50" fmla="*/ 61 w 128"/>
                <a:gd name="T51" fmla="*/ 21 h 107"/>
                <a:gd name="T52" fmla="*/ 57 w 128"/>
                <a:gd name="T53" fmla="*/ 20 h 107"/>
                <a:gd name="T54" fmla="*/ 54 w 128"/>
                <a:gd name="T55" fmla="*/ 20 h 107"/>
                <a:gd name="T56" fmla="*/ 51 w 128"/>
                <a:gd name="T57" fmla="*/ 22 h 107"/>
                <a:gd name="T58" fmla="*/ 49 w 128"/>
                <a:gd name="T59" fmla="*/ 23 h 107"/>
                <a:gd name="T60" fmla="*/ 54 w 128"/>
                <a:gd name="T61" fmla="*/ 25 h 107"/>
                <a:gd name="T62" fmla="*/ 56 w 128"/>
                <a:gd name="T63" fmla="*/ 25 h 107"/>
                <a:gd name="T64" fmla="*/ 57 w 128"/>
                <a:gd name="T65" fmla="*/ 28 h 107"/>
                <a:gd name="T66" fmla="*/ 49 w 128"/>
                <a:gd name="T67" fmla="*/ 31 h 107"/>
                <a:gd name="T68" fmla="*/ 53 w 128"/>
                <a:gd name="T69" fmla="*/ 33 h 107"/>
                <a:gd name="T70" fmla="*/ 49 w 128"/>
                <a:gd name="T71" fmla="*/ 35 h 107"/>
                <a:gd name="T72" fmla="*/ 43 w 128"/>
                <a:gd name="T73" fmla="*/ 40 h 107"/>
                <a:gd name="T74" fmla="*/ 42 w 128"/>
                <a:gd name="T75" fmla="*/ 43 h 107"/>
                <a:gd name="T76" fmla="*/ 39 w 128"/>
                <a:gd name="T77" fmla="*/ 45 h 107"/>
                <a:gd name="T78" fmla="*/ 39 w 128"/>
                <a:gd name="T79" fmla="*/ 49 h 107"/>
                <a:gd name="T80" fmla="*/ 39 w 128"/>
                <a:gd name="T81" fmla="*/ 52 h 107"/>
                <a:gd name="T82" fmla="*/ 35 w 128"/>
                <a:gd name="T83" fmla="*/ 56 h 107"/>
                <a:gd name="T84" fmla="*/ 27 w 128"/>
                <a:gd name="T85" fmla="*/ 62 h 107"/>
                <a:gd name="T86" fmla="*/ 31 w 128"/>
                <a:gd name="T87" fmla="*/ 64 h 107"/>
                <a:gd name="T88" fmla="*/ 28 w 128"/>
                <a:gd name="T89" fmla="*/ 66 h 107"/>
                <a:gd name="T90" fmla="*/ 19 w 128"/>
                <a:gd name="T91" fmla="*/ 68 h 107"/>
                <a:gd name="T92" fmla="*/ 16 w 128"/>
                <a:gd name="T93" fmla="*/ 72 h 107"/>
                <a:gd name="T94" fmla="*/ 10 w 128"/>
                <a:gd name="T95" fmla="*/ 73 h 107"/>
                <a:gd name="T96" fmla="*/ 10 w 128"/>
                <a:gd name="T97" fmla="*/ 74 h 107"/>
                <a:gd name="T98" fmla="*/ 5 w 128"/>
                <a:gd name="T99" fmla="*/ 75 h 107"/>
                <a:gd name="T100" fmla="*/ 4 w 128"/>
                <a:gd name="T101" fmla="*/ 81 h 107"/>
                <a:gd name="T102" fmla="*/ 1 w 128"/>
                <a:gd name="T103" fmla="*/ 86 h 107"/>
                <a:gd name="T104" fmla="*/ 6 w 128"/>
                <a:gd name="T105" fmla="*/ 92 h 107"/>
                <a:gd name="T106" fmla="*/ 7 w 128"/>
                <a:gd name="T107" fmla="*/ 94 h 107"/>
                <a:gd name="T108" fmla="*/ 3 w 128"/>
                <a:gd name="T109" fmla="*/ 93 h 107"/>
                <a:gd name="T110" fmla="*/ 5 w 128"/>
                <a:gd name="T111" fmla="*/ 97 h 107"/>
                <a:gd name="T112" fmla="*/ 5 w 128"/>
                <a:gd name="T113" fmla="*/ 103 h 107"/>
                <a:gd name="T114" fmla="*/ 27 w 128"/>
                <a:gd name="T115" fmla="*/ 99 h 107"/>
                <a:gd name="T116" fmla="*/ 34 w 128"/>
                <a:gd name="T117"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8" h="107">
                  <a:moveTo>
                    <a:pt x="34" y="101"/>
                  </a:moveTo>
                  <a:cubicBezTo>
                    <a:pt x="34" y="101"/>
                    <a:pt x="35" y="98"/>
                    <a:pt x="35" y="97"/>
                  </a:cubicBezTo>
                  <a:cubicBezTo>
                    <a:pt x="35" y="95"/>
                    <a:pt x="36" y="94"/>
                    <a:pt x="38" y="93"/>
                  </a:cubicBezTo>
                  <a:cubicBezTo>
                    <a:pt x="40" y="91"/>
                    <a:pt x="38" y="88"/>
                    <a:pt x="38" y="87"/>
                  </a:cubicBezTo>
                  <a:cubicBezTo>
                    <a:pt x="38" y="84"/>
                    <a:pt x="42" y="84"/>
                    <a:pt x="39" y="82"/>
                  </a:cubicBezTo>
                  <a:cubicBezTo>
                    <a:pt x="37" y="80"/>
                    <a:pt x="36" y="80"/>
                    <a:pt x="37" y="77"/>
                  </a:cubicBezTo>
                  <a:cubicBezTo>
                    <a:pt x="38" y="75"/>
                    <a:pt x="37" y="73"/>
                    <a:pt x="37" y="71"/>
                  </a:cubicBezTo>
                  <a:cubicBezTo>
                    <a:pt x="36" y="68"/>
                    <a:pt x="35" y="65"/>
                    <a:pt x="38" y="63"/>
                  </a:cubicBezTo>
                  <a:cubicBezTo>
                    <a:pt x="39" y="62"/>
                    <a:pt x="41" y="62"/>
                    <a:pt x="42" y="61"/>
                  </a:cubicBezTo>
                  <a:cubicBezTo>
                    <a:pt x="43" y="61"/>
                    <a:pt x="44" y="62"/>
                    <a:pt x="45" y="61"/>
                  </a:cubicBezTo>
                  <a:cubicBezTo>
                    <a:pt x="46" y="59"/>
                    <a:pt x="45" y="58"/>
                    <a:pt x="44" y="57"/>
                  </a:cubicBezTo>
                  <a:cubicBezTo>
                    <a:pt x="44" y="55"/>
                    <a:pt x="46" y="54"/>
                    <a:pt x="47" y="52"/>
                  </a:cubicBezTo>
                  <a:cubicBezTo>
                    <a:pt x="47" y="51"/>
                    <a:pt x="48" y="48"/>
                    <a:pt x="48" y="46"/>
                  </a:cubicBezTo>
                  <a:cubicBezTo>
                    <a:pt x="48" y="44"/>
                    <a:pt x="52" y="44"/>
                    <a:pt x="51" y="43"/>
                  </a:cubicBezTo>
                  <a:cubicBezTo>
                    <a:pt x="51" y="41"/>
                    <a:pt x="53" y="40"/>
                    <a:pt x="54" y="38"/>
                  </a:cubicBezTo>
                  <a:cubicBezTo>
                    <a:pt x="56" y="36"/>
                    <a:pt x="56" y="37"/>
                    <a:pt x="56" y="34"/>
                  </a:cubicBezTo>
                  <a:cubicBezTo>
                    <a:pt x="55" y="33"/>
                    <a:pt x="59" y="28"/>
                    <a:pt x="60" y="28"/>
                  </a:cubicBezTo>
                  <a:cubicBezTo>
                    <a:pt x="61" y="27"/>
                    <a:pt x="64" y="28"/>
                    <a:pt x="65" y="28"/>
                  </a:cubicBezTo>
                  <a:cubicBezTo>
                    <a:pt x="65" y="26"/>
                    <a:pt x="65" y="25"/>
                    <a:pt x="65" y="23"/>
                  </a:cubicBezTo>
                  <a:cubicBezTo>
                    <a:pt x="68" y="24"/>
                    <a:pt x="70" y="24"/>
                    <a:pt x="72" y="25"/>
                  </a:cubicBezTo>
                  <a:cubicBezTo>
                    <a:pt x="76" y="25"/>
                    <a:pt x="74" y="21"/>
                    <a:pt x="75" y="19"/>
                  </a:cubicBezTo>
                  <a:cubicBezTo>
                    <a:pt x="75" y="19"/>
                    <a:pt x="77" y="19"/>
                    <a:pt x="78" y="19"/>
                  </a:cubicBezTo>
                  <a:cubicBezTo>
                    <a:pt x="79" y="18"/>
                    <a:pt x="81" y="16"/>
                    <a:pt x="82" y="18"/>
                  </a:cubicBezTo>
                  <a:cubicBezTo>
                    <a:pt x="84" y="19"/>
                    <a:pt x="84" y="21"/>
                    <a:pt x="86" y="22"/>
                  </a:cubicBezTo>
                  <a:cubicBezTo>
                    <a:pt x="87" y="22"/>
                    <a:pt x="89" y="22"/>
                    <a:pt x="90" y="22"/>
                  </a:cubicBezTo>
                  <a:cubicBezTo>
                    <a:pt x="91" y="22"/>
                    <a:pt x="92" y="21"/>
                    <a:pt x="94" y="21"/>
                  </a:cubicBezTo>
                  <a:cubicBezTo>
                    <a:pt x="95" y="21"/>
                    <a:pt x="96" y="23"/>
                    <a:pt x="98" y="23"/>
                  </a:cubicBezTo>
                  <a:cubicBezTo>
                    <a:pt x="98" y="22"/>
                    <a:pt x="102" y="20"/>
                    <a:pt x="102" y="20"/>
                  </a:cubicBezTo>
                  <a:cubicBezTo>
                    <a:pt x="102" y="17"/>
                    <a:pt x="102" y="16"/>
                    <a:pt x="103" y="14"/>
                  </a:cubicBezTo>
                  <a:cubicBezTo>
                    <a:pt x="104" y="13"/>
                    <a:pt x="106" y="11"/>
                    <a:pt x="107" y="11"/>
                  </a:cubicBezTo>
                  <a:cubicBezTo>
                    <a:pt x="108" y="11"/>
                    <a:pt x="109" y="11"/>
                    <a:pt x="110" y="11"/>
                  </a:cubicBezTo>
                  <a:cubicBezTo>
                    <a:pt x="111" y="11"/>
                    <a:pt x="111" y="10"/>
                    <a:pt x="112" y="10"/>
                  </a:cubicBezTo>
                  <a:cubicBezTo>
                    <a:pt x="113" y="10"/>
                    <a:pt x="115" y="12"/>
                    <a:pt x="116" y="12"/>
                  </a:cubicBezTo>
                  <a:cubicBezTo>
                    <a:pt x="118" y="13"/>
                    <a:pt x="119" y="14"/>
                    <a:pt x="119" y="17"/>
                  </a:cubicBezTo>
                  <a:cubicBezTo>
                    <a:pt x="121" y="17"/>
                    <a:pt x="126" y="14"/>
                    <a:pt x="124" y="12"/>
                  </a:cubicBezTo>
                  <a:cubicBezTo>
                    <a:pt x="126" y="13"/>
                    <a:pt x="121" y="13"/>
                    <a:pt x="120" y="13"/>
                  </a:cubicBezTo>
                  <a:cubicBezTo>
                    <a:pt x="125" y="12"/>
                    <a:pt x="118" y="9"/>
                    <a:pt x="117" y="10"/>
                  </a:cubicBezTo>
                  <a:cubicBezTo>
                    <a:pt x="118" y="9"/>
                    <a:pt x="119" y="10"/>
                    <a:pt x="119" y="10"/>
                  </a:cubicBezTo>
                  <a:cubicBezTo>
                    <a:pt x="121" y="10"/>
                    <a:pt x="123" y="10"/>
                    <a:pt x="124" y="9"/>
                  </a:cubicBezTo>
                  <a:cubicBezTo>
                    <a:pt x="125" y="9"/>
                    <a:pt x="128" y="7"/>
                    <a:pt x="127" y="6"/>
                  </a:cubicBezTo>
                  <a:cubicBezTo>
                    <a:pt x="125" y="5"/>
                    <a:pt x="122" y="4"/>
                    <a:pt x="119" y="3"/>
                  </a:cubicBezTo>
                  <a:cubicBezTo>
                    <a:pt x="118" y="2"/>
                    <a:pt x="117" y="4"/>
                    <a:pt x="116" y="5"/>
                  </a:cubicBezTo>
                  <a:cubicBezTo>
                    <a:pt x="116" y="5"/>
                    <a:pt x="114" y="8"/>
                    <a:pt x="114" y="7"/>
                  </a:cubicBezTo>
                  <a:cubicBezTo>
                    <a:pt x="114" y="7"/>
                    <a:pt x="114" y="6"/>
                    <a:pt x="114" y="5"/>
                  </a:cubicBezTo>
                  <a:cubicBezTo>
                    <a:pt x="114" y="5"/>
                    <a:pt x="112" y="5"/>
                    <a:pt x="112" y="5"/>
                  </a:cubicBezTo>
                  <a:cubicBezTo>
                    <a:pt x="113" y="4"/>
                    <a:pt x="115" y="5"/>
                    <a:pt x="115" y="4"/>
                  </a:cubicBezTo>
                  <a:cubicBezTo>
                    <a:pt x="115" y="4"/>
                    <a:pt x="112" y="4"/>
                    <a:pt x="112" y="4"/>
                  </a:cubicBezTo>
                  <a:cubicBezTo>
                    <a:pt x="112" y="3"/>
                    <a:pt x="116" y="3"/>
                    <a:pt x="116" y="2"/>
                  </a:cubicBezTo>
                  <a:cubicBezTo>
                    <a:pt x="115" y="1"/>
                    <a:pt x="109" y="0"/>
                    <a:pt x="110" y="2"/>
                  </a:cubicBezTo>
                  <a:cubicBezTo>
                    <a:pt x="111" y="3"/>
                    <a:pt x="111" y="3"/>
                    <a:pt x="110" y="4"/>
                  </a:cubicBezTo>
                  <a:cubicBezTo>
                    <a:pt x="109" y="5"/>
                    <a:pt x="107" y="7"/>
                    <a:pt x="106" y="7"/>
                  </a:cubicBezTo>
                  <a:cubicBezTo>
                    <a:pt x="105" y="7"/>
                    <a:pt x="106" y="3"/>
                    <a:pt x="106" y="3"/>
                  </a:cubicBezTo>
                  <a:cubicBezTo>
                    <a:pt x="106" y="2"/>
                    <a:pt x="101" y="9"/>
                    <a:pt x="100" y="9"/>
                  </a:cubicBezTo>
                  <a:cubicBezTo>
                    <a:pt x="97" y="9"/>
                    <a:pt x="100" y="5"/>
                    <a:pt x="101" y="4"/>
                  </a:cubicBezTo>
                  <a:cubicBezTo>
                    <a:pt x="102" y="4"/>
                    <a:pt x="103" y="2"/>
                    <a:pt x="103" y="2"/>
                  </a:cubicBezTo>
                  <a:cubicBezTo>
                    <a:pt x="102" y="1"/>
                    <a:pt x="100" y="0"/>
                    <a:pt x="100" y="1"/>
                  </a:cubicBezTo>
                  <a:cubicBezTo>
                    <a:pt x="100" y="1"/>
                    <a:pt x="101" y="2"/>
                    <a:pt x="101" y="2"/>
                  </a:cubicBezTo>
                  <a:cubicBezTo>
                    <a:pt x="101" y="2"/>
                    <a:pt x="99" y="2"/>
                    <a:pt x="98" y="2"/>
                  </a:cubicBezTo>
                  <a:cubicBezTo>
                    <a:pt x="97" y="3"/>
                    <a:pt x="98" y="2"/>
                    <a:pt x="97" y="1"/>
                  </a:cubicBezTo>
                  <a:cubicBezTo>
                    <a:pt x="97" y="1"/>
                    <a:pt x="95" y="3"/>
                    <a:pt x="95" y="3"/>
                  </a:cubicBezTo>
                  <a:cubicBezTo>
                    <a:pt x="95" y="4"/>
                    <a:pt x="97" y="5"/>
                    <a:pt x="96" y="5"/>
                  </a:cubicBezTo>
                  <a:cubicBezTo>
                    <a:pt x="95" y="5"/>
                    <a:pt x="95" y="5"/>
                    <a:pt x="95" y="5"/>
                  </a:cubicBezTo>
                  <a:cubicBezTo>
                    <a:pt x="94" y="5"/>
                    <a:pt x="94" y="6"/>
                    <a:pt x="94" y="7"/>
                  </a:cubicBezTo>
                  <a:cubicBezTo>
                    <a:pt x="95" y="5"/>
                    <a:pt x="91" y="6"/>
                    <a:pt x="91" y="6"/>
                  </a:cubicBezTo>
                  <a:cubicBezTo>
                    <a:pt x="91" y="6"/>
                    <a:pt x="93" y="5"/>
                    <a:pt x="93" y="4"/>
                  </a:cubicBezTo>
                  <a:cubicBezTo>
                    <a:pt x="93" y="5"/>
                    <a:pt x="89" y="6"/>
                    <a:pt x="88" y="6"/>
                  </a:cubicBezTo>
                  <a:cubicBezTo>
                    <a:pt x="87" y="6"/>
                    <a:pt x="91" y="9"/>
                    <a:pt x="91" y="9"/>
                  </a:cubicBezTo>
                  <a:cubicBezTo>
                    <a:pt x="91" y="9"/>
                    <a:pt x="90" y="11"/>
                    <a:pt x="90" y="11"/>
                  </a:cubicBezTo>
                  <a:cubicBezTo>
                    <a:pt x="90" y="11"/>
                    <a:pt x="87" y="8"/>
                    <a:pt x="87" y="8"/>
                  </a:cubicBezTo>
                  <a:cubicBezTo>
                    <a:pt x="87" y="8"/>
                    <a:pt x="85" y="11"/>
                    <a:pt x="85" y="8"/>
                  </a:cubicBezTo>
                  <a:cubicBezTo>
                    <a:pt x="84" y="7"/>
                    <a:pt x="81" y="9"/>
                    <a:pt x="80" y="8"/>
                  </a:cubicBezTo>
                  <a:cubicBezTo>
                    <a:pt x="81" y="9"/>
                    <a:pt x="84" y="9"/>
                    <a:pt x="84" y="10"/>
                  </a:cubicBezTo>
                  <a:cubicBezTo>
                    <a:pt x="84" y="10"/>
                    <a:pt x="83" y="10"/>
                    <a:pt x="83" y="11"/>
                  </a:cubicBezTo>
                  <a:cubicBezTo>
                    <a:pt x="83" y="12"/>
                    <a:pt x="84" y="12"/>
                    <a:pt x="84" y="13"/>
                  </a:cubicBezTo>
                  <a:cubicBezTo>
                    <a:pt x="84" y="13"/>
                    <a:pt x="81" y="12"/>
                    <a:pt x="81" y="11"/>
                  </a:cubicBezTo>
                  <a:cubicBezTo>
                    <a:pt x="80" y="11"/>
                    <a:pt x="80" y="12"/>
                    <a:pt x="80" y="13"/>
                  </a:cubicBezTo>
                  <a:cubicBezTo>
                    <a:pt x="79" y="13"/>
                    <a:pt x="79" y="12"/>
                    <a:pt x="79" y="11"/>
                  </a:cubicBezTo>
                  <a:cubicBezTo>
                    <a:pt x="79" y="11"/>
                    <a:pt x="77" y="13"/>
                    <a:pt x="77" y="13"/>
                  </a:cubicBezTo>
                  <a:cubicBezTo>
                    <a:pt x="76" y="14"/>
                    <a:pt x="78" y="14"/>
                    <a:pt x="78" y="15"/>
                  </a:cubicBezTo>
                  <a:cubicBezTo>
                    <a:pt x="78" y="15"/>
                    <a:pt x="76" y="15"/>
                    <a:pt x="76" y="15"/>
                  </a:cubicBezTo>
                  <a:cubicBezTo>
                    <a:pt x="75" y="14"/>
                    <a:pt x="76" y="13"/>
                    <a:pt x="76" y="12"/>
                  </a:cubicBezTo>
                  <a:cubicBezTo>
                    <a:pt x="76" y="12"/>
                    <a:pt x="73" y="14"/>
                    <a:pt x="73" y="14"/>
                  </a:cubicBezTo>
                  <a:cubicBezTo>
                    <a:pt x="73" y="14"/>
                    <a:pt x="73" y="14"/>
                    <a:pt x="74" y="14"/>
                  </a:cubicBezTo>
                  <a:cubicBezTo>
                    <a:pt x="73" y="14"/>
                    <a:pt x="72" y="16"/>
                    <a:pt x="72" y="16"/>
                  </a:cubicBezTo>
                  <a:cubicBezTo>
                    <a:pt x="71" y="15"/>
                    <a:pt x="73" y="14"/>
                    <a:pt x="72" y="14"/>
                  </a:cubicBezTo>
                  <a:cubicBezTo>
                    <a:pt x="71" y="13"/>
                    <a:pt x="70" y="13"/>
                    <a:pt x="70" y="12"/>
                  </a:cubicBezTo>
                  <a:cubicBezTo>
                    <a:pt x="70" y="12"/>
                    <a:pt x="72" y="12"/>
                    <a:pt x="72" y="12"/>
                  </a:cubicBezTo>
                  <a:cubicBezTo>
                    <a:pt x="72" y="11"/>
                    <a:pt x="69" y="10"/>
                    <a:pt x="68" y="10"/>
                  </a:cubicBezTo>
                  <a:cubicBezTo>
                    <a:pt x="68" y="11"/>
                    <a:pt x="69" y="13"/>
                    <a:pt x="69" y="13"/>
                  </a:cubicBezTo>
                  <a:cubicBezTo>
                    <a:pt x="69" y="13"/>
                    <a:pt x="65" y="14"/>
                    <a:pt x="66" y="14"/>
                  </a:cubicBezTo>
                  <a:cubicBezTo>
                    <a:pt x="66" y="14"/>
                    <a:pt x="68" y="14"/>
                    <a:pt x="68" y="14"/>
                  </a:cubicBezTo>
                  <a:cubicBezTo>
                    <a:pt x="68" y="14"/>
                    <a:pt x="67" y="14"/>
                    <a:pt x="67" y="14"/>
                  </a:cubicBezTo>
                  <a:cubicBezTo>
                    <a:pt x="68" y="16"/>
                    <a:pt x="70" y="14"/>
                    <a:pt x="69" y="14"/>
                  </a:cubicBezTo>
                  <a:cubicBezTo>
                    <a:pt x="70" y="15"/>
                    <a:pt x="69" y="16"/>
                    <a:pt x="69" y="16"/>
                  </a:cubicBezTo>
                  <a:cubicBezTo>
                    <a:pt x="69" y="17"/>
                    <a:pt x="67" y="15"/>
                    <a:pt x="67" y="15"/>
                  </a:cubicBezTo>
                  <a:cubicBezTo>
                    <a:pt x="66" y="15"/>
                    <a:pt x="66" y="14"/>
                    <a:pt x="65" y="14"/>
                  </a:cubicBezTo>
                  <a:cubicBezTo>
                    <a:pt x="65" y="14"/>
                    <a:pt x="64" y="16"/>
                    <a:pt x="63" y="15"/>
                  </a:cubicBezTo>
                  <a:cubicBezTo>
                    <a:pt x="63" y="14"/>
                    <a:pt x="60" y="16"/>
                    <a:pt x="60" y="16"/>
                  </a:cubicBezTo>
                  <a:cubicBezTo>
                    <a:pt x="60" y="16"/>
                    <a:pt x="60" y="19"/>
                    <a:pt x="60" y="19"/>
                  </a:cubicBezTo>
                  <a:cubicBezTo>
                    <a:pt x="60" y="20"/>
                    <a:pt x="61" y="17"/>
                    <a:pt x="62" y="18"/>
                  </a:cubicBezTo>
                  <a:cubicBezTo>
                    <a:pt x="62" y="18"/>
                    <a:pt x="64" y="19"/>
                    <a:pt x="64" y="18"/>
                  </a:cubicBezTo>
                  <a:cubicBezTo>
                    <a:pt x="64" y="19"/>
                    <a:pt x="63" y="19"/>
                    <a:pt x="63" y="20"/>
                  </a:cubicBezTo>
                  <a:cubicBezTo>
                    <a:pt x="62" y="20"/>
                    <a:pt x="63" y="22"/>
                    <a:pt x="62" y="22"/>
                  </a:cubicBezTo>
                  <a:cubicBezTo>
                    <a:pt x="62" y="23"/>
                    <a:pt x="61" y="21"/>
                    <a:pt x="61" y="21"/>
                  </a:cubicBezTo>
                  <a:cubicBezTo>
                    <a:pt x="60" y="21"/>
                    <a:pt x="60" y="23"/>
                    <a:pt x="59" y="23"/>
                  </a:cubicBezTo>
                  <a:cubicBezTo>
                    <a:pt x="59" y="23"/>
                    <a:pt x="59" y="21"/>
                    <a:pt x="59" y="21"/>
                  </a:cubicBezTo>
                  <a:cubicBezTo>
                    <a:pt x="58" y="21"/>
                    <a:pt x="58" y="22"/>
                    <a:pt x="57" y="22"/>
                  </a:cubicBezTo>
                  <a:cubicBezTo>
                    <a:pt x="57" y="22"/>
                    <a:pt x="57" y="20"/>
                    <a:pt x="57" y="20"/>
                  </a:cubicBezTo>
                  <a:cubicBezTo>
                    <a:pt x="57" y="19"/>
                    <a:pt x="56" y="22"/>
                    <a:pt x="55" y="22"/>
                  </a:cubicBezTo>
                  <a:cubicBezTo>
                    <a:pt x="53" y="23"/>
                    <a:pt x="56" y="17"/>
                    <a:pt x="56" y="17"/>
                  </a:cubicBezTo>
                  <a:cubicBezTo>
                    <a:pt x="55" y="17"/>
                    <a:pt x="53" y="18"/>
                    <a:pt x="53" y="18"/>
                  </a:cubicBezTo>
                  <a:cubicBezTo>
                    <a:pt x="52" y="19"/>
                    <a:pt x="54" y="20"/>
                    <a:pt x="54" y="20"/>
                  </a:cubicBezTo>
                  <a:cubicBezTo>
                    <a:pt x="53" y="20"/>
                    <a:pt x="53" y="20"/>
                    <a:pt x="52" y="20"/>
                  </a:cubicBezTo>
                  <a:cubicBezTo>
                    <a:pt x="52" y="20"/>
                    <a:pt x="52" y="21"/>
                    <a:pt x="51" y="22"/>
                  </a:cubicBezTo>
                  <a:cubicBezTo>
                    <a:pt x="52" y="21"/>
                    <a:pt x="47" y="21"/>
                    <a:pt x="49" y="22"/>
                  </a:cubicBezTo>
                  <a:cubicBezTo>
                    <a:pt x="49" y="23"/>
                    <a:pt x="51" y="22"/>
                    <a:pt x="51" y="22"/>
                  </a:cubicBezTo>
                  <a:cubicBezTo>
                    <a:pt x="51" y="22"/>
                    <a:pt x="50" y="23"/>
                    <a:pt x="51" y="23"/>
                  </a:cubicBezTo>
                  <a:cubicBezTo>
                    <a:pt x="51" y="23"/>
                    <a:pt x="52" y="23"/>
                    <a:pt x="52" y="22"/>
                  </a:cubicBezTo>
                  <a:cubicBezTo>
                    <a:pt x="52" y="22"/>
                    <a:pt x="52" y="24"/>
                    <a:pt x="51" y="24"/>
                  </a:cubicBezTo>
                  <a:cubicBezTo>
                    <a:pt x="50" y="24"/>
                    <a:pt x="50" y="23"/>
                    <a:pt x="49" y="23"/>
                  </a:cubicBezTo>
                  <a:cubicBezTo>
                    <a:pt x="48" y="24"/>
                    <a:pt x="48" y="26"/>
                    <a:pt x="47" y="26"/>
                  </a:cubicBezTo>
                  <a:cubicBezTo>
                    <a:pt x="47" y="26"/>
                    <a:pt x="44" y="26"/>
                    <a:pt x="44" y="26"/>
                  </a:cubicBezTo>
                  <a:cubicBezTo>
                    <a:pt x="44" y="29"/>
                    <a:pt x="51" y="25"/>
                    <a:pt x="51" y="25"/>
                  </a:cubicBezTo>
                  <a:cubicBezTo>
                    <a:pt x="52" y="25"/>
                    <a:pt x="53" y="24"/>
                    <a:pt x="54" y="25"/>
                  </a:cubicBezTo>
                  <a:cubicBezTo>
                    <a:pt x="56" y="25"/>
                    <a:pt x="55" y="23"/>
                    <a:pt x="54" y="23"/>
                  </a:cubicBezTo>
                  <a:cubicBezTo>
                    <a:pt x="55" y="23"/>
                    <a:pt x="55" y="23"/>
                    <a:pt x="55" y="23"/>
                  </a:cubicBezTo>
                  <a:cubicBezTo>
                    <a:pt x="56" y="25"/>
                    <a:pt x="57" y="23"/>
                    <a:pt x="58" y="23"/>
                  </a:cubicBezTo>
                  <a:cubicBezTo>
                    <a:pt x="57" y="23"/>
                    <a:pt x="57" y="25"/>
                    <a:pt x="56" y="25"/>
                  </a:cubicBezTo>
                  <a:cubicBezTo>
                    <a:pt x="57" y="25"/>
                    <a:pt x="58" y="25"/>
                    <a:pt x="58" y="25"/>
                  </a:cubicBezTo>
                  <a:cubicBezTo>
                    <a:pt x="58" y="25"/>
                    <a:pt x="56" y="26"/>
                    <a:pt x="56" y="27"/>
                  </a:cubicBezTo>
                  <a:cubicBezTo>
                    <a:pt x="56" y="27"/>
                    <a:pt x="61" y="25"/>
                    <a:pt x="61" y="26"/>
                  </a:cubicBezTo>
                  <a:cubicBezTo>
                    <a:pt x="60" y="27"/>
                    <a:pt x="57" y="26"/>
                    <a:pt x="57" y="28"/>
                  </a:cubicBezTo>
                  <a:cubicBezTo>
                    <a:pt x="56" y="31"/>
                    <a:pt x="54" y="27"/>
                    <a:pt x="54" y="27"/>
                  </a:cubicBezTo>
                  <a:cubicBezTo>
                    <a:pt x="54" y="26"/>
                    <a:pt x="54" y="29"/>
                    <a:pt x="54" y="29"/>
                  </a:cubicBezTo>
                  <a:cubicBezTo>
                    <a:pt x="54" y="29"/>
                    <a:pt x="53" y="27"/>
                    <a:pt x="52" y="27"/>
                  </a:cubicBezTo>
                  <a:cubicBezTo>
                    <a:pt x="51" y="28"/>
                    <a:pt x="49" y="30"/>
                    <a:pt x="49" y="31"/>
                  </a:cubicBezTo>
                  <a:cubicBezTo>
                    <a:pt x="49" y="31"/>
                    <a:pt x="51" y="30"/>
                    <a:pt x="51" y="30"/>
                  </a:cubicBezTo>
                  <a:cubicBezTo>
                    <a:pt x="51" y="31"/>
                    <a:pt x="53" y="30"/>
                    <a:pt x="53" y="31"/>
                  </a:cubicBezTo>
                  <a:cubicBezTo>
                    <a:pt x="53" y="30"/>
                    <a:pt x="50" y="31"/>
                    <a:pt x="50" y="32"/>
                  </a:cubicBezTo>
                  <a:cubicBezTo>
                    <a:pt x="51" y="33"/>
                    <a:pt x="54" y="31"/>
                    <a:pt x="53" y="33"/>
                  </a:cubicBezTo>
                  <a:cubicBezTo>
                    <a:pt x="54" y="31"/>
                    <a:pt x="47" y="34"/>
                    <a:pt x="47" y="34"/>
                  </a:cubicBezTo>
                  <a:cubicBezTo>
                    <a:pt x="47" y="33"/>
                    <a:pt x="53" y="35"/>
                    <a:pt x="52" y="35"/>
                  </a:cubicBezTo>
                  <a:cubicBezTo>
                    <a:pt x="51" y="36"/>
                    <a:pt x="50" y="34"/>
                    <a:pt x="49" y="35"/>
                  </a:cubicBezTo>
                  <a:cubicBezTo>
                    <a:pt x="49" y="35"/>
                    <a:pt x="49" y="35"/>
                    <a:pt x="49" y="35"/>
                  </a:cubicBezTo>
                  <a:cubicBezTo>
                    <a:pt x="49" y="36"/>
                    <a:pt x="46" y="34"/>
                    <a:pt x="45" y="36"/>
                  </a:cubicBezTo>
                  <a:cubicBezTo>
                    <a:pt x="45" y="36"/>
                    <a:pt x="48" y="36"/>
                    <a:pt x="48" y="36"/>
                  </a:cubicBezTo>
                  <a:cubicBezTo>
                    <a:pt x="46" y="38"/>
                    <a:pt x="44" y="36"/>
                    <a:pt x="45" y="39"/>
                  </a:cubicBezTo>
                  <a:cubicBezTo>
                    <a:pt x="45" y="39"/>
                    <a:pt x="43" y="40"/>
                    <a:pt x="43" y="40"/>
                  </a:cubicBezTo>
                  <a:cubicBezTo>
                    <a:pt x="42" y="41"/>
                    <a:pt x="42" y="41"/>
                    <a:pt x="42" y="41"/>
                  </a:cubicBezTo>
                  <a:cubicBezTo>
                    <a:pt x="42" y="42"/>
                    <a:pt x="41" y="42"/>
                    <a:pt x="41" y="42"/>
                  </a:cubicBezTo>
                  <a:cubicBezTo>
                    <a:pt x="41" y="43"/>
                    <a:pt x="42" y="42"/>
                    <a:pt x="42" y="42"/>
                  </a:cubicBezTo>
                  <a:cubicBezTo>
                    <a:pt x="43" y="42"/>
                    <a:pt x="42" y="43"/>
                    <a:pt x="42" y="43"/>
                  </a:cubicBezTo>
                  <a:cubicBezTo>
                    <a:pt x="43" y="43"/>
                    <a:pt x="45" y="44"/>
                    <a:pt x="46" y="43"/>
                  </a:cubicBezTo>
                  <a:cubicBezTo>
                    <a:pt x="44" y="44"/>
                    <a:pt x="44" y="44"/>
                    <a:pt x="42" y="44"/>
                  </a:cubicBezTo>
                  <a:cubicBezTo>
                    <a:pt x="41" y="44"/>
                    <a:pt x="38" y="44"/>
                    <a:pt x="38" y="45"/>
                  </a:cubicBezTo>
                  <a:cubicBezTo>
                    <a:pt x="38" y="45"/>
                    <a:pt x="39" y="45"/>
                    <a:pt x="39" y="45"/>
                  </a:cubicBezTo>
                  <a:cubicBezTo>
                    <a:pt x="39" y="45"/>
                    <a:pt x="38" y="46"/>
                    <a:pt x="38" y="46"/>
                  </a:cubicBezTo>
                  <a:cubicBezTo>
                    <a:pt x="38" y="46"/>
                    <a:pt x="40" y="45"/>
                    <a:pt x="40" y="46"/>
                  </a:cubicBezTo>
                  <a:cubicBezTo>
                    <a:pt x="40" y="46"/>
                    <a:pt x="38" y="48"/>
                    <a:pt x="38" y="48"/>
                  </a:cubicBezTo>
                  <a:cubicBezTo>
                    <a:pt x="38" y="48"/>
                    <a:pt x="39" y="48"/>
                    <a:pt x="39" y="49"/>
                  </a:cubicBezTo>
                  <a:cubicBezTo>
                    <a:pt x="39" y="49"/>
                    <a:pt x="37" y="49"/>
                    <a:pt x="37" y="49"/>
                  </a:cubicBezTo>
                  <a:cubicBezTo>
                    <a:pt x="37" y="49"/>
                    <a:pt x="39" y="50"/>
                    <a:pt x="39" y="50"/>
                  </a:cubicBezTo>
                  <a:cubicBezTo>
                    <a:pt x="38" y="50"/>
                    <a:pt x="37" y="50"/>
                    <a:pt x="37" y="50"/>
                  </a:cubicBezTo>
                  <a:cubicBezTo>
                    <a:pt x="37" y="51"/>
                    <a:pt x="38" y="52"/>
                    <a:pt x="39" y="52"/>
                  </a:cubicBezTo>
                  <a:cubicBezTo>
                    <a:pt x="37" y="52"/>
                    <a:pt x="35" y="52"/>
                    <a:pt x="34" y="54"/>
                  </a:cubicBezTo>
                  <a:cubicBezTo>
                    <a:pt x="34" y="55"/>
                    <a:pt x="30" y="54"/>
                    <a:pt x="30" y="54"/>
                  </a:cubicBezTo>
                  <a:cubicBezTo>
                    <a:pt x="30" y="57"/>
                    <a:pt x="36" y="54"/>
                    <a:pt x="37" y="54"/>
                  </a:cubicBezTo>
                  <a:cubicBezTo>
                    <a:pt x="36" y="54"/>
                    <a:pt x="35" y="56"/>
                    <a:pt x="35" y="56"/>
                  </a:cubicBezTo>
                  <a:cubicBezTo>
                    <a:pt x="32" y="56"/>
                    <a:pt x="34" y="57"/>
                    <a:pt x="33" y="58"/>
                  </a:cubicBezTo>
                  <a:cubicBezTo>
                    <a:pt x="32" y="59"/>
                    <a:pt x="30" y="57"/>
                    <a:pt x="29" y="58"/>
                  </a:cubicBezTo>
                  <a:cubicBezTo>
                    <a:pt x="29" y="59"/>
                    <a:pt x="26" y="61"/>
                    <a:pt x="26" y="61"/>
                  </a:cubicBezTo>
                  <a:cubicBezTo>
                    <a:pt x="26" y="62"/>
                    <a:pt x="27" y="62"/>
                    <a:pt x="27" y="62"/>
                  </a:cubicBezTo>
                  <a:cubicBezTo>
                    <a:pt x="27" y="63"/>
                    <a:pt x="24" y="63"/>
                    <a:pt x="24" y="63"/>
                  </a:cubicBezTo>
                  <a:cubicBezTo>
                    <a:pt x="24" y="63"/>
                    <a:pt x="25" y="64"/>
                    <a:pt x="25" y="65"/>
                  </a:cubicBezTo>
                  <a:cubicBezTo>
                    <a:pt x="25" y="66"/>
                    <a:pt x="27" y="65"/>
                    <a:pt x="28" y="65"/>
                  </a:cubicBezTo>
                  <a:cubicBezTo>
                    <a:pt x="29" y="64"/>
                    <a:pt x="30" y="65"/>
                    <a:pt x="31" y="64"/>
                  </a:cubicBezTo>
                  <a:cubicBezTo>
                    <a:pt x="31" y="64"/>
                    <a:pt x="30" y="63"/>
                    <a:pt x="30" y="62"/>
                  </a:cubicBezTo>
                  <a:cubicBezTo>
                    <a:pt x="30" y="62"/>
                    <a:pt x="32" y="63"/>
                    <a:pt x="33" y="64"/>
                  </a:cubicBezTo>
                  <a:cubicBezTo>
                    <a:pt x="33" y="64"/>
                    <a:pt x="30" y="66"/>
                    <a:pt x="30" y="66"/>
                  </a:cubicBezTo>
                  <a:cubicBezTo>
                    <a:pt x="29" y="66"/>
                    <a:pt x="28" y="67"/>
                    <a:pt x="28" y="66"/>
                  </a:cubicBezTo>
                  <a:cubicBezTo>
                    <a:pt x="27" y="65"/>
                    <a:pt x="26" y="67"/>
                    <a:pt x="25" y="67"/>
                  </a:cubicBezTo>
                  <a:cubicBezTo>
                    <a:pt x="24" y="66"/>
                    <a:pt x="24" y="63"/>
                    <a:pt x="23" y="66"/>
                  </a:cubicBezTo>
                  <a:cubicBezTo>
                    <a:pt x="21" y="70"/>
                    <a:pt x="20" y="65"/>
                    <a:pt x="21" y="65"/>
                  </a:cubicBezTo>
                  <a:cubicBezTo>
                    <a:pt x="19" y="65"/>
                    <a:pt x="21" y="69"/>
                    <a:pt x="19" y="68"/>
                  </a:cubicBezTo>
                  <a:cubicBezTo>
                    <a:pt x="15" y="68"/>
                    <a:pt x="18" y="70"/>
                    <a:pt x="17" y="71"/>
                  </a:cubicBezTo>
                  <a:cubicBezTo>
                    <a:pt x="16" y="71"/>
                    <a:pt x="16" y="69"/>
                    <a:pt x="16" y="69"/>
                  </a:cubicBezTo>
                  <a:cubicBezTo>
                    <a:pt x="14" y="69"/>
                    <a:pt x="12" y="70"/>
                    <a:pt x="11" y="71"/>
                  </a:cubicBezTo>
                  <a:cubicBezTo>
                    <a:pt x="11" y="72"/>
                    <a:pt x="15" y="72"/>
                    <a:pt x="16" y="72"/>
                  </a:cubicBezTo>
                  <a:cubicBezTo>
                    <a:pt x="16" y="72"/>
                    <a:pt x="19" y="71"/>
                    <a:pt x="19" y="71"/>
                  </a:cubicBezTo>
                  <a:cubicBezTo>
                    <a:pt x="20" y="72"/>
                    <a:pt x="15" y="72"/>
                    <a:pt x="15" y="72"/>
                  </a:cubicBezTo>
                  <a:cubicBezTo>
                    <a:pt x="14" y="72"/>
                    <a:pt x="14" y="73"/>
                    <a:pt x="13" y="73"/>
                  </a:cubicBezTo>
                  <a:cubicBezTo>
                    <a:pt x="12" y="73"/>
                    <a:pt x="11" y="73"/>
                    <a:pt x="10" y="73"/>
                  </a:cubicBezTo>
                  <a:cubicBezTo>
                    <a:pt x="8" y="72"/>
                    <a:pt x="7" y="73"/>
                    <a:pt x="9" y="74"/>
                  </a:cubicBezTo>
                  <a:cubicBezTo>
                    <a:pt x="10" y="74"/>
                    <a:pt x="12" y="74"/>
                    <a:pt x="12" y="76"/>
                  </a:cubicBezTo>
                  <a:cubicBezTo>
                    <a:pt x="12" y="76"/>
                    <a:pt x="11" y="78"/>
                    <a:pt x="11" y="77"/>
                  </a:cubicBezTo>
                  <a:cubicBezTo>
                    <a:pt x="10" y="77"/>
                    <a:pt x="12" y="75"/>
                    <a:pt x="10" y="74"/>
                  </a:cubicBezTo>
                  <a:cubicBezTo>
                    <a:pt x="7" y="74"/>
                    <a:pt x="9" y="75"/>
                    <a:pt x="8" y="76"/>
                  </a:cubicBezTo>
                  <a:cubicBezTo>
                    <a:pt x="8" y="76"/>
                    <a:pt x="8" y="73"/>
                    <a:pt x="7" y="73"/>
                  </a:cubicBezTo>
                  <a:cubicBezTo>
                    <a:pt x="7" y="72"/>
                    <a:pt x="5" y="78"/>
                    <a:pt x="6" y="77"/>
                  </a:cubicBezTo>
                  <a:cubicBezTo>
                    <a:pt x="5" y="77"/>
                    <a:pt x="5" y="75"/>
                    <a:pt x="5" y="75"/>
                  </a:cubicBezTo>
                  <a:cubicBezTo>
                    <a:pt x="4" y="75"/>
                    <a:pt x="4" y="77"/>
                    <a:pt x="4" y="77"/>
                  </a:cubicBezTo>
                  <a:cubicBezTo>
                    <a:pt x="3" y="78"/>
                    <a:pt x="1" y="77"/>
                    <a:pt x="1" y="78"/>
                  </a:cubicBezTo>
                  <a:cubicBezTo>
                    <a:pt x="1" y="79"/>
                    <a:pt x="0" y="80"/>
                    <a:pt x="1" y="80"/>
                  </a:cubicBezTo>
                  <a:cubicBezTo>
                    <a:pt x="2" y="80"/>
                    <a:pt x="3" y="80"/>
                    <a:pt x="4" y="81"/>
                  </a:cubicBezTo>
                  <a:cubicBezTo>
                    <a:pt x="4" y="81"/>
                    <a:pt x="0" y="82"/>
                    <a:pt x="1" y="83"/>
                  </a:cubicBezTo>
                  <a:cubicBezTo>
                    <a:pt x="1" y="84"/>
                    <a:pt x="3" y="84"/>
                    <a:pt x="3" y="84"/>
                  </a:cubicBezTo>
                  <a:cubicBezTo>
                    <a:pt x="3" y="84"/>
                    <a:pt x="6" y="83"/>
                    <a:pt x="6" y="84"/>
                  </a:cubicBezTo>
                  <a:cubicBezTo>
                    <a:pt x="5" y="85"/>
                    <a:pt x="2" y="84"/>
                    <a:pt x="1" y="86"/>
                  </a:cubicBezTo>
                  <a:cubicBezTo>
                    <a:pt x="0" y="87"/>
                    <a:pt x="6" y="87"/>
                    <a:pt x="4" y="89"/>
                  </a:cubicBezTo>
                  <a:cubicBezTo>
                    <a:pt x="4" y="89"/>
                    <a:pt x="3" y="87"/>
                    <a:pt x="2" y="88"/>
                  </a:cubicBezTo>
                  <a:cubicBezTo>
                    <a:pt x="1" y="89"/>
                    <a:pt x="1" y="90"/>
                    <a:pt x="2" y="91"/>
                  </a:cubicBezTo>
                  <a:cubicBezTo>
                    <a:pt x="3" y="91"/>
                    <a:pt x="5" y="92"/>
                    <a:pt x="6" y="92"/>
                  </a:cubicBezTo>
                  <a:cubicBezTo>
                    <a:pt x="7" y="91"/>
                    <a:pt x="8" y="89"/>
                    <a:pt x="9" y="90"/>
                  </a:cubicBezTo>
                  <a:cubicBezTo>
                    <a:pt x="8" y="90"/>
                    <a:pt x="7" y="91"/>
                    <a:pt x="7" y="91"/>
                  </a:cubicBezTo>
                  <a:cubicBezTo>
                    <a:pt x="7" y="92"/>
                    <a:pt x="6" y="92"/>
                    <a:pt x="5" y="92"/>
                  </a:cubicBezTo>
                  <a:cubicBezTo>
                    <a:pt x="5" y="92"/>
                    <a:pt x="7" y="93"/>
                    <a:pt x="7" y="94"/>
                  </a:cubicBezTo>
                  <a:cubicBezTo>
                    <a:pt x="7" y="94"/>
                    <a:pt x="4" y="92"/>
                    <a:pt x="5" y="94"/>
                  </a:cubicBezTo>
                  <a:cubicBezTo>
                    <a:pt x="5" y="95"/>
                    <a:pt x="8" y="96"/>
                    <a:pt x="8" y="96"/>
                  </a:cubicBezTo>
                  <a:cubicBezTo>
                    <a:pt x="8" y="97"/>
                    <a:pt x="5" y="95"/>
                    <a:pt x="4" y="96"/>
                  </a:cubicBezTo>
                  <a:cubicBezTo>
                    <a:pt x="2" y="96"/>
                    <a:pt x="4" y="93"/>
                    <a:pt x="3" y="93"/>
                  </a:cubicBezTo>
                  <a:cubicBezTo>
                    <a:pt x="3" y="93"/>
                    <a:pt x="1" y="95"/>
                    <a:pt x="2" y="96"/>
                  </a:cubicBezTo>
                  <a:cubicBezTo>
                    <a:pt x="3" y="96"/>
                    <a:pt x="2" y="98"/>
                    <a:pt x="2" y="98"/>
                  </a:cubicBezTo>
                  <a:cubicBezTo>
                    <a:pt x="3" y="99"/>
                    <a:pt x="4" y="97"/>
                    <a:pt x="5" y="96"/>
                  </a:cubicBezTo>
                  <a:cubicBezTo>
                    <a:pt x="5" y="96"/>
                    <a:pt x="5" y="97"/>
                    <a:pt x="5" y="97"/>
                  </a:cubicBezTo>
                  <a:cubicBezTo>
                    <a:pt x="6" y="97"/>
                    <a:pt x="6" y="96"/>
                    <a:pt x="7" y="96"/>
                  </a:cubicBezTo>
                  <a:cubicBezTo>
                    <a:pt x="7" y="96"/>
                    <a:pt x="7" y="98"/>
                    <a:pt x="6" y="98"/>
                  </a:cubicBezTo>
                  <a:cubicBezTo>
                    <a:pt x="4" y="99"/>
                    <a:pt x="8" y="101"/>
                    <a:pt x="8" y="100"/>
                  </a:cubicBezTo>
                  <a:cubicBezTo>
                    <a:pt x="8" y="102"/>
                    <a:pt x="1" y="100"/>
                    <a:pt x="5" y="103"/>
                  </a:cubicBezTo>
                  <a:cubicBezTo>
                    <a:pt x="7" y="104"/>
                    <a:pt x="8" y="105"/>
                    <a:pt x="10" y="105"/>
                  </a:cubicBezTo>
                  <a:cubicBezTo>
                    <a:pt x="10" y="105"/>
                    <a:pt x="13" y="107"/>
                    <a:pt x="14" y="107"/>
                  </a:cubicBezTo>
                  <a:cubicBezTo>
                    <a:pt x="17" y="107"/>
                    <a:pt x="21" y="104"/>
                    <a:pt x="23" y="102"/>
                  </a:cubicBezTo>
                  <a:cubicBezTo>
                    <a:pt x="24" y="100"/>
                    <a:pt x="25" y="100"/>
                    <a:pt x="27" y="99"/>
                  </a:cubicBezTo>
                  <a:cubicBezTo>
                    <a:pt x="28" y="98"/>
                    <a:pt x="28" y="95"/>
                    <a:pt x="29" y="95"/>
                  </a:cubicBezTo>
                  <a:cubicBezTo>
                    <a:pt x="29" y="95"/>
                    <a:pt x="29" y="98"/>
                    <a:pt x="30" y="98"/>
                  </a:cubicBezTo>
                  <a:cubicBezTo>
                    <a:pt x="32" y="99"/>
                    <a:pt x="31" y="99"/>
                    <a:pt x="31" y="100"/>
                  </a:cubicBezTo>
                  <a:cubicBezTo>
                    <a:pt x="32" y="100"/>
                    <a:pt x="33" y="100"/>
                    <a:pt x="34" y="101"/>
                  </a:cubicBezTo>
                  <a:cubicBezTo>
                    <a:pt x="34" y="102"/>
                    <a:pt x="33" y="100"/>
                    <a:pt x="34" y="10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20" name="Freeform 720"/>
            <p:cNvSpPr>
              <a:spLocks noEditPoints="1"/>
            </p:cNvSpPr>
            <p:nvPr/>
          </p:nvSpPr>
          <p:spPr bwMode="auto">
            <a:xfrm>
              <a:off x="12945416" y="4366247"/>
              <a:ext cx="7563702" cy="2637633"/>
            </a:xfrm>
            <a:custGeom>
              <a:avLst/>
              <a:gdLst>
                <a:gd name="T0" fmla="*/ 785 w 810"/>
                <a:gd name="T1" fmla="*/ 109 h 282"/>
                <a:gd name="T2" fmla="*/ 725 w 810"/>
                <a:gd name="T3" fmla="*/ 77 h 282"/>
                <a:gd name="T4" fmla="*/ 665 w 810"/>
                <a:gd name="T5" fmla="*/ 80 h 282"/>
                <a:gd name="T6" fmla="*/ 607 w 810"/>
                <a:gd name="T7" fmla="*/ 65 h 282"/>
                <a:gd name="T8" fmla="*/ 578 w 810"/>
                <a:gd name="T9" fmla="*/ 56 h 282"/>
                <a:gd name="T10" fmla="*/ 555 w 810"/>
                <a:gd name="T11" fmla="*/ 61 h 282"/>
                <a:gd name="T12" fmla="*/ 521 w 810"/>
                <a:gd name="T13" fmla="*/ 59 h 282"/>
                <a:gd name="T14" fmla="*/ 495 w 810"/>
                <a:gd name="T15" fmla="*/ 44 h 282"/>
                <a:gd name="T16" fmla="*/ 469 w 810"/>
                <a:gd name="T17" fmla="*/ 49 h 282"/>
                <a:gd name="T18" fmla="*/ 423 w 810"/>
                <a:gd name="T19" fmla="*/ 43 h 282"/>
                <a:gd name="T20" fmla="*/ 383 w 810"/>
                <a:gd name="T21" fmla="*/ 50 h 282"/>
                <a:gd name="T22" fmla="*/ 423 w 810"/>
                <a:gd name="T23" fmla="*/ 17 h 282"/>
                <a:gd name="T24" fmla="*/ 378 w 810"/>
                <a:gd name="T25" fmla="*/ 7 h 282"/>
                <a:gd name="T26" fmla="*/ 355 w 810"/>
                <a:gd name="T27" fmla="*/ 17 h 282"/>
                <a:gd name="T28" fmla="*/ 320 w 810"/>
                <a:gd name="T29" fmla="*/ 22 h 282"/>
                <a:gd name="T30" fmla="*/ 297 w 810"/>
                <a:gd name="T31" fmla="*/ 32 h 282"/>
                <a:gd name="T32" fmla="*/ 269 w 810"/>
                <a:gd name="T33" fmla="*/ 49 h 282"/>
                <a:gd name="T34" fmla="*/ 247 w 810"/>
                <a:gd name="T35" fmla="*/ 58 h 282"/>
                <a:gd name="T36" fmla="*/ 242 w 810"/>
                <a:gd name="T37" fmla="*/ 50 h 282"/>
                <a:gd name="T38" fmla="*/ 259 w 810"/>
                <a:gd name="T39" fmla="*/ 97 h 282"/>
                <a:gd name="T40" fmla="*/ 227 w 810"/>
                <a:gd name="T41" fmla="*/ 107 h 282"/>
                <a:gd name="T42" fmla="*/ 231 w 810"/>
                <a:gd name="T43" fmla="*/ 88 h 282"/>
                <a:gd name="T44" fmla="*/ 206 w 810"/>
                <a:gd name="T45" fmla="*/ 60 h 282"/>
                <a:gd name="T46" fmla="*/ 191 w 810"/>
                <a:gd name="T47" fmla="*/ 83 h 282"/>
                <a:gd name="T48" fmla="*/ 131 w 810"/>
                <a:gd name="T49" fmla="*/ 90 h 282"/>
                <a:gd name="T50" fmla="*/ 92 w 810"/>
                <a:gd name="T51" fmla="*/ 100 h 282"/>
                <a:gd name="T52" fmla="*/ 84 w 810"/>
                <a:gd name="T53" fmla="*/ 107 h 282"/>
                <a:gd name="T54" fmla="*/ 53 w 810"/>
                <a:gd name="T55" fmla="*/ 120 h 282"/>
                <a:gd name="T56" fmla="*/ 31 w 810"/>
                <a:gd name="T57" fmla="*/ 102 h 282"/>
                <a:gd name="T58" fmla="*/ 29 w 810"/>
                <a:gd name="T59" fmla="*/ 84 h 282"/>
                <a:gd name="T60" fmla="*/ 5 w 810"/>
                <a:gd name="T61" fmla="*/ 88 h 282"/>
                <a:gd name="T62" fmla="*/ 7 w 810"/>
                <a:gd name="T63" fmla="*/ 152 h 282"/>
                <a:gd name="T64" fmla="*/ 16 w 810"/>
                <a:gd name="T65" fmla="*/ 187 h 282"/>
                <a:gd name="T66" fmla="*/ 40 w 810"/>
                <a:gd name="T67" fmla="*/ 223 h 282"/>
                <a:gd name="T68" fmla="*/ 53 w 810"/>
                <a:gd name="T69" fmla="*/ 244 h 282"/>
                <a:gd name="T70" fmla="*/ 82 w 810"/>
                <a:gd name="T71" fmla="*/ 272 h 282"/>
                <a:gd name="T72" fmla="*/ 109 w 810"/>
                <a:gd name="T73" fmla="*/ 250 h 282"/>
                <a:gd name="T74" fmla="*/ 108 w 810"/>
                <a:gd name="T75" fmla="*/ 222 h 282"/>
                <a:gd name="T76" fmla="*/ 160 w 810"/>
                <a:gd name="T77" fmla="*/ 223 h 282"/>
                <a:gd name="T78" fmla="*/ 196 w 810"/>
                <a:gd name="T79" fmla="*/ 196 h 282"/>
                <a:gd name="T80" fmla="*/ 252 w 810"/>
                <a:gd name="T81" fmla="*/ 204 h 282"/>
                <a:gd name="T82" fmla="*/ 331 w 810"/>
                <a:gd name="T83" fmla="*/ 226 h 282"/>
                <a:gd name="T84" fmla="*/ 415 w 810"/>
                <a:gd name="T85" fmla="*/ 231 h 282"/>
                <a:gd name="T86" fmla="*/ 483 w 810"/>
                <a:gd name="T87" fmla="*/ 207 h 282"/>
                <a:gd name="T88" fmla="*/ 521 w 810"/>
                <a:gd name="T89" fmla="*/ 258 h 282"/>
                <a:gd name="T90" fmla="*/ 558 w 810"/>
                <a:gd name="T91" fmla="*/ 226 h 282"/>
                <a:gd name="T92" fmla="*/ 543 w 810"/>
                <a:gd name="T93" fmla="*/ 199 h 282"/>
                <a:gd name="T94" fmla="*/ 591 w 810"/>
                <a:gd name="T95" fmla="*/ 162 h 282"/>
                <a:gd name="T96" fmla="*/ 627 w 810"/>
                <a:gd name="T97" fmla="*/ 165 h 282"/>
                <a:gd name="T98" fmla="*/ 657 w 810"/>
                <a:gd name="T99" fmla="*/ 153 h 282"/>
                <a:gd name="T100" fmla="*/ 669 w 810"/>
                <a:gd name="T101" fmla="*/ 154 h 282"/>
                <a:gd name="T102" fmla="*/ 649 w 810"/>
                <a:gd name="T103" fmla="*/ 210 h 282"/>
                <a:gd name="T104" fmla="*/ 667 w 810"/>
                <a:gd name="T105" fmla="*/ 171 h 282"/>
                <a:gd name="T106" fmla="*/ 710 w 810"/>
                <a:gd name="T107" fmla="*/ 156 h 282"/>
                <a:gd name="T108" fmla="*/ 738 w 810"/>
                <a:gd name="T109" fmla="*/ 121 h 282"/>
                <a:gd name="T110" fmla="*/ 765 w 810"/>
                <a:gd name="T111" fmla="*/ 116 h 282"/>
                <a:gd name="T112" fmla="*/ 802 w 810"/>
                <a:gd name="T113" fmla="*/ 115 h 282"/>
                <a:gd name="T114" fmla="*/ 388 w 810"/>
                <a:gd name="T115" fmla="*/ 21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10" h="282">
                  <a:moveTo>
                    <a:pt x="808" y="111"/>
                  </a:moveTo>
                  <a:cubicBezTo>
                    <a:pt x="806" y="109"/>
                    <a:pt x="803" y="108"/>
                    <a:pt x="801" y="106"/>
                  </a:cubicBezTo>
                  <a:cubicBezTo>
                    <a:pt x="800" y="105"/>
                    <a:pt x="799" y="104"/>
                    <a:pt x="797" y="103"/>
                  </a:cubicBezTo>
                  <a:cubicBezTo>
                    <a:pt x="796" y="103"/>
                    <a:pt x="794" y="103"/>
                    <a:pt x="793" y="102"/>
                  </a:cubicBezTo>
                  <a:cubicBezTo>
                    <a:pt x="793" y="103"/>
                    <a:pt x="794" y="103"/>
                    <a:pt x="794" y="103"/>
                  </a:cubicBezTo>
                  <a:cubicBezTo>
                    <a:pt x="795" y="103"/>
                    <a:pt x="792" y="104"/>
                    <a:pt x="791" y="103"/>
                  </a:cubicBezTo>
                  <a:cubicBezTo>
                    <a:pt x="791" y="103"/>
                    <a:pt x="792" y="103"/>
                    <a:pt x="792" y="102"/>
                  </a:cubicBezTo>
                  <a:cubicBezTo>
                    <a:pt x="791" y="101"/>
                    <a:pt x="786" y="103"/>
                    <a:pt x="785" y="102"/>
                  </a:cubicBezTo>
                  <a:cubicBezTo>
                    <a:pt x="787" y="103"/>
                    <a:pt x="787" y="103"/>
                    <a:pt x="787" y="106"/>
                  </a:cubicBezTo>
                  <a:cubicBezTo>
                    <a:pt x="786" y="107"/>
                    <a:pt x="788" y="109"/>
                    <a:pt x="788" y="109"/>
                  </a:cubicBezTo>
                  <a:cubicBezTo>
                    <a:pt x="787" y="109"/>
                    <a:pt x="787" y="108"/>
                    <a:pt x="787" y="108"/>
                  </a:cubicBezTo>
                  <a:cubicBezTo>
                    <a:pt x="786" y="107"/>
                    <a:pt x="786" y="109"/>
                    <a:pt x="785" y="109"/>
                  </a:cubicBezTo>
                  <a:cubicBezTo>
                    <a:pt x="785" y="109"/>
                    <a:pt x="783" y="105"/>
                    <a:pt x="783" y="105"/>
                  </a:cubicBezTo>
                  <a:cubicBezTo>
                    <a:pt x="783" y="104"/>
                    <a:pt x="783" y="104"/>
                    <a:pt x="783" y="104"/>
                  </a:cubicBezTo>
                  <a:cubicBezTo>
                    <a:pt x="783" y="103"/>
                    <a:pt x="782" y="102"/>
                    <a:pt x="783" y="101"/>
                  </a:cubicBezTo>
                  <a:cubicBezTo>
                    <a:pt x="784" y="99"/>
                    <a:pt x="782" y="100"/>
                    <a:pt x="781" y="99"/>
                  </a:cubicBezTo>
                  <a:cubicBezTo>
                    <a:pt x="781" y="98"/>
                    <a:pt x="779" y="97"/>
                    <a:pt x="778" y="97"/>
                  </a:cubicBezTo>
                  <a:cubicBezTo>
                    <a:pt x="771" y="93"/>
                    <a:pt x="765" y="89"/>
                    <a:pt x="758" y="87"/>
                  </a:cubicBezTo>
                  <a:cubicBezTo>
                    <a:pt x="756" y="86"/>
                    <a:pt x="755" y="85"/>
                    <a:pt x="754" y="84"/>
                  </a:cubicBezTo>
                  <a:cubicBezTo>
                    <a:pt x="753" y="83"/>
                    <a:pt x="751" y="82"/>
                    <a:pt x="749" y="82"/>
                  </a:cubicBezTo>
                  <a:cubicBezTo>
                    <a:pt x="746" y="81"/>
                    <a:pt x="743" y="80"/>
                    <a:pt x="739" y="78"/>
                  </a:cubicBezTo>
                  <a:cubicBezTo>
                    <a:pt x="736" y="78"/>
                    <a:pt x="732" y="78"/>
                    <a:pt x="730" y="78"/>
                  </a:cubicBezTo>
                  <a:cubicBezTo>
                    <a:pt x="728" y="78"/>
                    <a:pt x="727" y="78"/>
                    <a:pt x="726" y="78"/>
                  </a:cubicBezTo>
                  <a:cubicBezTo>
                    <a:pt x="726" y="78"/>
                    <a:pt x="725" y="77"/>
                    <a:pt x="725" y="77"/>
                  </a:cubicBezTo>
                  <a:cubicBezTo>
                    <a:pt x="724" y="78"/>
                    <a:pt x="724" y="79"/>
                    <a:pt x="723" y="78"/>
                  </a:cubicBezTo>
                  <a:cubicBezTo>
                    <a:pt x="720" y="78"/>
                    <a:pt x="717" y="77"/>
                    <a:pt x="714" y="76"/>
                  </a:cubicBezTo>
                  <a:cubicBezTo>
                    <a:pt x="713" y="76"/>
                    <a:pt x="710" y="75"/>
                    <a:pt x="710" y="77"/>
                  </a:cubicBezTo>
                  <a:cubicBezTo>
                    <a:pt x="709" y="79"/>
                    <a:pt x="708" y="79"/>
                    <a:pt x="710" y="80"/>
                  </a:cubicBezTo>
                  <a:cubicBezTo>
                    <a:pt x="712" y="82"/>
                    <a:pt x="714" y="86"/>
                    <a:pt x="709" y="87"/>
                  </a:cubicBezTo>
                  <a:cubicBezTo>
                    <a:pt x="708" y="88"/>
                    <a:pt x="705" y="88"/>
                    <a:pt x="704" y="86"/>
                  </a:cubicBezTo>
                  <a:cubicBezTo>
                    <a:pt x="703" y="85"/>
                    <a:pt x="703" y="84"/>
                    <a:pt x="700" y="84"/>
                  </a:cubicBezTo>
                  <a:cubicBezTo>
                    <a:pt x="697" y="83"/>
                    <a:pt x="699" y="82"/>
                    <a:pt x="698" y="81"/>
                  </a:cubicBezTo>
                  <a:cubicBezTo>
                    <a:pt x="698" y="80"/>
                    <a:pt x="695" y="79"/>
                    <a:pt x="694" y="80"/>
                  </a:cubicBezTo>
                  <a:cubicBezTo>
                    <a:pt x="691" y="83"/>
                    <a:pt x="686" y="80"/>
                    <a:pt x="682" y="80"/>
                  </a:cubicBezTo>
                  <a:cubicBezTo>
                    <a:pt x="678" y="80"/>
                    <a:pt x="674" y="79"/>
                    <a:pt x="670" y="79"/>
                  </a:cubicBezTo>
                  <a:cubicBezTo>
                    <a:pt x="668" y="79"/>
                    <a:pt x="667" y="79"/>
                    <a:pt x="665" y="80"/>
                  </a:cubicBezTo>
                  <a:cubicBezTo>
                    <a:pt x="663" y="81"/>
                    <a:pt x="664" y="84"/>
                    <a:pt x="664" y="86"/>
                  </a:cubicBezTo>
                  <a:cubicBezTo>
                    <a:pt x="664" y="86"/>
                    <a:pt x="664" y="86"/>
                    <a:pt x="664" y="86"/>
                  </a:cubicBezTo>
                  <a:cubicBezTo>
                    <a:pt x="663" y="86"/>
                    <a:pt x="662" y="81"/>
                    <a:pt x="661" y="80"/>
                  </a:cubicBezTo>
                  <a:cubicBezTo>
                    <a:pt x="660" y="80"/>
                    <a:pt x="656" y="80"/>
                    <a:pt x="655" y="78"/>
                  </a:cubicBezTo>
                  <a:cubicBezTo>
                    <a:pt x="655" y="75"/>
                    <a:pt x="659" y="74"/>
                    <a:pt x="655" y="71"/>
                  </a:cubicBezTo>
                  <a:cubicBezTo>
                    <a:pt x="653" y="70"/>
                    <a:pt x="651" y="69"/>
                    <a:pt x="648" y="68"/>
                  </a:cubicBezTo>
                  <a:cubicBezTo>
                    <a:pt x="642" y="66"/>
                    <a:pt x="635" y="68"/>
                    <a:pt x="629" y="69"/>
                  </a:cubicBezTo>
                  <a:cubicBezTo>
                    <a:pt x="626" y="69"/>
                    <a:pt x="623" y="69"/>
                    <a:pt x="619" y="69"/>
                  </a:cubicBezTo>
                  <a:cubicBezTo>
                    <a:pt x="618" y="69"/>
                    <a:pt x="618" y="69"/>
                    <a:pt x="617" y="69"/>
                  </a:cubicBezTo>
                  <a:cubicBezTo>
                    <a:pt x="615" y="68"/>
                    <a:pt x="617" y="68"/>
                    <a:pt x="618" y="67"/>
                  </a:cubicBezTo>
                  <a:cubicBezTo>
                    <a:pt x="618" y="66"/>
                    <a:pt x="613" y="65"/>
                    <a:pt x="613" y="65"/>
                  </a:cubicBezTo>
                  <a:cubicBezTo>
                    <a:pt x="612" y="64"/>
                    <a:pt x="608" y="65"/>
                    <a:pt x="607" y="65"/>
                  </a:cubicBezTo>
                  <a:cubicBezTo>
                    <a:pt x="607" y="65"/>
                    <a:pt x="611" y="64"/>
                    <a:pt x="610" y="63"/>
                  </a:cubicBezTo>
                  <a:cubicBezTo>
                    <a:pt x="609" y="63"/>
                    <a:pt x="608" y="64"/>
                    <a:pt x="607" y="64"/>
                  </a:cubicBezTo>
                  <a:cubicBezTo>
                    <a:pt x="606" y="63"/>
                    <a:pt x="604" y="62"/>
                    <a:pt x="604" y="62"/>
                  </a:cubicBezTo>
                  <a:cubicBezTo>
                    <a:pt x="603" y="62"/>
                    <a:pt x="600" y="60"/>
                    <a:pt x="602" y="60"/>
                  </a:cubicBezTo>
                  <a:cubicBezTo>
                    <a:pt x="603" y="60"/>
                    <a:pt x="605" y="60"/>
                    <a:pt x="606" y="60"/>
                  </a:cubicBezTo>
                  <a:cubicBezTo>
                    <a:pt x="609" y="60"/>
                    <a:pt x="605" y="57"/>
                    <a:pt x="604" y="57"/>
                  </a:cubicBezTo>
                  <a:cubicBezTo>
                    <a:pt x="602" y="55"/>
                    <a:pt x="597" y="56"/>
                    <a:pt x="594" y="55"/>
                  </a:cubicBezTo>
                  <a:cubicBezTo>
                    <a:pt x="592" y="55"/>
                    <a:pt x="591" y="57"/>
                    <a:pt x="589" y="59"/>
                  </a:cubicBezTo>
                  <a:cubicBezTo>
                    <a:pt x="589" y="59"/>
                    <a:pt x="582" y="63"/>
                    <a:pt x="582" y="60"/>
                  </a:cubicBezTo>
                  <a:cubicBezTo>
                    <a:pt x="583" y="58"/>
                    <a:pt x="584" y="60"/>
                    <a:pt x="586" y="59"/>
                  </a:cubicBezTo>
                  <a:cubicBezTo>
                    <a:pt x="586" y="59"/>
                    <a:pt x="585" y="56"/>
                    <a:pt x="584" y="56"/>
                  </a:cubicBezTo>
                  <a:cubicBezTo>
                    <a:pt x="584" y="56"/>
                    <a:pt x="578" y="56"/>
                    <a:pt x="578" y="56"/>
                  </a:cubicBezTo>
                  <a:cubicBezTo>
                    <a:pt x="579" y="55"/>
                    <a:pt x="581" y="54"/>
                    <a:pt x="583" y="54"/>
                  </a:cubicBezTo>
                  <a:cubicBezTo>
                    <a:pt x="584" y="55"/>
                    <a:pt x="591" y="55"/>
                    <a:pt x="591" y="55"/>
                  </a:cubicBezTo>
                  <a:cubicBezTo>
                    <a:pt x="591" y="54"/>
                    <a:pt x="585" y="54"/>
                    <a:pt x="584" y="53"/>
                  </a:cubicBezTo>
                  <a:cubicBezTo>
                    <a:pt x="582" y="53"/>
                    <a:pt x="580" y="53"/>
                    <a:pt x="578" y="53"/>
                  </a:cubicBezTo>
                  <a:cubicBezTo>
                    <a:pt x="574" y="52"/>
                    <a:pt x="570" y="52"/>
                    <a:pt x="566" y="51"/>
                  </a:cubicBezTo>
                  <a:cubicBezTo>
                    <a:pt x="565" y="51"/>
                    <a:pt x="561" y="50"/>
                    <a:pt x="561" y="50"/>
                  </a:cubicBezTo>
                  <a:cubicBezTo>
                    <a:pt x="561" y="51"/>
                    <a:pt x="562" y="52"/>
                    <a:pt x="561" y="52"/>
                  </a:cubicBezTo>
                  <a:cubicBezTo>
                    <a:pt x="560" y="53"/>
                    <a:pt x="559" y="53"/>
                    <a:pt x="558" y="53"/>
                  </a:cubicBezTo>
                  <a:cubicBezTo>
                    <a:pt x="557" y="53"/>
                    <a:pt x="552" y="54"/>
                    <a:pt x="553" y="56"/>
                  </a:cubicBezTo>
                  <a:cubicBezTo>
                    <a:pt x="554" y="58"/>
                    <a:pt x="556" y="55"/>
                    <a:pt x="557" y="56"/>
                  </a:cubicBezTo>
                  <a:cubicBezTo>
                    <a:pt x="557" y="56"/>
                    <a:pt x="554" y="57"/>
                    <a:pt x="555" y="59"/>
                  </a:cubicBezTo>
                  <a:cubicBezTo>
                    <a:pt x="556" y="59"/>
                    <a:pt x="555" y="60"/>
                    <a:pt x="555" y="61"/>
                  </a:cubicBezTo>
                  <a:cubicBezTo>
                    <a:pt x="556" y="61"/>
                    <a:pt x="557" y="62"/>
                    <a:pt x="557" y="63"/>
                  </a:cubicBezTo>
                  <a:cubicBezTo>
                    <a:pt x="557" y="63"/>
                    <a:pt x="553" y="63"/>
                    <a:pt x="552" y="63"/>
                  </a:cubicBezTo>
                  <a:cubicBezTo>
                    <a:pt x="550" y="63"/>
                    <a:pt x="552" y="62"/>
                    <a:pt x="552" y="62"/>
                  </a:cubicBezTo>
                  <a:cubicBezTo>
                    <a:pt x="551" y="61"/>
                    <a:pt x="548" y="62"/>
                    <a:pt x="548" y="62"/>
                  </a:cubicBezTo>
                  <a:cubicBezTo>
                    <a:pt x="546" y="63"/>
                    <a:pt x="544" y="62"/>
                    <a:pt x="543" y="62"/>
                  </a:cubicBezTo>
                  <a:cubicBezTo>
                    <a:pt x="542" y="62"/>
                    <a:pt x="546" y="63"/>
                    <a:pt x="546" y="63"/>
                  </a:cubicBezTo>
                  <a:cubicBezTo>
                    <a:pt x="549" y="64"/>
                    <a:pt x="546" y="66"/>
                    <a:pt x="545" y="65"/>
                  </a:cubicBezTo>
                  <a:cubicBezTo>
                    <a:pt x="544" y="65"/>
                    <a:pt x="544" y="64"/>
                    <a:pt x="544" y="63"/>
                  </a:cubicBezTo>
                  <a:cubicBezTo>
                    <a:pt x="543" y="63"/>
                    <a:pt x="542" y="63"/>
                    <a:pt x="541" y="63"/>
                  </a:cubicBezTo>
                  <a:cubicBezTo>
                    <a:pt x="539" y="62"/>
                    <a:pt x="537" y="61"/>
                    <a:pt x="534" y="62"/>
                  </a:cubicBezTo>
                  <a:cubicBezTo>
                    <a:pt x="531" y="62"/>
                    <a:pt x="529" y="65"/>
                    <a:pt x="526" y="63"/>
                  </a:cubicBezTo>
                  <a:cubicBezTo>
                    <a:pt x="524" y="62"/>
                    <a:pt x="522" y="61"/>
                    <a:pt x="521" y="59"/>
                  </a:cubicBezTo>
                  <a:cubicBezTo>
                    <a:pt x="520" y="58"/>
                    <a:pt x="518" y="62"/>
                    <a:pt x="517" y="62"/>
                  </a:cubicBezTo>
                  <a:cubicBezTo>
                    <a:pt x="516" y="64"/>
                    <a:pt x="515" y="70"/>
                    <a:pt x="512" y="69"/>
                  </a:cubicBezTo>
                  <a:cubicBezTo>
                    <a:pt x="510" y="68"/>
                    <a:pt x="508" y="68"/>
                    <a:pt x="506" y="66"/>
                  </a:cubicBezTo>
                  <a:cubicBezTo>
                    <a:pt x="505" y="65"/>
                    <a:pt x="503" y="63"/>
                    <a:pt x="502" y="62"/>
                  </a:cubicBezTo>
                  <a:cubicBezTo>
                    <a:pt x="501" y="60"/>
                    <a:pt x="499" y="59"/>
                    <a:pt x="498" y="58"/>
                  </a:cubicBezTo>
                  <a:cubicBezTo>
                    <a:pt x="496" y="56"/>
                    <a:pt x="500" y="57"/>
                    <a:pt x="501" y="57"/>
                  </a:cubicBezTo>
                  <a:cubicBezTo>
                    <a:pt x="502" y="57"/>
                    <a:pt x="504" y="56"/>
                    <a:pt x="504" y="55"/>
                  </a:cubicBezTo>
                  <a:cubicBezTo>
                    <a:pt x="504" y="55"/>
                    <a:pt x="499" y="52"/>
                    <a:pt x="499" y="52"/>
                  </a:cubicBezTo>
                  <a:cubicBezTo>
                    <a:pt x="499" y="52"/>
                    <a:pt x="502" y="52"/>
                    <a:pt x="502" y="51"/>
                  </a:cubicBezTo>
                  <a:cubicBezTo>
                    <a:pt x="501" y="50"/>
                    <a:pt x="499" y="50"/>
                    <a:pt x="499" y="50"/>
                  </a:cubicBezTo>
                  <a:cubicBezTo>
                    <a:pt x="499" y="48"/>
                    <a:pt x="504" y="47"/>
                    <a:pt x="499" y="46"/>
                  </a:cubicBezTo>
                  <a:cubicBezTo>
                    <a:pt x="498" y="46"/>
                    <a:pt x="497" y="44"/>
                    <a:pt x="495" y="44"/>
                  </a:cubicBezTo>
                  <a:cubicBezTo>
                    <a:pt x="494" y="44"/>
                    <a:pt x="492" y="43"/>
                    <a:pt x="491" y="44"/>
                  </a:cubicBezTo>
                  <a:cubicBezTo>
                    <a:pt x="490" y="44"/>
                    <a:pt x="490" y="45"/>
                    <a:pt x="489" y="45"/>
                  </a:cubicBezTo>
                  <a:cubicBezTo>
                    <a:pt x="488" y="44"/>
                    <a:pt x="488" y="44"/>
                    <a:pt x="487" y="44"/>
                  </a:cubicBezTo>
                  <a:cubicBezTo>
                    <a:pt x="486" y="44"/>
                    <a:pt x="484" y="44"/>
                    <a:pt x="483" y="43"/>
                  </a:cubicBezTo>
                  <a:cubicBezTo>
                    <a:pt x="482" y="43"/>
                    <a:pt x="481" y="43"/>
                    <a:pt x="480" y="41"/>
                  </a:cubicBezTo>
                  <a:cubicBezTo>
                    <a:pt x="479" y="41"/>
                    <a:pt x="480" y="40"/>
                    <a:pt x="478" y="41"/>
                  </a:cubicBezTo>
                  <a:cubicBezTo>
                    <a:pt x="478" y="41"/>
                    <a:pt x="477" y="42"/>
                    <a:pt x="476" y="42"/>
                  </a:cubicBezTo>
                  <a:cubicBezTo>
                    <a:pt x="475" y="42"/>
                    <a:pt x="475" y="41"/>
                    <a:pt x="474" y="42"/>
                  </a:cubicBezTo>
                  <a:cubicBezTo>
                    <a:pt x="474" y="43"/>
                    <a:pt x="473" y="44"/>
                    <a:pt x="473" y="45"/>
                  </a:cubicBezTo>
                  <a:cubicBezTo>
                    <a:pt x="473" y="46"/>
                    <a:pt x="475" y="46"/>
                    <a:pt x="474" y="47"/>
                  </a:cubicBezTo>
                  <a:cubicBezTo>
                    <a:pt x="473" y="48"/>
                    <a:pt x="474" y="48"/>
                    <a:pt x="473" y="48"/>
                  </a:cubicBezTo>
                  <a:cubicBezTo>
                    <a:pt x="472" y="48"/>
                    <a:pt x="470" y="48"/>
                    <a:pt x="469" y="49"/>
                  </a:cubicBezTo>
                  <a:cubicBezTo>
                    <a:pt x="470" y="48"/>
                    <a:pt x="473" y="50"/>
                    <a:pt x="473" y="50"/>
                  </a:cubicBezTo>
                  <a:cubicBezTo>
                    <a:pt x="472" y="51"/>
                    <a:pt x="469" y="49"/>
                    <a:pt x="467" y="49"/>
                  </a:cubicBezTo>
                  <a:cubicBezTo>
                    <a:pt x="465" y="49"/>
                    <a:pt x="462" y="49"/>
                    <a:pt x="459" y="49"/>
                  </a:cubicBezTo>
                  <a:cubicBezTo>
                    <a:pt x="458" y="49"/>
                    <a:pt x="458" y="48"/>
                    <a:pt x="457" y="48"/>
                  </a:cubicBezTo>
                  <a:cubicBezTo>
                    <a:pt x="456" y="47"/>
                    <a:pt x="453" y="48"/>
                    <a:pt x="452" y="48"/>
                  </a:cubicBezTo>
                  <a:cubicBezTo>
                    <a:pt x="451" y="47"/>
                    <a:pt x="449" y="47"/>
                    <a:pt x="448" y="46"/>
                  </a:cubicBezTo>
                  <a:cubicBezTo>
                    <a:pt x="448" y="45"/>
                    <a:pt x="450" y="45"/>
                    <a:pt x="450" y="44"/>
                  </a:cubicBezTo>
                  <a:cubicBezTo>
                    <a:pt x="451" y="43"/>
                    <a:pt x="442" y="43"/>
                    <a:pt x="441" y="43"/>
                  </a:cubicBezTo>
                  <a:cubicBezTo>
                    <a:pt x="436" y="42"/>
                    <a:pt x="432" y="43"/>
                    <a:pt x="427" y="43"/>
                  </a:cubicBezTo>
                  <a:cubicBezTo>
                    <a:pt x="424" y="43"/>
                    <a:pt x="425" y="43"/>
                    <a:pt x="426" y="45"/>
                  </a:cubicBezTo>
                  <a:cubicBezTo>
                    <a:pt x="426" y="46"/>
                    <a:pt x="424" y="45"/>
                    <a:pt x="424" y="45"/>
                  </a:cubicBezTo>
                  <a:cubicBezTo>
                    <a:pt x="422" y="45"/>
                    <a:pt x="423" y="44"/>
                    <a:pt x="423" y="43"/>
                  </a:cubicBezTo>
                  <a:cubicBezTo>
                    <a:pt x="423" y="41"/>
                    <a:pt x="422" y="38"/>
                    <a:pt x="420" y="40"/>
                  </a:cubicBezTo>
                  <a:cubicBezTo>
                    <a:pt x="420" y="42"/>
                    <a:pt x="416" y="42"/>
                    <a:pt x="414" y="41"/>
                  </a:cubicBezTo>
                  <a:cubicBezTo>
                    <a:pt x="413" y="40"/>
                    <a:pt x="415" y="38"/>
                    <a:pt x="411" y="39"/>
                  </a:cubicBezTo>
                  <a:cubicBezTo>
                    <a:pt x="410" y="39"/>
                    <a:pt x="409" y="39"/>
                    <a:pt x="408" y="39"/>
                  </a:cubicBezTo>
                  <a:cubicBezTo>
                    <a:pt x="407" y="38"/>
                    <a:pt x="406" y="39"/>
                    <a:pt x="404" y="40"/>
                  </a:cubicBezTo>
                  <a:cubicBezTo>
                    <a:pt x="402" y="42"/>
                    <a:pt x="407" y="41"/>
                    <a:pt x="407" y="42"/>
                  </a:cubicBezTo>
                  <a:cubicBezTo>
                    <a:pt x="407" y="44"/>
                    <a:pt x="403" y="43"/>
                    <a:pt x="402" y="44"/>
                  </a:cubicBezTo>
                  <a:cubicBezTo>
                    <a:pt x="401" y="45"/>
                    <a:pt x="399" y="45"/>
                    <a:pt x="397" y="46"/>
                  </a:cubicBezTo>
                  <a:cubicBezTo>
                    <a:pt x="395" y="47"/>
                    <a:pt x="393" y="47"/>
                    <a:pt x="390" y="47"/>
                  </a:cubicBezTo>
                  <a:cubicBezTo>
                    <a:pt x="388" y="47"/>
                    <a:pt x="388" y="47"/>
                    <a:pt x="387" y="49"/>
                  </a:cubicBezTo>
                  <a:cubicBezTo>
                    <a:pt x="386" y="50"/>
                    <a:pt x="382" y="51"/>
                    <a:pt x="381" y="51"/>
                  </a:cubicBezTo>
                  <a:cubicBezTo>
                    <a:pt x="381" y="50"/>
                    <a:pt x="383" y="50"/>
                    <a:pt x="383" y="50"/>
                  </a:cubicBezTo>
                  <a:cubicBezTo>
                    <a:pt x="385" y="49"/>
                    <a:pt x="385" y="47"/>
                    <a:pt x="386" y="46"/>
                  </a:cubicBezTo>
                  <a:cubicBezTo>
                    <a:pt x="387" y="44"/>
                    <a:pt x="388" y="46"/>
                    <a:pt x="389" y="45"/>
                  </a:cubicBezTo>
                  <a:cubicBezTo>
                    <a:pt x="390" y="45"/>
                    <a:pt x="390" y="44"/>
                    <a:pt x="391" y="44"/>
                  </a:cubicBezTo>
                  <a:cubicBezTo>
                    <a:pt x="394" y="42"/>
                    <a:pt x="398" y="41"/>
                    <a:pt x="401" y="39"/>
                  </a:cubicBezTo>
                  <a:cubicBezTo>
                    <a:pt x="403" y="38"/>
                    <a:pt x="405" y="37"/>
                    <a:pt x="407" y="36"/>
                  </a:cubicBezTo>
                  <a:cubicBezTo>
                    <a:pt x="411" y="33"/>
                    <a:pt x="416" y="31"/>
                    <a:pt x="420" y="29"/>
                  </a:cubicBezTo>
                  <a:cubicBezTo>
                    <a:pt x="423" y="28"/>
                    <a:pt x="426" y="26"/>
                    <a:pt x="423" y="23"/>
                  </a:cubicBezTo>
                  <a:cubicBezTo>
                    <a:pt x="422" y="22"/>
                    <a:pt x="422" y="24"/>
                    <a:pt x="421" y="23"/>
                  </a:cubicBezTo>
                  <a:cubicBezTo>
                    <a:pt x="420" y="22"/>
                    <a:pt x="419" y="22"/>
                    <a:pt x="418" y="21"/>
                  </a:cubicBezTo>
                  <a:cubicBezTo>
                    <a:pt x="418" y="20"/>
                    <a:pt x="423" y="22"/>
                    <a:pt x="423" y="22"/>
                  </a:cubicBezTo>
                  <a:cubicBezTo>
                    <a:pt x="424" y="22"/>
                    <a:pt x="427" y="22"/>
                    <a:pt x="425" y="20"/>
                  </a:cubicBezTo>
                  <a:cubicBezTo>
                    <a:pt x="424" y="19"/>
                    <a:pt x="424" y="18"/>
                    <a:pt x="423" y="17"/>
                  </a:cubicBezTo>
                  <a:cubicBezTo>
                    <a:pt x="422" y="15"/>
                    <a:pt x="421" y="19"/>
                    <a:pt x="420" y="19"/>
                  </a:cubicBezTo>
                  <a:cubicBezTo>
                    <a:pt x="420" y="18"/>
                    <a:pt x="420" y="17"/>
                    <a:pt x="420" y="17"/>
                  </a:cubicBezTo>
                  <a:cubicBezTo>
                    <a:pt x="420" y="16"/>
                    <a:pt x="420" y="16"/>
                    <a:pt x="419" y="15"/>
                  </a:cubicBezTo>
                  <a:cubicBezTo>
                    <a:pt x="419" y="14"/>
                    <a:pt x="417" y="13"/>
                    <a:pt x="416" y="13"/>
                  </a:cubicBezTo>
                  <a:cubicBezTo>
                    <a:pt x="414" y="12"/>
                    <a:pt x="413" y="12"/>
                    <a:pt x="411" y="11"/>
                  </a:cubicBezTo>
                  <a:cubicBezTo>
                    <a:pt x="409" y="11"/>
                    <a:pt x="409" y="11"/>
                    <a:pt x="406" y="12"/>
                  </a:cubicBezTo>
                  <a:cubicBezTo>
                    <a:pt x="404" y="12"/>
                    <a:pt x="397" y="9"/>
                    <a:pt x="396" y="12"/>
                  </a:cubicBezTo>
                  <a:cubicBezTo>
                    <a:pt x="395" y="13"/>
                    <a:pt x="389" y="14"/>
                    <a:pt x="388" y="13"/>
                  </a:cubicBezTo>
                  <a:cubicBezTo>
                    <a:pt x="388" y="13"/>
                    <a:pt x="394" y="9"/>
                    <a:pt x="392" y="8"/>
                  </a:cubicBezTo>
                  <a:cubicBezTo>
                    <a:pt x="392" y="8"/>
                    <a:pt x="385" y="9"/>
                    <a:pt x="384" y="8"/>
                  </a:cubicBezTo>
                  <a:cubicBezTo>
                    <a:pt x="384" y="7"/>
                    <a:pt x="386" y="7"/>
                    <a:pt x="386" y="7"/>
                  </a:cubicBezTo>
                  <a:cubicBezTo>
                    <a:pt x="386" y="6"/>
                    <a:pt x="378" y="7"/>
                    <a:pt x="378" y="7"/>
                  </a:cubicBezTo>
                  <a:cubicBezTo>
                    <a:pt x="379" y="5"/>
                    <a:pt x="383" y="6"/>
                    <a:pt x="384" y="5"/>
                  </a:cubicBezTo>
                  <a:cubicBezTo>
                    <a:pt x="385" y="4"/>
                    <a:pt x="387" y="5"/>
                    <a:pt x="386" y="4"/>
                  </a:cubicBezTo>
                  <a:cubicBezTo>
                    <a:pt x="386" y="3"/>
                    <a:pt x="386" y="2"/>
                    <a:pt x="385" y="2"/>
                  </a:cubicBezTo>
                  <a:cubicBezTo>
                    <a:pt x="382" y="2"/>
                    <a:pt x="381" y="1"/>
                    <a:pt x="378" y="1"/>
                  </a:cubicBezTo>
                  <a:cubicBezTo>
                    <a:pt x="376" y="0"/>
                    <a:pt x="374" y="1"/>
                    <a:pt x="372" y="2"/>
                  </a:cubicBezTo>
                  <a:cubicBezTo>
                    <a:pt x="368" y="3"/>
                    <a:pt x="364" y="6"/>
                    <a:pt x="362" y="8"/>
                  </a:cubicBezTo>
                  <a:cubicBezTo>
                    <a:pt x="361" y="9"/>
                    <a:pt x="361" y="9"/>
                    <a:pt x="362" y="10"/>
                  </a:cubicBezTo>
                  <a:cubicBezTo>
                    <a:pt x="363" y="10"/>
                    <a:pt x="362" y="11"/>
                    <a:pt x="362" y="12"/>
                  </a:cubicBezTo>
                  <a:cubicBezTo>
                    <a:pt x="362" y="14"/>
                    <a:pt x="366" y="13"/>
                    <a:pt x="366" y="14"/>
                  </a:cubicBezTo>
                  <a:cubicBezTo>
                    <a:pt x="366" y="13"/>
                    <a:pt x="361" y="14"/>
                    <a:pt x="360" y="14"/>
                  </a:cubicBezTo>
                  <a:cubicBezTo>
                    <a:pt x="359" y="14"/>
                    <a:pt x="353" y="13"/>
                    <a:pt x="352" y="14"/>
                  </a:cubicBezTo>
                  <a:cubicBezTo>
                    <a:pt x="352" y="13"/>
                    <a:pt x="355" y="17"/>
                    <a:pt x="355" y="17"/>
                  </a:cubicBezTo>
                  <a:cubicBezTo>
                    <a:pt x="356" y="18"/>
                    <a:pt x="351" y="16"/>
                    <a:pt x="350" y="16"/>
                  </a:cubicBezTo>
                  <a:cubicBezTo>
                    <a:pt x="349" y="16"/>
                    <a:pt x="347" y="17"/>
                    <a:pt x="345" y="18"/>
                  </a:cubicBezTo>
                  <a:cubicBezTo>
                    <a:pt x="345" y="18"/>
                    <a:pt x="345" y="18"/>
                    <a:pt x="344" y="18"/>
                  </a:cubicBezTo>
                  <a:cubicBezTo>
                    <a:pt x="342" y="18"/>
                    <a:pt x="344" y="18"/>
                    <a:pt x="343" y="17"/>
                  </a:cubicBezTo>
                  <a:cubicBezTo>
                    <a:pt x="343" y="18"/>
                    <a:pt x="338" y="20"/>
                    <a:pt x="338" y="20"/>
                  </a:cubicBezTo>
                  <a:cubicBezTo>
                    <a:pt x="338" y="19"/>
                    <a:pt x="340" y="18"/>
                    <a:pt x="340" y="18"/>
                  </a:cubicBezTo>
                  <a:cubicBezTo>
                    <a:pt x="340" y="17"/>
                    <a:pt x="335" y="18"/>
                    <a:pt x="334" y="17"/>
                  </a:cubicBezTo>
                  <a:cubicBezTo>
                    <a:pt x="334" y="17"/>
                    <a:pt x="336" y="16"/>
                    <a:pt x="336" y="16"/>
                  </a:cubicBezTo>
                  <a:cubicBezTo>
                    <a:pt x="335" y="17"/>
                    <a:pt x="330" y="18"/>
                    <a:pt x="328" y="18"/>
                  </a:cubicBezTo>
                  <a:cubicBezTo>
                    <a:pt x="323" y="19"/>
                    <a:pt x="329" y="19"/>
                    <a:pt x="330" y="20"/>
                  </a:cubicBezTo>
                  <a:cubicBezTo>
                    <a:pt x="329" y="19"/>
                    <a:pt x="324" y="21"/>
                    <a:pt x="323" y="21"/>
                  </a:cubicBezTo>
                  <a:cubicBezTo>
                    <a:pt x="322" y="21"/>
                    <a:pt x="321" y="21"/>
                    <a:pt x="320" y="22"/>
                  </a:cubicBezTo>
                  <a:cubicBezTo>
                    <a:pt x="319" y="23"/>
                    <a:pt x="317" y="22"/>
                    <a:pt x="315" y="22"/>
                  </a:cubicBezTo>
                  <a:cubicBezTo>
                    <a:pt x="314" y="22"/>
                    <a:pt x="313" y="24"/>
                    <a:pt x="311" y="24"/>
                  </a:cubicBezTo>
                  <a:cubicBezTo>
                    <a:pt x="309" y="25"/>
                    <a:pt x="308" y="24"/>
                    <a:pt x="307" y="25"/>
                  </a:cubicBezTo>
                  <a:cubicBezTo>
                    <a:pt x="306" y="26"/>
                    <a:pt x="305" y="27"/>
                    <a:pt x="304" y="27"/>
                  </a:cubicBezTo>
                  <a:cubicBezTo>
                    <a:pt x="302" y="27"/>
                    <a:pt x="300" y="27"/>
                    <a:pt x="299" y="27"/>
                  </a:cubicBezTo>
                  <a:cubicBezTo>
                    <a:pt x="299" y="27"/>
                    <a:pt x="302" y="29"/>
                    <a:pt x="302" y="29"/>
                  </a:cubicBezTo>
                  <a:cubicBezTo>
                    <a:pt x="301" y="30"/>
                    <a:pt x="295" y="30"/>
                    <a:pt x="295" y="30"/>
                  </a:cubicBezTo>
                  <a:cubicBezTo>
                    <a:pt x="295" y="30"/>
                    <a:pt x="299" y="30"/>
                    <a:pt x="299" y="30"/>
                  </a:cubicBezTo>
                  <a:cubicBezTo>
                    <a:pt x="299" y="30"/>
                    <a:pt x="297" y="30"/>
                    <a:pt x="296" y="30"/>
                  </a:cubicBezTo>
                  <a:cubicBezTo>
                    <a:pt x="297" y="30"/>
                    <a:pt x="299" y="31"/>
                    <a:pt x="299" y="31"/>
                  </a:cubicBezTo>
                  <a:cubicBezTo>
                    <a:pt x="298" y="31"/>
                    <a:pt x="298" y="31"/>
                    <a:pt x="297" y="31"/>
                  </a:cubicBezTo>
                  <a:cubicBezTo>
                    <a:pt x="298" y="31"/>
                    <a:pt x="297" y="32"/>
                    <a:pt x="297" y="32"/>
                  </a:cubicBezTo>
                  <a:cubicBezTo>
                    <a:pt x="297" y="33"/>
                    <a:pt x="294" y="32"/>
                    <a:pt x="294" y="32"/>
                  </a:cubicBezTo>
                  <a:cubicBezTo>
                    <a:pt x="294" y="33"/>
                    <a:pt x="296" y="33"/>
                    <a:pt x="296" y="34"/>
                  </a:cubicBezTo>
                  <a:cubicBezTo>
                    <a:pt x="297" y="34"/>
                    <a:pt x="295" y="34"/>
                    <a:pt x="295" y="34"/>
                  </a:cubicBezTo>
                  <a:cubicBezTo>
                    <a:pt x="295" y="36"/>
                    <a:pt x="299" y="34"/>
                    <a:pt x="298" y="36"/>
                  </a:cubicBezTo>
                  <a:cubicBezTo>
                    <a:pt x="296" y="38"/>
                    <a:pt x="301" y="39"/>
                    <a:pt x="298" y="40"/>
                  </a:cubicBezTo>
                  <a:cubicBezTo>
                    <a:pt x="296" y="40"/>
                    <a:pt x="294" y="40"/>
                    <a:pt x="292" y="40"/>
                  </a:cubicBezTo>
                  <a:cubicBezTo>
                    <a:pt x="291" y="41"/>
                    <a:pt x="291" y="42"/>
                    <a:pt x="289" y="41"/>
                  </a:cubicBezTo>
                  <a:cubicBezTo>
                    <a:pt x="288" y="41"/>
                    <a:pt x="287" y="41"/>
                    <a:pt x="286" y="41"/>
                  </a:cubicBezTo>
                  <a:cubicBezTo>
                    <a:pt x="282" y="42"/>
                    <a:pt x="278" y="42"/>
                    <a:pt x="274" y="42"/>
                  </a:cubicBezTo>
                  <a:cubicBezTo>
                    <a:pt x="272" y="42"/>
                    <a:pt x="270" y="42"/>
                    <a:pt x="269" y="43"/>
                  </a:cubicBezTo>
                  <a:cubicBezTo>
                    <a:pt x="268" y="44"/>
                    <a:pt x="267" y="45"/>
                    <a:pt x="267" y="46"/>
                  </a:cubicBezTo>
                  <a:cubicBezTo>
                    <a:pt x="267" y="47"/>
                    <a:pt x="269" y="48"/>
                    <a:pt x="269" y="49"/>
                  </a:cubicBezTo>
                  <a:cubicBezTo>
                    <a:pt x="268" y="51"/>
                    <a:pt x="268" y="52"/>
                    <a:pt x="269" y="53"/>
                  </a:cubicBezTo>
                  <a:cubicBezTo>
                    <a:pt x="271" y="55"/>
                    <a:pt x="274" y="54"/>
                    <a:pt x="276" y="56"/>
                  </a:cubicBezTo>
                  <a:cubicBezTo>
                    <a:pt x="276" y="56"/>
                    <a:pt x="278" y="60"/>
                    <a:pt x="278" y="60"/>
                  </a:cubicBezTo>
                  <a:cubicBezTo>
                    <a:pt x="274" y="60"/>
                    <a:pt x="273" y="60"/>
                    <a:pt x="270" y="58"/>
                  </a:cubicBezTo>
                  <a:cubicBezTo>
                    <a:pt x="267" y="56"/>
                    <a:pt x="262" y="54"/>
                    <a:pt x="258" y="54"/>
                  </a:cubicBezTo>
                  <a:cubicBezTo>
                    <a:pt x="256" y="54"/>
                    <a:pt x="257" y="53"/>
                    <a:pt x="255" y="52"/>
                  </a:cubicBezTo>
                  <a:cubicBezTo>
                    <a:pt x="254" y="52"/>
                    <a:pt x="250" y="52"/>
                    <a:pt x="250" y="54"/>
                  </a:cubicBezTo>
                  <a:cubicBezTo>
                    <a:pt x="250" y="55"/>
                    <a:pt x="254" y="55"/>
                    <a:pt x="254" y="55"/>
                  </a:cubicBezTo>
                  <a:cubicBezTo>
                    <a:pt x="254" y="55"/>
                    <a:pt x="251" y="56"/>
                    <a:pt x="252" y="56"/>
                  </a:cubicBezTo>
                  <a:cubicBezTo>
                    <a:pt x="254" y="57"/>
                    <a:pt x="255" y="56"/>
                    <a:pt x="256" y="58"/>
                  </a:cubicBezTo>
                  <a:cubicBezTo>
                    <a:pt x="256" y="60"/>
                    <a:pt x="253" y="59"/>
                    <a:pt x="252" y="59"/>
                  </a:cubicBezTo>
                  <a:cubicBezTo>
                    <a:pt x="250" y="58"/>
                    <a:pt x="249" y="57"/>
                    <a:pt x="247" y="58"/>
                  </a:cubicBezTo>
                  <a:cubicBezTo>
                    <a:pt x="245" y="58"/>
                    <a:pt x="246" y="61"/>
                    <a:pt x="247" y="62"/>
                  </a:cubicBezTo>
                  <a:cubicBezTo>
                    <a:pt x="248" y="63"/>
                    <a:pt x="250" y="63"/>
                    <a:pt x="251" y="63"/>
                  </a:cubicBezTo>
                  <a:cubicBezTo>
                    <a:pt x="253" y="64"/>
                    <a:pt x="255" y="64"/>
                    <a:pt x="256" y="65"/>
                  </a:cubicBezTo>
                  <a:cubicBezTo>
                    <a:pt x="257" y="66"/>
                    <a:pt x="257" y="67"/>
                    <a:pt x="257" y="67"/>
                  </a:cubicBezTo>
                  <a:cubicBezTo>
                    <a:pt x="258" y="67"/>
                    <a:pt x="259" y="67"/>
                    <a:pt x="260" y="67"/>
                  </a:cubicBezTo>
                  <a:cubicBezTo>
                    <a:pt x="260" y="67"/>
                    <a:pt x="257" y="68"/>
                    <a:pt x="257" y="68"/>
                  </a:cubicBezTo>
                  <a:cubicBezTo>
                    <a:pt x="255" y="68"/>
                    <a:pt x="255" y="67"/>
                    <a:pt x="254" y="66"/>
                  </a:cubicBezTo>
                  <a:cubicBezTo>
                    <a:pt x="252" y="65"/>
                    <a:pt x="249" y="65"/>
                    <a:pt x="246" y="65"/>
                  </a:cubicBezTo>
                  <a:cubicBezTo>
                    <a:pt x="245" y="65"/>
                    <a:pt x="240" y="64"/>
                    <a:pt x="242" y="62"/>
                  </a:cubicBezTo>
                  <a:cubicBezTo>
                    <a:pt x="243" y="62"/>
                    <a:pt x="242" y="61"/>
                    <a:pt x="242" y="60"/>
                  </a:cubicBezTo>
                  <a:cubicBezTo>
                    <a:pt x="241" y="59"/>
                    <a:pt x="242" y="58"/>
                    <a:pt x="242" y="57"/>
                  </a:cubicBezTo>
                  <a:cubicBezTo>
                    <a:pt x="243" y="55"/>
                    <a:pt x="244" y="51"/>
                    <a:pt x="242" y="50"/>
                  </a:cubicBezTo>
                  <a:cubicBezTo>
                    <a:pt x="238" y="49"/>
                    <a:pt x="241" y="54"/>
                    <a:pt x="240" y="56"/>
                  </a:cubicBezTo>
                  <a:cubicBezTo>
                    <a:pt x="238" y="58"/>
                    <a:pt x="235" y="59"/>
                    <a:pt x="233" y="61"/>
                  </a:cubicBezTo>
                  <a:cubicBezTo>
                    <a:pt x="230" y="64"/>
                    <a:pt x="231" y="63"/>
                    <a:pt x="233" y="65"/>
                  </a:cubicBezTo>
                  <a:cubicBezTo>
                    <a:pt x="234" y="66"/>
                    <a:pt x="237" y="69"/>
                    <a:pt x="237" y="71"/>
                  </a:cubicBezTo>
                  <a:cubicBezTo>
                    <a:pt x="237" y="71"/>
                    <a:pt x="236" y="73"/>
                    <a:pt x="235" y="73"/>
                  </a:cubicBezTo>
                  <a:cubicBezTo>
                    <a:pt x="234" y="75"/>
                    <a:pt x="233" y="77"/>
                    <a:pt x="233" y="79"/>
                  </a:cubicBezTo>
                  <a:cubicBezTo>
                    <a:pt x="233" y="79"/>
                    <a:pt x="234" y="84"/>
                    <a:pt x="235" y="84"/>
                  </a:cubicBezTo>
                  <a:cubicBezTo>
                    <a:pt x="237" y="84"/>
                    <a:pt x="239" y="84"/>
                    <a:pt x="241" y="83"/>
                  </a:cubicBezTo>
                  <a:cubicBezTo>
                    <a:pt x="243" y="82"/>
                    <a:pt x="246" y="83"/>
                    <a:pt x="248" y="84"/>
                  </a:cubicBezTo>
                  <a:cubicBezTo>
                    <a:pt x="251" y="84"/>
                    <a:pt x="253" y="86"/>
                    <a:pt x="254" y="89"/>
                  </a:cubicBezTo>
                  <a:cubicBezTo>
                    <a:pt x="255" y="91"/>
                    <a:pt x="251" y="94"/>
                    <a:pt x="253" y="95"/>
                  </a:cubicBezTo>
                  <a:cubicBezTo>
                    <a:pt x="253" y="95"/>
                    <a:pt x="259" y="97"/>
                    <a:pt x="259" y="97"/>
                  </a:cubicBezTo>
                  <a:cubicBezTo>
                    <a:pt x="259" y="98"/>
                    <a:pt x="252" y="96"/>
                    <a:pt x="251" y="96"/>
                  </a:cubicBezTo>
                  <a:cubicBezTo>
                    <a:pt x="251" y="96"/>
                    <a:pt x="250" y="93"/>
                    <a:pt x="250" y="93"/>
                  </a:cubicBezTo>
                  <a:cubicBezTo>
                    <a:pt x="251" y="91"/>
                    <a:pt x="252" y="90"/>
                    <a:pt x="250" y="89"/>
                  </a:cubicBezTo>
                  <a:cubicBezTo>
                    <a:pt x="248" y="88"/>
                    <a:pt x="249" y="86"/>
                    <a:pt x="247" y="85"/>
                  </a:cubicBezTo>
                  <a:cubicBezTo>
                    <a:pt x="245" y="85"/>
                    <a:pt x="243" y="86"/>
                    <a:pt x="241" y="86"/>
                  </a:cubicBezTo>
                  <a:cubicBezTo>
                    <a:pt x="241" y="86"/>
                    <a:pt x="237" y="87"/>
                    <a:pt x="237" y="88"/>
                  </a:cubicBezTo>
                  <a:cubicBezTo>
                    <a:pt x="238" y="88"/>
                    <a:pt x="239" y="88"/>
                    <a:pt x="238" y="88"/>
                  </a:cubicBezTo>
                  <a:cubicBezTo>
                    <a:pt x="238" y="89"/>
                    <a:pt x="236" y="90"/>
                    <a:pt x="237" y="91"/>
                  </a:cubicBezTo>
                  <a:cubicBezTo>
                    <a:pt x="241" y="93"/>
                    <a:pt x="238" y="96"/>
                    <a:pt x="236" y="98"/>
                  </a:cubicBezTo>
                  <a:cubicBezTo>
                    <a:pt x="235" y="99"/>
                    <a:pt x="234" y="101"/>
                    <a:pt x="234" y="102"/>
                  </a:cubicBezTo>
                  <a:cubicBezTo>
                    <a:pt x="233" y="103"/>
                    <a:pt x="231" y="104"/>
                    <a:pt x="229" y="104"/>
                  </a:cubicBezTo>
                  <a:cubicBezTo>
                    <a:pt x="228" y="105"/>
                    <a:pt x="227" y="105"/>
                    <a:pt x="227" y="107"/>
                  </a:cubicBezTo>
                  <a:cubicBezTo>
                    <a:pt x="226" y="109"/>
                    <a:pt x="224" y="108"/>
                    <a:pt x="223" y="108"/>
                  </a:cubicBezTo>
                  <a:cubicBezTo>
                    <a:pt x="220" y="107"/>
                    <a:pt x="218" y="108"/>
                    <a:pt x="216" y="107"/>
                  </a:cubicBezTo>
                  <a:cubicBezTo>
                    <a:pt x="215" y="107"/>
                    <a:pt x="214" y="106"/>
                    <a:pt x="213" y="106"/>
                  </a:cubicBezTo>
                  <a:cubicBezTo>
                    <a:pt x="211" y="106"/>
                    <a:pt x="211" y="105"/>
                    <a:pt x="210" y="104"/>
                  </a:cubicBezTo>
                  <a:cubicBezTo>
                    <a:pt x="210" y="104"/>
                    <a:pt x="212" y="103"/>
                    <a:pt x="212" y="104"/>
                  </a:cubicBezTo>
                  <a:cubicBezTo>
                    <a:pt x="213" y="106"/>
                    <a:pt x="215" y="106"/>
                    <a:pt x="215" y="105"/>
                  </a:cubicBezTo>
                  <a:cubicBezTo>
                    <a:pt x="216" y="104"/>
                    <a:pt x="221" y="107"/>
                    <a:pt x="223" y="105"/>
                  </a:cubicBezTo>
                  <a:cubicBezTo>
                    <a:pt x="223" y="104"/>
                    <a:pt x="221" y="103"/>
                    <a:pt x="223" y="103"/>
                  </a:cubicBezTo>
                  <a:cubicBezTo>
                    <a:pt x="224" y="102"/>
                    <a:pt x="226" y="101"/>
                    <a:pt x="227" y="100"/>
                  </a:cubicBezTo>
                  <a:cubicBezTo>
                    <a:pt x="228" y="98"/>
                    <a:pt x="227" y="98"/>
                    <a:pt x="230" y="97"/>
                  </a:cubicBezTo>
                  <a:cubicBezTo>
                    <a:pt x="233" y="95"/>
                    <a:pt x="229" y="93"/>
                    <a:pt x="231" y="91"/>
                  </a:cubicBezTo>
                  <a:cubicBezTo>
                    <a:pt x="233" y="90"/>
                    <a:pt x="233" y="89"/>
                    <a:pt x="231" y="88"/>
                  </a:cubicBezTo>
                  <a:cubicBezTo>
                    <a:pt x="230" y="88"/>
                    <a:pt x="229" y="87"/>
                    <a:pt x="228" y="86"/>
                  </a:cubicBezTo>
                  <a:cubicBezTo>
                    <a:pt x="227" y="84"/>
                    <a:pt x="228" y="81"/>
                    <a:pt x="228" y="79"/>
                  </a:cubicBezTo>
                  <a:cubicBezTo>
                    <a:pt x="228" y="77"/>
                    <a:pt x="227" y="75"/>
                    <a:pt x="228" y="73"/>
                  </a:cubicBezTo>
                  <a:cubicBezTo>
                    <a:pt x="228" y="71"/>
                    <a:pt x="230" y="71"/>
                    <a:pt x="230" y="69"/>
                  </a:cubicBezTo>
                  <a:cubicBezTo>
                    <a:pt x="229" y="67"/>
                    <a:pt x="227" y="66"/>
                    <a:pt x="226" y="65"/>
                  </a:cubicBezTo>
                  <a:cubicBezTo>
                    <a:pt x="225" y="64"/>
                    <a:pt x="224" y="63"/>
                    <a:pt x="225" y="62"/>
                  </a:cubicBezTo>
                  <a:cubicBezTo>
                    <a:pt x="227" y="61"/>
                    <a:pt x="227" y="59"/>
                    <a:pt x="228" y="57"/>
                  </a:cubicBezTo>
                  <a:cubicBezTo>
                    <a:pt x="229" y="56"/>
                    <a:pt x="230" y="53"/>
                    <a:pt x="229" y="52"/>
                  </a:cubicBezTo>
                  <a:cubicBezTo>
                    <a:pt x="229" y="51"/>
                    <a:pt x="225" y="50"/>
                    <a:pt x="223" y="49"/>
                  </a:cubicBezTo>
                  <a:cubicBezTo>
                    <a:pt x="221" y="49"/>
                    <a:pt x="219" y="49"/>
                    <a:pt x="217" y="49"/>
                  </a:cubicBezTo>
                  <a:cubicBezTo>
                    <a:pt x="216" y="49"/>
                    <a:pt x="213" y="48"/>
                    <a:pt x="212" y="49"/>
                  </a:cubicBezTo>
                  <a:cubicBezTo>
                    <a:pt x="209" y="51"/>
                    <a:pt x="209" y="58"/>
                    <a:pt x="206" y="60"/>
                  </a:cubicBezTo>
                  <a:cubicBezTo>
                    <a:pt x="204" y="63"/>
                    <a:pt x="198" y="64"/>
                    <a:pt x="198" y="68"/>
                  </a:cubicBezTo>
                  <a:cubicBezTo>
                    <a:pt x="198" y="69"/>
                    <a:pt x="201" y="68"/>
                    <a:pt x="201" y="68"/>
                  </a:cubicBezTo>
                  <a:cubicBezTo>
                    <a:pt x="202" y="69"/>
                    <a:pt x="201" y="73"/>
                    <a:pt x="201" y="73"/>
                  </a:cubicBezTo>
                  <a:cubicBezTo>
                    <a:pt x="200" y="75"/>
                    <a:pt x="202" y="76"/>
                    <a:pt x="199" y="76"/>
                  </a:cubicBezTo>
                  <a:cubicBezTo>
                    <a:pt x="199" y="77"/>
                    <a:pt x="198" y="77"/>
                    <a:pt x="198" y="78"/>
                  </a:cubicBezTo>
                  <a:cubicBezTo>
                    <a:pt x="199" y="79"/>
                    <a:pt x="200" y="79"/>
                    <a:pt x="201" y="79"/>
                  </a:cubicBezTo>
                  <a:cubicBezTo>
                    <a:pt x="202" y="79"/>
                    <a:pt x="206" y="79"/>
                    <a:pt x="206" y="80"/>
                  </a:cubicBezTo>
                  <a:cubicBezTo>
                    <a:pt x="206" y="82"/>
                    <a:pt x="206" y="84"/>
                    <a:pt x="208" y="85"/>
                  </a:cubicBezTo>
                  <a:cubicBezTo>
                    <a:pt x="210" y="86"/>
                    <a:pt x="212" y="85"/>
                    <a:pt x="210" y="87"/>
                  </a:cubicBezTo>
                  <a:cubicBezTo>
                    <a:pt x="209" y="88"/>
                    <a:pt x="209" y="90"/>
                    <a:pt x="208" y="91"/>
                  </a:cubicBezTo>
                  <a:cubicBezTo>
                    <a:pt x="207" y="93"/>
                    <a:pt x="202" y="88"/>
                    <a:pt x="201" y="87"/>
                  </a:cubicBezTo>
                  <a:cubicBezTo>
                    <a:pt x="198" y="85"/>
                    <a:pt x="194" y="84"/>
                    <a:pt x="191" y="83"/>
                  </a:cubicBezTo>
                  <a:cubicBezTo>
                    <a:pt x="189" y="82"/>
                    <a:pt x="188" y="81"/>
                    <a:pt x="186" y="80"/>
                  </a:cubicBezTo>
                  <a:cubicBezTo>
                    <a:pt x="185" y="80"/>
                    <a:pt x="183" y="79"/>
                    <a:pt x="182" y="79"/>
                  </a:cubicBezTo>
                  <a:cubicBezTo>
                    <a:pt x="179" y="79"/>
                    <a:pt x="176" y="78"/>
                    <a:pt x="173" y="78"/>
                  </a:cubicBezTo>
                  <a:cubicBezTo>
                    <a:pt x="169" y="78"/>
                    <a:pt x="165" y="78"/>
                    <a:pt x="168" y="83"/>
                  </a:cubicBezTo>
                  <a:cubicBezTo>
                    <a:pt x="170" y="84"/>
                    <a:pt x="169" y="86"/>
                    <a:pt x="167" y="87"/>
                  </a:cubicBezTo>
                  <a:cubicBezTo>
                    <a:pt x="166" y="88"/>
                    <a:pt x="163" y="86"/>
                    <a:pt x="164" y="89"/>
                  </a:cubicBezTo>
                  <a:cubicBezTo>
                    <a:pt x="165" y="90"/>
                    <a:pt x="157" y="90"/>
                    <a:pt x="161" y="87"/>
                  </a:cubicBezTo>
                  <a:cubicBezTo>
                    <a:pt x="162" y="86"/>
                    <a:pt x="159" y="84"/>
                    <a:pt x="158" y="85"/>
                  </a:cubicBezTo>
                  <a:cubicBezTo>
                    <a:pt x="156" y="85"/>
                    <a:pt x="154" y="86"/>
                    <a:pt x="153" y="87"/>
                  </a:cubicBezTo>
                  <a:cubicBezTo>
                    <a:pt x="150" y="89"/>
                    <a:pt x="147" y="87"/>
                    <a:pt x="144" y="88"/>
                  </a:cubicBezTo>
                  <a:cubicBezTo>
                    <a:pt x="141" y="89"/>
                    <a:pt x="139" y="91"/>
                    <a:pt x="137" y="91"/>
                  </a:cubicBezTo>
                  <a:cubicBezTo>
                    <a:pt x="136" y="91"/>
                    <a:pt x="130" y="91"/>
                    <a:pt x="131" y="90"/>
                  </a:cubicBezTo>
                  <a:cubicBezTo>
                    <a:pt x="133" y="90"/>
                    <a:pt x="133" y="90"/>
                    <a:pt x="133" y="89"/>
                  </a:cubicBezTo>
                  <a:cubicBezTo>
                    <a:pt x="133" y="86"/>
                    <a:pt x="135" y="87"/>
                    <a:pt x="135" y="85"/>
                  </a:cubicBezTo>
                  <a:cubicBezTo>
                    <a:pt x="136" y="84"/>
                    <a:pt x="129" y="86"/>
                    <a:pt x="129" y="86"/>
                  </a:cubicBezTo>
                  <a:cubicBezTo>
                    <a:pt x="128" y="86"/>
                    <a:pt x="127" y="86"/>
                    <a:pt x="127" y="87"/>
                  </a:cubicBezTo>
                  <a:cubicBezTo>
                    <a:pt x="127" y="88"/>
                    <a:pt x="127" y="89"/>
                    <a:pt x="127" y="90"/>
                  </a:cubicBezTo>
                  <a:cubicBezTo>
                    <a:pt x="126" y="90"/>
                    <a:pt x="124" y="89"/>
                    <a:pt x="123" y="89"/>
                  </a:cubicBezTo>
                  <a:cubicBezTo>
                    <a:pt x="121" y="89"/>
                    <a:pt x="118" y="90"/>
                    <a:pt x="116" y="91"/>
                  </a:cubicBezTo>
                  <a:cubicBezTo>
                    <a:pt x="113" y="92"/>
                    <a:pt x="110" y="94"/>
                    <a:pt x="107" y="95"/>
                  </a:cubicBezTo>
                  <a:cubicBezTo>
                    <a:pt x="105" y="95"/>
                    <a:pt x="104" y="96"/>
                    <a:pt x="103" y="98"/>
                  </a:cubicBezTo>
                  <a:cubicBezTo>
                    <a:pt x="103" y="99"/>
                    <a:pt x="103" y="102"/>
                    <a:pt x="101" y="102"/>
                  </a:cubicBezTo>
                  <a:cubicBezTo>
                    <a:pt x="99" y="102"/>
                    <a:pt x="97" y="103"/>
                    <a:pt x="95" y="103"/>
                  </a:cubicBezTo>
                  <a:cubicBezTo>
                    <a:pt x="94" y="103"/>
                    <a:pt x="93" y="101"/>
                    <a:pt x="92" y="100"/>
                  </a:cubicBezTo>
                  <a:cubicBezTo>
                    <a:pt x="90" y="98"/>
                    <a:pt x="87" y="99"/>
                    <a:pt x="89" y="96"/>
                  </a:cubicBezTo>
                  <a:cubicBezTo>
                    <a:pt x="90" y="94"/>
                    <a:pt x="93" y="95"/>
                    <a:pt x="94" y="94"/>
                  </a:cubicBezTo>
                  <a:cubicBezTo>
                    <a:pt x="96" y="94"/>
                    <a:pt x="98" y="95"/>
                    <a:pt x="97" y="93"/>
                  </a:cubicBezTo>
                  <a:cubicBezTo>
                    <a:pt x="96" y="92"/>
                    <a:pt x="95" y="90"/>
                    <a:pt x="94" y="89"/>
                  </a:cubicBezTo>
                  <a:cubicBezTo>
                    <a:pt x="92" y="87"/>
                    <a:pt x="89" y="88"/>
                    <a:pt x="87" y="88"/>
                  </a:cubicBezTo>
                  <a:cubicBezTo>
                    <a:pt x="86" y="88"/>
                    <a:pt x="80" y="87"/>
                    <a:pt x="80" y="87"/>
                  </a:cubicBezTo>
                  <a:cubicBezTo>
                    <a:pt x="80" y="87"/>
                    <a:pt x="83" y="88"/>
                    <a:pt x="83" y="88"/>
                  </a:cubicBezTo>
                  <a:cubicBezTo>
                    <a:pt x="84" y="89"/>
                    <a:pt x="84" y="90"/>
                    <a:pt x="84" y="91"/>
                  </a:cubicBezTo>
                  <a:cubicBezTo>
                    <a:pt x="84" y="92"/>
                    <a:pt x="84" y="94"/>
                    <a:pt x="84" y="95"/>
                  </a:cubicBezTo>
                  <a:cubicBezTo>
                    <a:pt x="83" y="96"/>
                    <a:pt x="82" y="97"/>
                    <a:pt x="82" y="98"/>
                  </a:cubicBezTo>
                  <a:cubicBezTo>
                    <a:pt x="83" y="100"/>
                    <a:pt x="87" y="100"/>
                    <a:pt x="86" y="103"/>
                  </a:cubicBezTo>
                  <a:cubicBezTo>
                    <a:pt x="85" y="104"/>
                    <a:pt x="84" y="106"/>
                    <a:pt x="84" y="107"/>
                  </a:cubicBezTo>
                  <a:cubicBezTo>
                    <a:pt x="84" y="107"/>
                    <a:pt x="84" y="111"/>
                    <a:pt x="84" y="111"/>
                  </a:cubicBezTo>
                  <a:cubicBezTo>
                    <a:pt x="84" y="111"/>
                    <a:pt x="83" y="108"/>
                    <a:pt x="83" y="108"/>
                  </a:cubicBezTo>
                  <a:cubicBezTo>
                    <a:pt x="82" y="108"/>
                    <a:pt x="81" y="110"/>
                    <a:pt x="80" y="109"/>
                  </a:cubicBezTo>
                  <a:cubicBezTo>
                    <a:pt x="80" y="109"/>
                    <a:pt x="82" y="108"/>
                    <a:pt x="82" y="107"/>
                  </a:cubicBezTo>
                  <a:cubicBezTo>
                    <a:pt x="81" y="106"/>
                    <a:pt x="79" y="106"/>
                    <a:pt x="78" y="106"/>
                  </a:cubicBezTo>
                  <a:cubicBezTo>
                    <a:pt x="77" y="106"/>
                    <a:pt x="76" y="105"/>
                    <a:pt x="75" y="106"/>
                  </a:cubicBezTo>
                  <a:cubicBezTo>
                    <a:pt x="73" y="106"/>
                    <a:pt x="72" y="108"/>
                    <a:pt x="70" y="108"/>
                  </a:cubicBezTo>
                  <a:cubicBezTo>
                    <a:pt x="68" y="110"/>
                    <a:pt x="67" y="110"/>
                    <a:pt x="65" y="112"/>
                  </a:cubicBezTo>
                  <a:cubicBezTo>
                    <a:pt x="63" y="114"/>
                    <a:pt x="61" y="114"/>
                    <a:pt x="64" y="116"/>
                  </a:cubicBezTo>
                  <a:cubicBezTo>
                    <a:pt x="65" y="117"/>
                    <a:pt x="67" y="120"/>
                    <a:pt x="66" y="121"/>
                  </a:cubicBezTo>
                  <a:cubicBezTo>
                    <a:pt x="65" y="122"/>
                    <a:pt x="59" y="120"/>
                    <a:pt x="58" y="120"/>
                  </a:cubicBezTo>
                  <a:cubicBezTo>
                    <a:pt x="57" y="119"/>
                    <a:pt x="54" y="120"/>
                    <a:pt x="53" y="120"/>
                  </a:cubicBezTo>
                  <a:cubicBezTo>
                    <a:pt x="54" y="119"/>
                    <a:pt x="49" y="115"/>
                    <a:pt x="48" y="117"/>
                  </a:cubicBezTo>
                  <a:cubicBezTo>
                    <a:pt x="43" y="121"/>
                    <a:pt x="54" y="122"/>
                    <a:pt x="54" y="124"/>
                  </a:cubicBezTo>
                  <a:cubicBezTo>
                    <a:pt x="53" y="128"/>
                    <a:pt x="50" y="126"/>
                    <a:pt x="47" y="126"/>
                  </a:cubicBezTo>
                  <a:cubicBezTo>
                    <a:pt x="44" y="125"/>
                    <a:pt x="43" y="123"/>
                    <a:pt x="40" y="122"/>
                  </a:cubicBezTo>
                  <a:cubicBezTo>
                    <a:pt x="38" y="121"/>
                    <a:pt x="38" y="120"/>
                    <a:pt x="37" y="118"/>
                  </a:cubicBezTo>
                  <a:cubicBezTo>
                    <a:pt x="37" y="116"/>
                    <a:pt x="36" y="116"/>
                    <a:pt x="35" y="115"/>
                  </a:cubicBezTo>
                  <a:cubicBezTo>
                    <a:pt x="35" y="114"/>
                    <a:pt x="38" y="112"/>
                    <a:pt x="38" y="112"/>
                  </a:cubicBezTo>
                  <a:cubicBezTo>
                    <a:pt x="39" y="109"/>
                    <a:pt x="34" y="107"/>
                    <a:pt x="32" y="107"/>
                  </a:cubicBezTo>
                  <a:cubicBezTo>
                    <a:pt x="30" y="106"/>
                    <a:pt x="30" y="104"/>
                    <a:pt x="28" y="104"/>
                  </a:cubicBezTo>
                  <a:cubicBezTo>
                    <a:pt x="29" y="103"/>
                    <a:pt x="24" y="99"/>
                    <a:pt x="24" y="99"/>
                  </a:cubicBezTo>
                  <a:cubicBezTo>
                    <a:pt x="26" y="98"/>
                    <a:pt x="28" y="101"/>
                    <a:pt x="29" y="102"/>
                  </a:cubicBezTo>
                  <a:cubicBezTo>
                    <a:pt x="30" y="103"/>
                    <a:pt x="31" y="103"/>
                    <a:pt x="31" y="102"/>
                  </a:cubicBezTo>
                  <a:cubicBezTo>
                    <a:pt x="32" y="102"/>
                    <a:pt x="33" y="103"/>
                    <a:pt x="33" y="103"/>
                  </a:cubicBezTo>
                  <a:cubicBezTo>
                    <a:pt x="36" y="104"/>
                    <a:pt x="38" y="105"/>
                    <a:pt x="41" y="105"/>
                  </a:cubicBezTo>
                  <a:cubicBezTo>
                    <a:pt x="43" y="106"/>
                    <a:pt x="46" y="106"/>
                    <a:pt x="49" y="107"/>
                  </a:cubicBezTo>
                  <a:cubicBezTo>
                    <a:pt x="54" y="109"/>
                    <a:pt x="58" y="109"/>
                    <a:pt x="63" y="106"/>
                  </a:cubicBezTo>
                  <a:cubicBezTo>
                    <a:pt x="65" y="105"/>
                    <a:pt x="66" y="104"/>
                    <a:pt x="68" y="103"/>
                  </a:cubicBezTo>
                  <a:cubicBezTo>
                    <a:pt x="71" y="101"/>
                    <a:pt x="69" y="100"/>
                    <a:pt x="69" y="97"/>
                  </a:cubicBezTo>
                  <a:cubicBezTo>
                    <a:pt x="69" y="94"/>
                    <a:pt x="62" y="93"/>
                    <a:pt x="60" y="91"/>
                  </a:cubicBezTo>
                  <a:cubicBezTo>
                    <a:pt x="57" y="89"/>
                    <a:pt x="53" y="87"/>
                    <a:pt x="50" y="86"/>
                  </a:cubicBezTo>
                  <a:cubicBezTo>
                    <a:pt x="47" y="84"/>
                    <a:pt x="43" y="82"/>
                    <a:pt x="40" y="82"/>
                  </a:cubicBezTo>
                  <a:cubicBezTo>
                    <a:pt x="39" y="81"/>
                    <a:pt x="39" y="82"/>
                    <a:pt x="38" y="82"/>
                  </a:cubicBezTo>
                  <a:cubicBezTo>
                    <a:pt x="37" y="82"/>
                    <a:pt x="36" y="81"/>
                    <a:pt x="35" y="81"/>
                  </a:cubicBezTo>
                  <a:cubicBezTo>
                    <a:pt x="33" y="80"/>
                    <a:pt x="31" y="84"/>
                    <a:pt x="29" y="84"/>
                  </a:cubicBezTo>
                  <a:cubicBezTo>
                    <a:pt x="29" y="83"/>
                    <a:pt x="33" y="80"/>
                    <a:pt x="29" y="80"/>
                  </a:cubicBezTo>
                  <a:cubicBezTo>
                    <a:pt x="28" y="80"/>
                    <a:pt x="24" y="78"/>
                    <a:pt x="24" y="78"/>
                  </a:cubicBezTo>
                  <a:cubicBezTo>
                    <a:pt x="25" y="77"/>
                    <a:pt x="29" y="80"/>
                    <a:pt x="29" y="78"/>
                  </a:cubicBezTo>
                  <a:cubicBezTo>
                    <a:pt x="29" y="77"/>
                    <a:pt x="25" y="75"/>
                    <a:pt x="24" y="75"/>
                  </a:cubicBezTo>
                  <a:cubicBezTo>
                    <a:pt x="23" y="76"/>
                    <a:pt x="20" y="78"/>
                    <a:pt x="20" y="78"/>
                  </a:cubicBezTo>
                  <a:cubicBezTo>
                    <a:pt x="20" y="77"/>
                    <a:pt x="20" y="77"/>
                    <a:pt x="19" y="76"/>
                  </a:cubicBezTo>
                  <a:cubicBezTo>
                    <a:pt x="17" y="76"/>
                    <a:pt x="17" y="77"/>
                    <a:pt x="16" y="78"/>
                  </a:cubicBezTo>
                  <a:cubicBezTo>
                    <a:pt x="16" y="78"/>
                    <a:pt x="16" y="78"/>
                    <a:pt x="16" y="77"/>
                  </a:cubicBezTo>
                  <a:cubicBezTo>
                    <a:pt x="15" y="78"/>
                    <a:pt x="14" y="80"/>
                    <a:pt x="13" y="80"/>
                  </a:cubicBezTo>
                  <a:cubicBezTo>
                    <a:pt x="12" y="81"/>
                    <a:pt x="10" y="81"/>
                    <a:pt x="10" y="81"/>
                  </a:cubicBezTo>
                  <a:cubicBezTo>
                    <a:pt x="9" y="83"/>
                    <a:pt x="5" y="83"/>
                    <a:pt x="6" y="85"/>
                  </a:cubicBezTo>
                  <a:cubicBezTo>
                    <a:pt x="9" y="87"/>
                    <a:pt x="5" y="85"/>
                    <a:pt x="5" y="88"/>
                  </a:cubicBezTo>
                  <a:cubicBezTo>
                    <a:pt x="5" y="90"/>
                    <a:pt x="9" y="91"/>
                    <a:pt x="10" y="92"/>
                  </a:cubicBezTo>
                  <a:cubicBezTo>
                    <a:pt x="12" y="93"/>
                    <a:pt x="14" y="95"/>
                    <a:pt x="13" y="97"/>
                  </a:cubicBezTo>
                  <a:cubicBezTo>
                    <a:pt x="12" y="99"/>
                    <a:pt x="9" y="100"/>
                    <a:pt x="9" y="102"/>
                  </a:cubicBezTo>
                  <a:cubicBezTo>
                    <a:pt x="10" y="104"/>
                    <a:pt x="12" y="106"/>
                    <a:pt x="13" y="108"/>
                  </a:cubicBezTo>
                  <a:cubicBezTo>
                    <a:pt x="14" y="110"/>
                    <a:pt x="12" y="110"/>
                    <a:pt x="12" y="112"/>
                  </a:cubicBezTo>
                  <a:cubicBezTo>
                    <a:pt x="12" y="114"/>
                    <a:pt x="15" y="116"/>
                    <a:pt x="13" y="117"/>
                  </a:cubicBezTo>
                  <a:cubicBezTo>
                    <a:pt x="11" y="118"/>
                    <a:pt x="14" y="121"/>
                    <a:pt x="14" y="122"/>
                  </a:cubicBezTo>
                  <a:cubicBezTo>
                    <a:pt x="16" y="124"/>
                    <a:pt x="18" y="124"/>
                    <a:pt x="15" y="126"/>
                  </a:cubicBezTo>
                  <a:cubicBezTo>
                    <a:pt x="13" y="128"/>
                    <a:pt x="14" y="128"/>
                    <a:pt x="15" y="129"/>
                  </a:cubicBezTo>
                  <a:cubicBezTo>
                    <a:pt x="20" y="132"/>
                    <a:pt x="23" y="134"/>
                    <a:pt x="18" y="138"/>
                  </a:cubicBezTo>
                  <a:cubicBezTo>
                    <a:pt x="13" y="143"/>
                    <a:pt x="8" y="147"/>
                    <a:pt x="4" y="152"/>
                  </a:cubicBezTo>
                  <a:cubicBezTo>
                    <a:pt x="6" y="152"/>
                    <a:pt x="6" y="151"/>
                    <a:pt x="7" y="152"/>
                  </a:cubicBezTo>
                  <a:cubicBezTo>
                    <a:pt x="8" y="154"/>
                    <a:pt x="10" y="154"/>
                    <a:pt x="11" y="155"/>
                  </a:cubicBezTo>
                  <a:cubicBezTo>
                    <a:pt x="17" y="157"/>
                    <a:pt x="9" y="157"/>
                    <a:pt x="7" y="157"/>
                  </a:cubicBezTo>
                  <a:cubicBezTo>
                    <a:pt x="5" y="157"/>
                    <a:pt x="4" y="158"/>
                    <a:pt x="4" y="160"/>
                  </a:cubicBezTo>
                  <a:cubicBezTo>
                    <a:pt x="4" y="162"/>
                    <a:pt x="2" y="163"/>
                    <a:pt x="1" y="165"/>
                  </a:cubicBezTo>
                  <a:cubicBezTo>
                    <a:pt x="0" y="166"/>
                    <a:pt x="1" y="168"/>
                    <a:pt x="2" y="170"/>
                  </a:cubicBezTo>
                  <a:cubicBezTo>
                    <a:pt x="2" y="172"/>
                    <a:pt x="0" y="174"/>
                    <a:pt x="1" y="175"/>
                  </a:cubicBezTo>
                  <a:cubicBezTo>
                    <a:pt x="3" y="176"/>
                    <a:pt x="3" y="176"/>
                    <a:pt x="3" y="178"/>
                  </a:cubicBezTo>
                  <a:cubicBezTo>
                    <a:pt x="2" y="180"/>
                    <a:pt x="4" y="181"/>
                    <a:pt x="4" y="183"/>
                  </a:cubicBezTo>
                  <a:cubicBezTo>
                    <a:pt x="4" y="184"/>
                    <a:pt x="7" y="186"/>
                    <a:pt x="8" y="186"/>
                  </a:cubicBezTo>
                  <a:cubicBezTo>
                    <a:pt x="8" y="186"/>
                    <a:pt x="9" y="185"/>
                    <a:pt x="10" y="185"/>
                  </a:cubicBezTo>
                  <a:cubicBezTo>
                    <a:pt x="11" y="185"/>
                    <a:pt x="11" y="187"/>
                    <a:pt x="12" y="187"/>
                  </a:cubicBezTo>
                  <a:cubicBezTo>
                    <a:pt x="14" y="186"/>
                    <a:pt x="14" y="185"/>
                    <a:pt x="16" y="187"/>
                  </a:cubicBezTo>
                  <a:cubicBezTo>
                    <a:pt x="18" y="188"/>
                    <a:pt x="18" y="188"/>
                    <a:pt x="18" y="190"/>
                  </a:cubicBezTo>
                  <a:cubicBezTo>
                    <a:pt x="17" y="195"/>
                    <a:pt x="21" y="199"/>
                    <a:pt x="24" y="201"/>
                  </a:cubicBezTo>
                  <a:cubicBezTo>
                    <a:pt x="26" y="202"/>
                    <a:pt x="27" y="203"/>
                    <a:pt x="25" y="204"/>
                  </a:cubicBezTo>
                  <a:cubicBezTo>
                    <a:pt x="24" y="206"/>
                    <a:pt x="23" y="205"/>
                    <a:pt x="21" y="205"/>
                  </a:cubicBezTo>
                  <a:cubicBezTo>
                    <a:pt x="19" y="205"/>
                    <a:pt x="22" y="214"/>
                    <a:pt x="24" y="213"/>
                  </a:cubicBezTo>
                  <a:cubicBezTo>
                    <a:pt x="25" y="212"/>
                    <a:pt x="26" y="209"/>
                    <a:pt x="27" y="210"/>
                  </a:cubicBezTo>
                  <a:cubicBezTo>
                    <a:pt x="28" y="210"/>
                    <a:pt x="29" y="211"/>
                    <a:pt x="31" y="211"/>
                  </a:cubicBezTo>
                  <a:cubicBezTo>
                    <a:pt x="33" y="211"/>
                    <a:pt x="35" y="212"/>
                    <a:pt x="35" y="214"/>
                  </a:cubicBezTo>
                  <a:cubicBezTo>
                    <a:pt x="35" y="215"/>
                    <a:pt x="34" y="215"/>
                    <a:pt x="34" y="215"/>
                  </a:cubicBezTo>
                  <a:cubicBezTo>
                    <a:pt x="33" y="216"/>
                    <a:pt x="34" y="218"/>
                    <a:pt x="35" y="218"/>
                  </a:cubicBezTo>
                  <a:cubicBezTo>
                    <a:pt x="36" y="219"/>
                    <a:pt x="38" y="218"/>
                    <a:pt x="39" y="219"/>
                  </a:cubicBezTo>
                  <a:cubicBezTo>
                    <a:pt x="40" y="220"/>
                    <a:pt x="40" y="222"/>
                    <a:pt x="40" y="223"/>
                  </a:cubicBezTo>
                  <a:cubicBezTo>
                    <a:pt x="40" y="224"/>
                    <a:pt x="43" y="223"/>
                    <a:pt x="44" y="223"/>
                  </a:cubicBezTo>
                  <a:cubicBezTo>
                    <a:pt x="45" y="224"/>
                    <a:pt x="47" y="227"/>
                    <a:pt x="48" y="225"/>
                  </a:cubicBezTo>
                  <a:cubicBezTo>
                    <a:pt x="49" y="223"/>
                    <a:pt x="50" y="224"/>
                    <a:pt x="51" y="225"/>
                  </a:cubicBezTo>
                  <a:cubicBezTo>
                    <a:pt x="53" y="227"/>
                    <a:pt x="53" y="226"/>
                    <a:pt x="55" y="226"/>
                  </a:cubicBezTo>
                  <a:cubicBezTo>
                    <a:pt x="56" y="226"/>
                    <a:pt x="57" y="229"/>
                    <a:pt x="58" y="228"/>
                  </a:cubicBezTo>
                  <a:cubicBezTo>
                    <a:pt x="60" y="227"/>
                    <a:pt x="62" y="229"/>
                    <a:pt x="63" y="230"/>
                  </a:cubicBezTo>
                  <a:cubicBezTo>
                    <a:pt x="65" y="231"/>
                    <a:pt x="62" y="232"/>
                    <a:pt x="62" y="232"/>
                  </a:cubicBezTo>
                  <a:cubicBezTo>
                    <a:pt x="60" y="233"/>
                    <a:pt x="63" y="234"/>
                    <a:pt x="63" y="234"/>
                  </a:cubicBezTo>
                  <a:cubicBezTo>
                    <a:pt x="63" y="234"/>
                    <a:pt x="60" y="234"/>
                    <a:pt x="61" y="236"/>
                  </a:cubicBezTo>
                  <a:cubicBezTo>
                    <a:pt x="63" y="237"/>
                    <a:pt x="62" y="238"/>
                    <a:pt x="61" y="239"/>
                  </a:cubicBezTo>
                  <a:cubicBezTo>
                    <a:pt x="61" y="240"/>
                    <a:pt x="58" y="240"/>
                    <a:pt x="57" y="240"/>
                  </a:cubicBezTo>
                  <a:cubicBezTo>
                    <a:pt x="55" y="240"/>
                    <a:pt x="54" y="242"/>
                    <a:pt x="53" y="244"/>
                  </a:cubicBezTo>
                  <a:cubicBezTo>
                    <a:pt x="54" y="244"/>
                    <a:pt x="58" y="244"/>
                    <a:pt x="58" y="245"/>
                  </a:cubicBezTo>
                  <a:cubicBezTo>
                    <a:pt x="58" y="246"/>
                    <a:pt x="53" y="247"/>
                    <a:pt x="53" y="248"/>
                  </a:cubicBezTo>
                  <a:cubicBezTo>
                    <a:pt x="53" y="249"/>
                    <a:pt x="55" y="249"/>
                    <a:pt x="55" y="251"/>
                  </a:cubicBezTo>
                  <a:cubicBezTo>
                    <a:pt x="55" y="251"/>
                    <a:pt x="52" y="252"/>
                    <a:pt x="52" y="252"/>
                  </a:cubicBezTo>
                  <a:cubicBezTo>
                    <a:pt x="51" y="253"/>
                    <a:pt x="51" y="254"/>
                    <a:pt x="50" y="255"/>
                  </a:cubicBezTo>
                  <a:cubicBezTo>
                    <a:pt x="50" y="256"/>
                    <a:pt x="48" y="255"/>
                    <a:pt x="48" y="257"/>
                  </a:cubicBezTo>
                  <a:cubicBezTo>
                    <a:pt x="47" y="258"/>
                    <a:pt x="49" y="260"/>
                    <a:pt x="51" y="260"/>
                  </a:cubicBezTo>
                  <a:cubicBezTo>
                    <a:pt x="53" y="261"/>
                    <a:pt x="55" y="262"/>
                    <a:pt x="58" y="264"/>
                  </a:cubicBezTo>
                  <a:cubicBezTo>
                    <a:pt x="59" y="265"/>
                    <a:pt x="60" y="266"/>
                    <a:pt x="61" y="266"/>
                  </a:cubicBezTo>
                  <a:cubicBezTo>
                    <a:pt x="62" y="268"/>
                    <a:pt x="62" y="267"/>
                    <a:pt x="64" y="266"/>
                  </a:cubicBezTo>
                  <a:cubicBezTo>
                    <a:pt x="67" y="266"/>
                    <a:pt x="70" y="269"/>
                    <a:pt x="73" y="269"/>
                  </a:cubicBezTo>
                  <a:cubicBezTo>
                    <a:pt x="76" y="269"/>
                    <a:pt x="79" y="271"/>
                    <a:pt x="82" y="272"/>
                  </a:cubicBezTo>
                  <a:cubicBezTo>
                    <a:pt x="85" y="273"/>
                    <a:pt x="87" y="272"/>
                    <a:pt x="90" y="272"/>
                  </a:cubicBezTo>
                  <a:cubicBezTo>
                    <a:pt x="91" y="273"/>
                    <a:pt x="92" y="274"/>
                    <a:pt x="92" y="275"/>
                  </a:cubicBezTo>
                  <a:cubicBezTo>
                    <a:pt x="92" y="276"/>
                    <a:pt x="93" y="276"/>
                    <a:pt x="94" y="276"/>
                  </a:cubicBezTo>
                  <a:cubicBezTo>
                    <a:pt x="97" y="277"/>
                    <a:pt x="99" y="282"/>
                    <a:pt x="103" y="280"/>
                  </a:cubicBezTo>
                  <a:cubicBezTo>
                    <a:pt x="104" y="279"/>
                    <a:pt x="106" y="278"/>
                    <a:pt x="105" y="277"/>
                  </a:cubicBezTo>
                  <a:cubicBezTo>
                    <a:pt x="104" y="276"/>
                    <a:pt x="103" y="275"/>
                    <a:pt x="102" y="274"/>
                  </a:cubicBezTo>
                  <a:cubicBezTo>
                    <a:pt x="100" y="272"/>
                    <a:pt x="99" y="270"/>
                    <a:pt x="100" y="267"/>
                  </a:cubicBezTo>
                  <a:cubicBezTo>
                    <a:pt x="100" y="265"/>
                    <a:pt x="99" y="263"/>
                    <a:pt x="97" y="262"/>
                  </a:cubicBezTo>
                  <a:cubicBezTo>
                    <a:pt x="95" y="261"/>
                    <a:pt x="98" y="259"/>
                    <a:pt x="99" y="258"/>
                  </a:cubicBezTo>
                  <a:cubicBezTo>
                    <a:pt x="100" y="256"/>
                    <a:pt x="100" y="254"/>
                    <a:pt x="103" y="254"/>
                  </a:cubicBezTo>
                  <a:cubicBezTo>
                    <a:pt x="104" y="254"/>
                    <a:pt x="105" y="253"/>
                    <a:pt x="106" y="252"/>
                  </a:cubicBezTo>
                  <a:cubicBezTo>
                    <a:pt x="107" y="251"/>
                    <a:pt x="108" y="251"/>
                    <a:pt x="109" y="250"/>
                  </a:cubicBezTo>
                  <a:cubicBezTo>
                    <a:pt x="108" y="250"/>
                    <a:pt x="106" y="249"/>
                    <a:pt x="106" y="248"/>
                  </a:cubicBezTo>
                  <a:cubicBezTo>
                    <a:pt x="106" y="247"/>
                    <a:pt x="108" y="248"/>
                    <a:pt x="108" y="248"/>
                  </a:cubicBezTo>
                  <a:cubicBezTo>
                    <a:pt x="108" y="247"/>
                    <a:pt x="106" y="244"/>
                    <a:pt x="105" y="243"/>
                  </a:cubicBezTo>
                  <a:cubicBezTo>
                    <a:pt x="104" y="241"/>
                    <a:pt x="103" y="241"/>
                    <a:pt x="101" y="241"/>
                  </a:cubicBezTo>
                  <a:cubicBezTo>
                    <a:pt x="98" y="241"/>
                    <a:pt x="100" y="239"/>
                    <a:pt x="98" y="238"/>
                  </a:cubicBezTo>
                  <a:cubicBezTo>
                    <a:pt x="97" y="237"/>
                    <a:pt x="94" y="237"/>
                    <a:pt x="96" y="235"/>
                  </a:cubicBezTo>
                  <a:cubicBezTo>
                    <a:pt x="97" y="233"/>
                    <a:pt x="99" y="232"/>
                    <a:pt x="97" y="231"/>
                  </a:cubicBezTo>
                  <a:cubicBezTo>
                    <a:pt x="96" y="229"/>
                    <a:pt x="98" y="228"/>
                    <a:pt x="99" y="227"/>
                  </a:cubicBezTo>
                  <a:cubicBezTo>
                    <a:pt x="99" y="226"/>
                    <a:pt x="101" y="223"/>
                    <a:pt x="101" y="224"/>
                  </a:cubicBezTo>
                  <a:cubicBezTo>
                    <a:pt x="102" y="225"/>
                    <a:pt x="103" y="227"/>
                    <a:pt x="104" y="228"/>
                  </a:cubicBezTo>
                  <a:cubicBezTo>
                    <a:pt x="106" y="228"/>
                    <a:pt x="107" y="227"/>
                    <a:pt x="107" y="226"/>
                  </a:cubicBezTo>
                  <a:cubicBezTo>
                    <a:pt x="106" y="224"/>
                    <a:pt x="106" y="223"/>
                    <a:pt x="108" y="222"/>
                  </a:cubicBezTo>
                  <a:cubicBezTo>
                    <a:pt x="110" y="221"/>
                    <a:pt x="110" y="219"/>
                    <a:pt x="112" y="219"/>
                  </a:cubicBezTo>
                  <a:cubicBezTo>
                    <a:pt x="114" y="218"/>
                    <a:pt x="116" y="215"/>
                    <a:pt x="118" y="216"/>
                  </a:cubicBezTo>
                  <a:cubicBezTo>
                    <a:pt x="120" y="216"/>
                    <a:pt x="120" y="218"/>
                    <a:pt x="122" y="216"/>
                  </a:cubicBezTo>
                  <a:cubicBezTo>
                    <a:pt x="124" y="215"/>
                    <a:pt x="124" y="216"/>
                    <a:pt x="126" y="217"/>
                  </a:cubicBezTo>
                  <a:cubicBezTo>
                    <a:pt x="128" y="217"/>
                    <a:pt x="130" y="217"/>
                    <a:pt x="132" y="218"/>
                  </a:cubicBezTo>
                  <a:cubicBezTo>
                    <a:pt x="134" y="219"/>
                    <a:pt x="134" y="221"/>
                    <a:pt x="136" y="223"/>
                  </a:cubicBezTo>
                  <a:cubicBezTo>
                    <a:pt x="136" y="223"/>
                    <a:pt x="136" y="220"/>
                    <a:pt x="138" y="221"/>
                  </a:cubicBezTo>
                  <a:cubicBezTo>
                    <a:pt x="139" y="221"/>
                    <a:pt x="140" y="223"/>
                    <a:pt x="142" y="223"/>
                  </a:cubicBezTo>
                  <a:cubicBezTo>
                    <a:pt x="143" y="224"/>
                    <a:pt x="144" y="222"/>
                    <a:pt x="145" y="221"/>
                  </a:cubicBezTo>
                  <a:cubicBezTo>
                    <a:pt x="147" y="219"/>
                    <a:pt x="148" y="221"/>
                    <a:pt x="150" y="221"/>
                  </a:cubicBezTo>
                  <a:cubicBezTo>
                    <a:pt x="152" y="221"/>
                    <a:pt x="153" y="219"/>
                    <a:pt x="155" y="220"/>
                  </a:cubicBezTo>
                  <a:cubicBezTo>
                    <a:pt x="157" y="221"/>
                    <a:pt x="158" y="222"/>
                    <a:pt x="160" y="223"/>
                  </a:cubicBezTo>
                  <a:cubicBezTo>
                    <a:pt x="162" y="224"/>
                    <a:pt x="161" y="223"/>
                    <a:pt x="163" y="222"/>
                  </a:cubicBezTo>
                  <a:cubicBezTo>
                    <a:pt x="164" y="221"/>
                    <a:pt x="168" y="222"/>
                    <a:pt x="169" y="222"/>
                  </a:cubicBezTo>
                  <a:cubicBezTo>
                    <a:pt x="170" y="222"/>
                    <a:pt x="172" y="220"/>
                    <a:pt x="172" y="219"/>
                  </a:cubicBezTo>
                  <a:cubicBezTo>
                    <a:pt x="172" y="217"/>
                    <a:pt x="169" y="217"/>
                    <a:pt x="168" y="216"/>
                  </a:cubicBezTo>
                  <a:cubicBezTo>
                    <a:pt x="161" y="213"/>
                    <a:pt x="171" y="214"/>
                    <a:pt x="169" y="210"/>
                  </a:cubicBezTo>
                  <a:cubicBezTo>
                    <a:pt x="168" y="209"/>
                    <a:pt x="166" y="209"/>
                    <a:pt x="169" y="208"/>
                  </a:cubicBezTo>
                  <a:cubicBezTo>
                    <a:pt x="170" y="207"/>
                    <a:pt x="172" y="208"/>
                    <a:pt x="173" y="207"/>
                  </a:cubicBezTo>
                  <a:cubicBezTo>
                    <a:pt x="177" y="207"/>
                    <a:pt x="166" y="202"/>
                    <a:pt x="171" y="200"/>
                  </a:cubicBezTo>
                  <a:cubicBezTo>
                    <a:pt x="172" y="200"/>
                    <a:pt x="174" y="200"/>
                    <a:pt x="175" y="200"/>
                  </a:cubicBezTo>
                  <a:cubicBezTo>
                    <a:pt x="178" y="200"/>
                    <a:pt x="180" y="200"/>
                    <a:pt x="183" y="199"/>
                  </a:cubicBezTo>
                  <a:cubicBezTo>
                    <a:pt x="185" y="198"/>
                    <a:pt x="187" y="198"/>
                    <a:pt x="189" y="198"/>
                  </a:cubicBezTo>
                  <a:cubicBezTo>
                    <a:pt x="191" y="197"/>
                    <a:pt x="193" y="196"/>
                    <a:pt x="196" y="196"/>
                  </a:cubicBezTo>
                  <a:cubicBezTo>
                    <a:pt x="200" y="195"/>
                    <a:pt x="204" y="194"/>
                    <a:pt x="208" y="192"/>
                  </a:cubicBezTo>
                  <a:cubicBezTo>
                    <a:pt x="211" y="190"/>
                    <a:pt x="217" y="190"/>
                    <a:pt x="219" y="194"/>
                  </a:cubicBezTo>
                  <a:cubicBezTo>
                    <a:pt x="220" y="196"/>
                    <a:pt x="219" y="196"/>
                    <a:pt x="220" y="198"/>
                  </a:cubicBezTo>
                  <a:cubicBezTo>
                    <a:pt x="220" y="201"/>
                    <a:pt x="224" y="198"/>
                    <a:pt x="226" y="199"/>
                  </a:cubicBezTo>
                  <a:cubicBezTo>
                    <a:pt x="227" y="199"/>
                    <a:pt x="226" y="200"/>
                    <a:pt x="227" y="200"/>
                  </a:cubicBezTo>
                  <a:cubicBezTo>
                    <a:pt x="228" y="201"/>
                    <a:pt x="228" y="200"/>
                    <a:pt x="228" y="200"/>
                  </a:cubicBezTo>
                  <a:cubicBezTo>
                    <a:pt x="229" y="199"/>
                    <a:pt x="230" y="200"/>
                    <a:pt x="231" y="201"/>
                  </a:cubicBezTo>
                  <a:cubicBezTo>
                    <a:pt x="232" y="201"/>
                    <a:pt x="232" y="201"/>
                    <a:pt x="231" y="202"/>
                  </a:cubicBezTo>
                  <a:cubicBezTo>
                    <a:pt x="230" y="205"/>
                    <a:pt x="237" y="203"/>
                    <a:pt x="239" y="202"/>
                  </a:cubicBezTo>
                  <a:cubicBezTo>
                    <a:pt x="239" y="202"/>
                    <a:pt x="248" y="197"/>
                    <a:pt x="248" y="198"/>
                  </a:cubicBezTo>
                  <a:cubicBezTo>
                    <a:pt x="248" y="199"/>
                    <a:pt x="246" y="201"/>
                    <a:pt x="248" y="202"/>
                  </a:cubicBezTo>
                  <a:cubicBezTo>
                    <a:pt x="250" y="202"/>
                    <a:pt x="251" y="203"/>
                    <a:pt x="252" y="204"/>
                  </a:cubicBezTo>
                  <a:cubicBezTo>
                    <a:pt x="255" y="207"/>
                    <a:pt x="256" y="210"/>
                    <a:pt x="258" y="213"/>
                  </a:cubicBezTo>
                  <a:cubicBezTo>
                    <a:pt x="260" y="216"/>
                    <a:pt x="261" y="219"/>
                    <a:pt x="263" y="221"/>
                  </a:cubicBezTo>
                  <a:cubicBezTo>
                    <a:pt x="266" y="224"/>
                    <a:pt x="266" y="217"/>
                    <a:pt x="269" y="220"/>
                  </a:cubicBezTo>
                  <a:cubicBezTo>
                    <a:pt x="273" y="224"/>
                    <a:pt x="275" y="222"/>
                    <a:pt x="280" y="221"/>
                  </a:cubicBezTo>
                  <a:cubicBezTo>
                    <a:pt x="282" y="220"/>
                    <a:pt x="283" y="223"/>
                    <a:pt x="284" y="224"/>
                  </a:cubicBezTo>
                  <a:cubicBezTo>
                    <a:pt x="285" y="226"/>
                    <a:pt x="287" y="226"/>
                    <a:pt x="288" y="228"/>
                  </a:cubicBezTo>
                  <a:cubicBezTo>
                    <a:pt x="289" y="230"/>
                    <a:pt x="291" y="230"/>
                    <a:pt x="293" y="230"/>
                  </a:cubicBezTo>
                  <a:cubicBezTo>
                    <a:pt x="296" y="229"/>
                    <a:pt x="295" y="230"/>
                    <a:pt x="296" y="231"/>
                  </a:cubicBezTo>
                  <a:cubicBezTo>
                    <a:pt x="298" y="235"/>
                    <a:pt x="304" y="230"/>
                    <a:pt x="307" y="230"/>
                  </a:cubicBezTo>
                  <a:cubicBezTo>
                    <a:pt x="310" y="229"/>
                    <a:pt x="313" y="226"/>
                    <a:pt x="316" y="225"/>
                  </a:cubicBezTo>
                  <a:cubicBezTo>
                    <a:pt x="320" y="222"/>
                    <a:pt x="322" y="222"/>
                    <a:pt x="327" y="223"/>
                  </a:cubicBezTo>
                  <a:cubicBezTo>
                    <a:pt x="329" y="223"/>
                    <a:pt x="329" y="224"/>
                    <a:pt x="331" y="226"/>
                  </a:cubicBezTo>
                  <a:cubicBezTo>
                    <a:pt x="332" y="227"/>
                    <a:pt x="334" y="227"/>
                    <a:pt x="336" y="227"/>
                  </a:cubicBezTo>
                  <a:cubicBezTo>
                    <a:pt x="338" y="227"/>
                    <a:pt x="339" y="228"/>
                    <a:pt x="341" y="228"/>
                  </a:cubicBezTo>
                  <a:cubicBezTo>
                    <a:pt x="343" y="230"/>
                    <a:pt x="344" y="228"/>
                    <a:pt x="346" y="227"/>
                  </a:cubicBezTo>
                  <a:cubicBezTo>
                    <a:pt x="349" y="224"/>
                    <a:pt x="344" y="222"/>
                    <a:pt x="346" y="219"/>
                  </a:cubicBezTo>
                  <a:cubicBezTo>
                    <a:pt x="347" y="217"/>
                    <a:pt x="351" y="213"/>
                    <a:pt x="353" y="214"/>
                  </a:cubicBezTo>
                  <a:cubicBezTo>
                    <a:pt x="357" y="216"/>
                    <a:pt x="362" y="216"/>
                    <a:pt x="366" y="218"/>
                  </a:cubicBezTo>
                  <a:cubicBezTo>
                    <a:pt x="368" y="219"/>
                    <a:pt x="367" y="221"/>
                    <a:pt x="368" y="222"/>
                  </a:cubicBezTo>
                  <a:cubicBezTo>
                    <a:pt x="369" y="225"/>
                    <a:pt x="371" y="225"/>
                    <a:pt x="374" y="226"/>
                  </a:cubicBezTo>
                  <a:cubicBezTo>
                    <a:pt x="378" y="227"/>
                    <a:pt x="382" y="224"/>
                    <a:pt x="386" y="225"/>
                  </a:cubicBezTo>
                  <a:cubicBezTo>
                    <a:pt x="387" y="225"/>
                    <a:pt x="389" y="225"/>
                    <a:pt x="390" y="226"/>
                  </a:cubicBezTo>
                  <a:cubicBezTo>
                    <a:pt x="392" y="227"/>
                    <a:pt x="394" y="227"/>
                    <a:pt x="396" y="229"/>
                  </a:cubicBezTo>
                  <a:cubicBezTo>
                    <a:pt x="401" y="233"/>
                    <a:pt x="409" y="233"/>
                    <a:pt x="415" y="231"/>
                  </a:cubicBezTo>
                  <a:cubicBezTo>
                    <a:pt x="419" y="230"/>
                    <a:pt x="422" y="228"/>
                    <a:pt x="426" y="227"/>
                  </a:cubicBezTo>
                  <a:cubicBezTo>
                    <a:pt x="428" y="225"/>
                    <a:pt x="431" y="227"/>
                    <a:pt x="433" y="227"/>
                  </a:cubicBezTo>
                  <a:cubicBezTo>
                    <a:pt x="435" y="228"/>
                    <a:pt x="436" y="226"/>
                    <a:pt x="438" y="227"/>
                  </a:cubicBezTo>
                  <a:cubicBezTo>
                    <a:pt x="439" y="228"/>
                    <a:pt x="443" y="231"/>
                    <a:pt x="445" y="230"/>
                  </a:cubicBezTo>
                  <a:cubicBezTo>
                    <a:pt x="446" y="230"/>
                    <a:pt x="448" y="229"/>
                    <a:pt x="449" y="228"/>
                  </a:cubicBezTo>
                  <a:cubicBezTo>
                    <a:pt x="452" y="227"/>
                    <a:pt x="453" y="227"/>
                    <a:pt x="453" y="225"/>
                  </a:cubicBezTo>
                  <a:cubicBezTo>
                    <a:pt x="453" y="221"/>
                    <a:pt x="456" y="217"/>
                    <a:pt x="458" y="215"/>
                  </a:cubicBezTo>
                  <a:cubicBezTo>
                    <a:pt x="459" y="214"/>
                    <a:pt x="460" y="212"/>
                    <a:pt x="459" y="211"/>
                  </a:cubicBezTo>
                  <a:cubicBezTo>
                    <a:pt x="458" y="210"/>
                    <a:pt x="455" y="210"/>
                    <a:pt x="457" y="208"/>
                  </a:cubicBezTo>
                  <a:cubicBezTo>
                    <a:pt x="460" y="205"/>
                    <a:pt x="465" y="205"/>
                    <a:pt x="470" y="204"/>
                  </a:cubicBezTo>
                  <a:cubicBezTo>
                    <a:pt x="472" y="204"/>
                    <a:pt x="474" y="204"/>
                    <a:pt x="476" y="205"/>
                  </a:cubicBezTo>
                  <a:cubicBezTo>
                    <a:pt x="478" y="206"/>
                    <a:pt x="481" y="206"/>
                    <a:pt x="483" y="207"/>
                  </a:cubicBezTo>
                  <a:cubicBezTo>
                    <a:pt x="486" y="208"/>
                    <a:pt x="487" y="212"/>
                    <a:pt x="489" y="215"/>
                  </a:cubicBezTo>
                  <a:cubicBezTo>
                    <a:pt x="490" y="218"/>
                    <a:pt x="492" y="221"/>
                    <a:pt x="493" y="224"/>
                  </a:cubicBezTo>
                  <a:cubicBezTo>
                    <a:pt x="493" y="225"/>
                    <a:pt x="493" y="227"/>
                    <a:pt x="494" y="229"/>
                  </a:cubicBezTo>
                  <a:cubicBezTo>
                    <a:pt x="494" y="230"/>
                    <a:pt x="497" y="230"/>
                    <a:pt x="498" y="230"/>
                  </a:cubicBezTo>
                  <a:cubicBezTo>
                    <a:pt x="502" y="231"/>
                    <a:pt x="507" y="233"/>
                    <a:pt x="508" y="237"/>
                  </a:cubicBezTo>
                  <a:cubicBezTo>
                    <a:pt x="509" y="240"/>
                    <a:pt x="510" y="242"/>
                    <a:pt x="514" y="242"/>
                  </a:cubicBezTo>
                  <a:cubicBezTo>
                    <a:pt x="515" y="242"/>
                    <a:pt x="517" y="242"/>
                    <a:pt x="518" y="242"/>
                  </a:cubicBezTo>
                  <a:cubicBezTo>
                    <a:pt x="520" y="242"/>
                    <a:pt x="520" y="240"/>
                    <a:pt x="522" y="240"/>
                  </a:cubicBezTo>
                  <a:cubicBezTo>
                    <a:pt x="525" y="240"/>
                    <a:pt x="528" y="237"/>
                    <a:pt x="530" y="241"/>
                  </a:cubicBezTo>
                  <a:cubicBezTo>
                    <a:pt x="530" y="243"/>
                    <a:pt x="530" y="243"/>
                    <a:pt x="529" y="244"/>
                  </a:cubicBezTo>
                  <a:cubicBezTo>
                    <a:pt x="527" y="246"/>
                    <a:pt x="527" y="247"/>
                    <a:pt x="526" y="249"/>
                  </a:cubicBezTo>
                  <a:cubicBezTo>
                    <a:pt x="525" y="252"/>
                    <a:pt x="523" y="255"/>
                    <a:pt x="521" y="258"/>
                  </a:cubicBezTo>
                  <a:cubicBezTo>
                    <a:pt x="520" y="260"/>
                    <a:pt x="519" y="259"/>
                    <a:pt x="518" y="258"/>
                  </a:cubicBezTo>
                  <a:cubicBezTo>
                    <a:pt x="516" y="257"/>
                    <a:pt x="516" y="258"/>
                    <a:pt x="514" y="259"/>
                  </a:cubicBezTo>
                  <a:cubicBezTo>
                    <a:pt x="513" y="259"/>
                    <a:pt x="511" y="260"/>
                    <a:pt x="511" y="260"/>
                  </a:cubicBezTo>
                  <a:cubicBezTo>
                    <a:pt x="510" y="261"/>
                    <a:pt x="513" y="265"/>
                    <a:pt x="513" y="267"/>
                  </a:cubicBezTo>
                  <a:cubicBezTo>
                    <a:pt x="512" y="268"/>
                    <a:pt x="512" y="270"/>
                    <a:pt x="512" y="271"/>
                  </a:cubicBezTo>
                  <a:cubicBezTo>
                    <a:pt x="511" y="273"/>
                    <a:pt x="509" y="272"/>
                    <a:pt x="509" y="274"/>
                  </a:cubicBezTo>
                  <a:cubicBezTo>
                    <a:pt x="511" y="273"/>
                    <a:pt x="512" y="274"/>
                    <a:pt x="514" y="272"/>
                  </a:cubicBezTo>
                  <a:cubicBezTo>
                    <a:pt x="515" y="270"/>
                    <a:pt x="517" y="272"/>
                    <a:pt x="519" y="272"/>
                  </a:cubicBezTo>
                  <a:cubicBezTo>
                    <a:pt x="523" y="274"/>
                    <a:pt x="527" y="272"/>
                    <a:pt x="531" y="269"/>
                  </a:cubicBezTo>
                  <a:cubicBezTo>
                    <a:pt x="534" y="266"/>
                    <a:pt x="537" y="262"/>
                    <a:pt x="540" y="259"/>
                  </a:cubicBezTo>
                  <a:cubicBezTo>
                    <a:pt x="543" y="255"/>
                    <a:pt x="546" y="251"/>
                    <a:pt x="549" y="247"/>
                  </a:cubicBezTo>
                  <a:cubicBezTo>
                    <a:pt x="554" y="240"/>
                    <a:pt x="559" y="235"/>
                    <a:pt x="558" y="226"/>
                  </a:cubicBezTo>
                  <a:cubicBezTo>
                    <a:pt x="558" y="222"/>
                    <a:pt x="559" y="220"/>
                    <a:pt x="561" y="217"/>
                  </a:cubicBezTo>
                  <a:cubicBezTo>
                    <a:pt x="562" y="215"/>
                    <a:pt x="562" y="214"/>
                    <a:pt x="563" y="212"/>
                  </a:cubicBezTo>
                  <a:cubicBezTo>
                    <a:pt x="563" y="212"/>
                    <a:pt x="563" y="211"/>
                    <a:pt x="563" y="210"/>
                  </a:cubicBezTo>
                  <a:cubicBezTo>
                    <a:pt x="563" y="209"/>
                    <a:pt x="561" y="208"/>
                    <a:pt x="561" y="207"/>
                  </a:cubicBezTo>
                  <a:cubicBezTo>
                    <a:pt x="561" y="207"/>
                    <a:pt x="563" y="208"/>
                    <a:pt x="563" y="207"/>
                  </a:cubicBezTo>
                  <a:cubicBezTo>
                    <a:pt x="562" y="206"/>
                    <a:pt x="562" y="205"/>
                    <a:pt x="561" y="205"/>
                  </a:cubicBezTo>
                  <a:cubicBezTo>
                    <a:pt x="560" y="204"/>
                    <a:pt x="558" y="201"/>
                    <a:pt x="557" y="200"/>
                  </a:cubicBezTo>
                  <a:cubicBezTo>
                    <a:pt x="556" y="200"/>
                    <a:pt x="551" y="198"/>
                    <a:pt x="550" y="199"/>
                  </a:cubicBezTo>
                  <a:cubicBezTo>
                    <a:pt x="550" y="200"/>
                    <a:pt x="551" y="201"/>
                    <a:pt x="550" y="201"/>
                  </a:cubicBezTo>
                  <a:cubicBezTo>
                    <a:pt x="548" y="201"/>
                    <a:pt x="548" y="203"/>
                    <a:pt x="547" y="203"/>
                  </a:cubicBezTo>
                  <a:cubicBezTo>
                    <a:pt x="545" y="205"/>
                    <a:pt x="544" y="202"/>
                    <a:pt x="544" y="201"/>
                  </a:cubicBezTo>
                  <a:cubicBezTo>
                    <a:pt x="544" y="199"/>
                    <a:pt x="546" y="198"/>
                    <a:pt x="543" y="199"/>
                  </a:cubicBezTo>
                  <a:cubicBezTo>
                    <a:pt x="540" y="200"/>
                    <a:pt x="544" y="202"/>
                    <a:pt x="540" y="202"/>
                  </a:cubicBezTo>
                  <a:cubicBezTo>
                    <a:pt x="539" y="202"/>
                    <a:pt x="541" y="197"/>
                    <a:pt x="540" y="196"/>
                  </a:cubicBezTo>
                  <a:cubicBezTo>
                    <a:pt x="540" y="197"/>
                    <a:pt x="529" y="197"/>
                    <a:pt x="534" y="194"/>
                  </a:cubicBezTo>
                  <a:cubicBezTo>
                    <a:pt x="538" y="191"/>
                    <a:pt x="542" y="188"/>
                    <a:pt x="546" y="185"/>
                  </a:cubicBezTo>
                  <a:cubicBezTo>
                    <a:pt x="547" y="184"/>
                    <a:pt x="548" y="182"/>
                    <a:pt x="549" y="181"/>
                  </a:cubicBezTo>
                  <a:cubicBezTo>
                    <a:pt x="552" y="179"/>
                    <a:pt x="555" y="177"/>
                    <a:pt x="557" y="175"/>
                  </a:cubicBezTo>
                  <a:cubicBezTo>
                    <a:pt x="558" y="174"/>
                    <a:pt x="559" y="172"/>
                    <a:pt x="561" y="171"/>
                  </a:cubicBezTo>
                  <a:cubicBezTo>
                    <a:pt x="563" y="169"/>
                    <a:pt x="565" y="167"/>
                    <a:pt x="567" y="165"/>
                  </a:cubicBezTo>
                  <a:cubicBezTo>
                    <a:pt x="571" y="162"/>
                    <a:pt x="577" y="162"/>
                    <a:pt x="582" y="162"/>
                  </a:cubicBezTo>
                  <a:cubicBezTo>
                    <a:pt x="583" y="162"/>
                    <a:pt x="584" y="162"/>
                    <a:pt x="585" y="162"/>
                  </a:cubicBezTo>
                  <a:cubicBezTo>
                    <a:pt x="586" y="163"/>
                    <a:pt x="586" y="164"/>
                    <a:pt x="587" y="164"/>
                  </a:cubicBezTo>
                  <a:cubicBezTo>
                    <a:pt x="588" y="163"/>
                    <a:pt x="590" y="163"/>
                    <a:pt x="591" y="162"/>
                  </a:cubicBezTo>
                  <a:cubicBezTo>
                    <a:pt x="592" y="162"/>
                    <a:pt x="593" y="163"/>
                    <a:pt x="594" y="163"/>
                  </a:cubicBezTo>
                  <a:cubicBezTo>
                    <a:pt x="595" y="163"/>
                    <a:pt x="596" y="163"/>
                    <a:pt x="597" y="163"/>
                  </a:cubicBezTo>
                  <a:cubicBezTo>
                    <a:pt x="597" y="162"/>
                    <a:pt x="598" y="163"/>
                    <a:pt x="599" y="163"/>
                  </a:cubicBezTo>
                  <a:cubicBezTo>
                    <a:pt x="601" y="163"/>
                    <a:pt x="601" y="160"/>
                    <a:pt x="604" y="160"/>
                  </a:cubicBezTo>
                  <a:cubicBezTo>
                    <a:pt x="605" y="160"/>
                    <a:pt x="607" y="160"/>
                    <a:pt x="608" y="160"/>
                  </a:cubicBezTo>
                  <a:cubicBezTo>
                    <a:pt x="609" y="161"/>
                    <a:pt x="610" y="162"/>
                    <a:pt x="611" y="162"/>
                  </a:cubicBezTo>
                  <a:cubicBezTo>
                    <a:pt x="612" y="163"/>
                    <a:pt x="616" y="161"/>
                    <a:pt x="616" y="164"/>
                  </a:cubicBezTo>
                  <a:cubicBezTo>
                    <a:pt x="616" y="164"/>
                    <a:pt x="613" y="164"/>
                    <a:pt x="613" y="165"/>
                  </a:cubicBezTo>
                  <a:cubicBezTo>
                    <a:pt x="612" y="167"/>
                    <a:pt x="616" y="166"/>
                    <a:pt x="616" y="166"/>
                  </a:cubicBezTo>
                  <a:cubicBezTo>
                    <a:pt x="618" y="166"/>
                    <a:pt x="620" y="166"/>
                    <a:pt x="621" y="166"/>
                  </a:cubicBezTo>
                  <a:cubicBezTo>
                    <a:pt x="622" y="165"/>
                    <a:pt x="622" y="165"/>
                    <a:pt x="623" y="164"/>
                  </a:cubicBezTo>
                  <a:cubicBezTo>
                    <a:pt x="624" y="164"/>
                    <a:pt x="625" y="165"/>
                    <a:pt x="627" y="165"/>
                  </a:cubicBezTo>
                  <a:cubicBezTo>
                    <a:pt x="628" y="165"/>
                    <a:pt x="635" y="163"/>
                    <a:pt x="631" y="162"/>
                  </a:cubicBezTo>
                  <a:cubicBezTo>
                    <a:pt x="629" y="162"/>
                    <a:pt x="628" y="163"/>
                    <a:pt x="628" y="160"/>
                  </a:cubicBezTo>
                  <a:cubicBezTo>
                    <a:pt x="628" y="159"/>
                    <a:pt x="630" y="156"/>
                    <a:pt x="631" y="155"/>
                  </a:cubicBezTo>
                  <a:cubicBezTo>
                    <a:pt x="633" y="154"/>
                    <a:pt x="634" y="153"/>
                    <a:pt x="636" y="151"/>
                  </a:cubicBezTo>
                  <a:cubicBezTo>
                    <a:pt x="637" y="150"/>
                    <a:pt x="639" y="150"/>
                    <a:pt x="640" y="148"/>
                  </a:cubicBezTo>
                  <a:cubicBezTo>
                    <a:pt x="641" y="146"/>
                    <a:pt x="642" y="145"/>
                    <a:pt x="644" y="145"/>
                  </a:cubicBezTo>
                  <a:cubicBezTo>
                    <a:pt x="646" y="145"/>
                    <a:pt x="649" y="144"/>
                    <a:pt x="651" y="144"/>
                  </a:cubicBezTo>
                  <a:cubicBezTo>
                    <a:pt x="653" y="144"/>
                    <a:pt x="654" y="146"/>
                    <a:pt x="655" y="146"/>
                  </a:cubicBezTo>
                  <a:cubicBezTo>
                    <a:pt x="656" y="145"/>
                    <a:pt x="657" y="143"/>
                    <a:pt x="658" y="144"/>
                  </a:cubicBezTo>
                  <a:cubicBezTo>
                    <a:pt x="659" y="145"/>
                    <a:pt x="656" y="148"/>
                    <a:pt x="656" y="149"/>
                  </a:cubicBezTo>
                  <a:cubicBezTo>
                    <a:pt x="656" y="151"/>
                    <a:pt x="657" y="149"/>
                    <a:pt x="659" y="150"/>
                  </a:cubicBezTo>
                  <a:cubicBezTo>
                    <a:pt x="659" y="150"/>
                    <a:pt x="657" y="152"/>
                    <a:pt x="657" y="153"/>
                  </a:cubicBezTo>
                  <a:cubicBezTo>
                    <a:pt x="657" y="154"/>
                    <a:pt x="664" y="149"/>
                    <a:pt x="664" y="149"/>
                  </a:cubicBezTo>
                  <a:cubicBezTo>
                    <a:pt x="665" y="148"/>
                    <a:pt x="666" y="147"/>
                    <a:pt x="668" y="146"/>
                  </a:cubicBezTo>
                  <a:cubicBezTo>
                    <a:pt x="669" y="145"/>
                    <a:pt x="672" y="147"/>
                    <a:pt x="672" y="145"/>
                  </a:cubicBezTo>
                  <a:cubicBezTo>
                    <a:pt x="671" y="143"/>
                    <a:pt x="672" y="139"/>
                    <a:pt x="675" y="139"/>
                  </a:cubicBezTo>
                  <a:cubicBezTo>
                    <a:pt x="676" y="138"/>
                    <a:pt x="678" y="137"/>
                    <a:pt x="679" y="138"/>
                  </a:cubicBezTo>
                  <a:cubicBezTo>
                    <a:pt x="680" y="138"/>
                    <a:pt x="682" y="140"/>
                    <a:pt x="683" y="139"/>
                  </a:cubicBezTo>
                  <a:cubicBezTo>
                    <a:pt x="681" y="140"/>
                    <a:pt x="678" y="139"/>
                    <a:pt x="677" y="142"/>
                  </a:cubicBezTo>
                  <a:cubicBezTo>
                    <a:pt x="677" y="143"/>
                    <a:pt x="677" y="144"/>
                    <a:pt x="677" y="145"/>
                  </a:cubicBezTo>
                  <a:cubicBezTo>
                    <a:pt x="677" y="146"/>
                    <a:pt x="675" y="146"/>
                    <a:pt x="676" y="147"/>
                  </a:cubicBezTo>
                  <a:cubicBezTo>
                    <a:pt x="676" y="148"/>
                    <a:pt x="677" y="148"/>
                    <a:pt x="676" y="149"/>
                  </a:cubicBezTo>
                  <a:cubicBezTo>
                    <a:pt x="675" y="149"/>
                    <a:pt x="674" y="150"/>
                    <a:pt x="675" y="151"/>
                  </a:cubicBezTo>
                  <a:cubicBezTo>
                    <a:pt x="675" y="151"/>
                    <a:pt x="669" y="153"/>
                    <a:pt x="669" y="154"/>
                  </a:cubicBezTo>
                  <a:cubicBezTo>
                    <a:pt x="667" y="155"/>
                    <a:pt x="666" y="157"/>
                    <a:pt x="664" y="158"/>
                  </a:cubicBezTo>
                  <a:cubicBezTo>
                    <a:pt x="662" y="160"/>
                    <a:pt x="660" y="161"/>
                    <a:pt x="658" y="163"/>
                  </a:cubicBezTo>
                  <a:cubicBezTo>
                    <a:pt x="654" y="166"/>
                    <a:pt x="651" y="173"/>
                    <a:pt x="646" y="173"/>
                  </a:cubicBezTo>
                  <a:cubicBezTo>
                    <a:pt x="645" y="173"/>
                    <a:pt x="641" y="174"/>
                    <a:pt x="641" y="175"/>
                  </a:cubicBezTo>
                  <a:cubicBezTo>
                    <a:pt x="641" y="178"/>
                    <a:pt x="641" y="179"/>
                    <a:pt x="638" y="181"/>
                  </a:cubicBezTo>
                  <a:cubicBezTo>
                    <a:pt x="634" y="184"/>
                    <a:pt x="634" y="190"/>
                    <a:pt x="635" y="195"/>
                  </a:cubicBezTo>
                  <a:cubicBezTo>
                    <a:pt x="636" y="200"/>
                    <a:pt x="635" y="206"/>
                    <a:pt x="638" y="210"/>
                  </a:cubicBezTo>
                  <a:cubicBezTo>
                    <a:pt x="639" y="212"/>
                    <a:pt x="639" y="215"/>
                    <a:pt x="639" y="217"/>
                  </a:cubicBezTo>
                  <a:cubicBezTo>
                    <a:pt x="639" y="217"/>
                    <a:pt x="639" y="219"/>
                    <a:pt x="640" y="219"/>
                  </a:cubicBezTo>
                  <a:cubicBezTo>
                    <a:pt x="641" y="219"/>
                    <a:pt x="639" y="222"/>
                    <a:pt x="640" y="222"/>
                  </a:cubicBezTo>
                  <a:cubicBezTo>
                    <a:pt x="640" y="222"/>
                    <a:pt x="645" y="218"/>
                    <a:pt x="645" y="217"/>
                  </a:cubicBezTo>
                  <a:cubicBezTo>
                    <a:pt x="647" y="215"/>
                    <a:pt x="648" y="213"/>
                    <a:pt x="649" y="210"/>
                  </a:cubicBezTo>
                  <a:cubicBezTo>
                    <a:pt x="650" y="208"/>
                    <a:pt x="654" y="206"/>
                    <a:pt x="655" y="206"/>
                  </a:cubicBezTo>
                  <a:cubicBezTo>
                    <a:pt x="658" y="208"/>
                    <a:pt x="655" y="202"/>
                    <a:pt x="656" y="201"/>
                  </a:cubicBezTo>
                  <a:cubicBezTo>
                    <a:pt x="658" y="198"/>
                    <a:pt x="659" y="197"/>
                    <a:pt x="662" y="197"/>
                  </a:cubicBezTo>
                  <a:cubicBezTo>
                    <a:pt x="665" y="197"/>
                    <a:pt x="669" y="197"/>
                    <a:pt x="667" y="194"/>
                  </a:cubicBezTo>
                  <a:cubicBezTo>
                    <a:pt x="664" y="191"/>
                    <a:pt x="666" y="188"/>
                    <a:pt x="669" y="186"/>
                  </a:cubicBezTo>
                  <a:cubicBezTo>
                    <a:pt x="670" y="185"/>
                    <a:pt x="670" y="187"/>
                    <a:pt x="671" y="187"/>
                  </a:cubicBezTo>
                  <a:cubicBezTo>
                    <a:pt x="673" y="187"/>
                    <a:pt x="673" y="184"/>
                    <a:pt x="673" y="183"/>
                  </a:cubicBezTo>
                  <a:cubicBezTo>
                    <a:pt x="671" y="181"/>
                    <a:pt x="669" y="180"/>
                    <a:pt x="671" y="177"/>
                  </a:cubicBezTo>
                  <a:cubicBezTo>
                    <a:pt x="671" y="177"/>
                    <a:pt x="674" y="176"/>
                    <a:pt x="673" y="175"/>
                  </a:cubicBezTo>
                  <a:cubicBezTo>
                    <a:pt x="672" y="175"/>
                    <a:pt x="671" y="173"/>
                    <a:pt x="670" y="173"/>
                  </a:cubicBezTo>
                  <a:cubicBezTo>
                    <a:pt x="669" y="173"/>
                    <a:pt x="670" y="174"/>
                    <a:pt x="669" y="174"/>
                  </a:cubicBezTo>
                  <a:cubicBezTo>
                    <a:pt x="667" y="174"/>
                    <a:pt x="666" y="173"/>
                    <a:pt x="667" y="171"/>
                  </a:cubicBezTo>
                  <a:cubicBezTo>
                    <a:pt x="668" y="169"/>
                    <a:pt x="670" y="168"/>
                    <a:pt x="672" y="165"/>
                  </a:cubicBezTo>
                  <a:cubicBezTo>
                    <a:pt x="673" y="163"/>
                    <a:pt x="673" y="160"/>
                    <a:pt x="676" y="158"/>
                  </a:cubicBezTo>
                  <a:cubicBezTo>
                    <a:pt x="677" y="157"/>
                    <a:pt x="677" y="159"/>
                    <a:pt x="677" y="159"/>
                  </a:cubicBezTo>
                  <a:cubicBezTo>
                    <a:pt x="679" y="159"/>
                    <a:pt x="679" y="157"/>
                    <a:pt x="680" y="158"/>
                  </a:cubicBezTo>
                  <a:cubicBezTo>
                    <a:pt x="681" y="158"/>
                    <a:pt x="681" y="159"/>
                    <a:pt x="682" y="158"/>
                  </a:cubicBezTo>
                  <a:cubicBezTo>
                    <a:pt x="684" y="157"/>
                    <a:pt x="685" y="156"/>
                    <a:pt x="687" y="155"/>
                  </a:cubicBezTo>
                  <a:cubicBezTo>
                    <a:pt x="690" y="154"/>
                    <a:pt x="686" y="158"/>
                    <a:pt x="688" y="159"/>
                  </a:cubicBezTo>
                  <a:cubicBezTo>
                    <a:pt x="688" y="160"/>
                    <a:pt x="692" y="156"/>
                    <a:pt x="693" y="156"/>
                  </a:cubicBezTo>
                  <a:cubicBezTo>
                    <a:pt x="695" y="155"/>
                    <a:pt x="697" y="154"/>
                    <a:pt x="700" y="154"/>
                  </a:cubicBezTo>
                  <a:cubicBezTo>
                    <a:pt x="702" y="154"/>
                    <a:pt x="704" y="154"/>
                    <a:pt x="705" y="156"/>
                  </a:cubicBezTo>
                  <a:cubicBezTo>
                    <a:pt x="706" y="156"/>
                    <a:pt x="707" y="157"/>
                    <a:pt x="708" y="158"/>
                  </a:cubicBezTo>
                  <a:cubicBezTo>
                    <a:pt x="709" y="159"/>
                    <a:pt x="709" y="156"/>
                    <a:pt x="710" y="156"/>
                  </a:cubicBezTo>
                  <a:cubicBezTo>
                    <a:pt x="718" y="149"/>
                    <a:pt x="727" y="146"/>
                    <a:pt x="736" y="142"/>
                  </a:cubicBezTo>
                  <a:cubicBezTo>
                    <a:pt x="738" y="141"/>
                    <a:pt x="741" y="140"/>
                    <a:pt x="742" y="138"/>
                  </a:cubicBezTo>
                  <a:cubicBezTo>
                    <a:pt x="743" y="136"/>
                    <a:pt x="743" y="139"/>
                    <a:pt x="745" y="139"/>
                  </a:cubicBezTo>
                  <a:cubicBezTo>
                    <a:pt x="746" y="139"/>
                    <a:pt x="748" y="139"/>
                    <a:pt x="749" y="139"/>
                  </a:cubicBezTo>
                  <a:cubicBezTo>
                    <a:pt x="750" y="140"/>
                    <a:pt x="751" y="141"/>
                    <a:pt x="752" y="141"/>
                  </a:cubicBezTo>
                  <a:cubicBezTo>
                    <a:pt x="755" y="141"/>
                    <a:pt x="755" y="137"/>
                    <a:pt x="754" y="135"/>
                  </a:cubicBezTo>
                  <a:cubicBezTo>
                    <a:pt x="754" y="134"/>
                    <a:pt x="750" y="132"/>
                    <a:pt x="751" y="131"/>
                  </a:cubicBezTo>
                  <a:cubicBezTo>
                    <a:pt x="751" y="130"/>
                    <a:pt x="749" y="125"/>
                    <a:pt x="748" y="126"/>
                  </a:cubicBezTo>
                  <a:cubicBezTo>
                    <a:pt x="748" y="127"/>
                    <a:pt x="746" y="125"/>
                    <a:pt x="745" y="125"/>
                  </a:cubicBezTo>
                  <a:cubicBezTo>
                    <a:pt x="744" y="124"/>
                    <a:pt x="745" y="123"/>
                    <a:pt x="744" y="122"/>
                  </a:cubicBezTo>
                  <a:cubicBezTo>
                    <a:pt x="744" y="121"/>
                    <a:pt x="741" y="122"/>
                    <a:pt x="741" y="122"/>
                  </a:cubicBezTo>
                  <a:cubicBezTo>
                    <a:pt x="740" y="123"/>
                    <a:pt x="737" y="122"/>
                    <a:pt x="738" y="121"/>
                  </a:cubicBezTo>
                  <a:cubicBezTo>
                    <a:pt x="738" y="120"/>
                    <a:pt x="741" y="121"/>
                    <a:pt x="742" y="121"/>
                  </a:cubicBezTo>
                  <a:cubicBezTo>
                    <a:pt x="742" y="120"/>
                    <a:pt x="739" y="120"/>
                    <a:pt x="739" y="120"/>
                  </a:cubicBezTo>
                  <a:cubicBezTo>
                    <a:pt x="739" y="117"/>
                    <a:pt x="747" y="122"/>
                    <a:pt x="748" y="122"/>
                  </a:cubicBezTo>
                  <a:cubicBezTo>
                    <a:pt x="750" y="123"/>
                    <a:pt x="756" y="121"/>
                    <a:pt x="758" y="119"/>
                  </a:cubicBezTo>
                  <a:cubicBezTo>
                    <a:pt x="759" y="118"/>
                    <a:pt x="757" y="118"/>
                    <a:pt x="757" y="117"/>
                  </a:cubicBezTo>
                  <a:cubicBezTo>
                    <a:pt x="757" y="117"/>
                    <a:pt x="761" y="117"/>
                    <a:pt x="761" y="115"/>
                  </a:cubicBezTo>
                  <a:cubicBezTo>
                    <a:pt x="760" y="114"/>
                    <a:pt x="758" y="113"/>
                    <a:pt x="759" y="112"/>
                  </a:cubicBezTo>
                  <a:cubicBezTo>
                    <a:pt x="759" y="111"/>
                    <a:pt x="761" y="109"/>
                    <a:pt x="761" y="109"/>
                  </a:cubicBezTo>
                  <a:cubicBezTo>
                    <a:pt x="762" y="109"/>
                    <a:pt x="766" y="110"/>
                    <a:pt x="766" y="109"/>
                  </a:cubicBezTo>
                  <a:cubicBezTo>
                    <a:pt x="765" y="110"/>
                    <a:pt x="762" y="111"/>
                    <a:pt x="763" y="112"/>
                  </a:cubicBezTo>
                  <a:cubicBezTo>
                    <a:pt x="764" y="113"/>
                    <a:pt x="765" y="114"/>
                    <a:pt x="765" y="114"/>
                  </a:cubicBezTo>
                  <a:cubicBezTo>
                    <a:pt x="765" y="115"/>
                    <a:pt x="764" y="116"/>
                    <a:pt x="765" y="116"/>
                  </a:cubicBezTo>
                  <a:cubicBezTo>
                    <a:pt x="767" y="116"/>
                    <a:pt x="769" y="115"/>
                    <a:pt x="771" y="115"/>
                  </a:cubicBezTo>
                  <a:cubicBezTo>
                    <a:pt x="773" y="115"/>
                    <a:pt x="775" y="115"/>
                    <a:pt x="777" y="116"/>
                  </a:cubicBezTo>
                  <a:cubicBezTo>
                    <a:pt x="778" y="117"/>
                    <a:pt x="778" y="117"/>
                    <a:pt x="778" y="119"/>
                  </a:cubicBezTo>
                  <a:cubicBezTo>
                    <a:pt x="778" y="120"/>
                    <a:pt x="782" y="121"/>
                    <a:pt x="783" y="121"/>
                  </a:cubicBezTo>
                  <a:cubicBezTo>
                    <a:pt x="784" y="122"/>
                    <a:pt x="790" y="126"/>
                    <a:pt x="791" y="124"/>
                  </a:cubicBezTo>
                  <a:cubicBezTo>
                    <a:pt x="790" y="127"/>
                    <a:pt x="796" y="124"/>
                    <a:pt x="796" y="124"/>
                  </a:cubicBezTo>
                  <a:cubicBezTo>
                    <a:pt x="796" y="123"/>
                    <a:pt x="792" y="123"/>
                    <a:pt x="793" y="122"/>
                  </a:cubicBezTo>
                  <a:cubicBezTo>
                    <a:pt x="793" y="120"/>
                    <a:pt x="796" y="122"/>
                    <a:pt x="796" y="122"/>
                  </a:cubicBezTo>
                  <a:cubicBezTo>
                    <a:pt x="796" y="120"/>
                    <a:pt x="795" y="122"/>
                    <a:pt x="796" y="119"/>
                  </a:cubicBezTo>
                  <a:cubicBezTo>
                    <a:pt x="796" y="118"/>
                    <a:pt x="796" y="117"/>
                    <a:pt x="796" y="116"/>
                  </a:cubicBezTo>
                  <a:cubicBezTo>
                    <a:pt x="795" y="115"/>
                    <a:pt x="794" y="115"/>
                    <a:pt x="794" y="114"/>
                  </a:cubicBezTo>
                  <a:cubicBezTo>
                    <a:pt x="794" y="114"/>
                    <a:pt x="801" y="116"/>
                    <a:pt x="802" y="115"/>
                  </a:cubicBezTo>
                  <a:cubicBezTo>
                    <a:pt x="802" y="115"/>
                    <a:pt x="801" y="114"/>
                    <a:pt x="800" y="114"/>
                  </a:cubicBezTo>
                  <a:cubicBezTo>
                    <a:pt x="801" y="114"/>
                    <a:pt x="804" y="115"/>
                    <a:pt x="805" y="114"/>
                  </a:cubicBezTo>
                  <a:cubicBezTo>
                    <a:pt x="805" y="113"/>
                    <a:pt x="805" y="112"/>
                    <a:pt x="806" y="111"/>
                  </a:cubicBezTo>
                  <a:cubicBezTo>
                    <a:pt x="806" y="111"/>
                    <a:pt x="809" y="111"/>
                    <a:pt x="809" y="111"/>
                  </a:cubicBezTo>
                  <a:cubicBezTo>
                    <a:pt x="809" y="111"/>
                    <a:pt x="808" y="111"/>
                    <a:pt x="808" y="111"/>
                  </a:cubicBezTo>
                  <a:cubicBezTo>
                    <a:pt x="807" y="110"/>
                    <a:pt x="810" y="111"/>
                    <a:pt x="808" y="111"/>
                  </a:cubicBezTo>
                  <a:close/>
                  <a:moveTo>
                    <a:pt x="405" y="192"/>
                  </a:moveTo>
                  <a:cubicBezTo>
                    <a:pt x="404" y="195"/>
                    <a:pt x="404" y="198"/>
                    <a:pt x="403" y="201"/>
                  </a:cubicBezTo>
                  <a:cubicBezTo>
                    <a:pt x="402" y="203"/>
                    <a:pt x="399" y="202"/>
                    <a:pt x="399" y="204"/>
                  </a:cubicBezTo>
                  <a:cubicBezTo>
                    <a:pt x="399" y="204"/>
                    <a:pt x="401" y="204"/>
                    <a:pt x="402" y="204"/>
                  </a:cubicBezTo>
                  <a:cubicBezTo>
                    <a:pt x="402" y="204"/>
                    <a:pt x="393" y="210"/>
                    <a:pt x="392" y="210"/>
                  </a:cubicBezTo>
                  <a:cubicBezTo>
                    <a:pt x="391" y="211"/>
                    <a:pt x="390" y="212"/>
                    <a:pt x="388" y="212"/>
                  </a:cubicBezTo>
                  <a:cubicBezTo>
                    <a:pt x="387" y="213"/>
                    <a:pt x="386" y="215"/>
                    <a:pt x="385" y="216"/>
                  </a:cubicBezTo>
                  <a:cubicBezTo>
                    <a:pt x="384" y="217"/>
                    <a:pt x="377" y="219"/>
                    <a:pt x="376" y="217"/>
                  </a:cubicBezTo>
                  <a:cubicBezTo>
                    <a:pt x="376" y="216"/>
                    <a:pt x="383" y="214"/>
                    <a:pt x="384" y="213"/>
                  </a:cubicBezTo>
                  <a:cubicBezTo>
                    <a:pt x="387" y="211"/>
                    <a:pt x="390" y="208"/>
                    <a:pt x="393" y="206"/>
                  </a:cubicBezTo>
                  <a:cubicBezTo>
                    <a:pt x="395" y="205"/>
                    <a:pt x="395" y="202"/>
                    <a:pt x="397" y="201"/>
                  </a:cubicBezTo>
                  <a:cubicBezTo>
                    <a:pt x="399" y="198"/>
                    <a:pt x="401" y="195"/>
                    <a:pt x="402" y="192"/>
                  </a:cubicBezTo>
                  <a:cubicBezTo>
                    <a:pt x="402" y="190"/>
                    <a:pt x="402" y="190"/>
                    <a:pt x="404" y="189"/>
                  </a:cubicBezTo>
                  <a:cubicBezTo>
                    <a:pt x="406" y="188"/>
                    <a:pt x="405" y="191"/>
                    <a:pt x="405" y="192"/>
                  </a:cubicBezTo>
                  <a:cubicBezTo>
                    <a:pt x="404" y="193"/>
                    <a:pt x="405" y="190"/>
                    <a:pt x="405" y="19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21" name="Freeform 721"/>
            <p:cNvSpPr/>
            <p:nvPr/>
          </p:nvSpPr>
          <p:spPr bwMode="auto">
            <a:xfrm>
              <a:off x="18193828" y="6226607"/>
              <a:ext cx="140127" cy="299442"/>
            </a:xfrm>
            <a:custGeom>
              <a:avLst/>
              <a:gdLst>
                <a:gd name="T0" fmla="*/ 13 w 15"/>
                <a:gd name="T1" fmla="*/ 26 h 32"/>
                <a:gd name="T2" fmla="*/ 10 w 15"/>
                <a:gd name="T3" fmla="*/ 13 h 32"/>
                <a:gd name="T4" fmla="*/ 9 w 15"/>
                <a:gd name="T5" fmla="*/ 4 h 32"/>
                <a:gd name="T6" fmla="*/ 9 w 15"/>
                <a:gd name="T7" fmla="*/ 1 h 32"/>
                <a:gd name="T8" fmla="*/ 6 w 15"/>
                <a:gd name="T9" fmla="*/ 0 h 32"/>
                <a:gd name="T10" fmla="*/ 7 w 15"/>
                <a:gd name="T11" fmla="*/ 3 h 32"/>
                <a:gd name="T12" fmla="*/ 6 w 15"/>
                <a:gd name="T13" fmla="*/ 5 h 32"/>
                <a:gd name="T14" fmla="*/ 4 w 15"/>
                <a:gd name="T15" fmla="*/ 7 h 32"/>
                <a:gd name="T16" fmla="*/ 4 w 15"/>
                <a:gd name="T17" fmla="*/ 9 h 32"/>
                <a:gd name="T18" fmla="*/ 2 w 15"/>
                <a:gd name="T19" fmla="*/ 14 h 32"/>
                <a:gd name="T20" fmla="*/ 5 w 15"/>
                <a:gd name="T21" fmla="*/ 20 h 32"/>
                <a:gd name="T22" fmla="*/ 6 w 15"/>
                <a:gd name="T23" fmla="*/ 32 h 32"/>
                <a:gd name="T24" fmla="*/ 15 w 15"/>
                <a:gd name="T25" fmla="*/ 32 h 32"/>
                <a:gd name="T26" fmla="*/ 13 w 15"/>
                <a:gd name="T27" fmla="*/ 26 h 32"/>
                <a:gd name="T28" fmla="*/ 13 w 15"/>
                <a:gd name="T29"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32">
                  <a:moveTo>
                    <a:pt x="13" y="26"/>
                  </a:moveTo>
                  <a:cubicBezTo>
                    <a:pt x="13" y="22"/>
                    <a:pt x="9" y="17"/>
                    <a:pt x="10" y="13"/>
                  </a:cubicBezTo>
                  <a:cubicBezTo>
                    <a:pt x="11" y="10"/>
                    <a:pt x="10" y="7"/>
                    <a:pt x="9" y="4"/>
                  </a:cubicBezTo>
                  <a:cubicBezTo>
                    <a:pt x="9" y="3"/>
                    <a:pt x="9" y="2"/>
                    <a:pt x="9" y="1"/>
                  </a:cubicBezTo>
                  <a:cubicBezTo>
                    <a:pt x="9" y="0"/>
                    <a:pt x="6" y="0"/>
                    <a:pt x="6" y="0"/>
                  </a:cubicBezTo>
                  <a:cubicBezTo>
                    <a:pt x="6" y="1"/>
                    <a:pt x="7" y="2"/>
                    <a:pt x="7" y="3"/>
                  </a:cubicBezTo>
                  <a:cubicBezTo>
                    <a:pt x="8" y="4"/>
                    <a:pt x="7" y="5"/>
                    <a:pt x="6" y="5"/>
                  </a:cubicBezTo>
                  <a:cubicBezTo>
                    <a:pt x="5" y="6"/>
                    <a:pt x="4" y="5"/>
                    <a:pt x="4" y="7"/>
                  </a:cubicBezTo>
                  <a:cubicBezTo>
                    <a:pt x="4" y="8"/>
                    <a:pt x="4" y="8"/>
                    <a:pt x="4" y="9"/>
                  </a:cubicBezTo>
                  <a:cubicBezTo>
                    <a:pt x="3" y="11"/>
                    <a:pt x="3" y="13"/>
                    <a:pt x="2" y="14"/>
                  </a:cubicBezTo>
                  <a:cubicBezTo>
                    <a:pt x="0" y="15"/>
                    <a:pt x="4" y="18"/>
                    <a:pt x="5" y="20"/>
                  </a:cubicBezTo>
                  <a:cubicBezTo>
                    <a:pt x="6" y="22"/>
                    <a:pt x="4" y="32"/>
                    <a:pt x="6" y="32"/>
                  </a:cubicBezTo>
                  <a:cubicBezTo>
                    <a:pt x="9" y="32"/>
                    <a:pt x="12" y="32"/>
                    <a:pt x="15" y="32"/>
                  </a:cubicBezTo>
                  <a:cubicBezTo>
                    <a:pt x="15" y="30"/>
                    <a:pt x="14" y="28"/>
                    <a:pt x="13" y="26"/>
                  </a:cubicBezTo>
                  <a:cubicBezTo>
                    <a:pt x="13" y="24"/>
                    <a:pt x="13" y="27"/>
                    <a:pt x="13" y="26"/>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22" name="Freeform 722"/>
            <p:cNvSpPr/>
            <p:nvPr/>
          </p:nvSpPr>
          <p:spPr bwMode="auto">
            <a:xfrm>
              <a:off x="18222490" y="6516489"/>
              <a:ext cx="140127" cy="216615"/>
            </a:xfrm>
            <a:custGeom>
              <a:avLst/>
              <a:gdLst>
                <a:gd name="T0" fmla="*/ 12 w 15"/>
                <a:gd name="T1" fmla="*/ 1 h 23"/>
                <a:gd name="T2" fmla="*/ 7 w 15"/>
                <a:gd name="T3" fmla="*/ 1 h 23"/>
                <a:gd name="T4" fmla="*/ 2 w 15"/>
                <a:gd name="T5" fmla="*/ 2 h 23"/>
                <a:gd name="T6" fmla="*/ 1 w 15"/>
                <a:gd name="T7" fmla="*/ 7 h 23"/>
                <a:gd name="T8" fmla="*/ 2 w 15"/>
                <a:gd name="T9" fmla="*/ 11 h 23"/>
                <a:gd name="T10" fmla="*/ 1 w 15"/>
                <a:gd name="T11" fmla="*/ 23 h 23"/>
                <a:gd name="T12" fmla="*/ 4 w 15"/>
                <a:gd name="T13" fmla="*/ 20 h 23"/>
                <a:gd name="T14" fmla="*/ 7 w 15"/>
                <a:gd name="T15" fmla="*/ 20 h 23"/>
                <a:gd name="T16" fmla="*/ 9 w 15"/>
                <a:gd name="T17" fmla="*/ 23 h 23"/>
                <a:gd name="T18" fmla="*/ 9 w 15"/>
                <a:gd name="T19" fmla="*/ 20 h 23"/>
                <a:gd name="T20" fmla="*/ 6 w 15"/>
                <a:gd name="T21" fmla="*/ 16 h 23"/>
                <a:gd name="T22" fmla="*/ 4 w 15"/>
                <a:gd name="T23" fmla="*/ 7 h 23"/>
                <a:gd name="T24" fmla="*/ 9 w 15"/>
                <a:gd name="T25" fmla="*/ 3 h 23"/>
                <a:gd name="T26" fmla="*/ 15 w 15"/>
                <a:gd name="T27" fmla="*/ 6 h 23"/>
                <a:gd name="T28" fmla="*/ 12 w 15"/>
                <a:gd name="T29"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23">
                  <a:moveTo>
                    <a:pt x="12" y="1"/>
                  </a:moveTo>
                  <a:cubicBezTo>
                    <a:pt x="11" y="1"/>
                    <a:pt x="9" y="1"/>
                    <a:pt x="7" y="1"/>
                  </a:cubicBezTo>
                  <a:cubicBezTo>
                    <a:pt x="5" y="1"/>
                    <a:pt x="3" y="0"/>
                    <a:pt x="2" y="2"/>
                  </a:cubicBezTo>
                  <a:cubicBezTo>
                    <a:pt x="2" y="4"/>
                    <a:pt x="1" y="5"/>
                    <a:pt x="1" y="7"/>
                  </a:cubicBezTo>
                  <a:cubicBezTo>
                    <a:pt x="1" y="8"/>
                    <a:pt x="2" y="9"/>
                    <a:pt x="2" y="11"/>
                  </a:cubicBezTo>
                  <a:cubicBezTo>
                    <a:pt x="2" y="12"/>
                    <a:pt x="0" y="23"/>
                    <a:pt x="1" y="23"/>
                  </a:cubicBezTo>
                  <a:cubicBezTo>
                    <a:pt x="3" y="22"/>
                    <a:pt x="1" y="19"/>
                    <a:pt x="4" y="20"/>
                  </a:cubicBezTo>
                  <a:cubicBezTo>
                    <a:pt x="5" y="20"/>
                    <a:pt x="7" y="19"/>
                    <a:pt x="7" y="20"/>
                  </a:cubicBezTo>
                  <a:cubicBezTo>
                    <a:pt x="8" y="20"/>
                    <a:pt x="8" y="23"/>
                    <a:pt x="9" y="23"/>
                  </a:cubicBezTo>
                  <a:cubicBezTo>
                    <a:pt x="9" y="23"/>
                    <a:pt x="9" y="20"/>
                    <a:pt x="9" y="20"/>
                  </a:cubicBezTo>
                  <a:cubicBezTo>
                    <a:pt x="9" y="18"/>
                    <a:pt x="7" y="17"/>
                    <a:pt x="6" y="16"/>
                  </a:cubicBezTo>
                  <a:cubicBezTo>
                    <a:pt x="5" y="14"/>
                    <a:pt x="2" y="9"/>
                    <a:pt x="4" y="7"/>
                  </a:cubicBezTo>
                  <a:cubicBezTo>
                    <a:pt x="7" y="5"/>
                    <a:pt x="6" y="4"/>
                    <a:pt x="9" y="3"/>
                  </a:cubicBezTo>
                  <a:cubicBezTo>
                    <a:pt x="11" y="2"/>
                    <a:pt x="14" y="4"/>
                    <a:pt x="15" y="6"/>
                  </a:cubicBezTo>
                  <a:cubicBezTo>
                    <a:pt x="14" y="4"/>
                    <a:pt x="13" y="2"/>
                    <a:pt x="12"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23" name="Freeform 723"/>
            <p:cNvSpPr/>
            <p:nvPr/>
          </p:nvSpPr>
          <p:spPr bwMode="auto">
            <a:xfrm>
              <a:off x="17483637" y="7153601"/>
              <a:ext cx="197453" cy="235731"/>
            </a:xfrm>
            <a:custGeom>
              <a:avLst/>
              <a:gdLst>
                <a:gd name="T0" fmla="*/ 5 w 21"/>
                <a:gd name="T1" fmla="*/ 1 h 25"/>
                <a:gd name="T2" fmla="*/ 4 w 21"/>
                <a:gd name="T3" fmla="*/ 7 h 25"/>
                <a:gd name="T4" fmla="*/ 1 w 21"/>
                <a:gd name="T5" fmla="*/ 9 h 25"/>
                <a:gd name="T6" fmla="*/ 3 w 21"/>
                <a:gd name="T7" fmla="*/ 11 h 25"/>
                <a:gd name="T8" fmla="*/ 2 w 21"/>
                <a:gd name="T9" fmla="*/ 14 h 25"/>
                <a:gd name="T10" fmla="*/ 3 w 21"/>
                <a:gd name="T11" fmla="*/ 16 h 25"/>
                <a:gd name="T12" fmla="*/ 1 w 21"/>
                <a:gd name="T13" fmla="*/ 20 h 25"/>
                <a:gd name="T14" fmla="*/ 3 w 21"/>
                <a:gd name="T15" fmla="*/ 21 h 25"/>
                <a:gd name="T16" fmla="*/ 0 w 21"/>
                <a:gd name="T17" fmla="*/ 24 h 25"/>
                <a:gd name="T18" fmla="*/ 2 w 21"/>
                <a:gd name="T19" fmla="*/ 23 h 25"/>
                <a:gd name="T20" fmla="*/ 3 w 21"/>
                <a:gd name="T21" fmla="*/ 24 h 25"/>
                <a:gd name="T22" fmla="*/ 6 w 21"/>
                <a:gd name="T23" fmla="*/ 22 h 25"/>
                <a:gd name="T24" fmla="*/ 8 w 21"/>
                <a:gd name="T25" fmla="*/ 22 h 25"/>
                <a:gd name="T26" fmla="*/ 9 w 21"/>
                <a:gd name="T27" fmla="*/ 22 h 25"/>
                <a:gd name="T28" fmla="*/ 12 w 21"/>
                <a:gd name="T29" fmla="*/ 21 h 25"/>
                <a:gd name="T30" fmla="*/ 14 w 21"/>
                <a:gd name="T31" fmla="*/ 20 h 25"/>
                <a:gd name="T32" fmla="*/ 17 w 21"/>
                <a:gd name="T33" fmla="*/ 18 h 25"/>
                <a:gd name="T34" fmla="*/ 20 w 21"/>
                <a:gd name="T35" fmla="*/ 20 h 25"/>
                <a:gd name="T36" fmla="*/ 19 w 21"/>
                <a:gd name="T37" fmla="*/ 16 h 25"/>
                <a:gd name="T38" fmla="*/ 17 w 21"/>
                <a:gd name="T39" fmla="*/ 12 h 25"/>
                <a:gd name="T40" fmla="*/ 12 w 21"/>
                <a:gd name="T41" fmla="*/ 0 h 25"/>
                <a:gd name="T42" fmla="*/ 5 w 21"/>
                <a:gd name="T43" fmla="*/ 1 h 25"/>
                <a:gd name="T44" fmla="*/ 5 w 21"/>
                <a:gd name="T4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 h="25">
                  <a:moveTo>
                    <a:pt x="5" y="1"/>
                  </a:moveTo>
                  <a:cubicBezTo>
                    <a:pt x="3" y="2"/>
                    <a:pt x="2" y="6"/>
                    <a:pt x="4" y="7"/>
                  </a:cubicBezTo>
                  <a:cubicBezTo>
                    <a:pt x="7" y="10"/>
                    <a:pt x="2" y="9"/>
                    <a:pt x="1" y="9"/>
                  </a:cubicBezTo>
                  <a:cubicBezTo>
                    <a:pt x="1" y="9"/>
                    <a:pt x="3" y="11"/>
                    <a:pt x="3" y="11"/>
                  </a:cubicBezTo>
                  <a:cubicBezTo>
                    <a:pt x="3" y="13"/>
                    <a:pt x="3" y="13"/>
                    <a:pt x="2" y="14"/>
                  </a:cubicBezTo>
                  <a:cubicBezTo>
                    <a:pt x="2" y="14"/>
                    <a:pt x="3" y="15"/>
                    <a:pt x="3" y="16"/>
                  </a:cubicBezTo>
                  <a:cubicBezTo>
                    <a:pt x="2" y="17"/>
                    <a:pt x="1" y="20"/>
                    <a:pt x="1" y="20"/>
                  </a:cubicBezTo>
                  <a:cubicBezTo>
                    <a:pt x="1" y="20"/>
                    <a:pt x="3" y="20"/>
                    <a:pt x="3" y="21"/>
                  </a:cubicBezTo>
                  <a:cubicBezTo>
                    <a:pt x="3" y="21"/>
                    <a:pt x="0" y="23"/>
                    <a:pt x="0" y="24"/>
                  </a:cubicBezTo>
                  <a:cubicBezTo>
                    <a:pt x="0" y="24"/>
                    <a:pt x="1" y="23"/>
                    <a:pt x="2" y="23"/>
                  </a:cubicBezTo>
                  <a:cubicBezTo>
                    <a:pt x="2" y="23"/>
                    <a:pt x="2" y="25"/>
                    <a:pt x="3" y="24"/>
                  </a:cubicBezTo>
                  <a:cubicBezTo>
                    <a:pt x="3" y="23"/>
                    <a:pt x="5" y="22"/>
                    <a:pt x="6" y="22"/>
                  </a:cubicBezTo>
                  <a:cubicBezTo>
                    <a:pt x="7" y="21"/>
                    <a:pt x="6" y="25"/>
                    <a:pt x="8" y="22"/>
                  </a:cubicBezTo>
                  <a:cubicBezTo>
                    <a:pt x="9" y="20"/>
                    <a:pt x="8" y="21"/>
                    <a:pt x="9" y="22"/>
                  </a:cubicBezTo>
                  <a:cubicBezTo>
                    <a:pt x="9" y="22"/>
                    <a:pt x="12" y="21"/>
                    <a:pt x="12" y="21"/>
                  </a:cubicBezTo>
                  <a:cubicBezTo>
                    <a:pt x="14" y="21"/>
                    <a:pt x="13" y="20"/>
                    <a:pt x="14" y="20"/>
                  </a:cubicBezTo>
                  <a:cubicBezTo>
                    <a:pt x="16" y="20"/>
                    <a:pt x="16" y="19"/>
                    <a:pt x="17" y="18"/>
                  </a:cubicBezTo>
                  <a:cubicBezTo>
                    <a:pt x="18" y="16"/>
                    <a:pt x="19" y="19"/>
                    <a:pt x="20" y="20"/>
                  </a:cubicBezTo>
                  <a:cubicBezTo>
                    <a:pt x="21" y="20"/>
                    <a:pt x="19" y="16"/>
                    <a:pt x="19" y="16"/>
                  </a:cubicBezTo>
                  <a:cubicBezTo>
                    <a:pt x="18" y="15"/>
                    <a:pt x="17" y="14"/>
                    <a:pt x="17" y="12"/>
                  </a:cubicBezTo>
                  <a:cubicBezTo>
                    <a:pt x="17" y="7"/>
                    <a:pt x="14" y="4"/>
                    <a:pt x="12" y="0"/>
                  </a:cubicBezTo>
                  <a:cubicBezTo>
                    <a:pt x="10" y="2"/>
                    <a:pt x="8" y="1"/>
                    <a:pt x="5" y="1"/>
                  </a:cubicBezTo>
                  <a:cubicBezTo>
                    <a:pt x="5" y="2"/>
                    <a:pt x="6" y="1"/>
                    <a:pt x="5"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24" name="Freeform 724"/>
            <p:cNvSpPr/>
            <p:nvPr/>
          </p:nvSpPr>
          <p:spPr bwMode="auto">
            <a:xfrm>
              <a:off x="17400836" y="6901941"/>
              <a:ext cx="299364" cy="289887"/>
            </a:xfrm>
            <a:custGeom>
              <a:avLst/>
              <a:gdLst>
                <a:gd name="T0" fmla="*/ 32 w 32"/>
                <a:gd name="T1" fmla="*/ 3 h 31"/>
                <a:gd name="T2" fmla="*/ 29 w 32"/>
                <a:gd name="T3" fmla="*/ 1 h 31"/>
                <a:gd name="T4" fmla="*/ 27 w 32"/>
                <a:gd name="T5" fmla="*/ 4 h 31"/>
                <a:gd name="T6" fmla="*/ 25 w 32"/>
                <a:gd name="T7" fmla="*/ 5 h 31"/>
                <a:gd name="T8" fmla="*/ 20 w 32"/>
                <a:gd name="T9" fmla="*/ 6 h 31"/>
                <a:gd name="T10" fmla="*/ 20 w 32"/>
                <a:gd name="T11" fmla="*/ 10 h 31"/>
                <a:gd name="T12" fmla="*/ 13 w 32"/>
                <a:gd name="T13" fmla="*/ 9 h 31"/>
                <a:gd name="T14" fmla="*/ 10 w 32"/>
                <a:gd name="T15" fmla="*/ 12 h 31"/>
                <a:gd name="T16" fmla="*/ 0 w 32"/>
                <a:gd name="T17" fmla="*/ 19 h 31"/>
                <a:gd name="T18" fmla="*/ 6 w 32"/>
                <a:gd name="T19" fmla="*/ 21 h 31"/>
                <a:gd name="T20" fmla="*/ 5 w 32"/>
                <a:gd name="T21" fmla="*/ 24 h 31"/>
                <a:gd name="T22" fmla="*/ 6 w 32"/>
                <a:gd name="T23" fmla="*/ 26 h 31"/>
                <a:gd name="T24" fmla="*/ 3 w 32"/>
                <a:gd name="T25" fmla="*/ 29 h 31"/>
                <a:gd name="T26" fmla="*/ 5 w 32"/>
                <a:gd name="T27" fmla="*/ 30 h 31"/>
                <a:gd name="T28" fmla="*/ 5 w 32"/>
                <a:gd name="T29" fmla="*/ 31 h 31"/>
                <a:gd name="T30" fmla="*/ 9 w 32"/>
                <a:gd name="T31" fmla="*/ 31 h 31"/>
                <a:gd name="T32" fmla="*/ 12 w 32"/>
                <a:gd name="T33" fmla="*/ 31 h 31"/>
                <a:gd name="T34" fmla="*/ 14 w 32"/>
                <a:gd name="T35" fmla="*/ 28 h 31"/>
                <a:gd name="T36" fmla="*/ 21 w 32"/>
                <a:gd name="T37" fmla="*/ 27 h 31"/>
                <a:gd name="T38" fmla="*/ 16 w 32"/>
                <a:gd name="T39" fmla="*/ 22 h 31"/>
                <a:gd name="T40" fmla="*/ 20 w 32"/>
                <a:gd name="T41" fmla="*/ 19 h 31"/>
                <a:gd name="T42" fmla="*/ 27 w 32"/>
                <a:gd name="T43" fmla="*/ 14 h 31"/>
                <a:gd name="T44" fmla="*/ 27 w 32"/>
                <a:gd name="T45" fmla="*/ 8 h 31"/>
                <a:gd name="T46" fmla="*/ 32 w 32"/>
                <a:gd name="T47" fmla="*/ 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1">
                  <a:moveTo>
                    <a:pt x="32" y="3"/>
                  </a:moveTo>
                  <a:cubicBezTo>
                    <a:pt x="31" y="2"/>
                    <a:pt x="30" y="0"/>
                    <a:pt x="29" y="1"/>
                  </a:cubicBezTo>
                  <a:cubicBezTo>
                    <a:pt x="28" y="1"/>
                    <a:pt x="28" y="3"/>
                    <a:pt x="27" y="4"/>
                  </a:cubicBezTo>
                  <a:cubicBezTo>
                    <a:pt x="27" y="4"/>
                    <a:pt x="26" y="3"/>
                    <a:pt x="25" y="5"/>
                  </a:cubicBezTo>
                  <a:cubicBezTo>
                    <a:pt x="24" y="6"/>
                    <a:pt x="22" y="6"/>
                    <a:pt x="20" y="6"/>
                  </a:cubicBezTo>
                  <a:cubicBezTo>
                    <a:pt x="18" y="7"/>
                    <a:pt x="22" y="9"/>
                    <a:pt x="20" y="10"/>
                  </a:cubicBezTo>
                  <a:cubicBezTo>
                    <a:pt x="17" y="11"/>
                    <a:pt x="16" y="9"/>
                    <a:pt x="13" y="9"/>
                  </a:cubicBezTo>
                  <a:cubicBezTo>
                    <a:pt x="12" y="8"/>
                    <a:pt x="10" y="11"/>
                    <a:pt x="10" y="12"/>
                  </a:cubicBezTo>
                  <a:cubicBezTo>
                    <a:pt x="7" y="15"/>
                    <a:pt x="1" y="15"/>
                    <a:pt x="0" y="19"/>
                  </a:cubicBezTo>
                  <a:cubicBezTo>
                    <a:pt x="0" y="19"/>
                    <a:pt x="6" y="21"/>
                    <a:pt x="6" y="21"/>
                  </a:cubicBezTo>
                  <a:cubicBezTo>
                    <a:pt x="6" y="22"/>
                    <a:pt x="5" y="24"/>
                    <a:pt x="5" y="24"/>
                  </a:cubicBezTo>
                  <a:cubicBezTo>
                    <a:pt x="5" y="26"/>
                    <a:pt x="6" y="25"/>
                    <a:pt x="6" y="26"/>
                  </a:cubicBezTo>
                  <a:cubicBezTo>
                    <a:pt x="6" y="25"/>
                    <a:pt x="2" y="28"/>
                    <a:pt x="3" y="29"/>
                  </a:cubicBezTo>
                  <a:cubicBezTo>
                    <a:pt x="3" y="29"/>
                    <a:pt x="5" y="30"/>
                    <a:pt x="5" y="30"/>
                  </a:cubicBezTo>
                  <a:cubicBezTo>
                    <a:pt x="6" y="30"/>
                    <a:pt x="5" y="30"/>
                    <a:pt x="5" y="31"/>
                  </a:cubicBezTo>
                  <a:cubicBezTo>
                    <a:pt x="5" y="30"/>
                    <a:pt x="9" y="30"/>
                    <a:pt x="9" y="31"/>
                  </a:cubicBezTo>
                  <a:cubicBezTo>
                    <a:pt x="10" y="31"/>
                    <a:pt x="11" y="31"/>
                    <a:pt x="12" y="31"/>
                  </a:cubicBezTo>
                  <a:cubicBezTo>
                    <a:pt x="12" y="31"/>
                    <a:pt x="13" y="29"/>
                    <a:pt x="14" y="28"/>
                  </a:cubicBezTo>
                  <a:cubicBezTo>
                    <a:pt x="17" y="28"/>
                    <a:pt x="19" y="29"/>
                    <a:pt x="21" y="27"/>
                  </a:cubicBezTo>
                  <a:cubicBezTo>
                    <a:pt x="21" y="25"/>
                    <a:pt x="16" y="23"/>
                    <a:pt x="16" y="22"/>
                  </a:cubicBezTo>
                  <a:cubicBezTo>
                    <a:pt x="17" y="21"/>
                    <a:pt x="18" y="20"/>
                    <a:pt x="20" y="19"/>
                  </a:cubicBezTo>
                  <a:cubicBezTo>
                    <a:pt x="22" y="17"/>
                    <a:pt x="24" y="15"/>
                    <a:pt x="27" y="14"/>
                  </a:cubicBezTo>
                  <a:cubicBezTo>
                    <a:pt x="29" y="12"/>
                    <a:pt x="26" y="9"/>
                    <a:pt x="27" y="8"/>
                  </a:cubicBezTo>
                  <a:cubicBezTo>
                    <a:pt x="29" y="6"/>
                    <a:pt x="30" y="4"/>
                    <a:pt x="32" y="3"/>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25" name="Freeform 725"/>
            <p:cNvSpPr/>
            <p:nvPr/>
          </p:nvSpPr>
          <p:spPr bwMode="auto">
            <a:xfrm>
              <a:off x="11209749" y="6162893"/>
              <a:ext cx="222932" cy="232543"/>
            </a:xfrm>
            <a:custGeom>
              <a:avLst/>
              <a:gdLst>
                <a:gd name="T0" fmla="*/ 21 w 24"/>
                <a:gd name="T1" fmla="*/ 8 h 25"/>
                <a:gd name="T2" fmla="*/ 18 w 24"/>
                <a:gd name="T3" fmla="*/ 5 h 25"/>
                <a:gd name="T4" fmla="*/ 15 w 24"/>
                <a:gd name="T5" fmla="*/ 6 h 25"/>
                <a:gd name="T6" fmla="*/ 16 w 24"/>
                <a:gd name="T7" fmla="*/ 1 h 25"/>
                <a:gd name="T8" fmla="*/ 10 w 24"/>
                <a:gd name="T9" fmla="*/ 1 h 25"/>
                <a:gd name="T10" fmla="*/ 10 w 24"/>
                <a:gd name="T11" fmla="*/ 2 h 25"/>
                <a:gd name="T12" fmla="*/ 9 w 24"/>
                <a:gd name="T13" fmla="*/ 3 h 25"/>
                <a:gd name="T14" fmla="*/ 11 w 24"/>
                <a:gd name="T15" fmla="*/ 4 h 25"/>
                <a:gd name="T16" fmla="*/ 9 w 24"/>
                <a:gd name="T17" fmla="*/ 5 h 25"/>
                <a:gd name="T18" fmla="*/ 2 w 24"/>
                <a:gd name="T19" fmla="*/ 6 h 25"/>
                <a:gd name="T20" fmla="*/ 3 w 24"/>
                <a:gd name="T21" fmla="*/ 7 h 25"/>
                <a:gd name="T22" fmla="*/ 2 w 24"/>
                <a:gd name="T23" fmla="*/ 8 h 25"/>
                <a:gd name="T24" fmla="*/ 2 w 24"/>
                <a:gd name="T25" fmla="*/ 8 h 25"/>
                <a:gd name="T26" fmla="*/ 1 w 24"/>
                <a:gd name="T27" fmla="*/ 8 h 25"/>
                <a:gd name="T28" fmla="*/ 3 w 24"/>
                <a:gd name="T29" fmla="*/ 10 h 25"/>
                <a:gd name="T30" fmla="*/ 6 w 24"/>
                <a:gd name="T31" fmla="*/ 13 h 25"/>
                <a:gd name="T32" fmla="*/ 5 w 24"/>
                <a:gd name="T33" fmla="*/ 17 h 25"/>
                <a:gd name="T34" fmla="*/ 1 w 24"/>
                <a:gd name="T35" fmla="*/ 20 h 25"/>
                <a:gd name="T36" fmla="*/ 3 w 24"/>
                <a:gd name="T37" fmla="*/ 20 h 25"/>
                <a:gd name="T38" fmla="*/ 0 w 24"/>
                <a:gd name="T39" fmla="*/ 22 h 25"/>
                <a:gd name="T40" fmla="*/ 3 w 24"/>
                <a:gd name="T41" fmla="*/ 21 h 25"/>
                <a:gd name="T42" fmla="*/ 2 w 24"/>
                <a:gd name="T43" fmla="*/ 24 h 25"/>
                <a:gd name="T44" fmla="*/ 4 w 24"/>
                <a:gd name="T45" fmla="*/ 23 h 25"/>
                <a:gd name="T46" fmla="*/ 4 w 24"/>
                <a:gd name="T47" fmla="*/ 25 h 25"/>
                <a:gd name="T48" fmla="*/ 8 w 24"/>
                <a:gd name="T49" fmla="*/ 24 h 25"/>
                <a:gd name="T50" fmla="*/ 17 w 24"/>
                <a:gd name="T51" fmla="*/ 20 h 25"/>
                <a:gd name="T52" fmla="*/ 22 w 24"/>
                <a:gd name="T53" fmla="*/ 16 h 25"/>
                <a:gd name="T54" fmla="*/ 21 w 24"/>
                <a:gd name="T55" fmla="*/ 8 h 25"/>
                <a:gd name="T56" fmla="*/ 21 w 24"/>
                <a:gd name="T57"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 h="25">
                  <a:moveTo>
                    <a:pt x="21" y="8"/>
                  </a:moveTo>
                  <a:cubicBezTo>
                    <a:pt x="20" y="8"/>
                    <a:pt x="19" y="5"/>
                    <a:pt x="18" y="5"/>
                  </a:cubicBezTo>
                  <a:cubicBezTo>
                    <a:pt x="16" y="6"/>
                    <a:pt x="17" y="7"/>
                    <a:pt x="15" y="6"/>
                  </a:cubicBezTo>
                  <a:cubicBezTo>
                    <a:pt x="11" y="5"/>
                    <a:pt x="15" y="3"/>
                    <a:pt x="16" y="1"/>
                  </a:cubicBezTo>
                  <a:cubicBezTo>
                    <a:pt x="14" y="1"/>
                    <a:pt x="11" y="0"/>
                    <a:pt x="10" y="1"/>
                  </a:cubicBezTo>
                  <a:cubicBezTo>
                    <a:pt x="10" y="1"/>
                    <a:pt x="12" y="1"/>
                    <a:pt x="10" y="2"/>
                  </a:cubicBezTo>
                  <a:cubicBezTo>
                    <a:pt x="10" y="2"/>
                    <a:pt x="8" y="3"/>
                    <a:pt x="9" y="3"/>
                  </a:cubicBezTo>
                  <a:cubicBezTo>
                    <a:pt x="9" y="4"/>
                    <a:pt x="11" y="3"/>
                    <a:pt x="11" y="4"/>
                  </a:cubicBezTo>
                  <a:cubicBezTo>
                    <a:pt x="12" y="5"/>
                    <a:pt x="9" y="5"/>
                    <a:pt x="9" y="5"/>
                  </a:cubicBezTo>
                  <a:cubicBezTo>
                    <a:pt x="7" y="6"/>
                    <a:pt x="3" y="5"/>
                    <a:pt x="2" y="6"/>
                  </a:cubicBezTo>
                  <a:cubicBezTo>
                    <a:pt x="2" y="6"/>
                    <a:pt x="3" y="6"/>
                    <a:pt x="3" y="7"/>
                  </a:cubicBezTo>
                  <a:cubicBezTo>
                    <a:pt x="3" y="7"/>
                    <a:pt x="1" y="7"/>
                    <a:pt x="2" y="8"/>
                  </a:cubicBezTo>
                  <a:cubicBezTo>
                    <a:pt x="2" y="8"/>
                    <a:pt x="2" y="8"/>
                    <a:pt x="2" y="8"/>
                  </a:cubicBezTo>
                  <a:cubicBezTo>
                    <a:pt x="3" y="8"/>
                    <a:pt x="1" y="8"/>
                    <a:pt x="1" y="8"/>
                  </a:cubicBezTo>
                  <a:cubicBezTo>
                    <a:pt x="1" y="9"/>
                    <a:pt x="5" y="9"/>
                    <a:pt x="3" y="10"/>
                  </a:cubicBezTo>
                  <a:cubicBezTo>
                    <a:pt x="0" y="12"/>
                    <a:pt x="4" y="13"/>
                    <a:pt x="6" y="13"/>
                  </a:cubicBezTo>
                  <a:cubicBezTo>
                    <a:pt x="7" y="13"/>
                    <a:pt x="5" y="16"/>
                    <a:pt x="5" y="17"/>
                  </a:cubicBezTo>
                  <a:cubicBezTo>
                    <a:pt x="4" y="17"/>
                    <a:pt x="2" y="21"/>
                    <a:pt x="1" y="20"/>
                  </a:cubicBezTo>
                  <a:cubicBezTo>
                    <a:pt x="1" y="20"/>
                    <a:pt x="3" y="20"/>
                    <a:pt x="3" y="20"/>
                  </a:cubicBezTo>
                  <a:cubicBezTo>
                    <a:pt x="2" y="21"/>
                    <a:pt x="1" y="20"/>
                    <a:pt x="0" y="22"/>
                  </a:cubicBezTo>
                  <a:cubicBezTo>
                    <a:pt x="0" y="22"/>
                    <a:pt x="3" y="21"/>
                    <a:pt x="3" y="21"/>
                  </a:cubicBezTo>
                  <a:cubicBezTo>
                    <a:pt x="3" y="21"/>
                    <a:pt x="2" y="23"/>
                    <a:pt x="2" y="24"/>
                  </a:cubicBezTo>
                  <a:cubicBezTo>
                    <a:pt x="2" y="24"/>
                    <a:pt x="4" y="23"/>
                    <a:pt x="4" y="23"/>
                  </a:cubicBezTo>
                  <a:cubicBezTo>
                    <a:pt x="4" y="23"/>
                    <a:pt x="4" y="24"/>
                    <a:pt x="4" y="25"/>
                  </a:cubicBezTo>
                  <a:cubicBezTo>
                    <a:pt x="5" y="25"/>
                    <a:pt x="7" y="24"/>
                    <a:pt x="8" y="24"/>
                  </a:cubicBezTo>
                  <a:cubicBezTo>
                    <a:pt x="11" y="23"/>
                    <a:pt x="14" y="20"/>
                    <a:pt x="17" y="20"/>
                  </a:cubicBezTo>
                  <a:cubicBezTo>
                    <a:pt x="21" y="20"/>
                    <a:pt x="20" y="19"/>
                    <a:pt x="22" y="16"/>
                  </a:cubicBezTo>
                  <a:cubicBezTo>
                    <a:pt x="24" y="13"/>
                    <a:pt x="21" y="11"/>
                    <a:pt x="21" y="8"/>
                  </a:cubicBezTo>
                  <a:cubicBezTo>
                    <a:pt x="20" y="8"/>
                    <a:pt x="21" y="9"/>
                    <a:pt x="21" y="8"/>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26" name="Freeform 726"/>
            <p:cNvSpPr/>
            <p:nvPr/>
          </p:nvSpPr>
          <p:spPr bwMode="auto">
            <a:xfrm>
              <a:off x="11321211" y="6153340"/>
              <a:ext cx="149682" cy="92380"/>
            </a:xfrm>
            <a:custGeom>
              <a:avLst/>
              <a:gdLst>
                <a:gd name="T0" fmla="*/ 1 w 16"/>
                <a:gd name="T1" fmla="*/ 6 h 10"/>
                <a:gd name="T2" fmla="*/ 4 w 16"/>
                <a:gd name="T3" fmla="*/ 8 h 10"/>
                <a:gd name="T4" fmla="*/ 5 w 16"/>
                <a:gd name="T5" fmla="*/ 7 h 10"/>
                <a:gd name="T6" fmla="*/ 8 w 16"/>
                <a:gd name="T7" fmla="*/ 8 h 10"/>
                <a:gd name="T8" fmla="*/ 11 w 16"/>
                <a:gd name="T9" fmla="*/ 4 h 10"/>
                <a:gd name="T10" fmla="*/ 11 w 16"/>
                <a:gd name="T11" fmla="*/ 2 h 10"/>
                <a:gd name="T12" fmla="*/ 7 w 16"/>
                <a:gd name="T13" fmla="*/ 1 h 10"/>
                <a:gd name="T14" fmla="*/ 4 w 16"/>
                <a:gd name="T15" fmla="*/ 2 h 10"/>
                <a:gd name="T16" fmla="*/ 1 w 16"/>
                <a:gd name="T17" fmla="*/ 6 h 10"/>
                <a:gd name="T18" fmla="*/ 1 w 16"/>
                <a:gd name="T1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0">
                  <a:moveTo>
                    <a:pt x="1" y="6"/>
                  </a:moveTo>
                  <a:cubicBezTo>
                    <a:pt x="0" y="7"/>
                    <a:pt x="3" y="8"/>
                    <a:pt x="4" y="8"/>
                  </a:cubicBezTo>
                  <a:cubicBezTo>
                    <a:pt x="4" y="8"/>
                    <a:pt x="5" y="7"/>
                    <a:pt x="5" y="7"/>
                  </a:cubicBezTo>
                  <a:cubicBezTo>
                    <a:pt x="6" y="6"/>
                    <a:pt x="7" y="7"/>
                    <a:pt x="8" y="8"/>
                  </a:cubicBezTo>
                  <a:cubicBezTo>
                    <a:pt x="10" y="10"/>
                    <a:pt x="16" y="5"/>
                    <a:pt x="11" y="4"/>
                  </a:cubicBezTo>
                  <a:cubicBezTo>
                    <a:pt x="12" y="4"/>
                    <a:pt x="11" y="2"/>
                    <a:pt x="11" y="2"/>
                  </a:cubicBezTo>
                  <a:cubicBezTo>
                    <a:pt x="10" y="0"/>
                    <a:pt x="9" y="0"/>
                    <a:pt x="7" y="1"/>
                  </a:cubicBezTo>
                  <a:cubicBezTo>
                    <a:pt x="6" y="1"/>
                    <a:pt x="4" y="1"/>
                    <a:pt x="4" y="2"/>
                  </a:cubicBezTo>
                  <a:cubicBezTo>
                    <a:pt x="3" y="3"/>
                    <a:pt x="1" y="4"/>
                    <a:pt x="1" y="6"/>
                  </a:cubicBezTo>
                  <a:cubicBezTo>
                    <a:pt x="1" y="6"/>
                    <a:pt x="1" y="5"/>
                    <a:pt x="1" y="6"/>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27" name="Freeform 727"/>
            <p:cNvSpPr/>
            <p:nvPr/>
          </p:nvSpPr>
          <p:spPr bwMode="auto">
            <a:xfrm>
              <a:off x="11267072" y="6854158"/>
              <a:ext cx="585987" cy="430050"/>
            </a:xfrm>
            <a:custGeom>
              <a:avLst/>
              <a:gdLst>
                <a:gd name="T0" fmla="*/ 58 w 63"/>
                <a:gd name="T1" fmla="*/ 8 h 46"/>
                <a:gd name="T2" fmla="*/ 52 w 63"/>
                <a:gd name="T3" fmla="*/ 6 h 46"/>
                <a:gd name="T4" fmla="*/ 49 w 63"/>
                <a:gd name="T5" fmla="*/ 6 h 46"/>
                <a:gd name="T6" fmla="*/ 45 w 63"/>
                <a:gd name="T7" fmla="*/ 6 h 46"/>
                <a:gd name="T8" fmla="*/ 40 w 63"/>
                <a:gd name="T9" fmla="*/ 4 h 46"/>
                <a:gd name="T10" fmla="*/ 38 w 63"/>
                <a:gd name="T11" fmla="*/ 2 h 46"/>
                <a:gd name="T12" fmla="*/ 35 w 63"/>
                <a:gd name="T13" fmla="*/ 2 h 46"/>
                <a:gd name="T14" fmla="*/ 31 w 63"/>
                <a:gd name="T15" fmla="*/ 2 h 46"/>
                <a:gd name="T16" fmla="*/ 27 w 63"/>
                <a:gd name="T17" fmla="*/ 2 h 46"/>
                <a:gd name="T18" fmla="*/ 17 w 63"/>
                <a:gd name="T19" fmla="*/ 1 h 46"/>
                <a:gd name="T20" fmla="*/ 8 w 63"/>
                <a:gd name="T21" fmla="*/ 0 h 46"/>
                <a:gd name="T22" fmla="*/ 2 w 63"/>
                <a:gd name="T23" fmla="*/ 3 h 46"/>
                <a:gd name="T24" fmla="*/ 2 w 63"/>
                <a:gd name="T25" fmla="*/ 6 h 46"/>
                <a:gd name="T26" fmla="*/ 2 w 63"/>
                <a:gd name="T27" fmla="*/ 11 h 46"/>
                <a:gd name="T28" fmla="*/ 5 w 63"/>
                <a:gd name="T29" fmla="*/ 10 h 46"/>
                <a:gd name="T30" fmla="*/ 7 w 63"/>
                <a:gd name="T31" fmla="*/ 12 h 46"/>
                <a:gd name="T32" fmla="*/ 12 w 63"/>
                <a:gd name="T33" fmla="*/ 11 h 46"/>
                <a:gd name="T34" fmla="*/ 14 w 63"/>
                <a:gd name="T35" fmla="*/ 14 h 46"/>
                <a:gd name="T36" fmla="*/ 13 w 63"/>
                <a:gd name="T37" fmla="*/ 20 h 46"/>
                <a:gd name="T38" fmla="*/ 12 w 63"/>
                <a:gd name="T39" fmla="*/ 25 h 46"/>
                <a:gd name="T40" fmla="*/ 12 w 63"/>
                <a:gd name="T41" fmla="*/ 28 h 46"/>
                <a:gd name="T42" fmla="*/ 10 w 63"/>
                <a:gd name="T43" fmla="*/ 33 h 46"/>
                <a:gd name="T44" fmla="*/ 10 w 63"/>
                <a:gd name="T45" fmla="*/ 38 h 46"/>
                <a:gd name="T46" fmla="*/ 17 w 63"/>
                <a:gd name="T47" fmla="*/ 44 h 46"/>
                <a:gd name="T48" fmla="*/ 20 w 63"/>
                <a:gd name="T49" fmla="*/ 45 h 46"/>
                <a:gd name="T50" fmla="*/ 21 w 63"/>
                <a:gd name="T51" fmla="*/ 43 h 46"/>
                <a:gd name="T52" fmla="*/ 24 w 63"/>
                <a:gd name="T53" fmla="*/ 42 h 46"/>
                <a:gd name="T54" fmla="*/ 36 w 63"/>
                <a:gd name="T55" fmla="*/ 41 h 46"/>
                <a:gd name="T56" fmla="*/ 39 w 63"/>
                <a:gd name="T57" fmla="*/ 38 h 46"/>
                <a:gd name="T58" fmla="*/ 43 w 63"/>
                <a:gd name="T59" fmla="*/ 35 h 46"/>
                <a:gd name="T60" fmla="*/ 47 w 63"/>
                <a:gd name="T61" fmla="*/ 30 h 46"/>
                <a:gd name="T62" fmla="*/ 45 w 63"/>
                <a:gd name="T63" fmla="*/ 26 h 46"/>
                <a:gd name="T64" fmla="*/ 48 w 63"/>
                <a:gd name="T65" fmla="*/ 21 h 46"/>
                <a:gd name="T66" fmla="*/ 50 w 63"/>
                <a:gd name="T67" fmla="*/ 19 h 46"/>
                <a:gd name="T68" fmla="*/ 51 w 63"/>
                <a:gd name="T69" fmla="*/ 17 h 46"/>
                <a:gd name="T70" fmla="*/ 60 w 63"/>
                <a:gd name="T71" fmla="*/ 13 h 46"/>
                <a:gd name="T72" fmla="*/ 63 w 63"/>
                <a:gd name="T73" fmla="*/ 9 h 46"/>
                <a:gd name="T74" fmla="*/ 58 w 63"/>
                <a:gd name="T75" fmla="*/ 8 h 46"/>
                <a:gd name="T76" fmla="*/ 58 w 63"/>
                <a:gd name="T77" fmla="*/ 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 h="46">
                  <a:moveTo>
                    <a:pt x="58" y="8"/>
                  </a:moveTo>
                  <a:cubicBezTo>
                    <a:pt x="55" y="8"/>
                    <a:pt x="54" y="7"/>
                    <a:pt x="52" y="6"/>
                  </a:cubicBezTo>
                  <a:cubicBezTo>
                    <a:pt x="51" y="5"/>
                    <a:pt x="50" y="6"/>
                    <a:pt x="49" y="6"/>
                  </a:cubicBezTo>
                  <a:cubicBezTo>
                    <a:pt x="48" y="6"/>
                    <a:pt x="46" y="6"/>
                    <a:pt x="45" y="6"/>
                  </a:cubicBezTo>
                  <a:cubicBezTo>
                    <a:pt x="43" y="5"/>
                    <a:pt x="41" y="4"/>
                    <a:pt x="40" y="4"/>
                  </a:cubicBezTo>
                  <a:cubicBezTo>
                    <a:pt x="39" y="3"/>
                    <a:pt x="39" y="3"/>
                    <a:pt x="38" y="2"/>
                  </a:cubicBezTo>
                  <a:cubicBezTo>
                    <a:pt x="37" y="3"/>
                    <a:pt x="36" y="2"/>
                    <a:pt x="35" y="2"/>
                  </a:cubicBezTo>
                  <a:cubicBezTo>
                    <a:pt x="33" y="1"/>
                    <a:pt x="32" y="2"/>
                    <a:pt x="31" y="2"/>
                  </a:cubicBezTo>
                  <a:cubicBezTo>
                    <a:pt x="29" y="2"/>
                    <a:pt x="28" y="2"/>
                    <a:pt x="27" y="2"/>
                  </a:cubicBezTo>
                  <a:cubicBezTo>
                    <a:pt x="24" y="2"/>
                    <a:pt x="21" y="1"/>
                    <a:pt x="17" y="1"/>
                  </a:cubicBezTo>
                  <a:cubicBezTo>
                    <a:pt x="15" y="1"/>
                    <a:pt x="11" y="0"/>
                    <a:pt x="8" y="0"/>
                  </a:cubicBezTo>
                  <a:cubicBezTo>
                    <a:pt x="7" y="1"/>
                    <a:pt x="4" y="2"/>
                    <a:pt x="2" y="3"/>
                  </a:cubicBezTo>
                  <a:cubicBezTo>
                    <a:pt x="0" y="4"/>
                    <a:pt x="1" y="5"/>
                    <a:pt x="2" y="6"/>
                  </a:cubicBezTo>
                  <a:cubicBezTo>
                    <a:pt x="2" y="8"/>
                    <a:pt x="2" y="9"/>
                    <a:pt x="2" y="11"/>
                  </a:cubicBezTo>
                  <a:cubicBezTo>
                    <a:pt x="3" y="11"/>
                    <a:pt x="5" y="10"/>
                    <a:pt x="5" y="10"/>
                  </a:cubicBezTo>
                  <a:cubicBezTo>
                    <a:pt x="6" y="10"/>
                    <a:pt x="5" y="12"/>
                    <a:pt x="7" y="12"/>
                  </a:cubicBezTo>
                  <a:cubicBezTo>
                    <a:pt x="9" y="12"/>
                    <a:pt x="10" y="11"/>
                    <a:pt x="12" y="11"/>
                  </a:cubicBezTo>
                  <a:cubicBezTo>
                    <a:pt x="14" y="10"/>
                    <a:pt x="16" y="13"/>
                    <a:pt x="14" y="14"/>
                  </a:cubicBezTo>
                  <a:cubicBezTo>
                    <a:pt x="12" y="16"/>
                    <a:pt x="13" y="17"/>
                    <a:pt x="13" y="20"/>
                  </a:cubicBezTo>
                  <a:cubicBezTo>
                    <a:pt x="12" y="21"/>
                    <a:pt x="13" y="24"/>
                    <a:pt x="12" y="25"/>
                  </a:cubicBezTo>
                  <a:cubicBezTo>
                    <a:pt x="9" y="25"/>
                    <a:pt x="10" y="26"/>
                    <a:pt x="12" y="28"/>
                  </a:cubicBezTo>
                  <a:cubicBezTo>
                    <a:pt x="13" y="29"/>
                    <a:pt x="10" y="31"/>
                    <a:pt x="10" y="33"/>
                  </a:cubicBezTo>
                  <a:cubicBezTo>
                    <a:pt x="12" y="35"/>
                    <a:pt x="10" y="36"/>
                    <a:pt x="10" y="38"/>
                  </a:cubicBezTo>
                  <a:cubicBezTo>
                    <a:pt x="13" y="37"/>
                    <a:pt x="15" y="42"/>
                    <a:pt x="17" y="44"/>
                  </a:cubicBezTo>
                  <a:cubicBezTo>
                    <a:pt x="17" y="45"/>
                    <a:pt x="19" y="46"/>
                    <a:pt x="20" y="45"/>
                  </a:cubicBezTo>
                  <a:cubicBezTo>
                    <a:pt x="20" y="45"/>
                    <a:pt x="21" y="44"/>
                    <a:pt x="21" y="43"/>
                  </a:cubicBezTo>
                  <a:cubicBezTo>
                    <a:pt x="22" y="43"/>
                    <a:pt x="24" y="42"/>
                    <a:pt x="24" y="42"/>
                  </a:cubicBezTo>
                  <a:cubicBezTo>
                    <a:pt x="28" y="41"/>
                    <a:pt x="32" y="42"/>
                    <a:pt x="36" y="41"/>
                  </a:cubicBezTo>
                  <a:cubicBezTo>
                    <a:pt x="37" y="40"/>
                    <a:pt x="37" y="39"/>
                    <a:pt x="39" y="38"/>
                  </a:cubicBezTo>
                  <a:cubicBezTo>
                    <a:pt x="41" y="37"/>
                    <a:pt x="42" y="36"/>
                    <a:pt x="43" y="35"/>
                  </a:cubicBezTo>
                  <a:cubicBezTo>
                    <a:pt x="44" y="32"/>
                    <a:pt x="45" y="31"/>
                    <a:pt x="47" y="30"/>
                  </a:cubicBezTo>
                  <a:cubicBezTo>
                    <a:pt x="48" y="29"/>
                    <a:pt x="46" y="27"/>
                    <a:pt x="45" y="26"/>
                  </a:cubicBezTo>
                  <a:cubicBezTo>
                    <a:pt x="45" y="25"/>
                    <a:pt x="47" y="22"/>
                    <a:pt x="48" y="21"/>
                  </a:cubicBezTo>
                  <a:cubicBezTo>
                    <a:pt x="48" y="21"/>
                    <a:pt x="49" y="20"/>
                    <a:pt x="50" y="19"/>
                  </a:cubicBezTo>
                  <a:cubicBezTo>
                    <a:pt x="50" y="19"/>
                    <a:pt x="50" y="17"/>
                    <a:pt x="51" y="17"/>
                  </a:cubicBezTo>
                  <a:cubicBezTo>
                    <a:pt x="54" y="15"/>
                    <a:pt x="57" y="14"/>
                    <a:pt x="60" y="13"/>
                  </a:cubicBezTo>
                  <a:cubicBezTo>
                    <a:pt x="61" y="12"/>
                    <a:pt x="63" y="11"/>
                    <a:pt x="63" y="9"/>
                  </a:cubicBezTo>
                  <a:cubicBezTo>
                    <a:pt x="62" y="7"/>
                    <a:pt x="60" y="9"/>
                    <a:pt x="58" y="8"/>
                  </a:cubicBezTo>
                  <a:cubicBezTo>
                    <a:pt x="55" y="8"/>
                    <a:pt x="60" y="9"/>
                    <a:pt x="58" y="8"/>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28" name="Freeform 728"/>
            <p:cNvSpPr/>
            <p:nvPr/>
          </p:nvSpPr>
          <p:spPr bwMode="auto">
            <a:xfrm>
              <a:off x="11267072" y="6946541"/>
              <a:ext cx="149682" cy="283516"/>
            </a:xfrm>
            <a:custGeom>
              <a:avLst/>
              <a:gdLst>
                <a:gd name="T0" fmla="*/ 11 w 16"/>
                <a:gd name="T1" fmla="*/ 25 h 30"/>
                <a:gd name="T2" fmla="*/ 11 w 16"/>
                <a:gd name="T3" fmla="*/ 21 h 30"/>
                <a:gd name="T4" fmla="*/ 10 w 16"/>
                <a:gd name="T5" fmla="*/ 16 h 30"/>
                <a:gd name="T6" fmla="*/ 12 w 16"/>
                <a:gd name="T7" fmla="*/ 14 h 30"/>
                <a:gd name="T8" fmla="*/ 13 w 16"/>
                <a:gd name="T9" fmla="*/ 9 h 30"/>
                <a:gd name="T10" fmla="*/ 14 w 16"/>
                <a:gd name="T11" fmla="*/ 4 h 30"/>
                <a:gd name="T12" fmla="*/ 12 w 16"/>
                <a:gd name="T13" fmla="*/ 1 h 30"/>
                <a:gd name="T14" fmla="*/ 7 w 16"/>
                <a:gd name="T15" fmla="*/ 2 h 30"/>
                <a:gd name="T16" fmla="*/ 5 w 16"/>
                <a:gd name="T17" fmla="*/ 0 h 30"/>
                <a:gd name="T18" fmla="*/ 4 w 16"/>
                <a:gd name="T19" fmla="*/ 0 h 30"/>
                <a:gd name="T20" fmla="*/ 3 w 16"/>
                <a:gd name="T21" fmla="*/ 4 h 30"/>
                <a:gd name="T22" fmla="*/ 3 w 16"/>
                <a:gd name="T23" fmla="*/ 8 h 30"/>
                <a:gd name="T24" fmla="*/ 2 w 16"/>
                <a:gd name="T25" fmla="*/ 13 h 30"/>
                <a:gd name="T26" fmla="*/ 0 w 16"/>
                <a:gd name="T27" fmla="*/ 20 h 30"/>
                <a:gd name="T28" fmla="*/ 2 w 16"/>
                <a:gd name="T29" fmla="*/ 22 h 30"/>
                <a:gd name="T30" fmla="*/ 2 w 16"/>
                <a:gd name="T31" fmla="*/ 28 h 30"/>
                <a:gd name="T32" fmla="*/ 6 w 16"/>
                <a:gd name="T33" fmla="*/ 30 h 30"/>
                <a:gd name="T34" fmla="*/ 11 w 16"/>
                <a:gd name="T35" fmla="*/ 25 h 30"/>
                <a:gd name="T36" fmla="*/ 11 w 16"/>
                <a:gd name="T37" fmla="*/ 2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30">
                  <a:moveTo>
                    <a:pt x="11" y="25"/>
                  </a:moveTo>
                  <a:cubicBezTo>
                    <a:pt x="12" y="23"/>
                    <a:pt x="10" y="22"/>
                    <a:pt x="11" y="21"/>
                  </a:cubicBezTo>
                  <a:cubicBezTo>
                    <a:pt x="12" y="18"/>
                    <a:pt x="12" y="18"/>
                    <a:pt x="10" y="16"/>
                  </a:cubicBezTo>
                  <a:cubicBezTo>
                    <a:pt x="9" y="14"/>
                    <a:pt x="11" y="15"/>
                    <a:pt x="12" y="14"/>
                  </a:cubicBezTo>
                  <a:cubicBezTo>
                    <a:pt x="13" y="13"/>
                    <a:pt x="13" y="10"/>
                    <a:pt x="13" y="9"/>
                  </a:cubicBezTo>
                  <a:cubicBezTo>
                    <a:pt x="13" y="6"/>
                    <a:pt x="12" y="6"/>
                    <a:pt x="14" y="4"/>
                  </a:cubicBezTo>
                  <a:cubicBezTo>
                    <a:pt x="16" y="3"/>
                    <a:pt x="14" y="0"/>
                    <a:pt x="12" y="1"/>
                  </a:cubicBezTo>
                  <a:cubicBezTo>
                    <a:pt x="10" y="1"/>
                    <a:pt x="9" y="2"/>
                    <a:pt x="7" y="2"/>
                  </a:cubicBezTo>
                  <a:cubicBezTo>
                    <a:pt x="5" y="2"/>
                    <a:pt x="6" y="0"/>
                    <a:pt x="5" y="0"/>
                  </a:cubicBezTo>
                  <a:cubicBezTo>
                    <a:pt x="6" y="0"/>
                    <a:pt x="3" y="0"/>
                    <a:pt x="4" y="0"/>
                  </a:cubicBezTo>
                  <a:cubicBezTo>
                    <a:pt x="2" y="1"/>
                    <a:pt x="3" y="2"/>
                    <a:pt x="3" y="4"/>
                  </a:cubicBezTo>
                  <a:cubicBezTo>
                    <a:pt x="3" y="5"/>
                    <a:pt x="3" y="7"/>
                    <a:pt x="3" y="8"/>
                  </a:cubicBezTo>
                  <a:cubicBezTo>
                    <a:pt x="2" y="10"/>
                    <a:pt x="2" y="12"/>
                    <a:pt x="2" y="13"/>
                  </a:cubicBezTo>
                  <a:cubicBezTo>
                    <a:pt x="1" y="16"/>
                    <a:pt x="0" y="17"/>
                    <a:pt x="0" y="20"/>
                  </a:cubicBezTo>
                  <a:cubicBezTo>
                    <a:pt x="1" y="21"/>
                    <a:pt x="2" y="20"/>
                    <a:pt x="2" y="22"/>
                  </a:cubicBezTo>
                  <a:cubicBezTo>
                    <a:pt x="3" y="23"/>
                    <a:pt x="2" y="26"/>
                    <a:pt x="2" y="28"/>
                  </a:cubicBezTo>
                  <a:cubicBezTo>
                    <a:pt x="2" y="30"/>
                    <a:pt x="4" y="30"/>
                    <a:pt x="6" y="30"/>
                  </a:cubicBezTo>
                  <a:cubicBezTo>
                    <a:pt x="10" y="30"/>
                    <a:pt x="9" y="27"/>
                    <a:pt x="11" y="25"/>
                  </a:cubicBezTo>
                  <a:cubicBezTo>
                    <a:pt x="12" y="23"/>
                    <a:pt x="10" y="26"/>
                    <a:pt x="11" y="25"/>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29" name="Freeform 729"/>
            <p:cNvSpPr/>
            <p:nvPr/>
          </p:nvSpPr>
          <p:spPr bwMode="auto">
            <a:xfrm>
              <a:off x="13069621" y="9510902"/>
              <a:ext cx="493633" cy="825058"/>
            </a:xfrm>
            <a:custGeom>
              <a:avLst/>
              <a:gdLst>
                <a:gd name="T0" fmla="*/ 52 w 53"/>
                <a:gd name="T1" fmla="*/ 23 h 88"/>
                <a:gd name="T2" fmla="*/ 50 w 53"/>
                <a:gd name="T3" fmla="*/ 3 h 88"/>
                <a:gd name="T4" fmla="*/ 46 w 53"/>
                <a:gd name="T5" fmla="*/ 3 h 88"/>
                <a:gd name="T6" fmla="*/ 41 w 53"/>
                <a:gd name="T7" fmla="*/ 6 h 88"/>
                <a:gd name="T8" fmla="*/ 38 w 53"/>
                <a:gd name="T9" fmla="*/ 7 h 88"/>
                <a:gd name="T10" fmla="*/ 32 w 53"/>
                <a:gd name="T11" fmla="*/ 7 h 88"/>
                <a:gd name="T12" fmla="*/ 28 w 53"/>
                <a:gd name="T13" fmla="*/ 7 h 88"/>
                <a:gd name="T14" fmla="*/ 23 w 53"/>
                <a:gd name="T15" fmla="*/ 7 h 88"/>
                <a:gd name="T16" fmla="*/ 24 w 53"/>
                <a:gd name="T17" fmla="*/ 18 h 88"/>
                <a:gd name="T18" fmla="*/ 25 w 53"/>
                <a:gd name="T19" fmla="*/ 20 h 88"/>
                <a:gd name="T20" fmla="*/ 27 w 53"/>
                <a:gd name="T21" fmla="*/ 22 h 88"/>
                <a:gd name="T22" fmla="*/ 27 w 53"/>
                <a:gd name="T23" fmla="*/ 28 h 88"/>
                <a:gd name="T24" fmla="*/ 25 w 53"/>
                <a:gd name="T25" fmla="*/ 31 h 88"/>
                <a:gd name="T26" fmla="*/ 24 w 53"/>
                <a:gd name="T27" fmla="*/ 35 h 88"/>
                <a:gd name="T28" fmla="*/ 20 w 53"/>
                <a:gd name="T29" fmla="*/ 31 h 88"/>
                <a:gd name="T30" fmla="*/ 21 w 53"/>
                <a:gd name="T31" fmla="*/ 25 h 88"/>
                <a:gd name="T32" fmla="*/ 16 w 53"/>
                <a:gd name="T33" fmla="*/ 22 h 88"/>
                <a:gd name="T34" fmla="*/ 13 w 53"/>
                <a:gd name="T35" fmla="*/ 20 h 88"/>
                <a:gd name="T36" fmla="*/ 2 w 53"/>
                <a:gd name="T37" fmla="*/ 24 h 88"/>
                <a:gd name="T38" fmla="*/ 0 w 53"/>
                <a:gd name="T39" fmla="*/ 26 h 88"/>
                <a:gd name="T40" fmla="*/ 1 w 53"/>
                <a:gd name="T41" fmla="*/ 30 h 88"/>
                <a:gd name="T42" fmla="*/ 12 w 53"/>
                <a:gd name="T43" fmla="*/ 35 h 88"/>
                <a:gd name="T44" fmla="*/ 13 w 53"/>
                <a:gd name="T45" fmla="*/ 44 h 88"/>
                <a:gd name="T46" fmla="*/ 12 w 53"/>
                <a:gd name="T47" fmla="*/ 52 h 88"/>
                <a:gd name="T48" fmla="*/ 6 w 53"/>
                <a:gd name="T49" fmla="*/ 62 h 88"/>
                <a:gd name="T50" fmla="*/ 6 w 53"/>
                <a:gd name="T51" fmla="*/ 69 h 88"/>
                <a:gd name="T52" fmla="*/ 8 w 53"/>
                <a:gd name="T53" fmla="*/ 78 h 88"/>
                <a:gd name="T54" fmla="*/ 9 w 53"/>
                <a:gd name="T55" fmla="*/ 87 h 88"/>
                <a:gd name="T56" fmla="*/ 12 w 53"/>
                <a:gd name="T57" fmla="*/ 86 h 88"/>
                <a:gd name="T58" fmla="*/ 13 w 53"/>
                <a:gd name="T59" fmla="*/ 83 h 88"/>
                <a:gd name="T60" fmla="*/ 11 w 53"/>
                <a:gd name="T61" fmla="*/ 83 h 88"/>
                <a:gd name="T62" fmla="*/ 16 w 53"/>
                <a:gd name="T63" fmla="*/ 77 h 88"/>
                <a:gd name="T64" fmla="*/ 25 w 53"/>
                <a:gd name="T65" fmla="*/ 72 h 88"/>
                <a:gd name="T66" fmla="*/ 25 w 53"/>
                <a:gd name="T67" fmla="*/ 64 h 88"/>
                <a:gd name="T68" fmla="*/ 21 w 53"/>
                <a:gd name="T69" fmla="*/ 48 h 88"/>
                <a:gd name="T70" fmla="*/ 24 w 53"/>
                <a:gd name="T71" fmla="*/ 48 h 88"/>
                <a:gd name="T72" fmla="*/ 29 w 53"/>
                <a:gd name="T73" fmla="*/ 44 h 88"/>
                <a:gd name="T74" fmla="*/ 35 w 53"/>
                <a:gd name="T75" fmla="*/ 38 h 88"/>
                <a:gd name="T76" fmla="*/ 40 w 53"/>
                <a:gd name="T77" fmla="*/ 36 h 88"/>
                <a:gd name="T78" fmla="*/ 46 w 53"/>
                <a:gd name="T79" fmla="*/ 32 h 88"/>
                <a:gd name="T80" fmla="*/ 52 w 53"/>
                <a:gd name="T81" fmla="*/ 23 h 88"/>
                <a:gd name="T82" fmla="*/ 52 w 53"/>
                <a:gd name="T83" fmla="*/ 2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 h="88">
                  <a:moveTo>
                    <a:pt x="52" y="23"/>
                  </a:moveTo>
                  <a:cubicBezTo>
                    <a:pt x="49" y="17"/>
                    <a:pt x="50" y="9"/>
                    <a:pt x="50" y="3"/>
                  </a:cubicBezTo>
                  <a:cubicBezTo>
                    <a:pt x="50" y="0"/>
                    <a:pt x="48" y="2"/>
                    <a:pt x="46" y="3"/>
                  </a:cubicBezTo>
                  <a:cubicBezTo>
                    <a:pt x="45" y="4"/>
                    <a:pt x="43" y="6"/>
                    <a:pt x="41" y="6"/>
                  </a:cubicBezTo>
                  <a:cubicBezTo>
                    <a:pt x="40" y="6"/>
                    <a:pt x="38" y="5"/>
                    <a:pt x="38" y="7"/>
                  </a:cubicBezTo>
                  <a:cubicBezTo>
                    <a:pt x="36" y="10"/>
                    <a:pt x="34" y="7"/>
                    <a:pt x="32" y="7"/>
                  </a:cubicBezTo>
                  <a:cubicBezTo>
                    <a:pt x="30" y="7"/>
                    <a:pt x="30" y="9"/>
                    <a:pt x="28" y="7"/>
                  </a:cubicBezTo>
                  <a:cubicBezTo>
                    <a:pt x="27" y="7"/>
                    <a:pt x="24" y="7"/>
                    <a:pt x="23" y="7"/>
                  </a:cubicBezTo>
                  <a:cubicBezTo>
                    <a:pt x="20" y="7"/>
                    <a:pt x="21" y="16"/>
                    <a:pt x="24" y="18"/>
                  </a:cubicBezTo>
                  <a:cubicBezTo>
                    <a:pt x="24" y="18"/>
                    <a:pt x="24" y="20"/>
                    <a:pt x="25" y="20"/>
                  </a:cubicBezTo>
                  <a:cubicBezTo>
                    <a:pt x="25" y="21"/>
                    <a:pt x="26" y="21"/>
                    <a:pt x="27" y="22"/>
                  </a:cubicBezTo>
                  <a:cubicBezTo>
                    <a:pt x="27" y="24"/>
                    <a:pt x="27" y="27"/>
                    <a:pt x="27" y="28"/>
                  </a:cubicBezTo>
                  <a:cubicBezTo>
                    <a:pt x="27" y="30"/>
                    <a:pt x="28" y="31"/>
                    <a:pt x="25" y="31"/>
                  </a:cubicBezTo>
                  <a:cubicBezTo>
                    <a:pt x="24" y="31"/>
                    <a:pt x="24" y="34"/>
                    <a:pt x="24" y="35"/>
                  </a:cubicBezTo>
                  <a:cubicBezTo>
                    <a:pt x="23" y="34"/>
                    <a:pt x="21" y="32"/>
                    <a:pt x="20" y="31"/>
                  </a:cubicBezTo>
                  <a:cubicBezTo>
                    <a:pt x="19" y="29"/>
                    <a:pt x="21" y="27"/>
                    <a:pt x="21" y="25"/>
                  </a:cubicBezTo>
                  <a:cubicBezTo>
                    <a:pt x="22" y="20"/>
                    <a:pt x="19" y="24"/>
                    <a:pt x="16" y="22"/>
                  </a:cubicBezTo>
                  <a:cubicBezTo>
                    <a:pt x="15" y="21"/>
                    <a:pt x="15" y="19"/>
                    <a:pt x="13" y="20"/>
                  </a:cubicBezTo>
                  <a:cubicBezTo>
                    <a:pt x="9" y="22"/>
                    <a:pt x="6" y="23"/>
                    <a:pt x="2" y="24"/>
                  </a:cubicBezTo>
                  <a:cubicBezTo>
                    <a:pt x="1" y="25"/>
                    <a:pt x="0" y="25"/>
                    <a:pt x="0" y="26"/>
                  </a:cubicBezTo>
                  <a:cubicBezTo>
                    <a:pt x="0" y="27"/>
                    <a:pt x="1" y="29"/>
                    <a:pt x="1" y="30"/>
                  </a:cubicBezTo>
                  <a:cubicBezTo>
                    <a:pt x="4" y="30"/>
                    <a:pt x="12" y="32"/>
                    <a:pt x="12" y="35"/>
                  </a:cubicBezTo>
                  <a:cubicBezTo>
                    <a:pt x="13" y="38"/>
                    <a:pt x="13" y="41"/>
                    <a:pt x="13" y="44"/>
                  </a:cubicBezTo>
                  <a:cubicBezTo>
                    <a:pt x="12" y="46"/>
                    <a:pt x="14" y="49"/>
                    <a:pt x="12" y="52"/>
                  </a:cubicBezTo>
                  <a:cubicBezTo>
                    <a:pt x="10" y="55"/>
                    <a:pt x="8" y="59"/>
                    <a:pt x="6" y="62"/>
                  </a:cubicBezTo>
                  <a:cubicBezTo>
                    <a:pt x="4" y="64"/>
                    <a:pt x="6" y="68"/>
                    <a:pt x="6" y="69"/>
                  </a:cubicBezTo>
                  <a:cubicBezTo>
                    <a:pt x="8" y="73"/>
                    <a:pt x="8" y="75"/>
                    <a:pt x="8" y="78"/>
                  </a:cubicBezTo>
                  <a:cubicBezTo>
                    <a:pt x="8" y="81"/>
                    <a:pt x="8" y="84"/>
                    <a:pt x="9" y="87"/>
                  </a:cubicBezTo>
                  <a:cubicBezTo>
                    <a:pt x="9" y="88"/>
                    <a:pt x="12" y="87"/>
                    <a:pt x="12" y="86"/>
                  </a:cubicBezTo>
                  <a:cubicBezTo>
                    <a:pt x="13" y="85"/>
                    <a:pt x="13" y="83"/>
                    <a:pt x="13" y="83"/>
                  </a:cubicBezTo>
                  <a:cubicBezTo>
                    <a:pt x="12" y="83"/>
                    <a:pt x="11" y="83"/>
                    <a:pt x="11" y="83"/>
                  </a:cubicBezTo>
                  <a:cubicBezTo>
                    <a:pt x="11" y="80"/>
                    <a:pt x="14" y="78"/>
                    <a:pt x="16" y="77"/>
                  </a:cubicBezTo>
                  <a:cubicBezTo>
                    <a:pt x="19" y="76"/>
                    <a:pt x="23" y="75"/>
                    <a:pt x="25" y="72"/>
                  </a:cubicBezTo>
                  <a:cubicBezTo>
                    <a:pt x="25" y="71"/>
                    <a:pt x="25" y="66"/>
                    <a:pt x="25" y="64"/>
                  </a:cubicBezTo>
                  <a:cubicBezTo>
                    <a:pt x="25" y="62"/>
                    <a:pt x="21" y="48"/>
                    <a:pt x="21" y="48"/>
                  </a:cubicBezTo>
                  <a:cubicBezTo>
                    <a:pt x="22" y="47"/>
                    <a:pt x="22" y="50"/>
                    <a:pt x="24" y="48"/>
                  </a:cubicBezTo>
                  <a:cubicBezTo>
                    <a:pt x="26" y="46"/>
                    <a:pt x="27" y="45"/>
                    <a:pt x="29" y="44"/>
                  </a:cubicBezTo>
                  <a:cubicBezTo>
                    <a:pt x="31" y="43"/>
                    <a:pt x="32" y="37"/>
                    <a:pt x="35" y="38"/>
                  </a:cubicBezTo>
                  <a:cubicBezTo>
                    <a:pt x="36" y="38"/>
                    <a:pt x="38" y="36"/>
                    <a:pt x="40" y="36"/>
                  </a:cubicBezTo>
                  <a:cubicBezTo>
                    <a:pt x="42" y="35"/>
                    <a:pt x="44" y="34"/>
                    <a:pt x="46" y="32"/>
                  </a:cubicBezTo>
                  <a:cubicBezTo>
                    <a:pt x="47" y="31"/>
                    <a:pt x="53" y="25"/>
                    <a:pt x="52" y="23"/>
                  </a:cubicBezTo>
                  <a:cubicBezTo>
                    <a:pt x="51" y="22"/>
                    <a:pt x="52" y="24"/>
                    <a:pt x="52" y="23"/>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30" name="Freeform 730"/>
            <p:cNvSpPr/>
            <p:nvPr/>
          </p:nvSpPr>
          <p:spPr bwMode="auto">
            <a:xfrm>
              <a:off x="13181086" y="9485418"/>
              <a:ext cx="149682" cy="353598"/>
            </a:xfrm>
            <a:custGeom>
              <a:avLst/>
              <a:gdLst>
                <a:gd name="T0" fmla="*/ 4 w 16"/>
                <a:gd name="T1" fmla="*/ 25 h 38"/>
                <a:gd name="T2" fmla="*/ 9 w 16"/>
                <a:gd name="T3" fmla="*/ 26 h 38"/>
                <a:gd name="T4" fmla="*/ 8 w 16"/>
                <a:gd name="T5" fmla="*/ 31 h 38"/>
                <a:gd name="T6" fmla="*/ 12 w 16"/>
                <a:gd name="T7" fmla="*/ 38 h 38"/>
                <a:gd name="T8" fmla="*/ 12 w 16"/>
                <a:gd name="T9" fmla="*/ 34 h 38"/>
                <a:gd name="T10" fmla="*/ 15 w 16"/>
                <a:gd name="T11" fmla="*/ 33 h 38"/>
                <a:gd name="T12" fmla="*/ 15 w 16"/>
                <a:gd name="T13" fmla="*/ 27 h 38"/>
                <a:gd name="T14" fmla="*/ 12 w 16"/>
                <a:gd name="T15" fmla="*/ 22 h 38"/>
                <a:gd name="T16" fmla="*/ 8 w 16"/>
                <a:gd name="T17" fmla="*/ 20 h 38"/>
                <a:gd name="T18" fmla="*/ 8 w 16"/>
                <a:gd name="T19" fmla="*/ 16 h 38"/>
                <a:gd name="T20" fmla="*/ 7 w 16"/>
                <a:gd name="T21" fmla="*/ 14 h 38"/>
                <a:gd name="T22" fmla="*/ 8 w 16"/>
                <a:gd name="T23" fmla="*/ 8 h 38"/>
                <a:gd name="T24" fmla="*/ 7 w 16"/>
                <a:gd name="T25" fmla="*/ 3 h 38"/>
                <a:gd name="T26" fmla="*/ 7 w 16"/>
                <a:gd name="T27" fmla="*/ 1 h 38"/>
                <a:gd name="T28" fmla="*/ 2 w 16"/>
                <a:gd name="T29" fmla="*/ 0 h 38"/>
                <a:gd name="T30" fmla="*/ 4 w 16"/>
                <a:gd name="T31" fmla="*/ 6 h 38"/>
                <a:gd name="T32" fmla="*/ 4 w 16"/>
                <a:gd name="T33" fmla="*/ 14 h 38"/>
                <a:gd name="T34" fmla="*/ 2 w 16"/>
                <a:gd name="T35" fmla="*/ 16 h 38"/>
                <a:gd name="T36" fmla="*/ 1 w 16"/>
                <a:gd name="T37" fmla="*/ 20 h 38"/>
                <a:gd name="T38" fmla="*/ 4 w 16"/>
                <a:gd name="T39" fmla="*/ 25 h 38"/>
                <a:gd name="T40" fmla="*/ 4 w 16"/>
                <a:gd name="T41"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 h="38">
                  <a:moveTo>
                    <a:pt x="4" y="25"/>
                  </a:moveTo>
                  <a:cubicBezTo>
                    <a:pt x="6" y="26"/>
                    <a:pt x="9" y="24"/>
                    <a:pt x="9" y="26"/>
                  </a:cubicBezTo>
                  <a:cubicBezTo>
                    <a:pt x="10" y="28"/>
                    <a:pt x="9" y="29"/>
                    <a:pt x="8" y="31"/>
                  </a:cubicBezTo>
                  <a:cubicBezTo>
                    <a:pt x="6" y="33"/>
                    <a:pt x="10" y="36"/>
                    <a:pt x="12" y="38"/>
                  </a:cubicBezTo>
                  <a:cubicBezTo>
                    <a:pt x="13" y="37"/>
                    <a:pt x="12" y="35"/>
                    <a:pt x="12" y="34"/>
                  </a:cubicBezTo>
                  <a:cubicBezTo>
                    <a:pt x="13" y="33"/>
                    <a:pt x="16" y="35"/>
                    <a:pt x="15" y="33"/>
                  </a:cubicBezTo>
                  <a:cubicBezTo>
                    <a:pt x="15" y="31"/>
                    <a:pt x="15" y="29"/>
                    <a:pt x="15" y="27"/>
                  </a:cubicBezTo>
                  <a:cubicBezTo>
                    <a:pt x="14" y="25"/>
                    <a:pt x="13" y="24"/>
                    <a:pt x="12" y="22"/>
                  </a:cubicBezTo>
                  <a:cubicBezTo>
                    <a:pt x="11" y="25"/>
                    <a:pt x="8" y="21"/>
                    <a:pt x="8" y="20"/>
                  </a:cubicBezTo>
                  <a:cubicBezTo>
                    <a:pt x="8" y="18"/>
                    <a:pt x="8" y="17"/>
                    <a:pt x="8" y="16"/>
                  </a:cubicBezTo>
                  <a:cubicBezTo>
                    <a:pt x="8" y="14"/>
                    <a:pt x="8" y="15"/>
                    <a:pt x="7" y="14"/>
                  </a:cubicBezTo>
                  <a:cubicBezTo>
                    <a:pt x="6" y="14"/>
                    <a:pt x="8" y="8"/>
                    <a:pt x="8" y="8"/>
                  </a:cubicBezTo>
                  <a:cubicBezTo>
                    <a:pt x="8" y="6"/>
                    <a:pt x="7" y="5"/>
                    <a:pt x="7" y="3"/>
                  </a:cubicBezTo>
                  <a:cubicBezTo>
                    <a:pt x="6" y="2"/>
                    <a:pt x="5" y="0"/>
                    <a:pt x="7" y="1"/>
                  </a:cubicBezTo>
                  <a:cubicBezTo>
                    <a:pt x="6" y="0"/>
                    <a:pt x="3" y="0"/>
                    <a:pt x="2" y="0"/>
                  </a:cubicBezTo>
                  <a:cubicBezTo>
                    <a:pt x="2" y="1"/>
                    <a:pt x="6" y="5"/>
                    <a:pt x="4" y="6"/>
                  </a:cubicBezTo>
                  <a:cubicBezTo>
                    <a:pt x="1" y="7"/>
                    <a:pt x="2" y="12"/>
                    <a:pt x="4" y="14"/>
                  </a:cubicBezTo>
                  <a:cubicBezTo>
                    <a:pt x="4" y="15"/>
                    <a:pt x="2" y="15"/>
                    <a:pt x="2" y="16"/>
                  </a:cubicBezTo>
                  <a:cubicBezTo>
                    <a:pt x="1" y="16"/>
                    <a:pt x="1" y="19"/>
                    <a:pt x="1" y="20"/>
                  </a:cubicBezTo>
                  <a:cubicBezTo>
                    <a:pt x="0" y="22"/>
                    <a:pt x="3" y="24"/>
                    <a:pt x="4" y="25"/>
                  </a:cubicBezTo>
                  <a:cubicBezTo>
                    <a:pt x="5" y="26"/>
                    <a:pt x="4" y="24"/>
                    <a:pt x="4" y="25"/>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31" name="Freeform 731"/>
            <p:cNvSpPr/>
            <p:nvPr/>
          </p:nvSpPr>
          <p:spPr bwMode="auto">
            <a:xfrm>
              <a:off x="12674715" y="9418522"/>
              <a:ext cx="560509" cy="468277"/>
            </a:xfrm>
            <a:custGeom>
              <a:avLst/>
              <a:gdLst>
                <a:gd name="T0" fmla="*/ 56 w 60"/>
                <a:gd name="T1" fmla="*/ 30 h 50"/>
                <a:gd name="T2" fmla="*/ 55 w 60"/>
                <a:gd name="T3" fmla="*/ 24 h 50"/>
                <a:gd name="T4" fmla="*/ 57 w 60"/>
                <a:gd name="T5" fmla="*/ 22 h 50"/>
                <a:gd name="T6" fmla="*/ 57 w 60"/>
                <a:gd name="T7" fmla="*/ 19 h 50"/>
                <a:gd name="T8" fmla="*/ 58 w 60"/>
                <a:gd name="T9" fmla="*/ 13 h 50"/>
                <a:gd name="T10" fmla="*/ 56 w 60"/>
                <a:gd name="T11" fmla="*/ 8 h 50"/>
                <a:gd name="T12" fmla="*/ 51 w 60"/>
                <a:gd name="T13" fmla="*/ 5 h 50"/>
                <a:gd name="T14" fmla="*/ 48 w 60"/>
                <a:gd name="T15" fmla="*/ 3 h 50"/>
                <a:gd name="T16" fmla="*/ 45 w 60"/>
                <a:gd name="T17" fmla="*/ 0 h 50"/>
                <a:gd name="T18" fmla="*/ 38 w 60"/>
                <a:gd name="T19" fmla="*/ 1 h 50"/>
                <a:gd name="T20" fmla="*/ 34 w 60"/>
                <a:gd name="T21" fmla="*/ 4 h 50"/>
                <a:gd name="T22" fmla="*/ 35 w 60"/>
                <a:gd name="T23" fmla="*/ 10 h 50"/>
                <a:gd name="T24" fmla="*/ 33 w 60"/>
                <a:gd name="T25" fmla="*/ 17 h 50"/>
                <a:gd name="T26" fmla="*/ 37 w 60"/>
                <a:gd name="T27" fmla="*/ 21 h 50"/>
                <a:gd name="T28" fmla="*/ 40 w 60"/>
                <a:gd name="T29" fmla="*/ 23 h 50"/>
                <a:gd name="T30" fmla="*/ 39 w 60"/>
                <a:gd name="T31" fmla="*/ 26 h 50"/>
                <a:gd name="T32" fmla="*/ 35 w 60"/>
                <a:gd name="T33" fmla="*/ 26 h 50"/>
                <a:gd name="T34" fmla="*/ 31 w 60"/>
                <a:gd name="T35" fmla="*/ 22 h 50"/>
                <a:gd name="T36" fmla="*/ 27 w 60"/>
                <a:gd name="T37" fmla="*/ 17 h 50"/>
                <a:gd name="T38" fmla="*/ 20 w 60"/>
                <a:gd name="T39" fmla="*/ 18 h 50"/>
                <a:gd name="T40" fmla="*/ 16 w 60"/>
                <a:gd name="T41" fmla="*/ 16 h 50"/>
                <a:gd name="T42" fmla="*/ 14 w 60"/>
                <a:gd name="T43" fmla="*/ 16 h 50"/>
                <a:gd name="T44" fmla="*/ 11 w 60"/>
                <a:gd name="T45" fmla="*/ 14 h 50"/>
                <a:gd name="T46" fmla="*/ 11 w 60"/>
                <a:gd name="T47" fmla="*/ 20 h 50"/>
                <a:gd name="T48" fmla="*/ 10 w 60"/>
                <a:gd name="T49" fmla="*/ 24 h 50"/>
                <a:gd name="T50" fmla="*/ 2 w 60"/>
                <a:gd name="T51" fmla="*/ 24 h 50"/>
                <a:gd name="T52" fmla="*/ 1 w 60"/>
                <a:gd name="T53" fmla="*/ 29 h 50"/>
                <a:gd name="T54" fmla="*/ 3 w 60"/>
                <a:gd name="T55" fmla="*/ 43 h 50"/>
                <a:gd name="T56" fmla="*/ 8 w 60"/>
                <a:gd name="T57" fmla="*/ 48 h 50"/>
                <a:gd name="T58" fmla="*/ 16 w 60"/>
                <a:gd name="T59" fmla="*/ 50 h 50"/>
                <a:gd name="T60" fmla="*/ 18 w 60"/>
                <a:gd name="T61" fmla="*/ 50 h 50"/>
                <a:gd name="T62" fmla="*/ 22 w 60"/>
                <a:gd name="T63" fmla="*/ 50 h 50"/>
                <a:gd name="T64" fmla="*/ 28 w 60"/>
                <a:gd name="T65" fmla="*/ 47 h 50"/>
                <a:gd name="T66" fmla="*/ 31 w 60"/>
                <a:gd name="T67" fmla="*/ 44 h 50"/>
                <a:gd name="T68" fmla="*/ 35 w 60"/>
                <a:gd name="T69" fmla="*/ 41 h 50"/>
                <a:gd name="T70" fmla="*/ 37 w 60"/>
                <a:gd name="T71" fmla="*/ 38 h 50"/>
                <a:gd name="T72" fmla="*/ 43 w 60"/>
                <a:gd name="T73" fmla="*/ 38 h 50"/>
                <a:gd name="T74" fmla="*/ 42 w 60"/>
                <a:gd name="T75" fmla="*/ 35 h 50"/>
                <a:gd name="T76" fmla="*/ 46 w 60"/>
                <a:gd name="T77" fmla="*/ 33 h 50"/>
                <a:gd name="T78" fmla="*/ 56 w 60"/>
                <a:gd name="T79" fmla="*/ 30 h 50"/>
                <a:gd name="T80" fmla="*/ 56 w 60"/>
                <a:gd name="T81" fmla="*/ 3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0" h="50">
                  <a:moveTo>
                    <a:pt x="56" y="30"/>
                  </a:moveTo>
                  <a:cubicBezTo>
                    <a:pt x="54" y="27"/>
                    <a:pt x="56" y="27"/>
                    <a:pt x="55" y="24"/>
                  </a:cubicBezTo>
                  <a:cubicBezTo>
                    <a:pt x="55" y="23"/>
                    <a:pt x="56" y="23"/>
                    <a:pt x="57" y="22"/>
                  </a:cubicBezTo>
                  <a:cubicBezTo>
                    <a:pt x="58" y="21"/>
                    <a:pt x="57" y="20"/>
                    <a:pt x="57" y="19"/>
                  </a:cubicBezTo>
                  <a:cubicBezTo>
                    <a:pt x="56" y="17"/>
                    <a:pt x="56" y="14"/>
                    <a:pt x="58" y="13"/>
                  </a:cubicBezTo>
                  <a:cubicBezTo>
                    <a:pt x="60" y="12"/>
                    <a:pt x="57" y="9"/>
                    <a:pt x="56" y="8"/>
                  </a:cubicBezTo>
                  <a:cubicBezTo>
                    <a:pt x="55" y="6"/>
                    <a:pt x="53" y="5"/>
                    <a:pt x="51" y="5"/>
                  </a:cubicBezTo>
                  <a:cubicBezTo>
                    <a:pt x="50" y="4"/>
                    <a:pt x="49" y="3"/>
                    <a:pt x="48" y="3"/>
                  </a:cubicBezTo>
                  <a:cubicBezTo>
                    <a:pt x="47" y="2"/>
                    <a:pt x="46" y="1"/>
                    <a:pt x="45" y="0"/>
                  </a:cubicBezTo>
                  <a:cubicBezTo>
                    <a:pt x="45" y="0"/>
                    <a:pt x="39" y="1"/>
                    <a:pt x="38" y="1"/>
                  </a:cubicBezTo>
                  <a:cubicBezTo>
                    <a:pt x="36" y="1"/>
                    <a:pt x="36" y="3"/>
                    <a:pt x="34" y="4"/>
                  </a:cubicBezTo>
                  <a:cubicBezTo>
                    <a:pt x="33" y="6"/>
                    <a:pt x="34" y="9"/>
                    <a:pt x="35" y="10"/>
                  </a:cubicBezTo>
                  <a:cubicBezTo>
                    <a:pt x="35" y="13"/>
                    <a:pt x="33" y="14"/>
                    <a:pt x="33" y="17"/>
                  </a:cubicBezTo>
                  <a:cubicBezTo>
                    <a:pt x="33" y="18"/>
                    <a:pt x="35" y="21"/>
                    <a:pt x="37" y="21"/>
                  </a:cubicBezTo>
                  <a:cubicBezTo>
                    <a:pt x="39" y="21"/>
                    <a:pt x="40" y="20"/>
                    <a:pt x="40" y="23"/>
                  </a:cubicBezTo>
                  <a:cubicBezTo>
                    <a:pt x="40" y="25"/>
                    <a:pt x="40" y="26"/>
                    <a:pt x="39" y="26"/>
                  </a:cubicBezTo>
                  <a:cubicBezTo>
                    <a:pt x="37" y="27"/>
                    <a:pt x="36" y="28"/>
                    <a:pt x="35" y="26"/>
                  </a:cubicBezTo>
                  <a:cubicBezTo>
                    <a:pt x="34" y="24"/>
                    <a:pt x="33" y="22"/>
                    <a:pt x="31" y="22"/>
                  </a:cubicBezTo>
                  <a:cubicBezTo>
                    <a:pt x="29" y="21"/>
                    <a:pt x="28" y="19"/>
                    <a:pt x="27" y="17"/>
                  </a:cubicBezTo>
                  <a:cubicBezTo>
                    <a:pt x="25" y="21"/>
                    <a:pt x="23" y="19"/>
                    <a:pt x="20" y="18"/>
                  </a:cubicBezTo>
                  <a:cubicBezTo>
                    <a:pt x="18" y="18"/>
                    <a:pt x="18" y="16"/>
                    <a:pt x="16" y="16"/>
                  </a:cubicBezTo>
                  <a:cubicBezTo>
                    <a:pt x="16" y="16"/>
                    <a:pt x="15" y="17"/>
                    <a:pt x="14" y="16"/>
                  </a:cubicBezTo>
                  <a:cubicBezTo>
                    <a:pt x="13" y="16"/>
                    <a:pt x="13" y="14"/>
                    <a:pt x="11" y="14"/>
                  </a:cubicBezTo>
                  <a:cubicBezTo>
                    <a:pt x="11" y="16"/>
                    <a:pt x="11" y="18"/>
                    <a:pt x="11" y="20"/>
                  </a:cubicBezTo>
                  <a:cubicBezTo>
                    <a:pt x="11" y="22"/>
                    <a:pt x="12" y="24"/>
                    <a:pt x="10" y="24"/>
                  </a:cubicBezTo>
                  <a:cubicBezTo>
                    <a:pt x="7" y="24"/>
                    <a:pt x="4" y="24"/>
                    <a:pt x="2" y="24"/>
                  </a:cubicBezTo>
                  <a:cubicBezTo>
                    <a:pt x="1" y="24"/>
                    <a:pt x="1" y="28"/>
                    <a:pt x="1" y="29"/>
                  </a:cubicBezTo>
                  <a:cubicBezTo>
                    <a:pt x="1" y="33"/>
                    <a:pt x="0" y="40"/>
                    <a:pt x="3" y="43"/>
                  </a:cubicBezTo>
                  <a:cubicBezTo>
                    <a:pt x="4" y="44"/>
                    <a:pt x="7" y="48"/>
                    <a:pt x="8" y="48"/>
                  </a:cubicBezTo>
                  <a:cubicBezTo>
                    <a:pt x="10" y="47"/>
                    <a:pt x="19" y="47"/>
                    <a:pt x="16" y="50"/>
                  </a:cubicBezTo>
                  <a:cubicBezTo>
                    <a:pt x="18" y="50"/>
                    <a:pt x="17" y="50"/>
                    <a:pt x="18" y="50"/>
                  </a:cubicBezTo>
                  <a:cubicBezTo>
                    <a:pt x="20" y="49"/>
                    <a:pt x="21" y="50"/>
                    <a:pt x="22" y="50"/>
                  </a:cubicBezTo>
                  <a:cubicBezTo>
                    <a:pt x="25" y="50"/>
                    <a:pt x="27" y="50"/>
                    <a:pt x="28" y="47"/>
                  </a:cubicBezTo>
                  <a:cubicBezTo>
                    <a:pt x="29" y="46"/>
                    <a:pt x="30" y="45"/>
                    <a:pt x="31" y="44"/>
                  </a:cubicBezTo>
                  <a:cubicBezTo>
                    <a:pt x="32" y="43"/>
                    <a:pt x="34" y="43"/>
                    <a:pt x="35" y="41"/>
                  </a:cubicBezTo>
                  <a:cubicBezTo>
                    <a:pt x="36" y="40"/>
                    <a:pt x="36" y="39"/>
                    <a:pt x="37" y="38"/>
                  </a:cubicBezTo>
                  <a:cubicBezTo>
                    <a:pt x="39" y="38"/>
                    <a:pt x="41" y="38"/>
                    <a:pt x="43" y="38"/>
                  </a:cubicBezTo>
                  <a:cubicBezTo>
                    <a:pt x="42" y="37"/>
                    <a:pt x="42" y="35"/>
                    <a:pt x="42" y="35"/>
                  </a:cubicBezTo>
                  <a:cubicBezTo>
                    <a:pt x="44" y="34"/>
                    <a:pt x="45" y="34"/>
                    <a:pt x="46" y="33"/>
                  </a:cubicBezTo>
                  <a:cubicBezTo>
                    <a:pt x="49" y="32"/>
                    <a:pt x="53" y="31"/>
                    <a:pt x="56" y="30"/>
                  </a:cubicBezTo>
                  <a:cubicBezTo>
                    <a:pt x="55" y="29"/>
                    <a:pt x="55" y="30"/>
                    <a:pt x="56" y="3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32" name="Freeform 732"/>
            <p:cNvSpPr/>
            <p:nvPr/>
          </p:nvSpPr>
          <p:spPr bwMode="auto">
            <a:xfrm>
              <a:off x="12247966" y="9839014"/>
              <a:ext cx="595542" cy="589329"/>
            </a:xfrm>
            <a:custGeom>
              <a:avLst/>
              <a:gdLst>
                <a:gd name="T0" fmla="*/ 33 w 64"/>
                <a:gd name="T1" fmla="*/ 5 h 63"/>
                <a:gd name="T2" fmla="*/ 31 w 64"/>
                <a:gd name="T3" fmla="*/ 2 h 63"/>
                <a:gd name="T4" fmla="*/ 28 w 64"/>
                <a:gd name="T5" fmla="*/ 2 h 63"/>
                <a:gd name="T6" fmla="*/ 18 w 64"/>
                <a:gd name="T7" fmla="*/ 2 h 63"/>
                <a:gd name="T8" fmla="*/ 10 w 64"/>
                <a:gd name="T9" fmla="*/ 2 h 63"/>
                <a:gd name="T10" fmla="*/ 7 w 64"/>
                <a:gd name="T11" fmla="*/ 0 h 63"/>
                <a:gd name="T12" fmla="*/ 4 w 64"/>
                <a:gd name="T13" fmla="*/ 2 h 63"/>
                <a:gd name="T14" fmla="*/ 1 w 64"/>
                <a:gd name="T15" fmla="*/ 2 h 63"/>
                <a:gd name="T16" fmla="*/ 6 w 64"/>
                <a:gd name="T17" fmla="*/ 14 h 63"/>
                <a:gd name="T18" fmla="*/ 9 w 64"/>
                <a:gd name="T19" fmla="*/ 21 h 63"/>
                <a:gd name="T20" fmla="*/ 13 w 64"/>
                <a:gd name="T21" fmla="*/ 29 h 63"/>
                <a:gd name="T22" fmla="*/ 13 w 64"/>
                <a:gd name="T23" fmla="*/ 34 h 63"/>
                <a:gd name="T24" fmla="*/ 14 w 64"/>
                <a:gd name="T25" fmla="*/ 42 h 63"/>
                <a:gd name="T26" fmla="*/ 16 w 64"/>
                <a:gd name="T27" fmla="*/ 51 h 63"/>
                <a:gd name="T28" fmla="*/ 22 w 64"/>
                <a:gd name="T29" fmla="*/ 61 h 63"/>
                <a:gd name="T30" fmla="*/ 28 w 64"/>
                <a:gd name="T31" fmla="*/ 62 h 63"/>
                <a:gd name="T32" fmla="*/ 33 w 64"/>
                <a:gd name="T33" fmla="*/ 62 h 63"/>
                <a:gd name="T34" fmla="*/ 38 w 64"/>
                <a:gd name="T35" fmla="*/ 58 h 63"/>
                <a:gd name="T36" fmla="*/ 38 w 64"/>
                <a:gd name="T37" fmla="*/ 40 h 63"/>
                <a:gd name="T38" fmla="*/ 38 w 64"/>
                <a:gd name="T39" fmla="*/ 28 h 63"/>
                <a:gd name="T40" fmla="*/ 39 w 64"/>
                <a:gd name="T41" fmla="*/ 26 h 63"/>
                <a:gd name="T42" fmla="*/ 43 w 64"/>
                <a:gd name="T43" fmla="*/ 26 h 63"/>
                <a:gd name="T44" fmla="*/ 43 w 64"/>
                <a:gd name="T45" fmla="*/ 7 h 63"/>
                <a:gd name="T46" fmla="*/ 51 w 64"/>
                <a:gd name="T47" fmla="*/ 6 h 63"/>
                <a:gd name="T48" fmla="*/ 53 w 64"/>
                <a:gd name="T49" fmla="*/ 5 h 63"/>
                <a:gd name="T50" fmla="*/ 56 w 64"/>
                <a:gd name="T51" fmla="*/ 8 h 63"/>
                <a:gd name="T52" fmla="*/ 58 w 64"/>
                <a:gd name="T53" fmla="*/ 6 h 63"/>
                <a:gd name="T54" fmla="*/ 62 w 64"/>
                <a:gd name="T55" fmla="*/ 5 h 63"/>
                <a:gd name="T56" fmla="*/ 59 w 64"/>
                <a:gd name="T57" fmla="*/ 2 h 63"/>
                <a:gd name="T58" fmla="*/ 45 w 64"/>
                <a:gd name="T59" fmla="*/ 5 h 63"/>
                <a:gd name="T60" fmla="*/ 33 w 64"/>
                <a:gd name="T61" fmla="*/ 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 h="63">
                  <a:moveTo>
                    <a:pt x="33" y="5"/>
                  </a:moveTo>
                  <a:cubicBezTo>
                    <a:pt x="32" y="5"/>
                    <a:pt x="31" y="2"/>
                    <a:pt x="31" y="2"/>
                  </a:cubicBezTo>
                  <a:cubicBezTo>
                    <a:pt x="30" y="2"/>
                    <a:pt x="29" y="2"/>
                    <a:pt x="28" y="2"/>
                  </a:cubicBezTo>
                  <a:cubicBezTo>
                    <a:pt x="25" y="2"/>
                    <a:pt x="21" y="2"/>
                    <a:pt x="18" y="2"/>
                  </a:cubicBezTo>
                  <a:cubicBezTo>
                    <a:pt x="15" y="2"/>
                    <a:pt x="13" y="2"/>
                    <a:pt x="10" y="2"/>
                  </a:cubicBezTo>
                  <a:cubicBezTo>
                    <a:pt x="9" y="2"/>
                    <a:pt x="9" y="0"/>
                    <a:pt x="7" y="0"/>
                  </a:cubicBezTo>
                  <a:cubicBezTo>
                    <a:pt x="6" y="0"/>
                    <a:pt x="5" y="2"/>
                    <a:pt x="4" y="2"/>
                  </a:cubicBezTo>
                  <a:cubicBezTo>
                    <a:pt x="3" y="2"/>
                    <a:pt x="2" y="2"/>
                    <a:pt x="1" y="2"/>
                  </a:cubicBezTo>
                  <a:cubicBezTo>
                    <a:pt x="0" y="7"/>
                    <a:pt x="4" y="9"/>
                    <a:pt x="6" y="14"/>
                  </a:cubicBezTo>
                  <a:cubicBezTo>
                    <a:pt x="7" y="16"/>
                    <a:pt x="8" y="19"/>
                    <a:pt x="9" y="21"/>
                  </a:cubicBezTo>
                  <a:cubicBezTo>
                    <a:pt x="10" y="24"/>
                    <a:pt x="12" y="26"/>
                    <a:pt x="13" y="29"/>
                  </a:cubicBezTo>
                  <a:cubicBezTo>
                    <a:pt x="13" y="30"/>
                    <a:pt x="13" y="33"/>
                    <a:pt x="13" y="34"/>
                  </a:cubicBezTo>
                  <a:cubicBezTo>
                    <a:pt x="13" y="37"/>
                    <a:pt x="14" y="39"/>
                    <a:pt x="14" y="42"/>
                  </a:cubicBezTo>
                  <a:cubicBezTo>
                    <a:pt x="15" y="45"/>
                    <a:pt x="15" y="48"/>
                    <a:pt x="16" y="51"/>
                  </a:cubicBezTo>
                  <a:cubicBezTo>
                    <a:pt x="17" y="55"/>
                    <a:pt x="20" y="58"/>
                    <a:pt x="22" y="61"/>
                  </a:cubicBezTo>
                  <a:cubicBezTo>
                    <a:pt x="25" y="58"/>
                    <a:pt x="25" y="60"/>
                    <a:pt x="28" y="62"/>
                  </a:cubicBezTo>
                  <a:cubicBezTo>
                    <a:pt x="29" y="63"/>
                    <a:pt x="32" y="63"/>
                    <a:pt x="33" y="62"/>
                  </a:cubicBezTo>
                  <a:cubicBezTo>
                    <a:pt x="36" y="62"/>
                    <a:pt x="38" y="61"/>
                    <a:pt x="38" y="58"/>
                  </a:cubicBezTo>
                  <a:cubicBezTo>
                    <a:pt x="38" y="52"/>
                    <a:pt x="38" y="46"/>
                    <a:pt x="38" y="40"/>
                  </a:cubicBezTo>
                  <a:cubicBezTo>
                    <a:pt x="38" y="36"/>
                    <a:pt x="38" y="32"/>
                    <a:pt x="38" y="28"/>
                  </a:cubicBezTo>
                  <a:cubicBezTo>
                    <a:pt x="38" y="27"/>
                    <a:pt x="38" y="26"/>
                    <a:pt x="39" y="26"/>
                  </a:cubicBezTo>
                  <a:cubicBezTo>
                    <a:pt x="39" y="26"/>
                    <a:pt x="43" y="26"/>
                    <a:pt x="43" y="26"/>
                  </a:cubicBezTo>
                  <a:cubicBezTo>
                    <a:pt x="43" y="20"/>
                    <a:pt x="43" y="13"/>
                    <a:pt x="43" y="7"/>
                  </a:cubicBezTo>
                  <a:cubicBezTo>
                    <a:pt x="46" y="8"/>
                    <a:pt x="48" y="6"/>
                    <a:pt x="51" y="6"/>
                  </a:cubicBezTo>
                  <a:cubicBezTo>
                    <a:pt x="51" y="5"/>
                    <a:pt x="52" y="5"/>
                    <a:pt x="53" y="5"/>
                  </a:cubicBezTo>
                  <a:cubicBezTo>
                    <a:pt x="53" y="5"/>
                    <a:pt x="55" y="8"/>
                    <a:pt x="56" y="8"/>
                  </a:cubicBezTo>
                  <a:cubicBezTo>
                    <a:pt x="57" y="7"/>
                    <a:pt x="56" y="6"/>
                    <a:pt x="58" y="6"/>
                  </a:cubicBezTo>
                  <a:cubicBezTo>
                    <a:pt x="59" y="6"/>
                    <a:pt x="60" y="5"/>
                    <a:pt x="62" y="5"/>
                  </a:cubicBezTo>
                  <a:cubicBezTo>
                    <a:pt x="64" y="4"/>
                    <a:pt x="60" y="2"/>
                    <a:pt x="59" y="2"/>
                  </a:cubicBezTo>
                  <a:cubicBezTo>
                    <a:pt x="54" y="2"/>
                    <a:pt x="50" y="5"/>
                    <a:pt x="45" y="5"/>
                  </a:cubicBezTo>
                  <a:cubicBezTo>
                    <a:pt x="41" y="5"/>
                    <a:pt x="37" y="5"/>
                    <a:pt x="33" y="5"/>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33" name="Freeform 733"/>
            <p:cNvSpPr/>
            <p:nvPr/>
          </p:nvSpPr>
          <p:spPr bwMode="auto">
            <a:xfrm>
              <a:off x="12263888" y="8781415"/>
              <a:ext cx="850321" cy="888769"/>
            </a:xfrm>
            <a:custGeom>
              <a:avLst/>
              <a:gdLst>
                <a:gd name="T0" fmla="*/ 89 w 91"/>
                <a:gd name="T1" fmla="*/ 10 h 95"/>
                <a:gd name="T2" fmla="*/ 83 w 91"/>
                <a:gd name="T3" fmla="*/ 4 h 95"/>
                <a:gd name="T4" fmla="*/ 77 w 91"/>
                <a:gd name="T5" fmla="*/ 6 h 95"/>
                <a:gd name="T6" fmla="*/ 72 w 91"/>
                <a:gd name="T7" fmla="*/ 1 h 95"/>
                <a:gd name="T8" fmla="*/ 65 w 91"/>
                <a:gd name="T9" fmla="*/ 1 h 95"/>
                <a:gd name="T10" fmla="*/ 57 w 91"/>
                <a:gd name="T11" fmla="*/ 2 h 95"/>
                <a:gd name="T12" fmla="*/ 48 w 91"/>
                <a:gd name="T13" fmla="*/ 6 h 95"/>
                <a:gd name="T14" fmla="*/ 35 w 91"/>
                <a:gd name="T15" fmla="*/ 2 h 95"/>
                <a:gd name="T16" fmla="*/ 30 w 91"/>
                <a:gd name="T17" fmla="*/ 12 h 95"/>
                <a:gd name="T18" fmla="*/ 19 w 91"/>
                <a:gd name="T19" fmla="*/ 35 h 95"/>
                <a:gd name="T20" fmla="*/ 17 w 91"/>
                <a:gd name="T21" fmla="*/ 48 h 95"/>
                <a:gd name="T22" fmla="*/ 10 w 91"/>
                <a:gd name="T23" fmla="*/ 49 h 95"/>
                <a:gd name="T24" fmla="*/ 2 w 91"/>
                <a:gd name="T25" fmla="*/ 55 h 95"/>
                <a:gd name="T26" fmla="*/ 1 w 91"/>
                <a:gd name="T27" fmla="*/ 59 h 95"/>
                <a:gd name="T28" fmla="*/ 18 w 91"/>
                <a:gd name="T29" fmla="*/ 57 h 95"/>
                <a:gd name="T30" fmla="*/ 26 w 91"/>
                <a:gd name="T31" fmla="*/ 68 h 95"/>
                <a:gd name="T32" fmla="*/ 35 w 91"/>
                <a:gd name="T33" fmla="*/ 63 h 95"/>
                <a:gd name="T34" fmla="*/ 41 w 91"/>
                <a:gd name="T35" fmla="*/ 64 h 95"/>
                <a:gd name="T36" fmla="*/ 46 w 91"/>
                <a:gd name="T37" fmla="*/ 70 h 95"/>
                <a:gd name="T38" fmla="*/ 47 w 91"/>
                <a:gd name="T39" fmla="*/ 78 h 95"/>
                <a:gd name="T40" fmla="*/ 53 w 91"/>
                <a:gd name="T41" fmla="*/ 82 h 95"/>
                <a:gd name="T42" fmla="*/ 60 w 91"/>
                <a:gd name="T43" fmla="*/ 84 h 95"/>
                <a:gd name="T44" fmla="*/ 66 w 91"/>
                <a:gd name="T45" fmla="*/ 87 h 95"/>
                <a:gd name="T46" fmla="*/ 76 w 91"/>
                <a:gd name="T47" fmla="*/ 90 h 95"/>
                <a:gd name="T48" fmla="*/ 84 w 91"/>
                <a:gd name="T49" fmla="*/ 94 h 95"/>
                <a:gd name="T50" fmla="*/ 77 w 91"/>
                <a:gd name="T51" fmla="*/ 85 h 95"/>
                <a:gd name="T52" fmla="*/ 78 w 91"/>
                <a:gd name="T53" fmla="*/ 73 h 95"/>
                <a:gd name="T54" fmla="*/ 80 w 91"/>
                <a:gd name="T55" fmla="*/ 70 h 95"/>
                <a:gd name="T56" fmla="*/ 84 w 91"/>
                <a:gd name="T57" fmla="*/ 63 h 95"/>
                <a:gd name="T58" fmla="*/ 81 w 91"/>
                <a:gd name="T59" fmla="*/ 55 h 95"/>
                <a:gd name="T60" fmla="*/ 81 w 91"/>
                <a:gd name="T61" fmla="*/ 45 h 95"/>
                <a:gd name="T62" fmla="*/ 83 w 91"/>
                <a:gd name="T63" fmla="*/ 28 h 95"/>
                <a:gd name="T64" fmla="*/ 90 w 91"/>
                <a:gd name="T65" fmla="*/ 18 h 95"/>
                <a:gd name="T66" fmla="*/ 90 w 91"/>
                <a:gd name="T67" fmla="*/ 1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1" h="95">
                  <a:moveTo>
                    <a:pt x="90" y="15"/>
                  </a:moveTo>
                  <a:cubicBezTo>
                    <a:pt x="89" y="14"/>
                    <a:pt x="89" y="12"/>
                    <a:pt x="89" y="10"/>
                  </a:cubicBezTo>
                  <a:cubicBezTo>
                    <a:pt x="89" y="9"/>
                    <a:pt x="87" y="8"/>
                    <a:pt x="86" y="7"/>
                  </a:cubicBezTo>
                  <a:cubicBezTo>
                    <a:pt x="86" y="6"/>
                    <a:pt x="84" y="4"/>
                    <a:pt x="83" y="4"/>
                  </a:cubicBezTo>
                  <a:cubicBezTo>
                    <a:pt x="82" y="4"/>
                    <a:pt x="82" y="6"/>
                    <a:pt x="80" y="5"/>
                  </a:cubicBezTo>
                  <a:cubicBezTo>
                    <a:pt x="78" y="4"/>
                    <a:pt x="79" y="5"/>
                    <a:pt x="77" y="6"/>
                  </a:cubicBezTo>
                  <a:cubicBezTo>
                    <a:pt x="77" y="6"/>
                    <a:pt x="75" y="5"/>
                    <a:pt x="75" y="4"/>
                  </a:cubicBezTo>
                  <a:cubicBezTo>
                    <a:pt x="74" y="3"/>
                    <a:pt x="73" y="2"/>
                    <a:pt x="72" y="1"/>
                  </a:cubicBezTo>
                  <a:cubicBezTo>
                    <a:pt x="71" y="0"/>
                    <a:pt x="70" y="2"/>
                    <a:pt x="69" y="2"/>
                  </a:cubicBezTo>
                  <a:cubicBezTo>
                    <a:pt x="68" y="3"/>
                    <a:pt x="66" y="2"/>
                    <a:pt x="65" y="1"/>
                  </a:cubicBezTo>
                  <a:cubicBezTo>
                    <a:pt x="63" y="0"/>
                    <a:pt x="63" y="1"/>
                    <a:pt x="61" y="2"/>
                  </a:cubicBezTo>
                  <a:cubicBezTo>
                    <a:pt x="60" y="3"/>
                    <a:pt x="58" y="2"/>
                    <a:pt x="57" y="2"/>
                  </a:cubicBezTo>
                  <a:cubicBezTo>
                    <a:pt x="56" y="3"/>
                    <a:pt x="53" y="3"/>
                    <a:pt x="52" y="3"/>
                  </a:cubicBezTo>
                  <a:cubicBezTo>
                    <a:pt x="49" y="1"/>
                    <a:pt x="51" y="6"/>
                    <a:pt x="48" y="6"/>
                  </a:cubicBezTo>
                  <a:cubicBezTo>
                    <a:pt x="46" y="7"/>
                    <a:pt x="42" y="6"/>
                    <a:pt x="40" y="5"/>
                  </a:cubicBezTo>
                  <a:cubicBezTo>
                    <a:pt x="38" y="4"/>
                    <a:pt x="37" y="2"/>
                    <a:pt x="35" y="2"/>
                  </a:cubicBezTo>
                  <a:cubicBezTo>
                    <a:pt x="34" y="1"/>
                    <a:pt x="32" y="3"/>
                    <a:pt x="31" y="4"/>
                  </a:cubicBezTo>
                  <a:cubicBezTo>
                    <a:pt x="29" y="6"/>
                    <a:pt x="31" y="9"/>
                    <a:pt x="30" y="12"/>
                  </a:cubicBezTo>
                  <a:cubicBezTo>
                    <a:pt x="27" y="17"/>
                    <a:pt x="27" y="23"/>
                    <a:pt x="24" y="27"/>
                  </a:cubicBezTo>
                  <a:cubicBezTo>
                    <a:pt x="22" y="30"/>
                    <a:pt x="21" y="32"/>
                    <a:pt x="19" y="35"/>
                  </a:cubicBezTo>
                  <a:cubicBezTo>
                    <a:pt x="18" y="37"/>
                    <a:pt x="18" y="39"/>
                    <a:pt x="18" y="41"/>
                  </a:cubicBezTo>
                  <a:cubicBezTo>
                    <a:pt x="18" y="44"/>
                    <a:pt x="19" y="46"/>
                    <a:pt x="17" y="48"/>
                  </a:cubicBezTo>
                  <a:cubicBezTo>
                    <a:pt x="16" y="48"/>
                    <a:pt x="11" y="51"/>
                    <a:pt x="11" y="51"/>
                  </a:cubicBezTo>
                  <a:cubicBezTo>
                    <a:pt x="10" y="51"/>
                    <a:pt x="12" y="48"/>
                    <a:pt x="10" y="49"/>
                  </a:cubicBezTo>
                  <a:cubicBezTo>
                    <a:pt x="7" y="51"/>
                    <a:pt x="7" y="53"/>
                    <a:pt x="5" y="50"/>
                  </a:cubicBezTo>
                  <a:cubicBezTo>
                    <a:pt x="4" y="51"/>
                    <a:pt x="2" y="53"/>
                    <a:pt x="2" y="55"/>
                  </a:cubicBezTo>
                  <a:cubicBezTo>
                    <a:pt x="2" y="55"/>
                    <a:pt x="2" y="56"/>
                    <a:pt x="1" y="56"/>
                  </a:cubicBezTo>
                  <a:cubicBezTo>
                    <a:pt x="0" y="57"/>
                    <a:pt x="1" y="58"/>
                    <a:pt x="1" y="59"/>
                  </a:cubicBezTo>
                  <a:cubicBezTo>
                    <a:pt x="5" y="56"/>
                    <a:pt x="8" y="57"/>
                    <a:pt x="13" y="57"/>
                  </a:cubicBezTo>
                  <a:cubicBezTo>
                    <a:pt x="15" y="57"/>
                    <a:pt x="16" y="57"/>
                    <a:pt x="18" y="57"/>
                  </a:cubicBezTo>
                  <a:cubicBezTo>
                    <a:pt x="20" y="57"/>
                    <a:pt x="21" y="60"/>
                    <a:pt x="22" y="62"/>
                  </a:cubicBezTo>
                  <a:cubicBezTo>
                    <a:pt x="23" y="64"/>
                    <a:pt x="24" y="67"/>
                    <a:pt x="26" y="68"/>
                  </a:cubicBezTo>
                  <a:cubicBezTo>
                    <a:pt x="27" y="69"/>
                    <a:pt x="31" y="68"/>
                    <a:pt x="33" y="67"/>
                  </a:cubicBezTo>
                  <a:cubicBezTo>
                    <a:pt x="34" y="67"/>
                    <a:pt x="34" y="64"/>
                    <a:pt x="35" y="63"/>
                  </a:cubicBezTo>
                  <a:cubicBezTo>
                    <a:pt x="35" y="61"/>
                    <a:pt x="38" y="62"/>
                    <a:pt x="39" y="62"/>
                  </a:cubicBezTo>
                  <a:cubicBezTo>
                    <a:pt x="39" y="64"/>
                    <a:pt x="39" y="64"/>
                    <a:pt x="41" y="64"/>
                  </a:cubicBezTo>
                  <a:cubicBezTo>
                    <a:pt x="42" y="64"/>
                    <a:pt x="45" y="63"/>
                    <a:pt x="45" y="65"/>
                  </a:cubicBezTo>
                  <a:cubicBezTo>
                    <a:pt x="45" y="67"/>
                    <a:pt x="46" y="68"/>
                    <a:pt x="46" y="70"/>
                  </a:cubicBezTo>
                  <a:cubicBezTo>
                    <a:pt x="46" y="71"/>
                    <a:pt x="46" y="72"/>
                    <a:pt x="45" y="74"/>
                  </a:cubicBezTo>
                  <a:cubicBezTo>
                    <a:pt x="45" y="75"/>
                    <a:pt x="46" y="77"/>
                    <a:pt x="47" y="78"/>
                  </a:cubicBezTo>
                  <a:cubicBezTo>
                    <a:pt x="48" y="79"/>
                    <a:pt x="47" y="81"/>
                    <a:pt x="47" y="82"/>
                  </a:cubicBezTo>
                  <a:cubicBezTo>
                    <a:pt x="47" y="85"/>
                    <a:pt x="52" y="82"/>
                    <a:pt x="53" y="82"/>
                  </a:cubicBezTo>
                  <a:cubicBezTo>
                    <a:pt x="55" y="82"/>
                    <a:pt x="56" y="82"/>
                    <a:pt x="57" y="83"/>
                  </a:cubicBezTo>
                  <a:cubicBezTo>
                    <a:pt x="59" y="85"/>
                    <a:pt x="58" y="84"/>
                    <a:pt x="60" y="84"/>
                  </a:cubicBezTo>
                  <a:cubicBezTo>
                    <a:pt x="62" y="84"/>
                    <a:pt x="62" y="85"/>
                    <a:pt x="63" y="86"/>
                  </a:cubicBezTo>
                  <a:cubicBezTo>
                    <a:pt x="64" y="86"/>
                    <a:pt x="65" y="87"/>
                    <a:pt x="66" y="87"/>
                  </a:cubicBezTo>
                  <a:cubicBezTo>
                    <a:pt x="69" y="88"/>
                    <a:pt x="70" y="88"/>
                    <a:pt x="71" y="85"/>
                  </a:cubicBezTo>
                  <a:cubicBezTo>
                    <a:pt x="72" y="88"/>
                    <a:pt x="73" y="89"/>
                    <a:pt x="76" y="90"/>
                  </a:cubicBezTo>
                  <a:cubicBezTo>
                    <a:pt x="78" y="91"/>
                    <a:pt x="78" y="94"/>
                    <a:pt x="80" y="95"/>
                  </a:cubicBezTo>
                  <a:cubicBezTo>
                    <a:pt x="80" y="95"/>
                    <a:pt x="84" y="94"/>
                    <a:pt x="84" y="94"/>
                  </a:cubicBezTo>
                  <a:cubicBezTo>
                    <a:pt x="84" y="92"/>
                    <a:pt x="85" y="88"/>
                    <a:pt x="83" y="89"/>
                  </a:cubicBezTo>
                  <a:cubicBezTo>
                    <a:pt x="80" y="90"/>
                    <a:pt x="78" y="88"/>
                    <a:pt x="77" y="85"/>
                  </a:cubicBezTo>
                  <a:cubicBezTo>
                    <a:pt x="77" y="83"/>
                    <a:pt x="79" y="80"/>
                    <a:pt x="78" y="77"/>
                  </a:cubicBezTo>
                  <a:cubicBezTo>
                    <a:pt x="78" y="76"/>
                    <a:pt x="77" y="74"/>
                    <a:pt x="78" y="73"/>
                  </a:cubicBezTo>
                  <a:cubicBezTo>
                    <a:pt x="78" y="73"/>
                    <a:pt x="78" y="72"/>
                    <a:pt x="79" y="72"/>
                  </a:cubicBezTo>
                  <a:cubicBezTo>
                    <a:pt x="80" y="72"/>
                    <a:pt x="79" y="70"/>
                    <a:pt x="80" y="70"/>
                  </a:cubicBezTo>
                  <a:cubicBezTo>
                    <a:pt x="81" y="68"/>
                    <a:pt x="86" y="68"/>
                    <a:pt x="87" y="68"/>
                  </a:cubicBezTo>
                  <a:cubicBezTo>
                    <a:pt x="85" y="67"/>
                    <a:pt x="86" y="64"/>
                    <a:pt x="84" y="63"/>
                  </a:cubicBezTo>
                  <a:cubicBezTo>
                    <a:pt x="83" y="62"/>
                    <a:pt x="82" y="61"/>
                    <a:pt x="82" y="60"/>
                  </a:cubicBezTo>
                  <a:cubicBezTo>
                    <a:pt x="82" y="58"/>
                    <a:pt x="82" y="56"/>
                    <a:pt x="81" y="55"/>
                  </a:cubicBezTo>
                  <a:cubicBezTo>
                    <a:pt x="81" y="53"/>
                    <a:pt x="80" y="52"/>
                    <a:pt x="80" y="50"/>
                  </a:cubicBezTo>
                  <a:cubicBezTo>
                    <a:pt x="80" y="49"/>
                    <a:pt x="80" y="44"/>
                    <a:pt x="81" y="45"/>
                  </a:cubicBezTo>
                  <a:cubicBezTo>
                    <a:pt x="80" y="41"/>
                    <a:pt x="80" y="39"/>
                    <a:pt x="82" y="35"/>
                  </a:cubicBezTo>
                  <a:cubicBezTo>
                    <a:pt x="83" y="32"/>
                    <a:pt x="83" y="31"/>
                    <a:pt x="83" y="28"/>
                  </a:cubicBezTo>
                  <a:cubicBezTo>
                    <a:pt x="83" y="25"/>
                    <a:pt x="85" y="23"/>
                    <a:pt x="87" y="21"/>
                  </a:cubicBezTo>
                  <a:cubicBezTo>
                    <a:pt x="88" y="20"/>
                    <a:pt x="89" y="19"/>
                    <a:pt x="90" y="18"/>
                  </a:cubicBezTo>
                  <a:cubicBezTo>
                    <a:pt x="91" y="17"/>
                    <a:pt x="91" y="17"/>
                    <a:pt x="90" y="15"/>
                  </a:cubicBezTo>
                  <a:cubicBezTo>
                    <a:pt x="89" y="15"/>
                    <a:pt x="91" y="16"/>
                    <a:pt x="90" y="15"/>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34" name="Freeform 734"/>
            <p:cNvSpPr/>
            <p:nvPr/>
          </p:nvSpPr>
          <p:spPr bwMode="auto">
            <a:xfrm>
              <a:off x="12254333" y="9307030"/>
              <a:ext cx="525479" cy="589329"/>
            </a:xfrm>
            <a:custGeom>
              <a:avLst/>
              <a:gdLst>
                <a:gd name="T0" fmla="*/ 51 w 56"/>
                <a:gd name="T1" fmla="*/ 27 h 63"/>
                <a:gd name="T2" fmla="*/ 48 w 56"/>
                <a:gd name="T3" fmla="*/ 26 h 63"/>
                <a:gd name="T4" fmla="*/ 47 w 56"/>
                <a:gd name="T5" fmla="*/ 21 h 63"/>
                <a:gd name="T6" fmla="*/ 46 w 56"/>
                <a:gd name="T7" fmla="*/ 12 h 63"/>
                <a:gd name="T8" fmla="*/ 46 w 56"/>
                <a:gd name="T9" fmla="*/ 8 h 63"/>
                <a:gd name="T10" fmla="*/ 43 w 56"/>
                <a:gd name="T11" fmla="*/ 8 h 63"/>
                <a:gd name="T12" fmla="*/ 40 w 56"/>
                <a:gd name="T13" fmla="*/ 6 h 63"/>
                <a:gd name="T14" fmla="*/ 35 w 56"/>
                <a:gd name="T15" fmla="*/ 8 h 63"/>
                <a:gd name="T16" fmla="*/ 34 w 56"/>
                <a:gd name="T17" fmla="*/ 11 h 63"/>
                <a:gd name="T18" fmla="*/ 29 w 56"/>
                <a:gd name="T19" fmla="*/ 12 h 63"/>
                <a:gd name="T20" fmla="*/ 18 w 56"/>
                <a:gd name="T21" fmla="*/ 1 h 63"/>
                <a:gd name="T22" fmla="*/ 3 w 56"/>
                <a:gd name="T23" fmla="*/ 2 h 63"/>
                <a:gd name="T24" fmla="*/ 6 w 56"/>
                <a:gd name="T25" fmla="*/ 12 h 63"/>
                <a:gd name="T26" fmla="*/ 6 w 56"/>
                <a:gd name="T27" fmla="*/ 16 h 63"/>
                <a:gd name="T28" fmla="*/ 6 w 56"/>
                <a:gd name="T29" fmla="*/ 20 h 63"/>
                <a:gd name="T30" fmla="*/ 8 w 56"/>
                <a:gd name="T31" fmla="*/ 33 h 63"/>
                <a:gd name="T32" fmla="*/ 3 w 56"/>
                <a:gd name="T33" fmla="*/ 41 h 63"/>
                <a:gd name="T34" fmla="*/ 0 w 56"/>
                <a:gd name="T35" fmla="*/ 50 h 63"/>
                <a:gd name="T36" fmla="*/ 0 w 56"/>
                <a:gd name="T37" fmla="*/ 55 h 63"/>
                <a:gd name="T38" fmla="*/ 0 w 56"/>
                <a:gd name="T39" fmla="*/ 59 h 63"/>
                <a:gd name="T40" fmla="*/ 3 w 56"/>
                <a:gd name="T41" fmla="*/ 59 h 63"/>
                <a:gd name="T42" fmla="*/ 8 w 56"/>
                <a:gd name="T43" fmla="*/ 58 h 63"/>
                <a:gd name="T44" fmla="*/ 9 w 56"/>
                <a:gd name="T45" fmla="*/ 59 h 63"/>
                <a:gd name="T46" fmla="*/ 16 w 56"/>
                <a:gd name="T47" fmla="*/ 59 h 63"/>
                <a:gd name="T48" fmla="*/ 25 w 56"/>
                <a:gd name="T49" fmla="*/ 59 h 63"/>
                <a:gd name="T50" fmla="*/ 30 w 56"/>
                <a:gd name="T51" fmla="*/ 59 h 63"/>
                <a:gd name="T52" fmla="*/ 39 w 56"/>
                <a:gd name="T53" fmla="*/ 62 h 63"/>
                <a:gd name="T54" fmla="*/ 53 w 56"/>
                <a:gd name="T55" fmla="*/ 60 h 63"/>
                <a:gd name="T56" fmla="*/ 46 w 56"/>
                <a:gd name="T57" fmla="*/ 51 h 63"/>
                <a:gd name="T58" fmla="*/ 46 w 56"/>
                <a:gd name="T59" fmla="*/ 37 h 63"/>
                <a:gd name="T60" fmla="*/ 56 w 56"/>
                <a:gd name="T61" fmla="*/ 35 h 63"/>
                <a:gd name="T62" fmla="*/ 56 w 56"/>
                <a:gd name="T63" fmla="*/ 27 h 63"/>
                <a:gd name="T64" fmla="*/ 51 w 56"/>
                <a:gd name="T6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63">
                  <a:moveTo>
                    <a:pt x="51" y="27"/>
                  </a:moveTo>
                  <a:cubicBezTo>
                    <a:pt x="49" y="27"/>
                    <a:pt x="48" y="28"/>
                    <a:pt x="48" y="26"/>
                  </a:cubicBezTo>
                  <a:cubicBezTo>
                    <a:pt x="48" y="24"/>
                    <a:pt x="48" y="23"/>
                    <a:pt x="47" y="21"/>
                  </a:cubicBezTo>
                  <a:cubicBezTo>
                    <a:pt x="45" y="18"/>
                    <a:pt x="48" y="15"/>
                    <a:pt x="46" y="12"/>
                  </a:cubicBezTo>
                  <a:cubicBezTo>
                    <a:pt x="46" y="11"/>
                    <a:pt x="46" y="8"/>
                    <a:pt x="46" y="8"/>
                  </a:cubicBezTo>
                  <a:cubicBezTo>
                    <a:pt x="46" y="8"/>
                    <a:pt x="43" y="8"/>
                    <a:pt x="43" y="8"/>
                  </a:cubicBezTo>
                  <a:cubicBezTo>
                    <a:pt x="40" y="8"/>
                    <a:pt x="40" y="9"/>
                    <a:pt x="40" y="6"/>
                  </a:cubicBezTo>
                  <a:cubicBezTo>
                    <a:pt x="37" y="6"/>
                    <a:pt x="36" y="5"/>
                    <a:pt x="35" y="8"/>
                  </a:cubicBezTo>
                  <a:cubicBezTo>
                    <a:pt x="35" y="8"/>
                    <a:pt x="35" y="11"/>
                    <a:pt x="34" y="11"/>
                  </a:cubicBezTo>
                  <a:cubicBezTo>
                    <a:pt x="33" y="12"/>
                    <a:pt x="31" y="12"/>
                    <a:pt x="29" y="12"/>
                  </a:cubicBezTo>
                  <a:cubicBezTo>
                    <a:pt x="22" y="13"/>
                    <a:pt x="24" y="1"/>
                    <a:pt x="18" y="1"/>
                  </a:cubicBezTo>
                  <a:cubicBezTo>
                    <a:pt x="13" y="1"/>
                    <a:pt x="7" y="0"/>
                    <a:pt x="3" y="2"/>
                  </a:cubicBezTo>
                  <a:cubicBezTo>
                    <a:pt x="1" y="4"/>
                    <a:pt x="6" y="10"/>
                    <a:pt x="6" y="12"/>
                  </a:cubicBezTo>
                  <a:cubicBezTo>
                    <a:pt x="7" y="13"/>
                    <a:pt x="7" y="15"/>
                    <a:pt x="6" y="16"/>
                  </a:cubicBezTo>
                  <a:cubicBezTo>
                    <a:pt x="4" y="17"/>
                    <a:pt x="6" y="19"/>
                    <a:pt x="6" y="20"/>
                  </a:cubicBezTo>
                  <a:cubicBezTo>
                    <a:pt x="9" y="24"/>
                    <a:pt x="11" y="29"/>
                    <a:pt x="8" y="33"/>
                  </a:cubicBezTo>
                  <a:cubicBezTo>
                    <a:pt x="6" y="36"/>
                    <a:pt x="4" y="38"/>
                    <a:pt x="3" y="41"/>
                  </a:cubicBezTo>
                  <a:cubicBezTo>
                    <a:pt x="2" y="44"/>
                    <a:pt x="1" y="47"/>
                    <a:pt x="0" y="50"/>
                  </a:cubicBezTo>
                  <a:cubicBezTo>
                    <a:pt x="0" y="52"/>
                    <a:pt x="0" y="54"/>
                    <a:pt x="0" y="55"/>
                  </a:cubicBezTo>
                  <a:cubicBezTo>
                    <a:pt x="0" y="56"/>
                    <a:pt x="0" y="58"/>
                    <a:pt x="0" y="59"/>
                  </a:cubicBezTo>
                  <a:cubicBezTo>
                    <a:pt x="1" y="59"/>
                    <a:pt x="2" y="59"/>
                    <a:pt x="3" y="59"/>
                  </a:cubicBezTo>
                  <a:cubicBezTo>
                    <a:pt x="5" y="59"/>
                    <a:pt x="5" y="56"/>
                    <a:pt x="8" y="58"/>
                  </a:cubicBezTo>
                  <a:cubicBezTo>
                    <a:pt x="8" y="58"/>
                    <a:pt x="9" y="59"/>
                    <a:pt x="9" y="59"/>
                  </a:cubicBezTo>
                  <a:cubicBezTo>
                    <a:pt x="12" y="59"/>
                    <a:pt x="14" y="59"/>
                    <a:pt x="16" y="59"/>
                  </a:cubicBezTo>
                  <a:cubicBezTo>
                    <a:pt x="19" y="59"/>
                    <a:pt x="22" y="59"/>
                    <a:pt x="25" y="59"/>
                  </a:cubicBezTo>
                  <a:cubicBezTo>
                    <a:pt x="26" y="59"/>
                    <a:pt x="29" y="59"/>
                    <a:pt x="30" y="59"/>
                  </a:cubicBezTo>
                  <a:cubicBezTo>
                    <a:pt x="32" y="63"/>
                    <a:pt x="36" y="62"/>
                    <a:pt x="39" y="62"/>
                  </a:cubicBezTo>
                  <a:cubicBezTo>
                    <a:pt x="44" y="62"/>
                    <a:pt x="48" y="61"/>
                    <a:pt x="53" y="60"/>
                  </a:cubicBezTo>
                  <a:cubicBezTo>
                    <a:pt x="50" y="57"/>
                    <a:pt x="46" y="55"/>
                    <a:pt x="46" y="51"/>
                  </a:cubicBezTo>
                  <a:cubicBezTo>
                    <a:pt x="46" y="46"/>
                    <a:pt x="46" y="41"/>
                    <a:pt x="46" y="37"/>
                  </a:cubicBezTo>
                  <a:cubicBezTo>
                    <a:pt x="46" y="36"/>
                    <a:pt x="56" y="38"/>
                    <a:pt x="56" y="35"/>
                  </a:cubicBezTo>
                  <a:cubicBezTo>
                    <a:pt x="56" y="33"/>
                    <a:pt x="56" y="30"/>
                    <a:pt x="56" y="27"/>
                  </a:cubicBezTo>
                  <a:cubicBezTo>
                    <a:pt x="56" y="24"/>
                    <a:pt x="53" y="27"/>
                    <a:pt x="51" y="27"/>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35" name="Freeform 735"/>
            <p:cNvSpPr/>
            <p:nvPr/>
          </p:nvSpPr>
          <p:spPr bwMode="auto">
            <a:xfrm>
              <a:off x="12591915" y="9867685"/>
              <a:ext cx="429938" cy="449163"/>
            </a:xfrm>
            <a:custGeom>
              <a:avLst/>
              <a:gdLst>
                <a:gd name="T0" fmla="*/ 25 w 46"/>
                <a:gd name="T1" fmla="*/ 2 h 48"/>
                <a:gd name="T2" fmla="*/ 21 w 46"/>
                <a:gd name="T3" fmla="*/ 3 h 48"/>
                <a:gd name="T4" fmla="*/ 18 w 46"/>
                <a:gd name="T5" fmla="*/ 4 h 48"/>
                <a:gd name="T6" fmla="*/ 6 w 46"/>
                <a:gd name="T7" fmla="*/ 4 h 48"/>
                <a:gd name="T8" fmla="*/ 6 w 46"/>
                <a:gd name="T9" fmla="*/ 18 h 48"/>
                <a:gd name="T10" fmla="*/ 6 w 46"/>
                <a:gd name="T11" fmla="*/ 23 h 48"/>
                <a:gd name="T12" fmla="*/ 1 w 46"/>
                <a:gd name="T13" fmla="*/ 24 h 48"/>
                <a:gd name="T14" fmla="*/ 1 w 46"/>
                <a:gd name="T15" fmla="*/ 31 h 48"/>
                <a:gd name="T16" fmla="*/ 1 w 46"/>
                <a:gd name="T17" fmla="*/ 38 h 48"/>
                <a:gd name="T18" fmla="*/ 4 w 46"/>
                <a:gd name="T19" fmla="*/ 47 h 48"/>
                <a:gd name="T20" fmla="*/ 8 w 46"/>
                <a:gd name="T21" fmla="*/ 48 h 48"/>
                <a:gd name="T22" fmla="*/ 13 w 46"/>
                <a:gd name="T23" fmla="*/ 44 h 48"/>
                <a:gd name="T24" fmla="*/ 19 w 46"/>
                <a:gd name="T25" fmla="*/ 41 h 48"/>
                <a:gd name="T26" fmla="*/ 29 w 46"/>
                <a:gd name="T27" fmla="*/ 39 h 48"/>
                <a:gd name="T28" fmla="*/ 31 w 46"/>
                <a:gd name="T29" fmla="*/ 37 h 48"/>
                <a:gd name="T30" fmla="*/ 34 w 46"/>
                <a:gd name="T31" fmla="*/ 34 h 48"/>
                <a:gd name="T32" fmla="*/ 43 w 46"/>
                <a:gd name="T33" fmla="*/ 26 h 48"/>
                <a:gd name="T34" fmla="*/ 44 w 46"/>
                <a:gd name="T35" fmla="*/ 22 h 48"/>
                <a:gd name="T36" fmla="*/ 40 w 46"/>
                <a:gd name="T37" fmla="*/ 21 h 48"/>
                <a:gd name="T38" fmla="*/ 38 w 46"/>
                <a:gd name="T39" fmla="*/ 17 h 48"/>
                <a:gd name="T40" fmla="*/ 39 w 46"/>
                <a:gd name="T41" fmla="*/ 15 h 48"/>
                <a:gd name="T42" fmla="*/ 36 w 46"/>
                <a:gd name="T43" fmla="*/ 14 h 48"/>
                <a:gd name="T44" fmla="*/ 36 w 46"/>
                <a:gd name="T45" fmla="*/ 13 h 48"/>
                <a:gd name="T46" fmla="*/ 34 w 46"/>
                <a:gd name="T47" fmla="*/ 12 h 48"/>
                <a:gd name="T48" fmla="*/ 30 w 46"/>
                <a:gd name="T49" fmla="*/ 7 h 48"/>
                <a:gd name="T50" fmla="*/ 25 w 46"/>
                <a:gd name="T51" fmla="*/ 2 h 48"/>
                <a:gd name="T52" fmla="*/ 25 w 46"/>
                <a:gd name="T53"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8">
                  <a:moveTo>
                    <a:pt x="25" y="2"/>
                  </a:moveTo>
                  <a:cubicBezTo>
                    <a:pt x="24" y="3"/>
                    <a:pt x="22" y="3"/>
                    <a:pt x="21" y="3"/>
                  </a:cubicBezTo>
                  <a:cubicBezTo>
                    <a:pt x="19" y="3"/>
                    <a:pt x="20" y="6"/>
                    <a:pt x="18" y="4"/>
                  </a:cubicBezTo>
                  <a:cubicBezTo>
                    <a:pt x="15" y="0"/>
                    <a:pt x="10" y="5"/>
                    <a:pt x="6" y="4"/>
                  </a:cubicBezTo>
                  <a:cubicBezTo>
                    <a:pt x="6" y="9"/>
                    <a:pt x="6" y="14"/>
                    <a:pt x="6" y="18"/>
                  </a:cubicBezTo>
                  <a:cubicBezTo>
                    <a:pt x="6" y="19"/>
                    <a:pt x="7" y="23"/>
                    <a:pt x="6" y="23"/>
                  </a:cubicBezTo>
                  <a:cubicBezTo>
                    <a:pt x="5" y="24"/>
                    <a:pt x="1" y="22"/>
                    <a:pt x="1" y="24"/>
                  </a:cubicBezTo>
                  <a:cubicBezTo>
                    <a:pt x="1" y="26"/>
                    <a:pt x="1" y="29"/>
                    <a:pt x="1" y="31"/>
                  </a:cubicBezTo>
                  <a:cubicBezTo>
                    <a:pt x="1" y="33"/>
                    <a:pt x="0" y="36"/>
                    <a:pt x="1" y="38"/>
                  </a:cubicBezTo>
                  <a:cubicBezTo>
                    <a:pt x="5" y="39"/>
                    <a:pt x="6" y="44"/>
                    <a:pt x="4" y="47"/>
                  </a:cubicBezTo>
                  <a:cubicBezTo>
                    <a:pt x="4" y="48"/>
                    <a:pt x="8" y="48"/>
                    <a:pt x="8" y="48"/>
                  </a:cubicBezTo>
                  <a:cubicBezTo>
                    <a:pt x="10" y="48"/>
                    <a:pt x="11" y="46"/>
                    <a:pt x="13" y="44"/>
                  </a:cubicBezTo>
                  <a:cubicBezTo>
                    <a:pt x="15" y="42"/>
                    <a:pt x="15" y="39"/>
                    <a:pt x="19" y="41"/>
                  </a:cubicBezTo>
                  <a:cubicBezTo>
                    <a:pt x="23" y="43"/>
                    <a:pt x="27" y="44"/>
                    <a:pt x="29" y="39"/>
                  </a:cubicBezTo>
                  <a:cubicBezTo>
                    <a:pt x="29" y="38"/>
                    <a:pt x="29" y="37"/>
                    <a:pt x="31" y="37"/>
                  </a:cubicBezTo>
                  <a:cubicBezTo>
                    <a:pt x="33" y="37"/>
                    <a:pt x="34" y="35"/>
                    <a:pt x="34" y="34"/>
                  </a:cubicBezTo>
                  <a:cubicBezTo>
                    <a:pt x="36" y="31"/>
                    <a:pt x="40" y="28"/>
                    <a:pt x="43" y="26"/>
                  </a:cubicBezTo>
                  <a:cubicBezTo>
                    <a:pt x="45" y="25"/>
                    <a:pt x="46" y="24"/>
                    <a:pt x="44" y="22"/>
                  </a:cubicBezTo>
                  <a:cubicBezTo>
                    <a:pt x="43" y="21"/>
                    <a:pt x="40" y="22"/>
                    <a:pt x="40" y="21"/>
                  </a:cubicBezTo>
                  <a:cubicBezTo>
                    <a:pt x="39" y="20"/>
                    <a:pt x="38" y="19"/>
                    <a:pt x="38" y="17"/>
                  </a:cubicBezTo>
                  <a:cubicBezTo>
                    <a:pt x="38" y="17"/>
                    <a:pt x="39" y="16"/>
                    <a:pt x="39" y="15"/>
                  </a:cubicBezTo>
                  <a:cubicBezTo>
                    <a:pt x="38" y="15"/>
                    <a:pt x="37" y="15"/>
                    <a:pt x="36" y="14"/>
                  </a:cubicBezTo>
                  <a:cubicBezTo>
                    <a:pt x="36" y="14"/>
                    <a:pt x="37" y="13"/>
                    <a:pt x="36" y="13"/>
                  </a:cubicBezTo>
                  <a:cubicBezTo>
                    <a:pt x="35" y="13"/>
                    <a:pt x="35" y="12"/>
                    <a:pt x="34" y="12"/>
                  </a:cubicBezTo>
                  <a:cubicBezTo>
                    <a:pt x="32" y="11"/>
                    <a:pt x="31" y="10"/>
                    <a:pt x="30" y="7"/>
                  </a:cubicBezTo>
                  <a:cubicBezTo>
                    <a:pt x="30" y="6"/>
                    <a:pt x="27" y="2"/>
                    <a:pt x="25" y="2"/>
                  </a:cubicBezTo>
                  <a:cubicBezTo>
                    <a:pt x="25" y="2"/>
                    <a:pt x="26" y="2"/>
                    <a:pt x="25" y="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36" name="Freeform 736"/>
            <p:cNvSpPr/>
            <p:nvPr/>
          </p:nvSpPr>
          <p:spPr bwMode="auto">
            <a:xfrm>
              <a:off x="12824398" y="9775302"/>
              <a:ext cx="366243" cy="324926"/>
            </a:xfrm>
            <a:custGeom>
              <a:avLst/>
              <a:gdLst>
                <a:gd name="T0" fmla="*/ 39 w 39"/>
                <a:gd name="T1" fmla="*/ 22 h 35"/>
                <a:gd name="T2" fmla="*/ 38 w 39"/>
                <a:gd name="T3" fmla="*/ 18 h 35"/>
                <a:gd name="T4" fmla="*/ 39 w 39"/>
                <a:gd name="T5" fmla="*/ 14 h 35"/>
                <a:gd name="T6" fmla="*/ 38 w 39"/>
                <a:gd name="T7" fmla="*/ 7 h 35"/>
                <a:gd name="T8" fmla="*/ 27 w 39"/>
                <a:gd name="T9" fmla="*/ 2 h 35"/>
                <a:gd name="T10" fmla="*/ 24 w 39"/>
                <a:gd name="T11" fmla="*/ 0 h 35"/>
                <a:gd name="T12" fmla="*/ 19 w 39"/>
                <a:gd name="T13" fmla="*/ 3 h 35"/>
                <a:gd name="T14" fmla="*/ 13 w 39"/>
                <a:gd name="T15" fmla="*/ 7 h 35"/>
                <a:gd name="T16" fmla="*/ 9 w 39"/>
                <a:gd name="T17" fmla="*/ 12 h 35"/>
                <a:gd name="T18" fmla="*/ 2 w 39"/>
                <a:gd name="T19" fmla="*/ 12 h 35"/>
                <a:gd name="T20" fmla="*/ 5 w 39"/>
                <a:gd name="T21" fmla="*/ 16 h 35"/>
                <a:gd name="T22" fmla="*/ 8 w 39"/>
                <a:gd name="T23" fmla="*/ 21 h 35"/>
                <a:gd name="T24" fmla="*/ 11 w 39"/>
                <a:gd name="T25" fmla="*/ 23 h 35"/>
                <a:gd name="T26" fmla="*/ 11 w 39"/>
                <a:gd name="T27" fmla="*/ 24 h 35"/>
                <a:gd name="T28" fmla="*/ 14 w 39"/>
                <a:gd name="T29" fmla="*/ 25 h 35"/>
                <a:gd name="T30" fmla="*/ 13 w 39"/>
                <a:gd name="T31" fmla="*/ 28 h 35"/>
                <a:gd name="T32" fmla="*/ 15 w 39"/>
                <a:gd name="T33" fmla="*/ 31 h 35"/>
                <a:gd name="T34" fmla="*/ 20 w 39"/>
                <a:gd name="T35" fmla="*/ 34 h 35"/>
                <a:gd name="T36" fmla="*/ 25 w 39"/>
                <a:gd name="T37" fmla="*/ 35 h 35"/>
                <a:gd name="T38" fmla="*/ 27 w 39"/>
                <a:gd name="T39" fmla="*/ 35 h 35"/>
                <a:gd name="T40" fmla="*/ 34 w 39"/>
                <a:gd name="T41" fmla="*/ 31 h 35"/>
                <a:gd name="T42" fmla="*/ 36 w 39"/>
                <a:gd name="T43" fmla="*/ 27 h 35"/>
                <a:gd name="T44" fmla="*/ 39 w 39"/>
                <a:gd name="T45"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35">
                  <a:moveTo>
                    <a:pt x="39" y="22"/>
                  </a:moveTo>
                  <a:cubicBezTo>
                    <a:pt x="39" y="21"/>
                    <a:pt x="38" y="19"/>
                    <a:pt x="38" y="18"/>
                  </a:cubicBezTo>
                  <a:cubicBezTo>
                    <a:pt x="38" y="16"/>
                    <a:pt x="39" y="15"/>
                    <a:pt x="39" y="14"/>
                  </a:cubicBezTo>
                  <a:cubicBezTo>
                    <a:pt x="39" y="11"/>
                    <a:pt x="39" y="9"/>
                    <a:pt x="38" y="7"/>
                  </a:cubicBezTo>
                  <a:cubicBezTo>
                    <a:pt x="38" y="4"/>
                    <a:pt x="29" y="2"/>
                    <a:pt x="27" y="2"/>
                  </a:cubicBezTo>
                  <a:cubicBezTo>
                    <a:pt x="27" y="0"/>
                    <a:pt x="27" y="0"/>
                    <a:pt x="24" y="0"/>
                  </a:cubicBezTo>
                  <a:cubicBezTo>
                    <a:pt x="21" y="0"/>
                    <a:pt x="21" y="1"/>
                    <a:pt x="19" y="3"/>
                  </a:cubicBezTo>
                  <a:cubicBezTo>
                    <a:pt x="18" y="5"/>
                    <a:pt x="15" y="6"/>
                    <a:pt x="13" y="7"/>
                  </a:cubicBezTo>
                  <a:cubicBezTo>
                    <a:pt x="12" y="9"/>
                    <a:pt x="11" y="12"/>
                    <a:pt x="9" y="12"/>
                  </a:cubicBezTo>
                  <a:cubicBezTo>
                    <a:pt x="7" y="12"/>
                    <a:pt x="5" y="11"/>
                    <a:pt x="2" y="12"/>
                  </a:cubicBezTo>
                  <a:cubicBezTo>
                    <a:pt x="0" y="13"/>
                    <a:pt x="4" y="15"/>
                    <a:pt x="5" y="16"/>
                  </a:cubicBezTo>
                  <a:cubicBezTo>
                    <a:pt x="6" y="18"/>
                    <a:pt x="6" y="20"/>
                    <a:pt x="8" y="21"/>
                  </a:cubicBezTo>
                  <a:cubicBezTo>
                    <a:pt x="9" y="22"/>
                    <a:pt x="10" y="23"/>
                    <a:pt x="11" y="23"/>
                  </a:cubicBezTo>
                  <a:cubicBezTo>
                    <a:pt x="12" y="23"/>
                    <a:pt x="11" y="24"/>
                    <a:pt x="11" y="24"/>
                  </a:cubicBezTo>
                  <a:cubicBezTo>
                    <a:pt x="12" y="24"/>
                    <a:pt x="13" y="25"/>
                    <a:pt x="14" y="25"/>
                  </a:cubicBezTo>
                  <a:cubicBezTo>
                    <a:pt x="14" y="26"/>
                    <a:pt x="13" y="27"/>
                    <a:pt x="13" y="28"/>
                  </a:cubicBezTo>
                  <a:cubicBezTo>
                    <a:pt x="13" y="29"/>
                    <a:pt x="14" y="31"/>
                    <a:pt x="15" y="31"/>
                  </a:cubicBezTo>
                  <a:cubicBezTo>
                    <a:pt x="18" y="31"/>
                    <a:pt x="19" y="31"/>
                    <a:pt x="20" y="34"/>
                  </a:cubicBezTo>
                  <a:cubicBezTo>
                    <a:pt x="21" y="35"/>
                    <a:pt x="23" y="34"/>
                    <a:pt x="25" y="35"/>
                  </a:cubicBezTo>
                  <a:cubicBezTo>
                    <a:pt x="26" y="35"/>
                    <a:pt x="26" y="35"/>
                    <a:pt x="27" y="35"/>
                  </a:cubicBezTo>
                  <a:cubicBezTo>
                    <a:pt x="31" y="35"/>
                    <a:pt x="32" y="34"/>
                    <a:pt x="34" y="31"/>
                  </a:cubicBezTo>
                  <a:cubicBezTo>
                    <a:pt x="35" y="30"/>
                    <a:pt x="36" y="28"/>
                    <a:pt x="36" y="27"/>
                  </a:cubicBezTo>
                  <a:cubicBezTo>
                    <a:pt x="37" y="25"/>
                    <a:pt x="39" y="24"/>
                    <a:pt x="39" y="2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37" name="Freeform 737"/>
            <p:cNvSpPr/>
            <p:nvPr/>
          </p:nvSpPr>
          <p:spPr bwMode="auto">
            <a:xfrm>
              <a:off x="13069621" y="10259505"/>
              <a:ext cx="92356" cy="105124"/>
            </a:xfrm>
            <a:custGeom>
              <a:avLst/>
              <a:gdLst>
                <a:gd name="T0" fmla="*/ 5 w 10"/>
                <a:gd name="T1" fmla="*/ 1 h 11"/>
                <a:gd name="T2" fmla="*/ 7 w 10"/>
                <a:gd name="T3" fmla="*/ 9 h 11"/>
                <a:gd name="T4" fmla="*/ 5 w 10"/>
                <a:gd name="T5" fmla="*/ 1 h 11"/>
                <a:gd name="T6" fmla="*/ 5 w 10"/>
                <a:gd name="T7" fmla="*/ 1 h 11"/>
              </a:gdLst>
              <a:ahLst/>
              <a:cxnLst>
                <a:cxn ang="0">
                  <a:pos x="T0" y="T1"/>
                </a:cxn>
                <a:cxn ang="0">
                  <a:pos x="T2" y="T3"/>
                </a:cxn>
                <a:cxn ang="0">
                  <a:pos x="T4" y="T5"/>
                </a:cxn>
                <a:cxn ang="0">
                  <a:pos x="T6" y="T7"/>
                </a:cxn>
              </a:cxnLst>
              <a:rect l="0" t="0" r="r" b="b"/>
              <a:pathLst>
                <a:path w="10" h="11">
                  <a:moveTo>
                    <a:pt x="5" y="1"/>
                  </a:moveTo>
                  <a:cubicBezTo>
                    <a:pt x="0" y="2"/>
                    <a:pt x="3" y="11"/>
                    <a:pt x="7" y="9"/>
                  </a:cubicBezTo>
                  <a:cubicBezTo>
                    <a:pt x="10" y="8"/>
                    <a:pt x="9" y="0"/>
                    <a:pt x="5" y="1"/>
                  </a:cubicBezTo>
                  <a:cubicBezTo>
                    <a:pt x="3" y="1"/>
                    <a:pt x="6" y="1"/>
                    <a:pt x="5"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38" name="Freeform 738"/>
            <p:cNvSpPr>
              <a:spLocks noEditPoints="1"/>
            </p:cNvSpPr>
            <p:nvPr/>
          </p:nvSpPr>
          <p:spPr bwMode="auto">
            <a:xfrm>
              <a:off x="12442232" y="10090673"/>
              <a:ext cx="738853" cy="646665"/>
            </a:xfrm>
            <a:custGeom>
              <a:avLst/>
              <a:gdLst>
                <a:gd name="T0" fmla="*/ 74 w 79"/>
                <a:gd name="T1" fmla="*/ 27 h 69"/>
                <a:gd name="T2" fmla="*/ 69 w 79"/>
                <a:gd name="T3" fmla="*/ 22 h 69"/>
                <a:gd name="T4" fmla="*/ 72 w 79"/>
                <a:gd name="T5" fmla="*/ 19 h 69"/>
                <a:gd name="T6" fmla="*/ 75 w 79"/>
                <a:gd name="T7" fmla="*/ 20 h 69"/>
                <a:gd name="T8" fmla="*/ 75 w 79"/>
                <a:gd name="T9" fmla="*/ 11 h 69"/>
                <a:gd name="T10" fmla="*/ 73 w 79"/>
                <a:gd name="T11" fmla="*/ 7 h 69"/>
                <a:gd name="T12" fmla="*/ 72 w 79"/>
                <a:gd name="T13" fmla="*/ 1 h 69"/>
                <a:gd name="T14" fmla="*/ 66 w 79"/>
                <a:gd name="T15" fmla="*/ 1 h 69"/>
                <a:gd name="T16" fmla="*/ 60 w 79"/>
                <a:gd name="T17" fmla="*/ 2 h 69"/>
                <a:gd name="T18" fmla="*/ 55 w 79"/>
                <a:gd name="T19" fmla="*/ 5 h 69"/>
                <a:gd name="T20" fmla="*/ 51 w 79"/>
                <a:gd name="T21" fmla="*/ 8 h 69"/>
                <a:gd name="T22" fmla="*/ 49 w 79"/>
                <a:gd name="T23" fmla="*/ 12 h 69"/>
                <a:gd name="T24" fmla="*/ 45 w 79"/>
                <a:gd name="T25" fmla="*/ 14 h 69"/>
                <a:gd name="T26" fmla="*/ 44 w 79"/>
                <a:gd name="T27" fmla="*/ 17 h 69"/>
                <a:gd name="T28" fmla="*/ 34 w 79"/>
                <a:gd name="T29" fmla="*/ 17 h 69"/>
                <a:gd name="T30" fmla="*/ 28 w 79"/>
                <a:gd name="T31" fmla="*/ 21 h 69"/>
                <a:gd name="T32" fmla="*/ 24 w 79"/>
                <a:gd name="T33" fmla="*/ 24 h 69"/>
                <a:gd name="T34" fmla="*/ 20 w 79"/>
                <a:gd name="T35" fmla="*/ 23 h 69"/>
                <a:gd name="T36" fmla="*/ 17 w 79"/>
                <a:gd name="T37" fmla="*/ 14 h 69"/>
                <a:gd name="T38" fmla="*/ 17 w 79"/>
                <a:gd name="T39" fmla="*/ 29 h 69"/>
                <a:gd name="T40" fmla="*/ 17 w 79"/>
                <a:gd name="T41" fmla="*/ 33 h 69"/>
                <a:gd name="T42" fmla="*/ 9 w 79"/>
                <a:gd name="T43" fmla="*/ 35 h 69"/>
                <a:gd name="T44" fmla="*/ 6 w 79"/>
                <a:gd name="T45" fmla="*/ 34 h 69"/>
                <a:gd name="T46" fmla="*/ 2 w 79"/>
                <a:gd name="T47" fmla="*/ 33 h 69"/>
                <a:gd name="T48" fmla="*/ 3 w 79"/>
                <a:gd name="T49" fmla="*/ 40 h 69"/>
                <a:gd name="T50" fmla="*/ 5 w 79"/>
                <a:gd name="T51" fmla="*/ 45 h 69"/>
                <a:gd name="T52" fmla="*/ 9 w 79"/>
                <a:gd name="T53" fmla="*/ 56 h 69"/>
                <a:gd name="T54" fmla="*/ 8 w 79"/>
                <a:gd name="T55" fmla="*/ 60 h 69"/>
                <a:gd name="T56" fmla="*/ 9 w 79"/>
                <a:gd name="T57" fmla="*/ 62 h 69"/>
                <a:gd name="T58" fmla="*/ 10 w 79"/>
                <a:gd name="T59" fmla="*/ 66 h 69"/>
                <a:gd name="T60" fmla="*/ 11 w 79"/>
                <a:gd name="T61" fmla="*/ 64 h 69"/>
                <a:gd name="T62" fmla="*/ 15 w 79"/>
                <a:gd name="T63" fmla="*/ 68 h 69"/>
                <a:gd name="T64" fmla="*/ 21 w 79"/>
                <a:gd name="T65" fmla="*/ 66 h 69"/>
                <a:gd name="T66" fmla="*/ 26 w 79"/>
                <a:gd name="T67" fmla="*/ 65 h 69"/>
                <a:gd name="T68" fmla="*/ 31 w 79"/>
                <a:gd name="T69" fmla="*/ 64 h 69"/>
                <a:gd name="T70" fmla="*/ 38 w 79"/>
                <a:gd name="T71" fmla="*/ 64 h 69"/>
                <a:gd name="T72" fmla="*/ 39 w 79"/>
                <a:gd name="T73" fmla="*/ 64 h 69"/>
                <a:gd name="T74" fmla="*/ 41 w 79"/>
                <a:gd name="T75" fmla="*/ 63 h 69"/>
                <a:gd name="T76" fmla="*/ 42 w 79"/>
                <a:gd name="T77" fmla="*/ 62 h 69"/>
                <a:gd name="T78" fmla="*/ 44 w 79"/>
                <a:gd name="T79" fmla="*/ 65 h 69"/>
                <a:gd name="T80" fmla="*/ 46 w 79"/>
                <a:gd name="T81" fmla="*/ 62 h 69"/>
                <a:gd name="T82" fmla="*/ 57 w 79"/>
                <a:gd name="T83" fmla="*/ 56 h 69"/>
                <a:gd name="T84" fmla="*/ 65 w 79"/>
                <a:gd name="T85" fmla="*/ 48 h 69"/>
                <a:gd name="T86" fmla="*/ 72 w 79"/>
                <a:gd name="T87" fmla="*/ 37 h 69"/>
                <a:gd name="T88" fmla="*/ 77 w 79"/>
                <a:gd name="T89" fmla="*/ 33 h 69"/>
                <a:gd name="T90" fmla="*/ 79 w 79"/>
                <a:gd name="T91" fmla="*/ 25 h 69"/>
                <a:gd name="T92" fmla="*/ 76 w 79"/>
                <a:gd name="T93" fmla="*/ 25 h 69"/>
                <a:gd name="T94" fmla="*/ 74 w 79"/>
                <a:gd name="T95" fmla="*/ 27 h 69"/>
                <a:gd name="T96" fmla="*/ 62 w 79"/>
                <a:gd name="T97" fmla="*/ 39 h 69"/>
                <a:gd name="T98" fmla="*/ 61 w 79"/>
                <a:gd name="T99" fmla="*/ 41 h 69"/>
                <a:gd name="T100" fmla="*/ 57 w 79"/>
                <a:gd name="T101" fmla="*/ 43 h 69"/>
                <a:gd name="T102" fmla="*/ 55 w 79"/>
                <a:gd name="T103" fmla="*/ 44 h 69"/>
                <a:gd name="T104" fmla="*/ 52 w 79"/>
                <a:gd name="T105" fmla="*/ 41 h 69"/>
                <a:gd name="T106" fmla="*/ 56 w 79"/>
                <a:gd name="T107" fmla="*/ 35 h 69"/>
                <a:gd name="T108" fmla="*/ 60 w 79"/>
                <a:gd name="T109" fmla="*/ 35 h 69"/>
                <a:gd name="T110" fmla="*/ 62 w 79"/>
                <a:gd name="T111" fmla="*/ 39 h 69"/>
                <a:gd name="T112" fmla="*/ 62 w 79"/>
                <a:gd name="T113" fmla="*/ 3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 h="69">
                  <a:moveTo>
                    <a:pt x="74" y="27"/>
                  </a:moveTo>
                  <a:cubicBezTo>
                    <a:pt x="71" y="27"/>
                    <a:pt x="68" y="24"/>
                    <a:pt x="69" y="22"/>
                  </a:cubicBezTo>
                  <a:cubicBezTo>
                    <a:pt x="69" y="20"/>
                    <a:pt x="71" y="19"/>
                    <a:pt x="72" y="19"/>
                  </a:cubicBezTo>
                  <a:cubicBezTo>
                    <a:pt x="73" y="19"/>
                    <a:pt x="74" y="20"/>
                    <a:pt x="75" y="20"/>
                  </a:cubicBezTo>
                  <a:cubicBezTo>
                    <a:pt x="75" y="17"/>
                    <a:pt x="76" y="14"/>
                    <a:pt x="75" y="11"/>
                  </a:cubicBezTo>
                  <a:cubicBezTo>
                    <a:pt x="74" y="10"/>
                    <a:pt x="73" y="8"/>
                    <a:pt x="73" y="7"/>
                  </a:cubicBezTo>
                  <a:cubicBezTo>
                    <a:pt x="72" y="5"/>
                    <a:pt x="72" y="3"/>
                    <a:pt x="72" y="1"/>
                  </a:cubicBezTo>
                  <a:cubicBezTo>
                    <a:pt x="70" y="2"/>
                    <a:pt x="67" y="1"/>
                    <a:pt x="66" y="1"/>
                  </a:cubicBezTo>
                  <a:cubicBezTo>
                    <a:pt x="63" y="0"/>
                    <a:pt x="61" y="0"/>
                    <a:pt x="60" y="2"/>
                  </a:cubicBezTo>
                  <a:cubicBezTo>
                    <a:pt x="58" y="3"/>
                    <a:pt x="56" y="3"/>
                    <a:pt x="55" y="5"/>
                  </a:cubicBezTo>
                  <a:cubicBezTo>
                    <a:pt x="54" y="6"/>
                    <a:pt x="52" y="7"/>
                    <a:pt x="51" y="8"/>
                  </a:cubicBezTo>
                  <a:cubicBezTo>
                    <a:pt x="50" y="9"/>
                    <a:pt x="50" y="11"/>
                    <a:pt x="49" y="12"/>
                  </a:cubicBezTo>
                  <a:cubicBezTo>
                    <a:pt x="48" y="14"/>
                    <a:pt x="46" y="12"/>
                    <a:pt x="45" y="14"/>
                  </a:cubicBezTo>
                  <a:cubicBezTo>
                    <a:pt x="44" y="15"/>
                    <a:pt x="45" y="16"/>
                    <a:pt x="44" y="17"/>
                  </a:cubicBezTo>
                  <a:cubicBezTo>
                    <a:pt x="42" y="21"/>
                    <a:pt x="37" y="18"/>
                    <a:pt x="34" y="17"/>
                  </a:cubicBezTo>
                  <a:cubicBezTo>
                    <a:pt x="31" y="15"/>
                    <a:pt x="30" y="19"/>
                    <a:pt x="28" y="21"/>
                  </a:cubicBezTo>
                  <a:cubicBezTo>
                    <a:pt x="27" y="22"/>
                    <a:pt x="26" y="24"/>
                    <a:pt x="24" y="24"/>
                  </a:cubicBezTo>
                  <a:cubicBezTo>
                    <a:pt x="24" y="24"/>
                    <a:pt x="20" y="24"/>
                    <a:pt x="20" y="23"/>
                  </a:cubicBezTo>
                  <a:cubicBezTo>
                    <a:pt x="22" y="20"/>
                    <a:pt x="21" y="15"/>
                    <a:pt x="17" y="14"/>
                  </a:cubicBezTo>
                  <a:cubicBezTo>
                    <a:pt x="17" y="19"/>
                    <a:pt x="17" y="24"/>
                    <a:pt x="17" y="29"/>
                  </a:cubicBezTo>
                  <a:cubicBezTo>
                    <a:pt x="17" y="29"/>
                    <a:pt x="18" y="32"/>
                    <a:pt x="17" y="33"/>
                  </a:cubicBezTo>
                  <a:cubicBezTo>
                    <a:pt x="14" y="35"/>
                    <a:pt x="13" y="36"/>
                    <a:pt x="9" y="35"/>
                  </a:cubicBezTo>
                  <a:cubicBezTo>
                    <a:pt x="8" y="35"/>
                    <a:pt x="7" y="35"/>
                    <a:pt x="6" y="34"/>
                  </a:cubicBezTo>
                  <a:cubicBezTo>
                    <a:pt x="5" y="32"/>
                    <a:pt x="4" y="31"/>
                    <a:pt x="2" y="33"/>
                  </a:cubicBezTo>
                  <a:cubicBezTo>
                    <a:pt x="0" y="35"/>
                    <a:pt x="2" y="38"/>
                    <a:pt x="3" y="40"/>
                  </a:cubicBezTo>
                  <a:cubicBezTo>
                    <a:pt x="4" y="41"/>
                    <a:pt x="5" y="43"/>
                    <a:pt x="5" y="45"/>
                  </a:cubicBezTo>
                  <a:cubicBezTo>
                    <a:pt x="7" y="49"/>
                    <a:pt x="11" y="51"/>
                    <a:pt x="9" y="56"/>
                  </a:cubicBezTo>
                  <a:cubicBezTo>
                    <a:pt x="8" y="58"/>
                    <a:pt x="7" y="58"/>
                    <a:pt x="8" y="60"/>
                  </a:cubicBezTo>
                  <a:cubicBezTo>
                    <a:pt x="9" y="61"/>
                    <a:pt x="9" y="62"/>
                    <a:pt x="9" y="62"/>
                  </a:cubicBezTo>
                  <a:cubicBezTo>
                    <a:pt x="10" y="63"/>
                    <a:pt x="9" y="65"/>
                    <a:pt x="10" y="66"/>
                  </a:cubicBezTo>
                  <a:cubicBezTo>
                    <a:pt x="10" y="66"/>
                    <a:pt x="10" y="64"/>
                    <a:pt x="11" y="64"/>
                  </a:cubicBezTo>
                  <a:cubicBezTo>
                    <a:pt x="11" y="64"/>
                    <a:pt x="14" y="67"/>
                    <a:pt x="15" y="68"/>
                  </a:cubicBezTo>
                  <a:cubicBezTo>
                    <a:pt x="17" y="69"/>
                    <a:pt x="19" y="66"/>
                    <a:pt x="21" y="66"/>
                  </a:cubicBezTo>
                  <a:cubicBezTo>
                    <a:pt x="23" y="65"/>
                    <a:pt x="25" y="67"/>
                    <a:pt x="26" y="65"/>
                  </a:cubicBezTo>
                  <a:cubicBezTo>
                    <a:pt x="28" y="64"/>
                    <a:pt x="29" y="64"/>
                    <a:pt x="31" y="64"/>
                  </a:cubicBezTo>
                  <a:cubicBezTo>
                    <a:pt x="33" y="64"/>
                    <a:pt x="35" y="64"/>
                    <a:pt x="38" y="64"/>
                  </a:cubicBezTo>
                  <a:cubicBezTo>
                    <a:pt x="38" y="64"/>
                    <a:pt x="39" y="64"/>
                    <a:pt x="39" y="64"/>
                  </a:cubicBezTo>
                  <a:cubicBezTo>
                    <a:pt x="40" y="64"/>
                    <a:pt x="40" y="63"/>
                    <a:pt x="41" y="63"/>
                  </a:cubicBezTo>
                  <a:cubicBezTo>
                    <a:pt x="41" y="63"/>
                    <a:pt x="41" y="62"/>
                    <a:pt x="42" y="62"/>
                  </a:cubicBezTo>
                  <a:cubicBezTo>
                    <a:pt x="42" y="63"/>
                    <a:pt x="42" y="65"/>
                    <a:pt x="44" y="65"/>
                  </a:cubicBezTo>
                  <a:cubicBezTo>
                    <a:pt x="44" y="65"/>
                    <a:pt x="43" y="61"/>
                    <a:pt x="46" y="62"/>
                  </a:cubicBezTo>
                  <a:cubicBezTo>
                    <a:pt x="50" y="63"/>
                    <a:pt x="54" y="59"/>
                    <a:pt x="57" y="56"/>
                  </a:cubicBezTo>
                  <a:cubicBezTo>
                    <a:pt x="60" y="54"/>
                    <a:pt x="62" y="51"/>
                    <a:pt x="65" y="48"/>
                  </a:cubicBezTo>
                  <a:cubicBezTo>
                    <a:pt x="68" y="45"/>
                    <a:pt x="69" y="41"/>
                    <a:pt x="72" y="37"/>
                  </a:cubicBezTo>
                  <a:cubicBezTo>
                    <a:pt x="73" y="36"/>
                    <a:pt x="76" y="35"/>
                    <a:pt x="77" y="33"/>
                  </a:cubicBezTo>
                  <a:cubicBezTo>
                    <a:pt x="78" y="31"/>
                    <a:pt x="79" y="27"/>
                    <a:pt x="79" y="25"/>
                  </a:cubicBezTo>
                  <a:cubicBezTo>
                    <a:pt x="78" y="25"/>
                    <a:pt x="77" y="25"/>
                    <a:pt x="76" y="25"/>
                  </a:cubicBezTo>
                  <a:cubicBezTo>
                    <a:pt x="75" y="25"/>
                    <a:pt x="75" y="27"/>
                    <a:pt x="74" y="27"/>
                  </a:cubicBezTo>
                  <a:close/>
                  <a:moveTo>
                    <a:pt x="62" y="39"/>
                  </a:moveTo>
                  <a:cubicBezTo>
                    <a:pt x="61" y="39"/>
                    <a:pt x="61" y="41"/>
                    <a:pt x="61" y="41"/>
                  </a:cubicBezTo>
                  <a:cubicBezTo>
                    <a:pt x="60" y="43"/>
                    <a:pt x="58" y="42"/>
                    <a:pt x="57" y="43"/>
                  </a:cubicBezTo>
                  <a:cubicBezTo>
                    <a:pt x="56" y="43"/>
                    <a:pt x="56" y="44"/>
                    <a:pt x="55" y="44"/>
                  </a:cubicBezTo>
                  <a:cubicBezTo>
                    <a:pt x="53" y="44"/>
                    <a:pt x="52" y="42"/>
                    <a:pt x="52" y="41"/>
                  </a:cubicBezTo>
                  <a:cubicBezTo>
                    <a:pt x="51" y="39"/>
                    <a:pt x="54" y="36"/>
                    <a:pt x="56" y="35"/>
                  </a:cubicBezTo>
                  <a:cubicBezTo>
                    <a:pt x="57" y="34"/>
                    <a:pt x="59" y="34"/>
                    <a:pt x="60" y="35"/>
                  </a:cubicBezTo>
                  <a:cubicBezTo>
                    <a:pt x="61" y="36"/>
                    <a:pt x="64" y="38"/>
                    <a:pt x="62" y="39"/>
                  </a:cubicBezTo>
                  <a:cubicBezTo>
                    <a:pt x="61" y="39"/>
                    <a:pt x="63" y="38"/>
                    <a:pt x="62" y="39"/>
                  </a:cubicBezTo>
                  <a:close/>
                </a:path>
              </a:pathLst>
            </a:custGeom>
            <a:grpFill/>
            <a:ln w="9525"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39" name="Freeform 739"/>
            <p:cNvSpPr/>
            <p:nvPr/>
          </p:nvSpPr>
          <p:spPr bwMode="auto">
            <a:xfrm>
              <a:off x="12919938" y="10399671"/>
              <a:ext cx="121018" cy="124237"/>
            </a:xfrm>
            <a:custGeom>
              <a:avLst/>
              <a:gdLst>
                <a:gd name="T0" fmla="*/ 11 w 13"/>
                <a:gd name="T1" fmla="*/ 4 h 13"/>
                <a:gd name="T2" fmla="*/ 3 w 13"/>
                <a:gd name="T3" fmla="*/ 3 h 13"/>
                <a:gd name="T4" fmla="*/ 2 w 13"/>
                <a:gd name="T5" fmla="*/ 9 h 13"/>
                <a:gd name="T6" fmla="*/ 7 w 13"/>
                <a:gd name="T7" fmla="*/ 9 h 13"/>
                <a:gd name="T8" fmla="*/ 11 w 13"/>
                <a:gd name="T9" fmla="*/ 4 h 13"/>
                <a:gd name="T10" fmla="*/ 11 w 13"/>
                <a:gd name="T11" fmla="*/ 4 h 13"/>
              </a:gdLst>
              <a:ahLst/>
              <a:cxnLst>
                <a:cxn ang="0">
                  <a:pos x="T0" y="T1"/>
                </a:cxn>
                <a:cxn ang="0">
                  <a:pos x="T2" y="T3"/>
                </a:cxn>
                <a:cxn ang="0">
                  <a:pos x="T4" y="T5"/>
                </a:cxn>
                <a:cxn ang="0">
                  <a:pos x="T6" y="T7"/>
                </a:cxn>
                <a:cxn ang="0">
                  <a:pos x="T8" y="T9"/>
                </a:cxn>
                <a:cxn ang="0">
                  <a:pos x="T10" y="T11"/>
                </a:cxn>
              </a:cxnLst>
              <a:rect l="0" t="0" r="r" b="b"/>
              <a:pathLst>
                <a:path w="13" h="13">
                  <a:moveTo>
                    <a:pt x="11" y="4"/>
                  </a:moveTo>
                  <a:cubicBezTo>
                    <a:pt x="9" y="2"/>
                    <a:pt x="5" y="0"/>
                    <a:pt x="3" y="3"/>
                  </a:cubicBezTo>
                  <a:cubicBezTo>
                    <a:pt x="1" y="5"/>
                    <a:pt x="0" y="7"/>
                    <a:pt x="2" y="9"/>
                  </a:cubicBezTo>
                  <a:cubicBezTo>
                    <a:pt x="4" y="13"/>
                    <a:pt x="5" y="9"/>
                    <a:pt x="7" y="9"/>
                  </a:cubicBezTo>
                  <a:cubicBezTo>
                    <a:pt x="10" y="9"/>
                    <a:pt x="13" y="5"/>
                    <a:pt x="11" y="4"/>
                  </a:cubicBezTo>
                  <a:cubicBezTo>
                    <a:pt x="10" y="3"/>
                    <a:pt x="12" y="4"/>
                    <a:pt x="11" y="4"/>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40" name="Freeform 740"/>
            <p:cNvSpPr/>
            <p:nvPr/>
          </p:nvSpPr>
          <p:spPr bwMode="auto">
            <a:xfrm>
              <a:off x="12263888" y="9240129"/>
              <a:ext cx="47770" cy="76452"/>
            </a:xfrm>
            <a:custGeom>
              <a:avLst/>
              <a:gdLst>
                <a:gd name="T0" fmla="*/ 2 w 5"/>
                <a:gd name="T1" fmla="*/ 5 h 8"/>
                <a:gd name="T2" fmla="*/ 5 w 5"/>
                <a:gd name="T3" fmla="*/ 1 h 8"/>
                <a:gd name="T4" fmla="*/ 1 w 5"/>
                <a:gd name="T5" fmla="*/ 3 h 8"/>
                <a:gd name="T6" fmla="*/ 0 w 5"/>
                <a:gd name="T7" fmla="*/ 8 h 8"/>
                <a:gd name="T8" fmla="*/ 2 w 5"/>
                <a:gd name="T9" fmla="*/ 5 h 8"/>
              </a:gdLst>
              <a:ahLst/>
              <a:cxnLst>
                <a:cxn ang="0">
                  <a:pos x="T0" y="T1"/>
                </a:cxn>
                <a:cxn ang="0">
                  <a:pos x="T2" y="T3"/>
                </a:cxn>
                <a:cxn ang="0">
                  <a:pos x="T4" y="T5"/>
                </a:cxn>
                <a:cxn ang="0">
                  <a:pos x="T6" y="T7"/>
                </a:cxn>
                <a:cxn ang="0">
                  <a:pos x="T8" y="T9"/>
                </a:cxn>
              </a:cxnLst>
              <a:rect l="0" t="0" r="r" b="b"/>
              <a:pathLst>
                <a:path w="5" h="8">
                  <a:moveTo>
                    <a:pt x="2" y="5"/>
                  </a:moveTo>
                  <a:cubicBezTo>
                    <a:pt x="2" y="4"/>
                    <a:pt x="4" y="2"/>
                    <a:pt x="5" y="1"/>
                  </a:cubicBezTo>
                  <a:cubicBezTo>
                    <a:pt x="4" y="0"/>
                    <a:pt x="2" y="2"/>
                    <a:pt x="1" y="3"/>
                  </a:cubicBezTo>
                  <a:cubicBezTo>
                    <a:pt x="0" y="4"/>
                    <a:pt x="0" y="6"/>
                    <a:pt x="0" y="8"/>
                  </a:cubicBezTo>
                  <a:cubicBezTo>
                    <a:pt x="2" y="7"/>
                    <a:pt x="2" y="6"/>
                    <a:pt x="2" y="5"/>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41" name="Freeform 741"/>
            <p:cNvSpPr/>
            <p:nvPr/>
          </p:nvSpPr>
          <p:spPr bwMode="auto">
            <a:xfrm>
              <a:off x="12219300" y="8857867"/>
              <a:ext cx="324842" cy="420492"/>
            </a:xfrm>
            <a:custGeom>
              <a:avLst/>
              <a:gdLst>
                <a:gd name="T0" fmla="*/ 11 w 35"/>
                <a:gd name="T1" fmla="*/ 44 h 45"/>
                <a:gd name="T2" fmla="*/ 15 w 35"/>
                <a:gd name="T3" fmla="*/ 41 h 45"/>
                <a:gd name="T4" fmla="*/ 16 w 35"/>
                <a:gd name="T5" fmla="*/ 43 h 45"/>
                <a:gd name="T6" fmla="*/ 23 w 35"/>
                <a:gd name="T7" fmla="*/ 37 h 45"/>
                <a:gd name="T8" fmla="*/ 25 w 35"/>
                <a:gd name="T9" fmla="*/ 26 h 45"/>
                <a:gd name="T10" fmla="*/ 31 w 35"/>
                <a:gd name="T11" fmla="*/ 16 h 45"/>
                <a:gd name="T12" fmla="*/ 33 w 35"/>
                <a:gd name="T13" fmla="*/ 8 h 45"/>
                <a:gd name="T14" fmla="*/ 35 w 35"/>
                <a:gd name="T15" fmla="*/ 2 h 45"/>
                <a:gd name="T16" fmla="*/ 29 w 35"/>
                <a:gd name="T17" fmla="*/ 1 h 45"/>
                <a:gd name="T18" fmla="*/ 26 w 35"/>
                <a:gd name="T19" fmla="*/ 2 h 45"/>
                <a:gd name="T20" fmla="*/ 25 w 35"/>
                <a:gd name="T21" fmla="*/ 6 h 45"/>
                <a:gd name="T22" fmla="*/ 20 w 35"/>
                <a:gd name="T23" fmla="*/ 10 h 45"/>
                <a:gd name="T24" fmla="*/ 10 w 35"/>
                <a:gd name="T25" fmla="*/ 8 h 45"/>
                <a:gd name="T26" fmla="*/ 13 w 35"/>
                <a:gd name="T27" fmla="*/ 13 h 45"/>
                <a:gd name="T28" fmla="*/ 14 w 35"/>
                <a:gd name="T29" fmla="*/ 19 h 45"/>
                <a:gd name="T30" fmla="*/ 15 w 35"/>
                <a:gd name="T31" fmla="*/ 22 h 45"/>
                <a:gd name="T32" fmla="*/ 16 w 35"/>
                <a:gd name="T33" fmla="*/ 25 h 45"/>
                <a:gd name="T34" fmla="*/ 15 w 35"/>
                <a:gd name="T35" fmla="*/ 32 h 45"/>
                <a:gd name="T36" fmla="*/ 13 w 35"/>
                <a:gd name="T37" fmla="*/ 31 h 45"/>
                <a:gd name="T38" fmla="*/ 10 w 35"/>
                <a:gd name="T39" fmla="*/ 32 h 45"/>
                <a:gd name="T40" fmla="*/ 8 w 35"/>
                <a:gd name="T41" fmla="*/ 29 h 45"/>
                <a:gd name="T42" fmla="*/ 6 w 35"/>
                <a:gd name="T43" fmla="*/ 32 h 45"/>
                <a:gd name="T44" fmla="*/ 4 w 35"/>
                <a:gd name="T45" fmla="*/ 32 h 45"/>
                <a:gd name="T46" fmla="*/ 3 w 35"/>
                <a:gd name="T47" fmla="*/ 35 h 45"/>
                <a:gd name="T48" fmla="*/ 0 w 35"/>
                <a:gd name="T49" fmla="*/ 39 h 45"/>
                <a:gd name="T50" fmla="*/ 5 w 35"/>
                <a:gd name="T51" fmla="*/ 45 h 45"/>
                <a:gd name="T52" fmla="*/ 8 w 35"/>
                <a:gd name="T53" fmla="*/ 42 h 45"/>
                <a:gd name="T54" fmla="*/ 11 w 35"/>
                <a:gd name="T55" fmla="*/ 44 h 45"/>
                <a:gd name="T56" fmla="*/ 11 w 35"/>
                <a:gd name="T57"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45">
                  <a:moveTo>
                    <a:pt x="11" y="44"/>
                  </a:moveTo>
                  <a:cubicBezTo>
                    <a:pt x="12" y="44"/>
                    <a:pt x="14" y="42"/>
                    <a:pt x="15" y="41"/>
                  </a:cubicBezTo>
                  <a:cubicBezTo>
                    <a:pt x="17" y="40"/>
                    <a:pt x="15" y="43"/>
                    <a:pt x="16" y="43"/>
                  </a:cubicBezTo>
                  <a:cubicBezTo>
                    <a:pt x="16" y="43"/>
                    <a:pt x="23" y="39"/>
                    <a:pt x="23" y="37"/>
                  </a:cubicBezTo>
                  <a:cubicBezTo>
                    <a:pt x="23" y="33"/>
                    <a:pt x="23" y="29"/>
                    <a:pt x="25" y="26"/>
                  </a:cubicBezTo>
                  <a:cubicBezTo>
                    <a:pt x="27" y="22"/>
                    <a:pt x="30" y="19"/>
                    <a:pt x="31" y="16"/>
                  </a:cubicBezTo>
                  <a:cubicBezTo>
                    <a:pt x="32" y="13"/>
                    <a:pt x="32" y="11"/>
                    <a:pt x="33" y="8"/>
                  </a:cubicBezTo>
                  <a:cubicBezTo>
                    <a:pt x="33" y="6"/>
                    <a:pt x="35" y="4"/>
                    <a:pt x="35" y="2"/>
                  </a:cubicBezTo>
                  <a:cubicBezTo>
                    <a:pt x="33" y="2"/>
                    <a:pt x="31" y="0"/>
                    <a:pt x="29" y="1"/>
                  </a:cubicBezTo>
                  <a:cubicBezTo>
                    <a:pt x="28" y="1"/>
                    <a:pt x="26" y="1"/>
                    <a:pt x="26" y="2"/>
                  </a:cubicBezTo>
                  <a:cubicBezTo>
                    <a:pt x="25" y="4"/>
                    <a:pt x="25" y="5"/>
                    <a:pt x="25" y="6"/>
                  </a:cubicBezTo>
                  <a:cubicBezTo>
                    <a:pt x="24" y="9"/>
                    <a:pt x="23" y="10"/>
                    <a:pt x="20" y="10"/>
                  </a:cubicBezTo>
                  <a:cubicBezTo>
                    <a:pt x="17" y="9"/>
                    <a:pt x="13" y="8"/>
                    <a:pt x="10" y="8"/>
                  </a:cubicBezTo>
                  <a:cubicBezTo>
                    <a:pt x="10" y="10"/>
                    <a:pt x="9" y="14"/>
                    <a:pt x="13" y="13"/>
                  </a:cubicBezTo>
                  <a:cubicBezTo>
                    <a:pt x="17" y="11"/>
                    <a:pt x="14" y="17"/>
                    <a:pt x="14" y="19"/>
                  </a:cubicBezTo>
                  <a:cubicBezTo>
                    <a:pt x="14" y="20"/>
                    <a:pt x="14" y="21"/>
                    <a:pt x="15" y="22"/>
                  </a:cubicBezTo>
                  <a:cubicBezTo>
                    <a:pt x="16" y="23"/>
                    <a:pt x="16" y="24"/>
                    <a:pt x="16" y="25"/>
                  </a:cubicBezTo>
                  <a:cubicBezTo>
                    <a:pt x="16" y="27"/>
                    <a:pt x="16" y="30"/>
                    <a:pt x="15" y="32"/>
                  </a:cubicBezTo>
                  <a:cubicBezTo>
                    <a:pt x="15" y="33"/>
                    <a:pt x="13" y="31"/>
                    <a:pt x="13" y="31"/>
                  </a:cubicBezTo>
                  <a:cubicBezTo>
                    <a:pt x="11" y="31"/>
                    <a:pt x="11" y="33"/>
                    <a:pt x="10" y="32"/>
                  </a:cubicBezTo>
                  <a:cubicBezTo>
                    <a:pt x="10" y="31"/>
                    <a:pt x="9" y="30"/>
                    <a:pt x="8" y="29"/>
                  </a:cubicBezTo>
                  <a:cubicBezTo>
                    <a:pt x="7" y="29"/>
                    <a:pt x="7" y="31"/>
                    <a:pt x="6" y="32"/>
                  </a:cubicBezTo>
                  <a:cubicBezTo>
                    <a:pt x="6" y="32"/>
                    <a:pt x="4" y="32"/>
                    <a:pt x="4" y="32"/>
                  </a:cubicBezTo>
                  <a:cubicBezTo>
                    <a:pt x="2" y="32"/>
                    <a:pt x="3" y="34"/>
                    <a:pt x="3" y="35"/>
                  </a:cubicBezTo>
                  <a:cubicBezTo>
                    <a:pt x="4" y="38"/>
                    <a:pt x="3" y="37"/>
                    <a:pt x="0" y="39"/>
                  </a:cubicBezTo>
                  <a:cubicBezTo>
                    <a:pt x="2" y="41"/>
                    <a:pt x="4" y="42"/>
                    <a:pt x="5" y="45"/>
                  </a:cubicBezTo>
                  <a:cubicBezTo>
                    <a:pt x="6" y="44"/>
                    <a:pt x="7" y="43"/>
                    <a:pt x="8" y="42"/>
                  </a:cubicBezTo>
                  <a:cubicBezTo>
                    <a:pt x="10" y="41"/>
                    <a:pt x="10" y="43"/>
                    <a:pt x="11" y="44"/>
                  </a:cubicBezTo>
                  <a:cubicBezTo>
                    <a:pt x="12" y="44"/>
                    <a:pt x="10" y="43"/>
                    <a:pt x="11" y="44"/>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42" name="Freeform 742"/>
            <p:cNvSpPr/>
            <p:nvPr/>
          </p:nvSpPr>
          <p:spPr bwMode="auto">
            <a:xfrm>
              <a:off x="12359429" y="8520197"/>
              <a:ext cx="595542" cy="420492"/>
            </a:xfrm>
            <a:custGeom>
              <a:avLst/>
              <a:gdLst>
                <a:gd name="T0" fmla="*/ 12 w 64"/>
                <a:gd name="T1" fmla="*/ 37 h 45"/>
                <a:gd name="T2" fmla="*/ 17 w 64"/>
                <a:gd name="T3" fmla="*/ 37 h 45"/>
                <a:gd name="T4" fmla="*/ 20 w 64"/>
                <a:gd name="T5" fmla="*/ 38 h 45"/>
                <a:gd name="T6" fmla="*/ 21 w 64"/>
                <a:gd name="T7" fmla="*/ 33 h 45"/>
                <a:gd name="T8" fmla="*/ 25 w 64"/>
                <a:gd name="T9" fmla="*/ 30 h 45"/>
                <a:gd name="T10" fmla="*/ 30 w 64"/>
                <a:gd name="T11" fmla="*/ 33 h 45"/>
                <a:gd name="T12" fmla="*/ 36 w 64"/>
                <a:gd name="T13" fmla="*/ 34 h 45"/>
                <a:gd name="T14" fmla="*/ 39 w 64"/>
                <a:gd name="T15" fmla="*/ 34 h 45"/>
                <a:gd name="T16" fmla="*/ 41 w 64"/>
                <a:gd name="T17" fmla="*/ 30 h 45"/>
                <a:gd name="T18" fmla="*/ 45 w 64"/>
                <a:gd name="T19" fmla="*/ 31 h 45"/>
                <a:gd name="T20" fmla="*/ 50 w 64"/>
                <a:gd name="T21" fmla="*/ 31 h 45"/>
                <a:gd name="T22" fmla="*/ 55 w 64"/>
                <a:gd name="T23" fmla="*/ 29 h 45"/>
                <a:gd name="T24" fmla="*/ 60 w 64"/>
                <a:gd name="T25" fmla="*/ 30 h 45"/>
                <a:gd name="T26" fmla="*/ 58 w 64"/>
                <a:gd name="T27" fmla="*/ 24 h 45"/>
                <a:gd name="T28" fmla="*/ 55 w 64"/>
                <a:gd name="T29" fmla="*/ 20 h 45"/>
                <a:gd name="T30" fmla="*/ 51 w 64"/>
                <a:gd name="T31" fmla="*/ 16 h 45"/>
                <a:gd name="T32" fmla="*/ 47 w 64"/>
                <a:gd name="T33" fmla="*/ 13 h 45"/>
                <a:gd name="T34" fmla="*/ 46 w 64"/>
                <a:gd name="T35" fmla="*/ 12 h 45"/>
                <a:gd name="T36" fmla="*/ 44 w 64"/>
                <a:gd name="T37" fmla="*/ 12 h 45"/>
                <a:gd name="T38" fmla="*/ 44 w 64"/>
                <a:gd name="T39" fmla="*/ 6 h 45"/>
                <a:gd name="T40" fmla="*/ 41 w 64"/>
                <a:gd name="T41" fmla="*/ 1 h 45"/>
                <a:gd name="T42" fmla="*/ 41 w 64"/>
                <a:gd name="T43" fmla="*/ 0 h 45"/>
                <a:gd name="T44" fmla="*/ 38 w 64"/>
                <a:gd name="T45" fmla="*/ 0 h 45"/>
                <a:gd name="T46" fmla="*/ 35 w 64"/>
                <a:gd name="T47" fmla="*/ 3 h 45"/>
                <a:gd name="T48" fmla="*/ 26 w 64"/>
                <a:gd name="T49" fmla="*/ 10 h 45"/>
                <a:gd name="T50" fmla="*/ 22 w 64"/>
                <a:gd name="T51" fmla="*/ 11 h 45"/>
                <a:gd name="T52" fmla="*/ 19 w 64"/>
                <a:gd name="T53" fmla="*/ 15 h 45"/>
                <a:gd name="T54" fmla="*/ 13 w 64"/>
                <a:gd name="T55" fmla="*/ 17 h 45"/>
                <a:gd name="T56" fmla="*/ 9 w 64"/>
                <a:gd name="T57" fmla="*/ 17 h 45"/>
                <a:gd name="T58" fmla="*/ 6 w 64"/>
                <a:gd name="T59" fmla="*/ 18 h 45"/>
                <a:gd name="T60" fmla="*/ 3 w 64"/>
                <a:gd name="T61" fmla="*/ 23 h 45"/>
                <a:gd name="T62" fmla="*/ 4 w 64"/>
                <a:gd name="T63" fmla="*/ 34 h 45"/>
                <a:gd name="T64" fmla="*/ 6 w 64"/>
                <a:gd name="T65" fmla="*/ 39 h 45"/>
                <a:gd name="T66" fmla="*/ 9 w 64"/>
                <a:gd name="T67" fmla="*/ 45 h 45"/>
                <a:gd name="T68" fmla="*/ 12 w 64"/>
                <a:gd name="T69"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45">
                  <a:moveTo>
                    <a:pt x="12" y="37"/>
                  </a:moveTo>
                  <a:cubicBezTo>
                    <a:pt x="13" y="37"/>
                    <a:pt x="16" y="36"/>
                    <a:pt x="17" y="37"/>
                  </a:cubicBezTo>
                  <a:cubicBezTo>
                    <a:pt x="17" y="38"/>
                    <a:pt x="20" y="38"/>
                    <a:pt x="20" y="38"/>
                  </a:cubicBezTo>
                  <a:cubicBezTo>
                    <a:pt x="21" y="36"/>
                    <a:pt x="20" y="34"/>
                    <a:pt x="21" y="33"/>
                  </a:cubicBezTo>
                  <a:cubicBezTo>
                    <a:pt x="21" y="32"/>
                    <a:pt x="23" y="29"/>
                    <a:pt x="25" y="30"/>
                  </a:cubicBezTo>
                  <a:cubicBezTo>
                    <a:pt x="27" y="30"/>
                    <a:pt x="28" y="32"/>
                    <a:pt x="30" y="33"/>
                  </a:cubicBezTo>
                  <a:cubicBezTo>
                    <a:pt x="32" y="34"/>
                    <a:pt x="34" y="34"/>
                    <a:pt x="36" y="34"/>
                  </a:cubicBezTo>
                  <a:cubicBezTo>
                    <a:pt x="37" y="34"/>
                    <a:pt x="39" y="35"/>
                    <a:pt x="39" y="34"/>
                  </a:cubicBezTo>
                  <a:cubicBezTo>
                    <a:pt x="40" y="33"/>
                    <a:pt x="40" y="29"/>
                    <a:pt x="41" y="30"/>
                  </a:cubicBezTo>
                  <a:cubicBezTo>
                    <a:pt x="43" y="31"/>
                    <a:pt x="43" y="31"/>
                    <a:pt x="45" y="31"/>
                  </a:cubicBezTo>
                  <a:cubicBezTo>
                    <a:pt x="47" y="30"/>
                    <a:pt x="48" y="31"/>
                    <a:pt x="50" y="31"/>
                  </a:cubicBezTo>
                  <a:cubicBezTo>
                    <a:pt x="52" y="31"/>
                    <a:pt x="53" y="28"/>
                    <a:pt x="55" y="29"/>
                  </a:cubicBezTo>
                  <a:cubicBezTo>
                    <a:pt x="56" y="29"/>
                    <a:pt x="58" y="31"/>
                    <a:pt x="60" y="30"/>
                  </a:cubicBezTo>
                  <a:cubicBezTo>
                    <a:pt x="64" y="28"/>
                    <a:pt x="59" y="26"/>
                    <a:pt x="58" y="24"/>
                  </a:cubicBezTo>
                  <a:cubicBezTo>
                    <a:pt x="57" y="22"/>
                    <a:pt x="57" y="21"/>
                    <a:pt x="55" y="20"/>
                  </a:cubicBezTo>
                  <a:cubicBezTo>
                    <a:pt x="53" y="19"/>
                    <a:pt x="52" y="18"/>
                    <a:pt x="51" y="16"/>
                  </a:cubicBezTo>
                  <a:cubicBezTo>
                    <a:pt x="51" y="14"/>
                    <a:pt x="49" y="14"/>
                    <a:pt x="47" y="13"/>
                  </a:cubicBezTo>
                  <a:cubicBezTo>
                    <a:pt x="47" y="13"/>
                    <a:pt x="47" y="12"/>
                    <a:pt x="46" y="12"/>
                  </a:cubicBezTo>
                  <a:cubicBezTo>
                    <a:pt x="46" y="12"/>
                    <a:pt x="44" y="12"/>
                    <a:pt x="44" y="12"/>
                  </a:cubicBezTo>
                  <a:cubicBezTo>
                    <a:pt x="43" y="11"/>
                    <a:pt x="44" y="7"/>
                    <a:pt x="44" y="6"/>
                  </a:cubicBezTo>
                  <a:cubicBezTo>
                    <a:pt x="44" y="4"/>
                    <a:pt x="42" y="3"/>
                    <a:pt x="41" y="1"/>
                  </a:cubicBezTo>
                  <a:cubicBezTo>
                    <a:pt x="41" y="1"/>
                    <a:pt x="41" y="0"/>
                    <a:pt x="41" y="0"/>
                  </a:cubicBezTo>
                  <a:cubicBezTo>
                    <a:pt x="40" y="0"/>
                    <a:pt x="39" y="0"/>
                    <a:pt x="38" y="0"/>
                  </a:cubicBezTo>
                  <a:cubicBezTo>
                    <a:pt x="36" y="1"/>
                    <a:pt x="36" y="1"/>
                    <a:pt x="35" y="3"/>
                  </a:cubicBezTo>
                  <a:cubicBezTo>
                    <a:pt x="35" y="6"/>
                    <a:pt x="28" y="10"/>
                    <a:pt x="26" y="10"/>
                  </a:cubicBezTo>
                  <a:cubicBezTo>
                    <a:pt x="25" y="10"/>
                    <a:pt x="21" y="10"/>
                    <a:pt x="22" y="11"/>
                  </a:cubicBezTo>
                  <a:cubicBezTo>
                    <a:pt x="23" y="13"/>
                    <a:pt x="20" y="15"/>
                    <a:pt x="19" y="15"/>
                  </a:cubicBezTo>
                  <a:cubicBezTo>
                    <a:pt x="17" y="16"/>
                    <a:pt x="15" y="17"/>
                    <a:pt x="13" y="17"/>
                  </a:cubicBezTo>
                  <a:cubicBezTo>
                    <a:pt x="11" y="18"/>
                    <a:pt x="11" y="16"/>
                    <a:pt x="9" y="17"/>
                  </a:cubicBezTo>
                  <a:cubicBezTo>
                    <a:pt x="7" y="18"/>
                    <a:pt x="6" y="17"/>
                    <a:pt x="6" y="18"/>
                  </a:cubicBezTo>
                  <a:cubicBezTo>
                    <a:pt x="5" y="20"/>
                    <a:pt x="4" y="22"/>
                    <a:pt x="3" y="23"/>
                  </a:cubicBezTo>
                  <a:cubicBezTo>
                    <a:pt x="0" y="27"/>
                    <a:pt x="2" y="30"/>
                    <a:pt x="4" y="34"/>
                  </a:cubicBezTo>
                  <a:cubicBezTo>
                    <a:pt x="5" y="36"/>
                    <a:pt x="5" y="37"/>
                    <a:pt x="6" y="39"/>
                  </a:cubicBezTo>
                  <a:cubicBezTo>
                    <a:pt x="8" y="41"/>
                    <a:pt x="9" y="42"/>
                    <a:pt x="9" y="45"/>
                  </a:cubicBezTo>
                  <a:cubicBezTo>
                    <a:pt x="9" y="44"/>
                    <a:pt x="10" y="37"/>
                    <a:pt x="12" y="37"/>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43" name="Freeform 743"/>
            <p:cNvSpPr/>
            <p:nvPr/>
          </p:nvSpPr>
          <p:spPr bwMode="auto">
            <a:xfrm>
              <a:off x="11697008" y="7921315"/>
              <a:ext cx="1092359" cy="767717"/>
            </a:xfrm>
            <a:custGeom>
              <a:avLst/>
              <a:gdLst>
                <a:gd name="T0" fmla="*/ 83 w 117"/>
                <a:gd name="T1" fmla="*/ 82 h 82"/>
                <a:gd name="T2" fmla="*/ 93 w 117"/>
                <a:gd name="T3" fmla="*/ 76 h 82"/>
                <a:gd name="T4" fmla="*/ 105 w 117"/>
                <a:gd name="T5" fmla="*/ 68 h 82"/>
                <a:gd name="T6" fmla="*/ 112 w 117"/>
                <a:gd name="T7" fmla="*/ 64 h 82"/>
                <a:gd name="T8" fmla="*/ 107 w 117"/>
                <a:gd name="T9" fmla="*/ 55 h 82"/>
                <a:gd name="T10" fmla="*/ 110 w 117"/>
                <a:gd name="T11" fmla="*/ 46 h 82"/>
                <a:gd name="T12" fmla="*/ 114 w 117"/>
                <a:gd name="T13" fmla="*/ 40 h 82"/>
                <a:gd name="T14" fmla="*/ 117 w 117"/>
                <a:gd name="T15" fmla="*/ 21 h 82"/>
                <a:gd name="T16" fmla="*/ 81 w 117"/>
                <a:gd name="T17" fmla="*/ 1 h 82"/>
                <a:gd name="T18" fmla="*/ 75 w 117"/>
                <a:gd name="T19" fmla="*/ 2 h 82"/>
                <a:gd name="T20" fmla="*/ 67 w 117"/>
                <a:gd name="T21" fmla="*/ 2 h 82"/>
                <a:gd name="T22" fmla="*/ 59 w 117"/>
                <a:gd name="T23" fmla="*/ 1 h 82"/>
                <a:gd name="T24" fmla="*/ 29 w 117"/>
                <a:gd name="T25" fmla="*/ 21 h 82"/>
                <a:gd name="T26" fmla="*/ 22 w 117"/>
                <a:gd name="T27" fmla="*/ 25 h 82"/>
                <a:gd name="T28" fmla="*/ 19 w 117"/>
                <a:gd name="T29" fmla="*/ 42 h 82"/>
                <a:gd name="T30" fmla="*/ 8 w 117"/>
                <a:gd name="T31" fmla="*/ 43 h 82"/>
                <a:gd name="T32" fmla="*/ 5 w 117"/>
                <a:gd name="T33" fmla="*/ 51 h 82"/>
                <a:gd name="T34" fmla="*/ 11 w 117"/>
                <a:gd name="T35" fmla="*/ 56 h 82"/>
                <a:gd name="T36" fmla="*/ 19 w 117"/>
                <a:gd name="T37" fmla="*/ 62 h 82"/>
                <a:gd name="T38" fmla="*/ 21 w 117"/>
                <a:gd name="T39" fmla="*/ 55 h 82"/>
                <a:gd name="T40" fmla="*/ 28 w 117"/>
                <a:gd name="T41" fmla="*/ 50 h 82"/>
                <a:gd name="T42" fmla="*/ 35 w 117"/>
                <a:gd name="T43" fmla="*/ 53 h 82"/>
                <a:gd name="T44" fmla="*/ 46 w 117"/>
                <a:gd name="T45" fmla="*/ 55 h 82"/>
                <a:gd name="T46" fmla="*/ 64 w 117"/>
                <a:gd name="T47" fmla="*/ 53 h 82"/>
                <a:gd name="T48" fmla="*/ 68 w 117"/>
                <a:gd name="T49" fmla="*/ 47 h 82"/>
                <a:gd name="T50" fmla="*/ 77 w 117"/>
                <a:gd name="T51" fmla="*/ 31 h 82"/>
                <a:gd name="T52" fmla="*/ 79 w 117"/>
                <a:gd name="T53" fmla="*/ 16 h 82"/>
                <a:gd name="T54" fmla="*/ 75 w 117"/>
                <a:gd name="T55" fmla="*/ 2 h 82"/>
                <a:gd name="T56" fmla="*/ 78 w 117"/>
                <a:gd name="T57" fmla="*/ 16 h 82"/>
                <a:gd name="T58" fmla="*/ 77 w 117"/>
                <a:gd name="T59" fmla="*/ 35 h 82"/>
                <a:gd name="T60" fmla="*/ 68 w 117"/>
                <a:gd name="T61" fmla="*/ 46 h 82"/>
                <a:gd name="T62" fmla="*/ 72 w 117"/>
                <a:gd name="T63" fmla="*/ 55 h 82"/>
                <a:gd name="T64" fmla="*/ 75 w 117"/>
                <a:gd name="T65" fmla="*/ 65 h 82"/>
                <a:gd name="T66" fmla="*/ 72 w 117"/>
                <a:gd name="T67" fmla="*/ 74 h 82"/>
                <a:gd name="T68" fmla="*/ 77 w 117"/>
                <a:gd name="T69" fmla="*/ 81 h 82"/>
                <a:gd name="T70" fmla="*/ 80 w 117"/>
                <a:gd name="T71" fmla="*/ 8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7" h="82">
                  <a:moveTo>
                    <a:pt x="80" y="81"/>
                  </a:moveTo>
                  <a:cubicBezTo>
                    <a:pt x="81" y="80"/>
                    <a:pt x="82" y="82"/>
                    <a:pt x="83" y="82"/>
                  </a:cubicBezTo>
                  <a:cubicBezTo>
                    <a:pt x="85" y="81"/>
                    <a:pt x="87" y="80"/>
                    <a:pt x="89" y="79"/>
                  </a:cubicBezTo>
                  <a:cubicBezTo>
                    <a:pt x="90" y="79"/>
                    <a:pt x="93" y="78"/>
                    <a:pt x="93" y="76"/>
                  </a:cubicBezTo>
                  <a:cubicBezTo>
                    <a:pt x="93" y="74"/>
                    <a:pt x="94" y="75"/>
                    <a:pt x="96" y="74"/>
                  </a:cubicBezTo>
                  <a:cubicBezTo>
                    <a:pt x="99" y="74"/>
                    <a:pt x="103" y="71"/>
                    <a:pt x="105" y="68"/>
                  </a:cubicBezTo>
                  <a:cubicBezTo>
                    <a:pt x="106" y="67"/>
                    <a:pt x="106" y="66"/>
                    <a:pt x="107" y="65"/>
                  </a:cubicBezTo>
                  <a:cubicBezTo>
                    <a:pt x="108" y="64"/>
                    <a:pt x="110" y="64"/>
                    <a:pt x="112" y="64"/>
                  </a:cubicBezTo>
                  <a:cubicBezTo>
                    <a:pt x="112" y="62"/>
                    <a:pt x="110" y="61"/>
                    <a:pt x="109" y="59"/>
                  </a:cubicBezTo>
                  <a:cubicBezTo>
                    <a:pt x="109" y="58"/>
                    <a:pt x="110" y="55"/>
                    <a:pt x="107" y="55"/>
                  </a:cubicBezTo>
                  <a:cubicBezTo>
                    <a:pt x="106" y="55"/>
                    <a:pt x="109" y="53"/>
                    <a:pt x="108" y="52"/>
                  </a:cubicBezTo>
                  <a:cubicBezTo>
                    <a:pt x="108" y="49"/>
                    <a:pt x="109" y="48"/>
                    <a:pt x="110" y="46"/>
                  </a:cubicBezTo>
                  <a:cubicBezTo>
                    <a:pt x="110" y="44"/>
                    <a:pt x="112" y="44"/>
                    <a:pt x="112" y="42"/>
                  </a:cubicBezTo>
                  <a:cubicBezTo>
                    <a:pt x="112" y="41"/>
                    <a:pt x="113" y="40"/>
                    <a:pt x="114" y="40"/>
                  </a:cubicBezTo>
                  <a:cubicBezTo>
                    <a:pt x="117" y="40"/>
                    <a:pt x="117" y="40"/>
                    <a:pt x="117" y="38"/>
                  </a:cubicBezTo>
                  <a:cubicBezTo>
                    <a:pt x="117" y="32"/>
                    <a:pt x="117" y="27"/>
                    <a:pt x="117" y="21"/>
                  </a:cubicBezTo>
                  <a:cubicBezTo>
                    <a:pt x="117" y="19"/>
                    <a:pt x="113" y="18"/>
                    <a:pt x="111" y="17"/>
                  </a:cubicBezTo>
                  <a:cubicBezTo>
                    <a:pt x="101" y="12"/>
                    <a:pt x="91" y="6"/>
                    <a:pt x="81" y="1"/>
                  </a:cubicBezTo>
                  <a:cubicBezTo>
                    <a:pt x="80" y="1"/>
                    <a:pt x="80" y="0"/>
                    <a:pt x="79" y="0"/>
                  </a:cubicBezTo>
                  <a:cubicBezTo>
                    <a:pt x="78" y="1"/>
                    <a:pt x="76" y="2"/>
                    <a:pt x="75" y="2"/>
                  </a:cubicBezTo>
                  <a:cubicBezTo>
                    <a:pt x="74" y="3"/>
                    <a:pt x="72" y="5"/>
                    <a:pt x="71" y="5"/>
                  </a:cubicBezTo>
                  <a:cubicBezTo>
                    <a:pt x="70" y="5"/>
                    <a:pt x="69" y="3"/>
                    <a:pt x="67" y="2"/>
                  </a:cubicBezTo>
                  <a:cubicBezTo>
                    <a:pt x="66" y="1"/>
                    <a:pt x="65" y="1"/>
                    <a:pt x="64" y="1"/>
                  </a:cubicBezTo>
                  <a:cubicBezTo>
                    <a:pt x="62" y="0"/>
                    <a:pt x="61" y="0"/>
                    <a:pt x="59" y="1"/>
                  </a:cubicBezTo>
                  <a:cubicBezTo>
                    <a:pt x="52" y="5"/>
                    <a:pt x="45" y="10"/>
                    <a:pt x="38" y="14"/>
                  </a:cubicBezTo>
                  <a:cubicBezTo>
                    <a:pt x="35" y="16"/>
                    <a:pt x="32" y="18"/>
                    <a:pt x="29" y="21"/>
                  </a:cubicBezTo>
                  <a:cubicBezTo>
                    <a:pt x="28" y="22"/>
                    <a:pt x="27" y="22"/>
                    <a:pt x="26" y="22"/>
                  </a:cubicBezTo>
                  <a:cubicBezTo>
                    <a:pt x="23" y="22"/>
                    <a:pt x="22" y="22"/>
                    <a:pt x="22" y="25"/>
                  </a:cubicBezTo>
                  <a:cubicBezTo>
                    <a:pt x="22" y="28"/>
                    <a:pt x="22" y="31"/>
                    <a:pt x="22" y="34"/>
                  </a:cubicBezTo>
                  <a:cubicBezTo>
                    <a:pt x="22" y="37"/>
                    <a:pt x="21" y="40"/>
                    <a:pt x="19" y="42"/>
                  </a:cubicBezTo>
                  <a:cubicBezTo>
                    <a:pt x="18" y="43"/>
                    <a:pt x="15" y="43"/>
                    <a:pt x="14" y="43"/>
                  </a:cubicBezTo>
                  <a:cubicBezTo>
                    <a:pt x="12" y="43"/>
                    <a:pt x="10" y="43"/>
                    <a:pt x="8" y="43"/>
                  </a:cubicBezTo>
                  <a:cubicBezTo>
                    <a:pt x="6" y="43"/>
                    <a:pt x="4" y="44"/>
                    <a:pt x="2" y="44"/>
                  </a:cubicBezTo>
                  <a:cubicBezTo>
                    <a:pt x="0" y="44"/>
                    <a:pt x="5" y="51"/>
                    <a:pt x="5" y="51"/>
                  </a:cubicBezTo>
                  <a:cubicBezTo>
                    <a:pt x="6" y="54"/>
                    <a:pt x="7" y="56"/>
                    <a:pt x="10" y="57"/>
                  </a:cubicBezTo>
                  <a:cubicBezTo>
                    <a:pt x="10" y="57"/>
                    <a:pt x="11" y="56"/>
                    <a:pt x="11" y="56"/>
                  </a:cubicBezTo>
                  <a:cubicBezTo>
                    <a:pt x="12" y="57"/>
                    <a:pt x="12" y="60"/>
                    <a:pt x="14" y="58"/>
                  </a:cubicBezTo>
                  <a:cubicBezTo>
                    <a:pt x="16" y="56"/>
                    <a:pt x="18" y="61"/>
                    <a:pt x="19" y="62"/>
                  </a:cubicBezTo>
                  <a:cubicBezTo>
                    <a:pt x="19" y="61"/>
                    <a:pt x="20" y="59"/>
                    <a:pt x="20" y="58"/>
                  </a:cubicBezTo>
                  <a:cubicBezTo>
                    <a:pt x="20" y="57"/>
                    <a:pt x="21" y="56"/>
                    <a:pt x="21" y="55"/>
                  </a:cubicBezTo>
                  <a:cubicBezTo>
                    <a:pt x="22" y="52"/>
                    <a:pt x="22" y="52"/>
                    <a:pt x="25" y="51"/>
                  </a:cubicBezTo>
                  <a:cubicBezTo>
                    <a:pt x="26" y="50"/>
                    <a:pt x="27" y="50"/>
                    <a:pt x="28" y="50"/>
                  </a:cubicBezTo>
                  <a:cubicBezTo>
                    <a:pt x="29" y="49"/>
                    <a:pt x="30" y="51"/>
                    <a:pt x="31" y="51"/>
                  </a:cubicBezTo>
                  <a:cubicBezTo>
                    <a:pt x="33" y="51"/>
                    <a:pt x="34" y="52"/>
                    <a:pt x="35" y="53"/>
                  </a:cubicBezTo>
                  <a:cubicBezTo>
                    <a:pt x="36" y="54"/>
                    <a:pt x="37" y="54"/>
                    <a:pt x="39" y="54"/>
                  </a:cubicBezTo>
                  <a:cubicBezTo>
                    <a:pt x="42" y="52"/>
                    <a:pt x="43" y="55"/>
                    <a:pt x="46" y="55"/>
                  </a:cubicBezTo>
                  <a:cubicBezTo>
                    <a:pt x="49" y="55"/>
                    <a:pt x="52" y="53"/>
                    <a:pt x="55" y="53"/>
                  </a:cubicBezTo>
                  <a:cubicBezTo>
                    <a:pt x="57" y="53"/>
                    <a:pt x="61" y="54"/>
                    <a:pt x="64" y="53"/>
                  </a:cubicBezTo>
                  <a:cubicBezTo>
                    <a:pt x="65" y="53"/>
                    <a:pt x="66" y="52"/>
                    <a:pt x="67" y="51"/>
                  </a:cubicBezTo>
                  <a:cubicBezTo>
                    <a:pt x="69" y="50"/>
                    <a:pt x="68" y="49"/>
                    <a:pt x="68" y="47"/>
                  </a:cubicBezTo>
                  <a:cubicBezTo>
                    <a:pt x="68" y="42"/>
                    <a:pt x="73" y="39"/>
                    <a:pt x="77" y="35"/>
                  </a:cubicBezTo>
                  <a:cubicBezTo>
                    <a:pt x="78" y="34"/>
                    <a:pt x="77" y="32"/>
                    <a:pt x="77" y="31"/>
                  </a:cubicBezTo>
                  <a:cubicBezTo>
                    <a:pt x="77" y="28"/>
                    <a:pt x="77" y="26"/>
                    <a:pt x="77" y="23"/>
                  </a:cubicBezTo>
                  <a:cubicBezTo>
                    <a:pt x="78" y="21"/>
                    <a:pt x="79" y="18"/>
                    <a:pt x="79" y="16"/>
                  </a:cubicBezTo>
                  <a:cubicBezTo>
                    <a:pt x="78" y="14"/>
                    <a:pt x="77" y="12"/>
                    <a:pt x="76" y="11"/>
                  </a:cubicBezTo>
                  <a:cubicBezTo>
                    <a:pt x="74" y="8"/>
                    <a:pt x="75" y="5"/>
                    <a:pt x="75" y="2"/>
                  </a:cubicBezTo>
                  <a:cubicBezTo>
                    <a:pt x="75" y="5"/>
                    <a:pt x="75" y="7"/>
                    <a:pt x="75" y="9"/>
                  </a:cubicBezTo>
                  <a:cubicBezTo>
                    <a:pt x="75" y="11"/>
                    <a:pt x="78" y="14"/>
                    <a:pt x="78" y="16"/>
                  </a:cubicBezTo>
                  <a:cubicBezTo>
                    <a:pt x="79" y="19"/>
                    <a:pt x="77" y="23"/>
                    <a:pt x="77" y="26"/>
                  </a:cubicBezTo>
                  <a:cubicBezTo>
                    <a:pt x="77" y="28"/>
                    <a:pt x="78" y="32"/>
                    <a:pt x="77" y="35"/>
                  </a:cubicBezTo>
                  <a:cubicBezTo>
                    <a:pt x="76" y="37"/>
                    <a:pt x="72" y="39"/>
                    <a:pt x="71" y="41"/>
                  </a:cubicBezTo>
                  <a:cubicBezTo>
                    <a:pt x="69" y="42"/>
                    <a:pt x="68" y="44"/>
                    <a:pt x="68" y="46"/>
                  </a:cubicBezTo>
                  <a:cubicBezTo>
                    <a:pt x="67" y="49"/>
                    <a:pt x="69" y="50"/>
                    <a:pt x="70" y="53"/>
                  </a:cubicBezTo>
                  <a:cubicBezTo>
                    <a:pt x="70" y="54"/>
                    <a:pt x="71" y="54"/>
                    <a:pt x="72" y="55"/>
                  </a:cubicBezTo>
                  <a:cubicBezTo>
                    <a:pt x="74" y="56"/>
                    <a:pt x="75" y="57"/>
                    <a:pt x="75" y="59"/>
                  </a:cubicBezTo>
                  <a:cubicBezTo>
                    <a:pt x="75" y="61"/>
                    <a:pt x="75" y="63"/>
                    <a:pt x="75" y="65"/>
                  </a:cubicBezTo>
                  <a:cubicBezTo>
                    <a:pt x="75" y="66"/>
                    <a:pt x="76" y="68"/>
                    <a:pt x="77" y="70"/>
                  </a:cubicBezTo>
                  <a:cubicBezTo>
                    <a:pt x="74" y="70"/>
                    <a:pt x="67" y="70"/>
                    <a:pt x="72" y="74"/>
                  </a:cubicBezTo>
                  <a:cubicBezTo>
                    <a:pt x="74" y="75"/>
                    <a:pt x="75" y="76"/>
                    <a:pt x="76" y="78"/>
                  </a:cubicBezTo>
                  <a:cubicBezTo>
                    <a:pt x="76" y="79"/>
                    <a:pt x="77" y="80"/>
                    <a:pt x="77" y="81"/>
                  </a:cubicBezTo>
                  <a:cubicBezTo>
                    <a:pt x="77" y="82"/>
                    <a:pt x="80" y="81"/>
                    <a:pt x="80" y="81"/>
                  </a:cubicBezTo>
                  <a:cubicBezTo>
                    <a:pt x="82" y="80"/>
                    <a:pt x="80" y="81"/>
                    <a:pt x="80" y="8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44" name="Freeform 744"/>
            <p:cNvSpPr/>
            <p:nvPr/>
          </p:nvSpPr>
          <p:spPr bwMode="auto">
            <a:xfrm>
              <a:off x="12684268" y="7940429"/>
              <a:ext cx="767517" cy="946107"/>
            </a:xfrm>
            <a:custGeom>
              <a:avLst/>
              <a:gdLst>
                <a:gd name="T0" fmla="*/ 6 w 82"/>
                <a:gd name="T1" fmla="*/ 39 h 101"/>
                <a:gd name="T2" fmla="*/ 6 w 82"/>
                <a:gd name="T3" fmla="*/ 41 h 101"/>
                <a:gd name="T4" fmla="*/ 4 w 82"/>
                <a:gd name="T5" fmla="*/ 43 h 101"/>
                <a:gd name="T6" fmla="*/ 2 w 82"/>
                <a:gd name="T7" fmla="*/ 49 h 101"/>
                <a:gd name="T8" fmla="*/ 2 w 82"/>
                <a:gd name="T9" fmla="*/ 51 h 101"/>
                <a:gd name="T10" fmla="*/ 1 w 82"/>
                <a:gd name="T11" fmla="*/ 53 h 101"/>
                <a:gd name="T12" fmla="*/ 4 w 82"/>
                <a:gd name="T13" fmla="*/ 58 h 101"/>
                <a:gd name="T14" fmla="*/ 6 w 82"/>
                <a:gd name="T15" fmla="*/ 60 h 101"/>
                <a:gd name="T16" fmla="*/ 6 w 82"/>
                <a:gd name="T17" fmla="*/ 63 h 101"/>
                <a:gd name="T18" fmla="*/ 9 w 82"/>
                <a:gd name="T19" fmla="*/ 68 h 101"/>
                <a:gd name="T20" fmla="*/ 9 w 82"/>
                <a:gd name="T21" fmla="*/ 74 h 101"/>
                <a:gd name="T22" fmla="*/ 15 w 82"/>
                <a:gd name="T23" fmla="*/ 76 h 101"/>
                <a:gd name="T24" fmla="*/ 18 w 82"/>
                <a:gd name="T25" fmla="*/ 81 h 101"/>
                <a:gd name="T26" fmla="*/ 22 w 82"/>
                <a:gd name="T27" fmla="*/ 84 h 101"/>
                <a:gd name="T28" fmla="*/ 26 w 82"/>
                <a:gd name="T29" fmla="*/ 88 h 101"/>
                <a:gd name="T30" fmla="*/ 26 w 82"/>
                <a:gd name="T31" fmla="*/ 91 h 101"/>
                <a:gd name="T32" fmla="*/ 28 w 82"/>
                <a:gd name="T33" fmla="*/ 92 h 101"/>
                <a:gd name="T34" fmla="*/ 32 w 82"/>
                <a:gd name="T35" fmla="*/ 96 h 101"/>
                <a:gd name="T36" fmla="*/ 35 w 82"/>
                <a:gd name="T37" fmla="*/ 95 h 101"/>
                <a:gd name="T38" fmla="*/ 39 w 82"/>
                <a:gd name="T39" fmla="*/ 94 h 101"/>
                <a:gd name="T40" fmla="*/ 44 w 82"/>
                <a:gd name="T41" fmla="*/ 100 h 101"/>
                <a:gd name="T42" fmla="*/ 51 w 82"/>
                <a:gd name="T43" fmla="*/ 100 h 101"/>
                <a:gd name="T44" fmla="*/ 55 w 82"/>
                <a:gd name="T45" fmla="*/ 98 h 101"/>
                <a:gd name="T46" fmla="*/ 59 w 82"/>
                <a:gd name="T47" fmla="*/ 97 h 101"/>
                <a:gd name="T48" fmla="*/ 69 w 82"/>
                <a:gd name="T49" fmla="*/ 94 h 101"/>
                <a:gd name="T50" fmla="*/ 69 w 82"/>
                <a:gd name="T51" fmla="*/ 91 h 101"/>
                <a:gd name="T52" fmla="*/ 66 w 82"/>
                <a:gd name="T53" fmla="*/ 90 h 101"/>
                <a:gd name="T54" fmla="*/ 61 w 82"/>
                <a:gd name="T55" fmla="*/ 83 h 101"/>
                <a:gd name="T56" fmla="*/ 59 w 82"/>
                <a:gd name="T57" fmla="*/ 80 h 101"/>
                <a:gd name="T58" fmla="*/ 56 w 82"/>
                <a:gd name="T59" fmla="*/ 78 h 101"/>
                <a:gd name="T60" fmla="*/ 59 w 82"/>
                <a:gd name="T61" fmla="*/ 75 h 101"/>
                <a:gd name="T62" fmla="*/ 61 w 82"/>
                <a:gd name="T63" fmla="*/ 67 h 101"/>
                <a:gd name="T64" fmla="*/ 62 w 82"/>
                <a:gd name="T65" fmla="*/ 64 h 101"/>
                <a:gd name="T66" fmla="*/ 65 w 82"/>
                <a:gd name="T67" fmla="*/ 62 h 101"/>
                <a:gd name="T68" fmla="*/ 65 w 82"/>
                <a:gd name="T69" fmla="*/ 58 h 101"/>
                <a:gd name="T70" fmla="*/ 67 w 82"/>
                <a:gd name="T71" fmla="*/ 55 h 101"/>
                <a:gd name="T72" fmla="*/ 71 w 82"/>
                <a:gd name="T73" fmla="*/ 52 h 101"/>
                <a:gd name="T74" fmla="*/ 72 w 82"/>
                <a:gd name="T75" fmla="*/ 45 h 101"/>
                <a:gd name="T76" fmla="*/ 72 w 82"/>
                <a:gd name="T77" fmla="*/ 42 h 101"/>
                <a:gd name="T78" fmla="*/ 74 w 82"/>
                <a:gd name="T79" fmla="*/ 37 h 101"/>
                <a:gd name="T80" fmla="*/ 79 w 82"/>
                <a:gd name="T81" fmla="*/ 29 h 101"/>
                <a:gd name="T82" fmla="*/ 82 w 82"/>
                <a:gd name="T83" fmla="*/ 27 h 101"/>
                <a:gd name="T84" fmla="*/ 79 w 82"/>
                <a:gd name="T85" fmla="*/ 23 h 101"/>
                <a:gd name="T86" fmla="*/ 76 w 82"/>
                <a:gd name="T87" fmla="*/ 17 h 101"/>
                <a:gd name="T88" fmla="*/ 76 w 82"/>
                <a:gd name="T89" fmla="*/ 11 h 101"/>
                <a:gd name="T90" fmla="*/ 75 w 82"/>
                <a:gd name="T91" fmla="*/ 9 h 101"/>
                <a:gd name="T92" fmla="*/ 74 w 82"/>
                <a:gd name="T93" fmla="*/ 5 h 101"/>
                <a:gd name="T94" fmla="*/ 68 w 82"/>
                <a:gd name="T95" fmla="*/ 0 h 101"/>
                <a:gd name="T96" fmla="*/ 64 w 82"/>
                <a:gd name="T97" fmla="*/ 2 h 101"/>
                <a:gd name="T98" fmla="*/ 60 w 82"/>
                <a:gd name="T99" fmla="*/ 5 h 101"/>
                <a:gd name="T100" fmla="*/ 56 w 82"/>
                <a:gd name="T101" fmla="*/ 5 h 101"/>
                <a:gd name="T102" fmla="*/ 46 w 82"/>
                <a:gd name="T103" fmla="*/ 5 h 101"/>
                <a:gd name="T104" fmla="*/ 17 w 82"/>
                <a:gd name="T105" fmla="*/ 5 h 101"/>
                <a:gd name="T106" fmla="*/ 16 w 82"/>
                <a:gd name="T107" fmla="*/ 14 h 101"/>
                <a:gd name="T108" fmla="*/ 13 w 82"/>
                <a:gd name="T109" fmla="*/ 16 h 101"/>
                <a:gd name="T110" fmla="*/ 11 w 82"/>
                <a:gd name="T111" fmla="*/ 18 h 101"/>
                <a:gd name="T112" fmla="*/ 11 w 82"/>
                <a:gd name="T113" fmla="*/ 32 h 101"/>
                <a:gd name="T114" fmla="*/ 11 w 82"/>
                <a:gd name="T115" fmla="*/ 37 h 101"/>
                <a:gd name="T116" fmla="*/ 6 w 82"/>
                <a:gd name="T117" fmla="*/ 3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2" h="101">
                  <a:moveTo>
                    <a:pt x="6" y="39"/>
                  </a:moveTo>
                  <a:cubicBezTo>
                    <a:pt x="6" y="39"/>
                    <a:pt x="6" y="40"/>
                    <a:pt x="6" y="41"/>
                  </a:cubicBezTo>
                  <a:cubicBezTo>
                    <a:pt x="5" y="42"/>
                    <a:pt x="4" y="42"/>
                    <a:pt x="4" y="43"/>
                  </a:cubicBezTo>
                  <a:cubicBezTo>
                    <a:pt x="4" y="45"/>
                    <a:pt x="2" y="47"/>
                    <a:pt x="2" y="49"/>
                  </a:cubicBezTo>
                  <a:cubicBezTo>
                    <a:pt x="2" y="50"/>
                    <a:pt x="3" y="51"/>
                    <a:pt x="2" y="51"/>
                  </a:cubicBezTo>
                  <a:cubicBezTo>
                    <a:pt x="2" y="52"/>
                    <a:pt x="0" y="53"/>
                    <a:pt x="1" y="53"/>
                  </a:cubicBezTo>
                  <a:cubicBezTo>
                    <a:pt x="4" y="53"/>
                    <a:pt x="3" y="57"/>
                    <a:pt x="4" y="58"/>
                  </a:cubicBezTo>
                  <a:cubicBezTo>
                    <a:pt x="4" y="59"/>
                    <a:pt x="5" y="59"/>
                    <a:pt x="6" y="60"/>
                  </a:cubicBezTo>
                  <a:cubicBezTo>
                    <a:pt x="6" y="61"/>
                    <a:pt x="6" y="62"/>
                    <a:pt x="6" y="63"/>
                  </a:cubicBezTo>
                  <a:cubicBezTo>
                    <a:pt x="7" y="65"/>
                    <a:pt x="9" y="66"/>
                    <a:pt x="9" y="68"/>
                  </a:cubicBezTo>
                  <a:cubicBezTo>
                    <a:pt x="9" y="69"/>
                    <a:pt x="8" y="74"/>
                    <a:pt x="9" y="74"/>
                  </a:cubicBezTo>
                  <a:cubicBezTo>
                    <a:pt x="12" y="74"/>
                    <a:pt x="13" y="75"/>
                    <a:pt x="15" y="76"/>
                  </a:cubicBezTo>
                  <a:cubicBezTo>
                    <a:pt x="17" y="77"/>
                    <a:pt x="16" y="80"/>
                    <a:pt x="18" y="81"/>
                  </a:cubicBezTo>
                  <a:cubicBezTo>
                    <a:pt x="19" y="82"/>
                    <a:pt x="22" y="82"/>
                    <a:pt x="22" y="84"/>
                  </a:cubicBezTo>
                  <a:cubicBezTo>
                    <a:pt x="22" y="86"/>
                    <a:pt x="25" y="87"/>
                    <a:pt x="26" y="88"/>
                  </a:cubicBezTo>
                  <a:cubicBezTo>
                    <a:pt x="26" y="89"/>
                    <a:pt x="26" y="90"/>
                    <a:pt x="26" y="91"/>
                  </a:cubicBezTo>
                  <a:cubicBezTo>
                    <a:pt x="27" y="91"/>
                    <a:pt x="28" y="92"/>
                    <a:pt x="28" y="92"/>
                  </a:cubicBezTo>
                  <a:cubicBezTo>
                    <a:pt x="29" y="93"/>
                    <a:pt x="30" y="95"/>
                    <a:pt x="32" y="96"/>
                  </a:cubicBezTo>
                  <a:cubicBezTo>
                    <a:pt x="33" y="97"/>
                    <a:pt x="33" y="93"/>
                    <a:pt x="35" y="95"/>
                  </a:cubicBezTo>
                  <a:cubicBezTo>
                    <a:pt x="37" y="96"/>
                    <a:pt x="37" y="94"/>
                    <a:pt x="39" y="94"/>
                  </a:cubicBezTo>
                  <a:cubicBezTo>
                    <a:pt x="41" y="95"/>
                    <a:pt x="42" y="98"/>
                    <a:pt x="44" y="100"/>
                  </a:cubicBezTo>
                  <a:cubicBezTo>
                    <a:pt x="46" y="95"/>
                    <a:pt x="49" y="101"/>
                    <a:pt x="51" y="100"/>
                  </a:cubicBezTo>
                  <a:cubicBezTo>
                    <a:pt x="52" y="99"/>
                    <a:pt x="53" y="98"/>
                    <a:pt x="55" y="98"/>
                  </a:cubicBezTo>
                  <a:cubicBezTo>
                    <a:pt x="56" y="98"/>
                    <a:pt x="58" y="98"/>
                    <a:pt x="59" y="97"/>
                  </a:cubicBezTo>
                  <a:cubicBezTo>
                    <a:pt x="61" y="93"/>
                    <a:pt x="65" y="91"/>
                    <a:pt x="69" y="94"/>
                  </a:cubicBezTo>
                  <a:cubicBezTo>
                    <a:pt x="69" y="93"/>
                    <a:pt x="69" y="92"/>
                    <a:pt x="69" y="91"/>
                  </a:cubicBezTo>
                  <a:cubicBezTo>
                    <a:pt x="69" y="90"/>
                    <a:pt x="66" y="90"/>
                    <a:pt x="66" y="90"/>
                  </a:cubicBezTo>
                  <a:cubicBezTo>
                    <a:pt x="64" y="88"/>
                    <a:pt x="63" y="85"/>
                    <a:pt x="61" y="83"/>
                  </a:cubicBezTo>
                  <a:cubicBezTo>
                    <a:pt x="60" y="82"/>
                    <a:pt x="60" y="81"/>
                    <a:pt x="59" y="80"/>
                  </a:cubicBezTo>
                  <a:cubicBezTo>
                    <a:pt x="58" y="79"/>
                    <a:pt x="57" y="79"/>
                    <a:pt x="56" y="78"/>
                  </a:cubicBezTo>
                  <a:cubicBezTo>
                    <a:pt x="53" y="75"/>
                    <a:pt x="59" y="75"/>
                    <a:pt x="59" y="75"/>
                  </a:cubicBezTo>
                  <a:cubicBezTo>
                    <a:pt x="61" y="74"/>
                    <a:pt x="60" y="69"/>
                    <a:pt x="61" y="67"/>
                  </a:cubicBezTo>
                  <a:cubicBezTo>
                    <a:pt x="61" y="66"/>
                    <a:pt x="61" y="64"/>
                    <a:pt x="62" y="64"/>
                  </a:cubicBezTo>
                  <a:cubicBezTo>
                    <a:pt x="63" y="63"/>
                    <a:pt x="65" y="63"/>
                    <a:pt x="65" y="62"/>
                  </a:cubicBezTo>
                  <a:cubicBezTo>
                    <a:pt x="65" y="61"/>
                    <a:pt x="65" y="60"/>
                    <a:pt x="65" y="58"/>
                  </a:cubicBezTo>
                  <a:cubicBezTo>
                    <a:pt x="65" y="57"/>
                    <a:pt x="66" y="56"/>
                    <a:pt x="67" y="55"/>
                  </a:cubicBezTo>
                  <a:cubicBezTo>
                    <a:pt x="68" y="53"/>
                    <a:pt x="70" y="54"/>
                    <a:pt x="71" y="52"/>
                  </a:cubicBezTo>
                  <a:cubicBezTo>
                    <a:pt x="71" y="50"/>
                    <a:pt x="72" y="48"/>
                    <a:pt x="72" y="45"/>
                  </a:cubicBezTo>
                  <a:cubicBezTo>
                    <a:pt x="72" y="44"/>
                    <a:pt x="72" y="43"/>
                    <a:pt x="72" y="42"/>
                  </a:cubicBezTo>
                  <a:cubicBezTo>
                    <a:pt x="72" y="40"/>
                    <a:pt x="74" y="38"/>
                    <a:pt x="74" y="37"/>
                  </a:cubicBezTo>
                  <a:cubicBezTo>
                    <a:pt x="74" y="33"/>
                    <a:pt x="75" y="30"/>
                    <a:pt x="79" y="29"/>
                  </a:cubicBezTo>
                  <a:cubicBezTo>
                    <a:pt x="80" y="29"/>
                    <a:pt x="81" y="29"/>
                    <a:pt x="82" y="27"/>
                  </a:cubicBezTo>
                  <a:cubicBezTo>
                    <a:pt x="82" y="26"/>
                    <a:pt x="80" y="24"/>
                    <a:pt x="79" y="23"/>
                  </a:cubicBezTo>
                  <a:cubicBezTo>
                    <a:pt x="77" y="21"/>
                    <a:pt x="76" y="19"/>
                    <a:pt x="76" y="17"/>
                  </a:cubicBezTo>
                  <a:cubicBezTo>
                    <a:pt x="76" y="16"/>
                    <a:pt x="75" y="11"/>
                    <a:pt x="76" y="11"/>
                  </a:cubicBezTo>
                  <a:cubicBezTo>
                    <a:pt x="77" y="10"/>
                    <a:pt x="76" y="10"/>
                    <a:pt x="75" y="9"/>
                  </a:cubicBezTo>
                  <a:cubicBezTo>
                    <a:pt x="74" y="8"/>
                    <a:pt x="74" y="7"/>
                    <a:pt x="74" y="5"/>
                  </a:cubicBezTo>
                  <a:cubicBezTo>
                    <a:pt x="72" y="3"/>
                    <a:pt x="69" y="2"/>
                    <a:pt x="68" y="0"/>
                  </a:cubicBezTo>
                  <a:cubicBezTo>
                    <a:pt x="67" y="0"/>
                    <a:pt x="65" y="1"/>
                    <a:pt x="64" y="2"/>
                  </a:cubicBezTo>
                  <a:cubicBezTo>
                    <a:pt x="63" y="5"/>
                    <a:pt x="61" y="3"/>
                    <a:pt x="60" y="5"/>
                  </a:cubicBezTo>
                  <a:cubicBezTo>
                    <a:pt x="59" y="9"/>
                    <a:pt x="58" y="5"/>
                    <a:pt x="56" y="5"/>
                  </a:cubicBezTo>
                  <a:cubicBezTo>
                    <a:pt x="52" y="5"/>
                    <a:pt x="49" y="5"/>
                    <a:pt x="46" y="5"/>
                  </a:cubicBezTo>
                  <a:cubicBezTo>
                    <a:pt x="37" y="5"/>
                    <a:pt x="27" y="5"/>
                    <a:pt x="17" y="5"/>
                  </a:cubicBezTo>
                  <a:cubicBezTo>
                    <a:pt x="15" y="5"/>
                    <a:pt x="16" y="12"/>
                    <a:pt x="16" y="14"/>
                  </a:cubicBezTo>
                  <a:cubicBezTo>
                    <a:pt x="16" y="16"/>
                    <a:pt x="15" y="16"/>
                    <a:pt x="13" y="16"/>
                  </a:cubicBezTo>
                  <a:cubicBezTo>
                    <a:pt x="10" y="16"/>
                    <a:pt x="11" y="16"/>
                    <a:pt x="11" y="18"/>
                  </a:cubicBezTo>
                  <a:cubicBezTo>
                    <a:pt x="11" y="23"/>
                    <a:pt x="11" y="27"/>
                    <a:pt x="11" y="32"/>
                  </a:cubicBezTo>
                  <a:cubicBezTo>
                    <a:pt x="11" y="34"/>
                    <a:pt x="11" y="36"/>
                    <a:pt x="11" y="37"/>
                  </a:cubicBezTo>
                  <a:cubicBezTo>
                    <a:pt x="11" y="39"/>
                    <a:pt x="7" y="38"/>
                    <a:pt x="6" y="39"/>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45" name="Freeform 745"/>
            <p:cNvSpPr/>
            <p:nvPr/>
          </p:nvSpPr>
          <p:spPr bwMode="auto">
            <a:xfrm>
              <a:off x="13356248" y="8182530"/>
              <a:ext cx="299364" cy="270773"/>
            </a:xfrm>
            <a:custGeom>
              <a:avLst/>
              <a:gdLst>
                <a:gd name="T0" fmla="*/ 3 w 32"/>
                <a:gd name="T1" fmla="*/ 19 h 29"/>
                <a:gd name="T2" fmla="*/ 7 w 32"/>
                <a:gd name="T3" fmla="*/ 20 h 29"/>
                <a:gd name="T4" fmla="*/ 7 w 32"/>
                <a:gd name="T5" fmla="*/ 17 h 29"/>
                <a:gd name="T6" fmla="*/ 10 w 32"/>
                <a:gd name="T7" fmla="*/ 19 h 29"/>
                <a:gd name="T8" fmla="*/ 12 w 32"/>
                <a:gd name="T9" fmla="*/ 18 h 29"/>
                <a:gd name="T10" fmla="*/ 14 w 32"/>
                <a:gd name="T11" fmla="*/ 18 h 29"/>
                <a:gd name="T12" fmla="*/ 29 w 32"/>
                <a:gd name="T13" fmla="*/ 29 h 29"/>
                <a:gd name="T14" fmla="*/ 32 w 32"/>
                <a:gd name="T15" fmla="*/ 27 h 29"/>
                <a:gd name="T16" fmla="*/ 24 w 32"/>
                <a:gd name="T17" fmla="*/ 19 h 29"/>
                <a:gd name="T18" fmla="*/ 19 w 32"/>
                <a:gd name="T19" fmla="*/ 16 h 29"/>
                <a:gd name="T20" fmla="*/ 17 w 32"/>
                <a:gd name="T21" fmla="*/ 14 h 29"/>
                <a:gd name="T22" fmla="*/ 17 w 32"/>
                <a:gd name="T23" fmla="*/ 16 h 29"/>
                <a:gd name="T24" fmla="*/ 16 w 32"/>
                <a:gd name="T25" fmla="*/ 14 h 29"/>
                <a:gd name="T26" fmla="*/ 14 w 32"/>
                <a:gd name="T27" fmla="*/ 9 h 29"/>
                <a:gd name="T28" fmla="*/ 10 w 32"/>
                <a:gd name="T29" fmla="*/ 0 h 29"/>
                <a:gd name="T30" fmla="*/ 2 w 32"/>
                <a:gd name="T31" fmla="*/ 7 h 29"/>
                <a:gd name="T32" fmla="*/ 1 w 32"/>
                <a:gd name="T33" fmla="*/ 13 h 29"/>
                <a:gd name="T34" fmla="*/ 0 w 32"/>
                <a:gd name="T35" fmla="*/ 20 h 29"/>
                <a:gd name="T36" fmla="*/ 3 w 32"/>
                <a:gd name="T3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29">
                  <a:moveTo>
                    <a:pt x="3" y="19"/>
                  </a:moveTo>
                  <a:cubicBezTo>
                    <a:pt x="4" y="19"/>
                    <a:pt x="6" y="21"/>
                    <a:pt x="7" y="20"/>
                  </a:cubicBezTo>
                  <a:cubicBezTo>
                    <a:pt x="7" y="19"/>
                    <a:pt x="6" y="17"/>
                    <a:pt x="7" y="17"/>
                  </a:cubicBezTo>
                  <a:cubicBezTo>
                    <a:pt x="9" y="17"/>
                    <a:pt x="9" y="19"/>
                    <a:pt x="10" y="19"/>
                  </a:cubicBezTo>
                  <a:cubicBezTo>
                    <a:pt x="11" y="19"/>
                    <a:pt x="12" y="18"/>
                    <a:pt x="12" y="18"/>
                  </a:cubicBezTo>
                  <a:cubicBezTo>
                    <a:pt x="13" y="17"/>
                    <a:pt x="14" y="18"/>
                    <a:pt x="14" y="18"/>
                  </a:cubicBezTo>
                  <a:cubicBezTo>
                    <a:pt x="22" y="18"/>
                    <a:pt x="25" y="24"/>
                    <a:pt x="29" y="29"/>
                  </a:cubicBezTo>
                  <a:cubicBezTo>
                    <a:pt x="30" y="29"/>
                    <a:pt x="31" y="28"/>
                    <a:pt x="32" y="27"/>
                  </a:cubicBezTo>
                  <a:cubicBezTo>
                    <a:pt x="29" y="25"/>
                    <a:pt x="26" y="22"/>
                    <a:pt x="24" y="19"/>
                  </a:cubicBezTo>
                  <a:cubicBezTo>
                    <a:pt x="23" y="17"/>
                    <a:pt x="21" y="17"/>
                    <a:pt x="19" y="16"/>
                  </a:cubicBezTo>
                  <a:cubicBezTo>
                    <a:pt x="18" y="16"/>
                    <a:pt x="18" y="14"/>
                    <a:pt x="17" y="14"/>
                  </a:cubicBezTo>
                  <a:cubicBezTo>
                    <a:pt x="16" y="14"/>
                    <a:pt x="17" y="15"/>
                    <a:pt x="17" y="16"/>
                  </a:cubicBezTo>
                  <a:cubicBezTo>
                    <a:pt x="17" y="16"/>
                    <a:pt x="16" y="14"/>
                    <a:pt x="16" y="14"/>
                  </a:cubicBezTo>
                  <a:cubicBezTo>
                    <a:pt x="15" y="12"/>
                    <a:pt x="14" y="11"/>
                    <a:pt x="14" y="9"/>
                  </a:cubicBezTo>
                  <a:cubicBezTo>
                    <a:pt x="13" y="6"/>
                    <a:pt x="13" y="3"/>
                    <a:pt x="10" y="0"/>
                  </a:cubicBezTo>
                  <a:cubicBezTo>
                    <a:pt x="9" y="4"/>
                    <a:pt x="4" y="4"/>
                    <a:pt x="2" y="7"/>
                  </a:cubicBezTo>
                  <a:cubicBezTo>
                    <a:pt x="1" y="9"/>
                    <a:pt x="2" y="11"/>
                    <a:pt x="1" y="13"/>
                  </a:cubicBezTo>
                  <a:cubicBezTo>
                    <a:pt x="0" y="15"/>
                    <a:pt x="0" y="17"/>
                    <a:pt x="0" y="20"/>
                  </a:cubicBezTo>
                  <a:cubicBezTo>
                    <a:pt x="1" y="19"/>
                    <a:pt x="2" y="19"/>
                    <a:pt x="3" y="19"/>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46" name="Freeform 746"/>
            <p:cNvSpPr/>
            <p:nvPr/>
          </p:nvSpPr>
          <p:spPr bwMode="auto">
            <a:xfrm>
              <a:off x="13200194" y="8313140"/>
              <a:ext cx="691083" cy="573398"/>
            </a:xfrm>
            <a:custGeom>
              <a:avLst/>
              <a:gdLst>
                <a:gd name="T0" fmla="*/ 70 w 74"/>
                <a:gd name="T1" fmla="*/ 38 h 61"/>
                <a:gd name="T2" fmla="*/ 57 w 74"/>
                <a:gd name="T3" fmla="*/ 33 h 61"/>
                <a:gd name="T4" fmla="*/ 51 w 74"/>
                <a:gd name="T5" fmla="*/ 29 h 61"/>
                <a:gd name="T6" fmla="*/ 48 w 74"/>
                <a:gd name="T7" fmla="*/ 24 h 61"/>
                <a:gd name="T8" fmla="*/ 51 w 74"/>
                <a:gd name="T9" fmla="*/ 20 h 61"/>
                <a:gd name="T10" fmla="*/ 45 w 74"/>
                <a:gd name="T11" fmla="*/ 23 h 61"/>
                <a:gd name="T12" fmla="*/ 44 w 74"/>
                <a:gd name="T13" fmla="*/ 18 h 61"/>
                <a:gd name="T14" fmla="*/ 44 w 74"/>
                <a:gd name="T15" fmla="*/ 12 h 61"/>
                <a:gd name="T16" fmla="*/ 37 w 74"/>
                <a:gd name="T17" fmla="*/ 5 h 61"/>
                <a:gd name="T18" fmla="*/ 28 w 74"/>
                <a:gd name="T19" fmla="*/ 4 h 61"/>
                <a:gd name="T20" fmla="*/ 24 w 74"/>
                <a:gd name="T21" fmla="*/ 5 h 61"/>
                <a:gd name="T22" fmla="*/ 21 w 74"/>
                <a:gd name="T23" fmla="*/ 5 h 61"/>
                <a:gd name="T24" fmla="*/ 18 w 74"/>
                <a:gd name="T25" fmla="*/ 5 h 61"/>
                <a:gd name="T26" fmla="*/ 17 w 74"/>
                <a:gd name="T27" fmla="*/ 8 h 61"/>
                <a:gd name="T28" fmla="*/ 15 w 74"/>
                <a:gd name="T29" fmla="*/ 13 h 61"/>
                <a:gd name="T30" fmla="*/ 12 w 74"/>
                <a:gd name="T31" fmla="*/ 14 h 61"/>
                <a:gd name="T32" fmla="*/ 10 w 74"/>
                <a:gd name="T33" fmla="*/ 18 h 61"/>
                <a:gd name="T34" fmla="*/ 10 w 74"/>
                <a:gd name="T35" fmla="*/ 23 h 61"/>
                <a:gd name="T36" fmla="*/ 5 w 74"/>
                <a:gd name="T37" fmla="*/ 34 h 61"/>
                <a:gd name="T38" fmla="*/ 1 w 74"/>
                <a:gd name="T39" fmla="*/ 35 h 61"/>
                <a:gd name="T40" fmla="*/ 2 w 74"/>
                <a:gd name="T41" fmla="*/ 38 h 61"/>
                <a:gd name="T42" fmla="*/ 9 w 74"/>
                <a:gd name="T43" fmla="*/ 47 h 61"/>
                <a:gd name="T44" fmla="*/ 13 w 74"/>
                <a:gd name="T45" fmla="*/ 50 h 61"/>
                <a:gd name="T46" fmla="*/ 14 w 74"/>
                <a:gd name="T47" fmla="*/ 54 h 61"/>
                <a:gd name="T48" fmla="*/ 20 w 74"/>
                <a:gd name="T49" fmla="*/ 55 h 61"/>
                <a:gd name="T50" fmla="*/ 25 w 74"/>
                <a:gd name="T51" fmla="*/ 59 h 61"/>
                <a:gd name="T52" fmla="*/ 33 w 74"/>
                <a:gd name="T53" fmla="*/ 60 h 61"/>
                <a:gd name="T54" fmla="*/ 39 w 74"/>
                <a:gd name="T55" fmla="*/ 57 h 61"/>
                <a:gd name="T56" fmla="*/ 47 w 74"/>
                <a:gd name="T57" fmla="*/ 56 h 61"/>
                <a:gd name="T58" fmla="*/ 54 w 74"/>
                <a:gd name="T59" fmla="*/ 53 h 61"/>
                <a:gd name="T60" fmla="*/ 59 w 74"/>
                <a:gd name="T61" fmla="*/ 53 h 61"/>
                <a:gd name="T62" fmla="*/ 74 w 74"/>
                <a:gd name="T63" fmla="*/ 38 h 61"/>
                <a:gd name="T64" fmla="*/ 70 w 74"/>
                <a:gd name="T65"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 h="61">
                  <a:moveTo>
                    <a:pt x="70" y="38"/>
                  </a:moveTo>
                  <a:cubicBezTo>
                    <a:pt x="65" y="36"/>
                    <a:pt x="61" y="35"/>
                    <a:pt x="57" y="33"/>
                  </a:cubicBezTo>
                  <a:cubicBezTo>
                    <a:pt x="54" y="32"/>
                    <a:pt x="53" y="31"/>
                    <a:pt x="51" y="29"/>
                  </a:cubicBezTo>
                  <a:cubicBezTo>
                    <a:pt x="50" y="28"/>
                    <a:pt x="49" y="26"/>
                    <a:pt x="48" y="24"/>
                  </a:cubicBezTo>
                  <a:cubicBezTo>
                    <a:pt x="48" y="23"/>
                    <a:pt x="51" y="21"/>
                    <a:pt x="51" y="20"/>
                  </a:cubicBezTo>
                  <a:cubicBezTo>
                    <a:pt x="49" y="21"/>
                    <a:pt x="47" y="22"/>
                    <a:pt x="45" y="23"/>
                  </a:cubicBezTo>
                  <a:cubicBezTo>
                    <a:pt x="43" y="23"/>
                    <a:pt x="43" y="19"/>
                    <a:pt x="44" y="18"/>
                  </a:cubicBezTo>
                  <a:cubicBezTo>
                    <a:pt x="47" y="15"/>
                    <a:pt x="46" y="15"/>
                    <a:pt x="44" y="12"/>
                  </a:cubicBezTo>
                  <a:cubicBezTo>
                    <a:pt x="42" y="10"/>
                    <a:pt x="40" y="6"/>
                    <a:pt x="37" y="5"/>
                  </a:cubicBezTo>
                  <a:cubicBezTo>
                    <a:pt x="35" y="5"/>
                    <a:pt x="30" y="3"/>
                    <a:pt x="28" y="4"/>
                  </a:cubicBezTo>
                  <a:cubicBezTo>
                    <a:pt x="26" y="7"/>
                    <a:pt x="24" y="0"/>
                    <a:pt x="24" y="5"/>
                  </a:cubicBezTo>
                  <a:cubicBezTo>
                    <a:pt x="24" y="7"/>
                    <a:pt x="22" y="6"/>
                    <a:pt x="21" y="5"/>
                  </a:cubicBezTo>
                  <a:cubicBezTo>
                    <a:pt x="20" y="5"/>
                    <a:pt x="19" y="5"/>
                    <a:pt x="18" y="5"/>
                  </a:cubicBezTo>
                  <a:cubicBezTo>
                    <a:pt x="16" y="6"/>
                    <a:pt x="17" y="6"/>
                    <a:pt x="17" y="8"/>
                  </a:cubicBezTo>
                  <a:cubicBezTo>
                    <a:pt x="17" y="9"/>
                    <a:pt x="16" y="12"/>
                    <a:pt x="15" y="13"/>
                  </a:cubicBezTo>
                  <a:cubicBezTo>
                    <a:pt x="15" y="14"/>
                    <a:pt x="12" y="13"/>
                    <a:pt x="12" y="14"/>
                  </a:cubicBezTo>
                  <a:cubicBezTo>
                    <a:pt x="12" y="16"/>
                    <a:pt x="10" y="17"/>
                    <a:pt x="10" y="18"/>
                  </a:cubicBezTo>
                  <a:cubicBezTo>
                    <a:pt x="10" y="19"/>
                    <a:pt x="11" y="22"/>
                    <a:pt x="10" y="23"/>
                  </a:cubicBezTo>
                  <a:cubicBezTo>
                    <a:pt x="4" y="24"/>
                    <a:pt x="6" y="30"/>
                    <a:pt x="5" y="34"/>
                  </a:cubicBezTo>
                  <a:cubicBezTo>
                    <a:pt x="4" y="35"/>
                    <a:pt x="3" y="35"/>
                    <a:pt x="1" y="35"/>
                  </a:cubicBezTo>
                  <a:cubicBezTo>
                    <a:pt x="0" y="36"/>
                    <a:pt x="0" y="38"/>
                    <a:pt x="2" y="38"/>
                  </a:cubicBezTo>
                  <a:cubicBezTo>
                    <a:pt x="5" y="39"/>
                    <a:pt x="8" y="45"/>
                    <a:pt x="9" y="47"/>
                  </a:cubicBezTo>
                  <a:cubicBezTo>
                    <a:pt x="10" y="49"/>
                    <a:pt x="11" y="49"/>
                    <a:pt x="13" y="50"/>
                  </a:cubicBezTo>
                  <a:cubicBezTo>
                    <a:pt x="14" y="51"/>
                    <a:pt x="13" y="53"/>
                    <a:pt x="14" y="54"/>
                  </a:cubicBezTo>
                  <a:cubicBezTo>
                    <a:pt x="16" y="56"/>
                    <a:pt x="18" y="54"/>
                    <a:pt x="20" y="55"/>
                  </a:cubicBezTo>
                  <a:cubicBezTo>
                    <a:pt x="21" y="56"/>
                    <a:pt x="23" y="58"/>
                    <a:pt x="25" y="59"/>
                  </a:cubicBezTo>
                  <a:cubicBezTo>
                    <a:pt x="27" y="59"/>
                    <a:pt x="31" y="61"/>
                    <a:pt x="33" y="60"/>
                  </a:cubicBezTo>
                  <a:cubicBezTo>
                    <a:pt x="35" y="58"/>
                    <a:pt x="36" y="56"/>
                    <a:pt x="39" y="57"/>
                  </a:cubicBezTo>
                  <a:cubicBezTo>
                    <a:pt x="42" y="58"/>
                    <a:pt x="45" y="57"/>
                    <a:pt x="47" y="56"/>
                  </a:cubicBezTo>
                  <a:cubicBezTo>
                    <a:pt x="49" y="54"/>
                    <a:pt x="51" y="53"/>
                    <a:pt x="54" y="53"/>
                  </a:cubicBezTo>
                  <a:cubicBezTo>
                    <a:pt x="55" y="53"/>
                    <a:pt x="59" y="53"/>
                    <a:pt x="59" y="53"/>
                  </a:cubicBezTo>
                  <a:cubicBezTo>
                    <a:pt x="64" y="48"/>
                    <a:pt x="69" y="43"/>
                    <a:pt x="74" y="38"/>
                  </a:cubicBezTo>
                  <a:cubicBezTo>
                    <a:pt x="73" y="38"/>
                    <a:pt x="71" y="38"/>
                    <a:pt x="70" y="38"/>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47" name="Freeform 747"/>
            <p:cNvSpPr/>
            <p:nvPr/>
          </p:nvSpPr>
          <p:spPr bwMode="auto">
            <a:xfrm>
              <a:off x="13235227" y="8481973"/>
              <a:ext cx="812103" cy="777272"/>
            </a:xfrm>
            <a:custGeom>
              <a:avLst/>
              <a:gdLst>
                <a:gd name="T0" fmla="*/ 86 w 87"/>
                <a:gd name="T1" fmla="*/ 1 h 83"/>
                <a:gd name="T2" fmla="*/ 83 w 87"/>
                <a:gd name="T3" fmla="*/ 0 h 83"/>
                <a:gd name="T4" fmla="*/ 79 w 87"/>
                <a:gd name="T5" fmla="*/ 3 h 83"/>
                <a:gd name="T6" fmla="*/ 71 w 87"/>
                <a:gd name="T7" fmla="*/ 3 h 83"/>
                <a:gd name="T8" fmla="*/ 69 w 87"/>
                <a:gd name="T9" fmla="*/ 4 h 83"/>
                <a:gd name="T10" fmla="*/ 68 w 87"/>
                <a:gd name="T11" fmla="*/ 3 h 83"/>
                <a:gd name="T12" fmla="*/ 63 w 87"/>
                <a:gd name="T13" fmla="*/ 6 h 83"/>
                <a:gd name="T14" fmla="*/ 58 w 87"/>
                <a:gd name="T15" fmla="*/ 5 h 83"/>
                <a:gd name="T16" fmla="*/ 53 w 87"/>
                <a:gd name="T17" fmla="*/ 7 h 83"/>
                <a:gd name="T18" fmla="*/ 47 w 87"/>
                <a:gd name="T19" fmla="*/ 2 h 83"/>
                <a:gd name="T20" fmla="*/ 44 w 87"/>
                <a:gd name="T21" fmla="*/ 6 h 83"/>
                <a:gd name="T22" fmla="*/ 48 w 87"/>
                <a:gd name="T23" fmla="*/ 12 h 83"/>
                <a:gd name="T24" fmla="*/ 56 w 87"/>
                <a:gd name="T25" fmla="*/ 16 h 83"/>
                <a:gd name="T26" fmla="*/ 70 w 87"/>
                <a:gd name="T27" fmla="*/ 20 h 83"/>
                <a:gd name="T28" fmla="*/ 63 w 87"/>
                <a:gd name="T29" fmla="*/ 27 h 83"/>
                <a:gd name="T30" fmla="*/ 58 w 87"/>
                <a:gd name="T31" fmla="*/ 33 h 83"/>
                <a:gd name="T32" fmla="*/ 55 w 87"/>
                <a:gd name="T33" fmla="*/ 35 h 83"/>
                <a:gd name="T34" fmla="*/ 48 w 87"/>
                <a:gd name="T35" fmla="*/ 35 h 83"/>
                <a:gd name="T36" fmla="*/ 42 w 87"/>
                <a:gd name="T37" fmla="*/ 38 h 83"/>
                <a:gd name="T38" fmla="*/ 36 w 87"/>
                <a:gd name="T39" fmla="*/ 39 h 83"/>
                <a:gd name="T40" fmla="*/ 32 w 87"/>
                <a:gd name="T41" fmla="*/ 39 h 83"/>
                <a:gd name="T42" fmla="*/ 26 w 87"/>
                <a:gd name="T43" fmla="*/ 42 h 83"/>
                <a:gd name="T44" fmla="*/ 21 w 87"/>
                <a:gd name="T45" fmla="*/ 41 h 83"/>
                <a:gd name="T46" fmla="*/ 16 w 87"/>
                <a:gd name="T47" fmla="*/ 37 h 83"/>
                <a:gd name="T48" fmla="*/ 11 w 87"/>
                <a:gd name="T49" fmla="*/ 37 h 83"/>
                <a:gd name="T50" fmla="*/ 7 w 87"/>
                <a:gd name="T51" fmla="*/ 34 h 83"/>
                <a:gd name="T52" fmla="*/ 0 w 87"/>
                <a:gd name="T53" fmla="*/ 39 h 83"/>
                <a:gd name="T54" fmla="*/ 3 w 87"/>
                <a:gd name="T55" fmla="*/ 41 h 83"/>
                <a:gd name="T56" fmla="*/ 4 w 87"/>
                <a:gd name="T57" fmla="*/ 45 h 83"/>
                <a:gd name="T58" fmla="*/ 3 w 87"/>
                <a:gd name="T59" fmla="*/ 54 h 83"/>
                <a:gd name="T60" fmla="*/ 0 w 87"/>
                <a:gd name="T61" fmla="*/ 58 h 83"/>
                <a:gd name="T62" fmla="*/ 3 w 87"/>
                <a:gd name="T63" fmla="*/ 60 h 83"/>
                <a:gd name="T64" fmla="*/ 1 w 87"/>
                <a:gd name="T65" fmla="*/ 65 h 83"/>
                <a:gd name="T66" fmla="*/ 4 w 87"/>
                <a:gd name="T67" fmla="*/ 66 h 83"/>
                <a:gd name="T68" fmla="*/ 15 w 87"/>
                <a:gd name="T69" fmla="*/ 73 h 83"/>
                <a:gd name="T70" fmla="*/ 19 w 87"/>
                <a:gd name="T71" fmla="*/ 77 h 83"/>
                <a:gd name="T72" fmla="*/ 26 w 87"/>
                <a:gd name="T73" fmla="*/ 83 h 83"/>
                <a:gd name="T74" fmla="*/ 30 w 87"/>
                <a:gd name="T75" fmla="*/ 76 h 83"/>
                <a:gd name="T76" fmla="*/ 33 w 87"/>
                <a:gd name="T77" fmla="*/ 72 h 83"/>
                <a:gd name="T78" fmla="*/ 35 w 87"/>
                <a:gd name="T79" fmla="*/ 69 h 83"/>
                <a:gd name="T80" fmla="*/ 40 w 87"/>
                <a:gd name="T81" fmla="*/ 65 h 83"/>
                <a:gd name="T82" fmla="*/ 59 w 87"/>
                <a:gd name="T83" fmla="*/ 48 h 83"/>
                <a:gd name="T84" fmla="*/ 77 w 87"/>
                <a:gd name="T85" fmla="*/ 24 h 83"/>
                <a:gd name="T86" fmla="*/ 84 w 87"/>
                <a:gd name="T87" fmla="*/ 14 h 83"/>
                <a:gd name="T88" fmla="*/ 86 w 87"/>
                <a:gd name="T89" fmla="*/ 7 h 83"/>
                <a:gd name="T90" fmla="*/ 86 w 87"/>
                <a:gd name="T91" fmla="*/ 1 h 83"/>
                <a:gd name="T92" fmla="*/ 86 w 87"/>
                <a:gd name="T93" fmla="*/ 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7" h="83">
                  <a:moveTo>
                    <a:pt x="86" y="1"/>
                  </a:moveTo>
                  <a:cubicBezTo>
                    <a:pt x="87" y="0"/>
                    <a:pt x="84" y="0"/>
                    <a:pt x="83" y="0"/>
                  </a:cubicBezTo>
                  <a:cubicBezTo>
                    <a:pt x="82" y="1"/>
                    <a:pt x="81" y="2"/>
                    <a:pt x="79" y="3"/>
                  </a:cubicBezTo>
                  <a:cubicBezTo>
                    <a:pt x="77" y="3"/>
                    <a:pt x="74" y="3"/>
                    <a:pt x="71" y="3"/>
                  </a:cubicBezTo>
                  <a:cubicBezTo>
                    <a:pt x="71" y="4"/>
                    <a:pt x="70" y="4"/>
                    <a:pt x="69" y="4"/>
                  </a:cubicBezTo>
                  <a:cubicBezTo>
                    <a:pt x="68" y="4"/>
                    <a:pt x="68" y="3"/>
                    <a:pt x="68" y="3"/>
                  </a:cubicBezTo>
                  <a:cubicBezTo>
                    <a:pt x="66" y="4"/>
                    <a:pt x="65" y="6"/>
                    <a:pt x="63" y="6"/>
                  </a:cubicBezTo>
                  <a:cubicBezTo>
                    <a:pt x="61" y="6"/>
                    <a:pt x="61" y="5"/>
                    <a:pt x="58" y="5"/>
                  </a:cubicBezTo>
                  <a:cubicBezTo>
                    <a:pt x="57" y="6"/>
                    <a:pt x="55" y="8"/>
                    <a:pt x="53" y="7"/>
                  </a:cubicBezTo>
                  <a:cubicBezTo>
                    <a:pt x="50" y="6"/>
                    <a:pt x="49" y="5"/>
                    <a:pt x="47" y="2"/>
                  </a:cubicBezTo>
                  <a:cubicBezTo>
                    <a:pt x="47" y="3"/>
                    <a:pt x="44" y="5"/>
                    <a:pt x="44" y="6"/>
                  </a:cubicBezTo>
                  <a:cubicBezTo>
                    <a:pt x="45" y="8"/>
                    <a:pt x="46" y="10"/>
                    <a:pt x="48" y="12"/>
                  </a:cubicBezTo>
                  <a:cubicBezTo>
                    <a:pt x="50" y="14"/>
                    <a:pt x="53" y="15"/>
                    <a:pt x="56" y="16"/>
                  </a:cubicBezTo>
                  <a:cubicBezTo>
                    <a:pt x="61" y="18"/>
                    <a:pt x="65" y="20"/>
                    <a:pt x="70" y="20"/>
                  </a:cubicBezTo>
                  <a:cubicBezTo>
                    <a:pt x="68" y="22"/>
                    <a:pt x="65" y="25"/>
                    <a:pt x="63" y="27"/>
                  </a:cubicBezTo>
                  <a:cubicBezTo>
                    <a:pt x="61" y="29"/>
                    <a:pt x="59" y="31"/>
                    <a:pt x="58" y="33"/>
                  </a:cubicBezTo>
                  <a:cubicBezTo>
                    <a:pt x="57" y="33"/>
                    <a:pt x="56" y="35"/>
                    <a:pt x="55" y="35"/>
                  </a:cubicBezTo>
                  <a:cubicBezTo>
                    <a:pt x="53" y="36"/>
                    <a:pt x="50" y="34"/>
                    <a:pt x="48" y="35"/>
                  </a:cubicBezTo>
                  <a:cubicBezTo>
                    <a:pt x="46" y="35"/>
                    <a:pt x="44" y="37"/>
                    <a:pt x="42" y="38"/>
                  </a:cubicBezTo>
                  <a:cubicBezTo>
                    <a:pt x="40" y="39"/>
                    <a:pt x="38" y="40"/>
                    <a:pt x="36" y="39"/>
                  </a:cubicBezTo>
                  <a:cubicBezTo>
                    <a:pt x="35" y="39"/>
                    <a:pt x="33" y="38"/>
                    <a:pt x="32" y="39"/>
                  </a:cubicBezTo>
                  <a:cubicBezTo>
                    <a:pt x="29" y="41"/>
                    <a:pt x="29" y="43"/>
                    <a:pt x="26" y="42"/>
                  </a:cubicBezTo>
                  <a:cubicBezTo>
                    <a:pt x="24" y="41"/>
                    <a:pt x="22" y="41"/>
                    <a:pt x="21" y="41"/>
                  </a:cubicBezTo>
                  <a:cubicBezTo>
                    <a:pt x="19" y="40"/>
                    <a:pt x="17" y="38"/>
                    <a:pt x="16" y="37"/>
                  </a:cubicBezTo>
                  <a:cubicBezTo>
                    <a:pt x="15" y="37"/>
                    <a:pt x="12" y="38"/>
                    <a:pt x="11" y="37"/>
                  </a:cubicBezTo>
                  <a:cubicBezTo>
                    <a:pt x="10" y="36"/>
                    <a:pt x="8" y="34"/>
                    <a:pt x="7" y="34"/>
                  </a:cubicBezTo>
                  <a:cubicBezTo>
                    <a:pt x="3" y="35"/>
                    <a:pt x="2" y="36"/>
                    <a:pt x="0" y="39"/>
                  </a:cubicBezTo>
                  <a:cubicBezTo>
                    <a:pt x="0" y="40"/>
                    <a:pt x="3" y="40"/>
                    <a:pt x="3" y="41"/>
                  </a:cubicBezTo>
                  <a:cubicBezTo>
                    <a:pt x="3" y="43"/>
                    <a:pt x="3" y="44"/>
                    <a:pt x="4" y="45"/>
                  </a:cubicBezTo>
                  <a:cubicBezTo>
                    <a:pt x="6" y="47"/>
                    <a:pt x="5" y="52"/>
                    <a:pt x="3" y="54"/>
                  </a:cubicBezTo>
                  <a:cubicBezTo>
                    <a:pt x="2" y="55"/>
                    <a:pt x="1" y="56"/>
                    <a:pt x="0" y="58"/>
                  </a:cubicBezTo>
                  <a:cubicBezTo>
                    <a:pt x="0" y="61"/>
                    <a:pt x="2" y="59"/>
                    <a:pt x="3" y="60"/>
                  </a:cubicBezTo>
                  <a:cubicBezTo>
                    <a:pt x="3" y="60"/>
                    <a:pt x="0" y="64"/>
                    <a:pt x="1" y="65"/>
                  </a:cubicBezTo>
                  <a:cubicBezTo>
                    <a:pt x="2" y="65"/>
                    <a:pt x="3" y="66"/>
                    <a:pt x="4" y="66"/>
                  </a:cubicBezTo>
                  <a:cubicBezTo>
                    <a:pt x="8" y="69"/>
                    <a:pt x="12" y="71"/>
                    <a:pt x="15" y="73"/>
                  </a:cubicBezTo>
                  <a:cubicBezTo>
                    <a:pt x="18" y="74"/>
                    <a:pt x="19" y="74"/>
                    <a:pt x="19" y="77"/>
                  </a:cubicBezTo>
                  <a:cubicBezTo>
                    <a:pt x="19" y="79"/>
                    <a:pt x="25" y="82"/>
                    <a:pt x="26" y="83"/>
                  </a:cubicBezTo>
                  <a:cubicBezTo>
                    <a:pt x="28" y="80"/>
                    <a:pt x="29" y="78"/>
                    <a:pt x="30" y="76"/>
                  </a:cubicBezTo>
                  <a:cubicBezTo>
                    <a:pt x="30" y="74"/>
                    <a:pt x="31" y="72"/>
                    <a:pt x="33" y="72"/>
                  </a:cubicBezTo>
                  <a:cubicBezTo>
                    <a:pt x="34" y="71"/>
                    <a:pt x="34" y="70"/>
                    <a:pt x="35" y="69"/>
                  </a:cubicBezTo>
                  <a:cubicBezTo>
                    <a:pt x="37" y="68"/>
                    <a:pt x="38" y="67"/>
                    <a:pt x="40" y="65"/>
                  </a:cubicBezTo>
                  <a:cubicBezTo>
                    <a:pt x="45" y="57"/>
                    <a:pt x="52" y="53"/>
                    <a:pt x="59" y="48"/>
                  </a:cubicBezTo>
                  <a:cubicBezTo>
                    <a:pt x="68" y="42"/>
                    <a:pt x="73" y="33"/>
                    <a:pt x="77" y="24"/>
                  </a:cubicBezTo>
                  <a:cubicBezTo>
                    <a:pt x="79" y="20"/>
                    <a:pt x="82" y="18"/>
                    <a:pt x="84" y="14"/>
                  </a:cubicBezTo>
                  <a:cubicBezTo>
                    <a:pt x="85" y="12"/>
                    <a:pt x="85" y="9"/>
                    <a:pt x="86" y="7"/>
                  </a:cubicBezTo>
                  <a:cubicBezTo>
                    <a:pt x="86" y="6"/>
                    <a:pt x="85" y="2"/>
                    <a:pt x="86" y="1"/>
                  </a:cubicBezTo>
                  <a:cubicBezTo>
                    <a:pt x="86" y="1"/>
                    <a:pt x="86" y="1"/>
                    <a:pt x="86"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48" name="Freeform 748"/>
            <p:cNvSpPr/>
            <p:nvPr/>
          </p:nvSpPr>
          <p:spPr bwMode="auto">
            <a:xfrm>
              <a:off x="13601471" y="8437375"/>
              <a:ext cx="82803" cy="101936"/>
            </a:xfrm>
            <a:custGeom>
              <a:avLst/>
              <a:gdLst>
                <a:gd name="T0" fmla="*/ 3 w 9"/>
                <a:gd name="T1" fmla="*/ 2 h 11"/>
                <a:gd name="T2" fmla="*/ 1 w 9"/>
                <a:gd name="T3" fmla="*/ 5 h 11"/>
                <a:gd name="T4" fmla="*/ 0 w 9"/>
                <a:gd name="T5" fmla="*/ 10 h 11"/>
                <a:gd name="T6" fmla="*/ 8 w 9"/>
                <a:gd name="T7" fmla="*/ 7 h 11"/>
                <a:gd name="T8" fmla="*/ 4 w 9"/>
                <a:gd name="T9" fmla="*/ 6 h 11"/>
                <a:gd name="T10" fmla="*/ 8 w 9"/>
                <a:gd name="T11" fmla="*/ 3 h 11"/>
                <a:gd name="T12" fmla="*/ 3 w 9"/>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9" h="11">
                  <a:moveTo>
                    <a:pt x="3" y="2"/>
                  </a:moveTo>
                  <a:cubicBezTo>
                    <a:pt x="2" y="3"/>
                    <a:pt x="1" y="4"/>
                    <a:pt x="1" y="5"/>
                  </a:cubicBezTo>
                  <a:cubicBezTo>
                    <a:pt x="0" y="5"/>
                    <a:pt x="0" y="9"/>
                    <a:pt x="0" y="10"/>
                  </a:cubicBezTo>
                  <a:cubicBezTo>
                    <a:pt x="2" y="11"/>
                    <a:pt x="7" y="7"/>
                    <a:pt x="8" y="7"/>
                  </a:cubicBezTo>
                  <a:cubicBezTo>
                    <a:pt x="8" y="6"/>
                    <a:pt x="5" y="5"/>
                    <a:pt x="4" y="6"/>
                  </a:cubicBezTo>
                  <a:cubicBezTo>
                    <a:pt x="5" y="5"/>
                    <a:pt x="9" y="4"/>
                    <a:pt x="8" y="3"/>
                  </a:cubicBezTo>
                  <a:cubicBezTo>
                    <a:pt x="7" y="0"/>
                    <a:pt x="5" y="0"/>
                    <a:pt x="3" y="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49" name="Freeform 749"/>
            <p:cNvSpPr/>
            <p:nvPr/>
          </p:nvSpPr>
          <p:spPr bwMode="auto">
            <a:xfrm>
              <a:off x="13040961" y="8848311"/>
              <a:ext cx="242036" cy="261215"/>
            </a:xfrm>
            <a:custGeom>
              <a:avLst/>
              <a:gdLst>
                <a:gd name="T0" fmla="*/ 22 w 26"/>
                <a:gd name="T1" fmla="*/ 18 h 28"/>
                <a:gd name="T2" fmla="*/ 25 w 26"/>
                <a:gd name="T3" fmla="*/ 14 h 28"/>
                <a:gd name="T4" fmla="*/ 26 w 26"/>
                <a:gd name="T5" fmla="*/ 8 h 28"/>
                <a:gd name="T6" fmla="*/ 24 w 26"/>
                <a:gd name="T7" fmla="*/ 3 h 28"/>
                <a:gd name="T8" fmla="*/ 21 w 26"/>
                <a:gd name="T9" fmla="*/ 0 h 28"/>
                <a:gd name="T10" fmla="*/ 16 w 26"/>
                <a:gd name="T11" fmla="*/ 1 h 28"/>
                <a:gd name="T12" fmla="*/ 12 w 26"/>
                <a:gd name="T13" fmla="*/ 3 h 28"/>
                <a:gd name="T14" fmla="*/ 6 w 26"/>
                <a:gd name="T15" fmla="*/ 2 h 28"/>
                <a:gd name="T16" fmla="*/ 7 w 26"/>
                <a:gd name="T17" fmla="*/ 8 h 28"/>
                <a:gd name="T18" fmla="*/ 6 w 26"/>
                <a:gd name="T19" fmla="*/ 12 h 28"/>
                <a:gd name="T20" fmla="*/ 2 w 26"/>
                <a:gd name="T21" fmla="*/ 16 h 28"/>
                <a:gd name="T22" fmla="*/ 0 w 26"/>
                <a:gd name="T23" fmla="*/ 22 h 28"/>
                <a:gd name="T24" fmla="*/ 0 w 26"/>
                <a:gd name="T25" fmla="*/ 27 h 28"/>
                <a:gd name="T26" fmla="*/ 4 w 26"/>
                <a:gd name="T27" fmla="*/ 26 h 28"/>
                <a:gd name="T28" fmla="*/ 11 w 26"/>
                <a:gd name="T29" fmla="*/ 25 h 28"/>
                <a:gd name="T30" fmla="*/ 14 w 26"/>
                <a:gd name="T31" fmla="*/ 20 h 28"/>
                <a:gd name="T32" fmla="*/ 21 w 26"/>
                <a:gd name="T33" fmla="*/ 20 h 28"/>
                <a:gd name="T34" fmla="*/ 22 w 26"/>
                <a:gd name="T35" fmla="*/ 18 h 28"/>
                <a:gd name="T36" fmla="*/ 22 w 26"/>
                <a:gd name="T37"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28">
                  <a:moveTo>
                    <a:pt x="22" y="18"/>
                  </a:moveTo>
                  <a:cubicBezTo>
                    <a:pt x="22" y="16"/>
                    <a:pt x="24" y="15"/>
                    <a:pt x="25" y="14"/>
                  </a:cubicBezTo>
                  <a:cubicBezTo>
                    <a:pt x="26" y="13"/>
                    <a:pt x="26" y="10"/>
                    <a:pt x="26" y="8"/>
                  </a:cubicBezTo>
                  <a:cubicBezTo>
                    <a:pt x="26" y="6"/>
                    <a:pt x="24" y="5"/>
                    <a:pt x="24" y="3"/>
                  </a:cubicBezTo>
                  <a:cubicBezTo>
                    <a:pt x="24" y="1"/>
                    <a:pt x="22" y="1"/>
                    <a:pt x="21" y="0"/>
                  </a:cubicBezTo>
                  <a:cubicBezTo>
                    <a:pt x="20" y="1"/>
                    <a:pt x="18" y="0"/>
                    <a:pt x="16" y="1"/>
                  </a:cubicBezTo>
                  <a:cubicBezTo>
                    <a:pt x="15" y="2"/>
                    <a:pt x="13" y="4"/>
                    <a:pt x="12" y="3"/>
                  </a:cubicBezTo>
                  <a:cubicBezTo>
                    <a:pt x="10" y="1"/>
                    <a:pt x="7" y="0"/>
                    <a:pt x="6" y="2"/>
                  </a:cubicBezTo>
                  <a:cubicBezTo>
                    <a:pt x="5" y="4"/>
                    <a:pt x="6" y="7"/>
                    <a:pt x="7" y="8"/>
                  </a:cubicBezTo>
                  <a:cubicBezTo>
                    <a:pt x="8" y="10"/>
                    <a:pt x="7" y="10"/>
                    <a:pt x="6" y="12"/>
                  </a:cubicBezTo>
                  <a:cubicBezTo>
                    <a:pt x="5" y="14"/>
                    <a:pt x="3" y="15"/>
                    <a:pt x="2" y="16"/>
                  </a:cubicBezTo>
                  <a:cubicBezTo>
                    <a:pt x="1" y="18"/>
                    <a:pt x="0" y="19"/>
                    <a:pt x="0" y="22"/>
                  </a:cubicBezTo>
                  <a:cubicBezTo>
                    <a:pt x="0" y="23"/>
                    <a:pt x="1" y="25"/>
                    <a:pt x="0" y="27"/>
                  </a:cubicBezTo>
                  <a:cubicBezTo>
                    <a:pt x="2" y="28"/>
                    <a:pt x="2" y="27"/>
                    <a:pt x="4" y="26"/>
                  </a:cubicBezTo>
                  <a:cubicBezTo>
                    <a:pt x="6" y="25"/>
                    <a:pt x="9" y="25"/>
                    <a:pt x="11" y="25"/>
                  </a:cubicBezTo>
                  <a:cubicBezTo>
                    <a:pt x="10" y="22"/>
                    <a:pt x="12" y="21"/>
                    <a:pt x="14" y="20"/>
                  </a:cubicBezTo>
                  <a:cubicBezTo>
                    <a:pt x="16" y="19"/>
                    <a:pt x="20" y="17"/>
                    <a:pt x="21" y="20"/>
                  </a:cubicBezTo>
                  <a:cubicBezTo>
                    <a:pt x="21" y="19"/>
                    <a:pt x="21" y="18"/>
                    <a:pt x="22" y="18"/>
                  </a:cubicBezTo>
                  <a:cubicBezTo>
                    <a:pt x="22" y="16"/>
                    <a:pt x="21" y="18"/>
                    <a:pt x="22" y="18"/>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50" name="Freeform 750"/>
            <p:cNvSpPr/>
            <p:nvPr/>
          </p:nvSpPr>
          <p:spPr bwMode="auto">
            <a:xfrm>
              <a:off x="13012297" y="9147751"/>
              <a:ext cx="92356" cy="92380"/>
            </a:xfrm>
            <a:custGeom>
              <a:avLst/>
              <a:gdLst>
                <a:gd name="T0" fmla="*/ 1 w 10"/>
                <a:gd name="T1" fmla="*/ 6 h 10"/>
                <a:gd name="T2" fmla="*/ 3 w 10"/>
                <a:gd name="T3" fmla="*/ 10 h 10"/>
                <a:gd name="T4" fmla="*/ 9 w 10"/>
                <a:gd name="T5" fmla="*/ 5 h 10"/>
                <a:gd name="T6" fmla="*/ 8 w 10"/>
                <a:gd name="T7" fmla="*/ 0 h 10"/>
                <a:gd name="T8" fmla="*/ 4 w 10"/>
                <a:gd name="T9" fmla="*/ 1 h 10"/>
                <a:gd name="T10" fmla="*/ 0 w 10"/>
                <a:gd name="T11" fmla="*/ 1 h 10"/>
                <a:gd name="T12" fmla="*/ 1 w 10"/>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1" y="6"/>
                  </a:moveTo>
                  <a:cubicBezTo>
                    <a:pt x="2" y="7"/>
                    <a:pt x="2" y="9"/>
                    <a:pt x="3" y="10"/>
                  </a:cubicBezTo>
                  <a:cubicBezTo>
                    <a:pt x="5" y="9"/>
                    <a:pt x="7" y="7"/>
                    <a:pt x="9" y="5"/>
                  </a:cubicBezTo>
                  <a:cubicBezTo>
                    <a:pt x="10" y="3"/>
                    <a:pt x="5" y="4"/>
                    <a:pt x="8" y="0"/>
                  </a:cubicBezTo>
                  <a:cubicBezTo>
                    <a:pt x="7" y="0"/>
                    <a:pt x="3" y="0"/>
                    <a:pt x="4" y="1"/>
                  </a:cubicBezTo>
                  <a:cubicBezTo>
                    <a:pt x="5" y="3"/>
                    <a:pt x="1" y="2"/>
                    <a:pt x="0" y="1"/>
                  </a:cubicBezTo>
                  <a:cubicBezTo>
                    <a:pt x="0" y="3"/>
                    <a:pt x="1" y="4"/>
                    <a:pt x="1" y="6"/>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51" name="Freeform 751"/>
            <p:cNvSpPr/>
            <p:nvPr/>
          </p:nvSpPr>
          <p:spPr bwMode="auto">
            <a:xfrm>
              <a:off x="13012297" y="9090413"/>
              <a:ext cx="101909" cy="86010"/>
            </a:xfrm>
            <a:custGeom>
              <a:avLst/>
              <a:gdLst>
                <a:gd name="T0" fmla="*/ 3 w 11"/>
                <a:gd name="T1" fmla="*/ 1 h 9"/>
                <a:gd name="T2" fmla="*/ 0 w 11"/>
                <a:gd name="T3" fmla="*/ 7 h 9"/>
                <a:gd name="T4" fmla="*/ 4 w 11"/>
                <a:gd name="T5" fmla="*/ 7 h 9"/>
                <a:gd name="T6" fmla="*/ 8 w 11"/>
                <a:gd name="T7" fmla="*/ 6 h 9"/>
                <a:gd name="T8" fmla="*/ 7 w 11"/>
                <a:gd name="T9" fmla="*/ 0 h 9"/>
                <a:gd name="T10" fmla="*/ 3 w 11"/>
                <a:gd name="T11" fmla="*/ 1 h 9"/>
                <a:gd name="T12" fmla="*/ 3 w 11"/>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3" y="1"/>
                  </a:moveTo>
                  <a:cubicBezTo>
                    <a:pt x="1" y="2"/>
                    <a:pt x="0" y="5"/>
                    <a:pt x="0" y="7"/>
                  </a:cubicBezTo>
                  <a:cubicBezTo>
                    <a:pt x="1" y="8"/>
                    <a:pt x="5" y="9"/>
                    <a:pt x="4" y="7"/>
                  </a:cubicBezTo>
                  <a:cubicBezTo>
                    <a:pt x="3" y="6"/>
                    <a:pt x="7" y="6"/>
                    <a:pt x="8" y="6"/>
                  </a:cubicBezTo>
                  <a:cubicBezTo>
                    <a:pt x="11" y="5"/>
                    <a:pt x="8" y="1"/>
                    <a:pt x="7" y="0"/>
                  </a:cubicBezTo>
                  <a:cubicBezTo>
                    <a:pt x="5" y="1"/>
                    <a:pt x="5" y="2"/>
                    <a:pt x="3" y="1"/>
                  </a:cubicBezTo>
                  <a:cubicBezTo>
                    <a:pt x="2" y="1"/>
                    <a:pt x="4" y="1"/>
                    <a:pt x="3"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52" name="Freeform 752"/>
            <p:cNvSpPr/>
            <p:nvPr/>
          </p:nvSpPr>
          <p:spPr bwMode="auto">
            <a:xfrm>
              <a:off x="13031406" y="9061741"/>
              <a:ext cx="503186" cy="544729"/>
            </a:xfrm>
            <a:custGeom>
              <a:avLst/>
              <a:gdLst>
                <a:gd name="T0" fmla="*/ 41 w 54"/>
                <a:gd name="T1" fmla="*/ 13 h 58"/>
                <a:gd name="T2" fmla="*/ 23 w 54"/>
                <a:gd name="T3" fmla="*/ 3 h 58"/>
                <a:gd name="T4" fmla="*/ 17 w 54"/>
                <a:gd name="T5" fmla="*/ 7 h 58"/>
                <a:gd name="T6" fmla="*/ 21 w 54"/>
                <a:gd name="T7" fmla="*/ 9 h 58"/>
                <a:gd name="T8" fmla="*/ 17 w 54"/>
                <a:gd name="T9" fmla="*/ 9 h 58"/>
                <a:gd name="T10" fmla="*/ 13 w 54"/>
                <a:gd name="T11" fmla="*/ 10 h 58"/>
                <a:gd name="T12" fmla="*/ 11 w 54"/>
                <a:gd name="T13" fmla="*/ 8 h 58"/>
                <a:gd name="T14" fmla="*/ 12 w 54"/>
                <a:gd name="T15" fmla="*/ 4 h 58"/>
                <a:gd name="T16" fmla="*/ 5 w 54"/>
                <a:gd name="T17" fmla="*/ 3 h 58"/>
                <a:gd name="T18" fmla="*/ 7 w 54"/>
                <a:gd name="T19" fmla="*/ 8 h 58"/>
                <a:gd name="T20" fmla="*/ 5 w 54"/>
                <a:gd name="T21" fmla="*/ 12 h 58"/>
                <a:gd name="T22" fmla="*/ 6 w 54"/>
                <a:gd name="T23" fmla="*/ 16 h 58"/>
                <a:gd name="T24" fmla="*/ 2 w 54"/>
                <a:gd name="T25" fmla="*/ 18 h 58"/>
                <a:gd name="T26" fmla="*/ 1 w 54"/>
                <a:gd name="T27" fmla="*/ 21 h 58"/>
                <a:gd name="T28" fmla="*/ 5 w 54"/>
                <a:gd name="T29" fmla="*/ 33 h 58"/>
                <a:gd name="T30" fmla="*/ 12 w 54"/>
                <a:gd name="T31" fmla="*/ 42 h 58"/>
                <a:gd name="T32" fmla="*/ 15 w 54"/>
                <a:gd name="T33" fmla="*/ 43 h 58"/>
                <a:gd name="T34" fmla="*/ 17 w 54"/>
                <a:gd name="T35" fmla="*/ 45 h 58"/>
                <a:gd name="T36" fmla="*/ 24 w 54"/>
                <a:gd name="T37" fmla="*/ 47 h 58"/>
                <a:gd name="T38" fmla="*/ 25 w 54"/>
                <a:gd name="T39" fmla="*/ 53 h 58"/>
                <a:gd name="T40" fmla="*/ 27 w 54"/>
                <a:gd name="T41" fmla="*/ 55 h 58"/>
                <a:gd name="T42" fmla="*/ 30 w 54"/>
                <a:gd name="T43" fmla="*/ 55 h 58"/>
                <a:gd name="T44" fmla="*/ 33 w 54"/>
                <a:gd name="T45" fmla="*/ 56 h 58"/>
                <a:gd name="T46" fmla="*/ 36 w 54"/>
                <a:gd name="T47" fmla="*/ 55 h 58"/>
                <a:gd name="T48" fmla="*/ 42 w 54"/>
                <a:gd name="T49" fmla="*/ 55 h 58"/>
                <a:gd name="T50" fmla="*/ 46 w 54"/>
                <a:gd name="T51" fmla="*/ 54 h 58"/>
                <a:gd name="T52" fmla="*/ 54 w 54"/>
                <a:gd name="T53" fmla="*/ 49 h 58"/>
                <a:gd name="T54" fmla="*/ 49 w 54"/>
                <a:gd name="T55" fmla="*/ 36 h 58"/>
                <a:gd name="T56" fmla="*/ 49 w 54"/>
                <a:gd name="T57" fmla="*/ 32 h 58"/>
                <a:gd name="T58" fmla="*/ 46 w 54"/>
                <a:gd name="T59" fmla="*/ 28 h 58"/>
                <a:gd name="T60" fmla="*/ 48 w 54"/>
                <a:gd name="T61" fmla="*/ 20 h 58"/>
                <a:gd name="T62" fmla="*/ 45 w 54"/>
                <a:gd name="T63" fmla="*/ 18 h 58"/>
                <a:gd name="T64" fmla="*/ 41 w 54"/>
                <a:gd name="T65" fmla="*/ 16 h 58"/>
                <a:gd name="T66" fmla="*/ 41 w 54"/>
                <a:gd name="T6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 h="58">
                  <a:moveTo>
                    <a:pt x="41" y="13"/>
                  </a:moveTo>
                  <a:cubicBezTo>
                    <a:pt x="35" y="9"/>
                    <a:pt x="29" y="6"/>
                    <a:pt x="23" y="3"/>
                  </a:cubicBezTo>
                  <a:cubicBezTo>
                    <a:pt x="22" y="5"/>
                    <a:pt x="19" y="7"/>
                    <a:pt x="17" y="7"/>
                  </a:cubicBezTo>
                  <a:cubicBezTo>
                    <a:pt x="17" y="7"/>
                    <a:pt x="21" y="8"/>
                    <a:pt x="21" y="9"/>
                  </a:cubicBezTo>
                  <a:cubicBezTo>
                    <a:pt x="20" y="10"/>
                    <a:pt x="18" y="9"/>
                    <a:pt x="17" y="9"/>
                  </a:cubicBezTo>
                  <a:cubicBezTo>
                    <a:pt x="15" y="8"/>
                    <a:pt x="15" y="9"/>
                    <a:pt x="13" y="10"/>
                  </a:cubicBezTo>
                  <a:cubicBezTo>
                    <a:pt x="13" y="10"/>
                    <a:pt x="11" y="9"/>
                    <a:pt x="11" y="8"/>
                  </a:cubicBezTo>
                  <a:cubicBezTo>
                    <a:pt x="10" y="7"/>
                    <a:pt x="11" y="5"/>
                    <a:pt x="12" y="4"/>
                  </a:cubicBezTo>
                  <a:cubicBezTo>
                    <a:pt x="13" y="0"/>
                    <a:pt x="7" y="2"/>
                    <a:pt x="5" y="3"/>
                  </a:cubicBezTo>
                  <a:cubicBezTo>
                    <a:pt x="6" y="4"/>
                    <a:pt x="8" y="7"/>
                    <a:pt x="7" y="8"/>
                  </a:cubicBezTo>
                  <a:cubicBezTo>
                    <a:pt x="7" y="9"/>
                    <a:pt x="3" y="12"/>
                    <a:pt x="5" y="12"/>
                  </a:cubicBezTo>
                  <a:cubicBezTo>
                    <a:pt x="8" y="13"/>
                    <a:pt x="7" y="14"/>
                    <a:pt x="6" y="16"/>
                  </a:cubicBezTo>
                  <a:cubicBezTo>
                    <a:pt x="5" y="16"/>
                    <a:pt x="3" y="17"/>
                    <a:pt x="2" y="18"/>
                  </a:cubicBezTo>
                  <a:cubicBezTo>
                    <a:pt x="0" y="19"/>
                    <a:pt x="1" y="19"/>
                    <a:pt x="1" y="21"/>
                  </a:cubicBezTo>
                  <a:cubicBezTo>
                    <a:pt x="2" y="26"/>
                    <a:pt x="4" y="29"/>
                    <a:pt x="5" y="33"/>
                  </a:cubicBezTo>
                  <a:cubicBezTo>
                    <a:pt x="5" y="38"/>
                    <a:pt x="9" y="40"/>
                    <a:pt x="12" y="42"/>
                  </a:cubicBezTo>
                  <a:cubicBezTo>
                    <a:pt x="13" y="43"/>
                    <a:pt x="14" y="43"/>
                    <a:pt x="15" y="43"/>
                  </a:cubicBezTo>
                  <a:cubicBezTo>
                    <a:pt x="16" y="43"/>
                    <a:pt x="16" y="44"/>
                    <a:pt x="17" y="45"/>
                  </a:cubicBezTo>
                  <a:cubicBezTo>
                    <a:pt x="19" y="45"/>
                    <a:pt x="22" y="45"/>
                    <a:pt x="24" y="47"/>
                  </a:cubicBezTo>
                  <a:cubicBezTo>
                    <a:pt x="25" y="48"/>
                    <a:pt x="25" y="51"/>
                    <a:pt x="25" y="53"/>
                  </a:cubicBezTo>
                  <a:cubicBezTo>
                    <a:pt x="26" y="54"/>
                    <a:pt x="25" y="55"/>
                    <a:pt x="27" y="55"/>
                  </a:cubicBezTo>
                  <a:cubicBezTo>
                    <a:pt x="28" y="55"/>
                    <a:pt x="29" y="55"/>
                    <a:pt x="30" y="55"/>
                  </a:cubicBezTo>
                  <a:cubicBezTo>
                    <a:pt x="31" y="55"/>
                    <a:pt x="32" y="55"/>
                    <a:pt x="33" y="56"/>
                  </a:cubicBezTo>
                  <a:cubicBezTo>
                    <a:pt x="34" y="57"/>
                    <a:pt x="35" y="56"/>
                    <a:pt x="36" y="55"/>
                  </a:cubicBezTo>
                  <a:cubicBezTo>
                    <a:pt x="38" y="54"/>
                    <a:pt x="40" y="58"/>
                    <a:pt x="42" y="55"/>
                  </a:cubicBezTo>
                  <a:cubicBezTo>
                    <a:pt x="42" y="53"/>
                    <a:pt x="45" y="54"/>
                    <a:pt x="46" y="54"/>
                  </a:cubicBezTo>
                  <a:cubicBezTo>
                    <a:pt x="49" y="53"/>
                    <a:pt x="51" y="51"/>
                    <a:pt x="54" y="49"/>
                  </a:cubicBezTo>
                  <a:cubicBezTo>
                    <a:pt x="49" y="46"/>
                    <a:pt x="49" y="42"/>
                    <a:pt x="49" y="36"/>
                  </a:cubicBezTo>
                  <a:cubicBezTo>
                    <a:pt x="48" y="35"/>
                    <a:pt x="50" y="33"/>
                    <a:pt x="49" y="32"/>
                  </a:cubicBezTo>
                  <a:cubicBezTo>
                    <a:pt x="48" y="31"/>
                    <a:pt x="46" y="30"/>
                    <a:pt x="46" y="28"/>
                  </a:cubicBezTo>
                  <a:cubicBezTo>
                    <a:pt x="46" y="27"/>
                    <a:pt x="48" y="20"/>
                    <a:pt x="48" y="20"/>
                  </a:cubicBezTo>
                  <a:cubicBezTo>
                    <a:pt x="47" y="20"/>
                    <a:pt x="46" y="19"/>
                    <a:pt x="45" y="18"/>
                  </a:cubicBezTo>
                  <a:cubicBezTo>
                    <a:pt x="44" y="17"/>
                    <a:pt x="43" y="17"/>
                    <a:pt x="41" y="16"/>
                  </a:cubicBezTo>
                  <a:cubicBezTo>
                    <a:pt x="41" y="15"/>
                    <a:pt x="41" y="14"/>
                    <a:pt x="41" y="13"/>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53" name="Freeform 753"/>
            <p:cNvSpPr/>
            <p:nvPr/>
          </p:nvSpPr>
          <p:spPr bwMode="auto">
            <a:xfrm>
              <a:off x="12117393" y="8931134"/>
              <a:ext cx="251592" cy="289887"/>
            </a:xfrm>
            <a:custGeom>
              <a:avLst/>
              <a:gdLst>
                <a:gd name="T0" fmla="*/ 15 w 27"/>
                <a:gd name="T1" fmla="*/ 29 h 31"/>
                <a:gd name="T2" fmla="*/ 15 w 27"/>
                <a:gd name="T3" fmla="*/ 24 h 31"/>
                <a:gd name="T4" fmla="*/ 17 w 27"/>
                <a:gd name="T5" fmla="*/ 24 h 31"/>
                <a:gd name="T6" fmla="*/ 19 w 27"/>
                <a:gd name="T7" fmla="*/ 21 h 31"/>
                <a:gd name="T8" fmla="*/ 21 w 27"/>
                <a:gd name="T9" fmla="*/ 24 h 31"/>
                <a:gd name="T10" fmla="*/ 24 w 27"/>
                <a:gd name="T11" fmla="*/ 23 h 31"/>
                <a:gd name="T12" fmla="*/ 26 w 27"/>
                <a:gd name="T13" fmla="*/ 24 h 31"/>
                <a:gd name="T14" fmla="*/ 26 w 27"/>
                <a:gd name="T15" fmla="*/ 21 h 31"/>
                <a:gd name="T16" fmla="*/ 26 w 27"/>
                <a:gd name="T17" fmla="*/ 14 h 31"/>
                <a:gd name="T18" fmla="*/ 25 w 27"/>
                <a:gd name="T19" fmla="*/ 11 h 31"/>
                <a:gd name="T20" fmla="*/ 26 w 27"/>
                <a:gd name="T21" fmla="*/ 6 h 31"/>
                <a:gd name="T22" fmla="*/ 21 w 27"/>
                <a:gd name="T23" fmla="*/ 4 h 31"/>
                <a:gd name="T24" fmla="*/ 19 w 27"/>
                <a:gd name="T25" fmla="*/ 0 h 31"/>
                <a:gd name="T26" fmla="*/ 14 w 27"/>
                <a:gd name="T27" fmla="*/ 0 h 31"/>
                <a:gd name="T28" fmla="*/ 11 w 27"/>
                <a:gd name="T29" fmla="*/ 7 h 31"/>
                <a:gd name="T30" fmla="*/ 5 w 27"/>
                <a:gd name="T31" fmla="*/ 7 h 31"/>
                <a:gd name="T32" fmla="*/ 4 w 27"/>
                <a:gd name="T33" fmla="*/ 7 h 31"/>
                <a:gd name="T34" fmla="*/ 4 w 27"/>
                <a:gd name="T35" fmla="*/ 10 h 31"/>
                <a:gd name="T36" fmla="*/ 0 w 27"/>
                <a:gd name="T37" fmla="*/ 16 h 31"/>
                <a:gd name="T38" fmla="*/ 4 w 27"/>
                <a:gd name="T39" fmla="*/ 23 h 31"/>
                <a:gd name="T40" fmla="*/ 9 w 27"/>
                <a:gd name="T41" fmla="*/ 28 h 31"/>
                <a:gd name="T42" fmla="*/ 11 w 27"/>
                <a:gd name="T43" fmla="*/ 31 h 31"/>
                <a:gd name="T44" fmla="*/ 15 w 27"/>
                <a:gd name="T45" fmla="*/ 29 h 31"/>
                <a:gd name="T46" fmla="*/ 15 w 27"/>
                <a:gd name="T4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31">
                  <a:moveTo>
                    <a:pt x="15" y="29"/>
                  </a:moveTo>
                  <a:cubicBezTo>
                    <a:pt x="15" y="28"/>
                    <a:pt x="13" y="24"/>
                    <a:pt x="15" y="24"/>
                  </a:cubicBezTo>
                  <a:cubicBezTo>
                    <a:pt x="15" y="24"/>
                    <a:pt x="17" y="24"/>
                    <a:pt x="17" y="24"/>
                  </a:cubicBezTo>
                  <a:cubicBezTo>
                    <a:pt x="18" y="23"/>
                    <a:pt x="18" y="21"/>
                    <a:pt x="19" y="21"/>
                  </a:cubicBezTo>
                  <a:cubicBezTo>
                    <a:pt x="20" y="22"/>
                    <a:pt x="21" y="23"/>
                    <a:pt x="21" y="24"/>
                  </a:cubicBezTo>
                  <a:cubicBezTo>
                    <a:pt x="22" y="25"/>
                    <a:pt x="22" y="23"/>
                    <a:pt x="24" y="23"/>
                  </a:cubicBezTo>
                  <a:cubicBezTo>
                    <a:pt x="24" y="23"/>
                    <a:pt x="26" y="25"/>
                    <a:pt x="26" y="24"/>
                  </a:cubicBezTo>
                  <a:cubicBezTo>
                    <a:pt x="26" y="23"/>
                    <a:pt x="26" y="22"/>
                    <a:pt x="26" y="21"/>
                  </a:cubicBezTo>
                  <a:cubicBezTo>
                    <a:pt x="27" y="19"/>
                    <a:pt x="27" y="16"/>
                    <a:pt x="26" y="14"/>
                  </a:cubicBezTo>
                  <a:cubicBezTo>
                    <a:pt x="25" y="13"/>
                    <a:pt x="25" y="12"/>
                    <a:pt x="25" y="11"/>
                  </a:cubicBezTo>
                  <a:cubicBezTo>
                    <a:pt x="25" y="9"/>
                    <a:pt x="27" y="8"/>
                    <a:pt x="26" y="6"/>
                  </a:cubicBezTo>
                  <a:cubicBezTo>
                    <a:pt x="25" y="3"/>
                    <a:pt x="21" y="7"/>
                    <a:pt x="21" y="4"/>
                  </a:cubicBezTo>
                  <a:cubicBezTo>
                    <a:pt x="21" y="2"/>
                    <a:pt x="22" y="0"/>
                    <a:pt x="19" y="0"/>
                  </a:cubicBezTo>
                  <a:cubicBezTo>
                    <a:pt x="18" y="0"/>
                    <a:pt x="16" y="0"/>
                    <a:pt x="14" y="0"/>
                  </a:cubicBezTo>
                  <a:cubicBezTo>
                    <a:pt x="10" y="0"/>
                    <a:pt x="15" y="7"/>
                    <a:pt x="11" y="7"/>
                  </a:cubicBezTo>
                  <a:cubicBezTo>
                    <a:pt x="9" y="7"/>
                    <a:pt x="7" y="7"/>
                    <a:pt x="5" y="7"/>
                  </a:cubicBezTo>
                  <a:cubicBezTo>
                    <a:pt x="4" y="7"/>
                    <a:pt x="4" y="7"/>
                    <a:pt x="4" y="7"/>
                  </a:cubicBezTo>
                  <a:cubicBezTo>
                    <a:pt x="2" y="9"/>
                    <a:pt x="4" y="9"/>
                    <a:pt x="4" y="10"/>
                  </a:cubicBezTo>
                  <a:cubicBezTo>
                    <a:pt x="4" y="12"/>
                    <a:pt x="0" y="14"/>
                    <a:pt x="0" y="16"/>
                  </a:cubicBezTo>
                  <a:cubicBezTo>
                    <a:pt x="1" y="18"/>
                    <a:pt x="3" y="21"/>
                    <a:pt x="4" y="23"/>
                  </a:cubicBezTo>
                  <a:cubicBezTo>
                    <a:pt x="6" y="24"/>
                    <a:pt x="7" y="26"/>
                    <a:pt x="9" y="28"/>
                  </a:cubicBezTo>
                  <a:cubicBezTo>
                    <a:pt x="10" y="29"/>
                    <a:pt x="11" y="30"/>
                    <a:pt x="11" y="31"/>
                  </a:cubicBezTo>
                  <a:cubicBezTo>
                    <a:pt x="12" y="30"/>
                    <a:pt x="14" y="30"/>
                    <a:pt x="15" y="29"/>
                  </a:cubicBezTo>
                  <a:cubicBezTo>
                    <a:pt x="15" y="29"/>
                    <a:pt x="14" y="30"/>
                    <a:pt x="15" y="29"/>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54" name="Freeform 754"/>
            <p:cNvSpPr/>
            <p:nvPr/>
          </p:nvSpPr>
          <p:spPr bwMode="auto">
            <a:xfrm>
              <a:off x="12133315" y="8931134"/>
              <a:ext cx="105096" cy="66896"/>
            </a:xfrm>
            <a:custGeom>
              <a:avLst/>
              <a:gdLst>
                <a:gd name="T0" fmla="*/ 11 w 11"/>
                <a:gd name="T1" fmla="*/ 7 h 7"/>
                <a:gd name="T2" fmla="*/ 11 w 11"/>
                <a:gd name="T3" fmla="*/ 0 h 7"/>
                <a:gd name="T4" fmla="*/ 3 w 11"/>
                <a:gd name="T5" fmla="*/ 1 h 7"/>
                <a:gd name="T6" fmla="*/ 0 w 11"/>
                <a:gd name="T7" fmla="*/ 4 h 7"/>
                <a:gd name="T8" fmla="*/ 2 w 11"/>
                <a:gd name="T9" fmla="*/ 7 h 7"/>
                <a:gd name="T10" fmla="*/ 11 w 11"/>
                <a:gd name="T11" fmla="*/ 7 h 7"/>
              </a:gdLst>
              <a:ahLst/>
              <a:cxnLst>
                <a:cxn ang="0">
                  <a:pos x="T0" y="T1"/>
                </a:cxn>
                <a:cxn ang="0">
                  <a:pos x="T2" y="T3"/>
                </a:cxn>
                <a:cxn ang="0">
                  <a:pos x="T4" y="T5"/>
                </a:cxn>
                <a:cxn ang="0">
                  <a:pos x="T6" y="T7"/>
                </a:cxn>
                <a:cxn ang="0">
                  <a:pos x="T8" y="T9"/>
                </a:cxn>
                <a:cxn ang="0">
                  <a:pos x="T10" y="T11"/>
                </a:cxn>
              </a:cxnLst>
              <a:rect l="0" t="0" r="r" b="b"/>
              <a:pathLst>
                <a:path w="11" h="7">
                  <a:moveTo>
                    <a:pt x="11" y="7"/>
                  </a:moveTo>
                  <a:cubicBezTo>
                    <a:pt x="11" y="5"/>
                    <a:pt x="11" y="2"/>
                    <a:pt x="11" y="0"/>
                  </a:cubicBezTo>
                  <a:cubicBezTo>
                    <a:pt x="8" y="0"/>
                    <a:pt x="6" y="1"/>
                    <a:pt x="3" y="1"/>
                  </a:cubicBezTo>
                  <a:cubicBezTo>
                    <a:pt x="4" y="2"/>
                    <a:pt x="1" y="3"/>
                    <a:pt x="0" y="4"/>
                  </a:cubicBezTo>
                  <a:cubicBezTo>
                    <a:pt x="0" y="5"/>
                    <a:pt x="2" y="6"/>
                    <a:pt x="2" y="7"/>
                  </a:cubicBezTo>
                  <a:lnTo>
                    <a:pt x="11" y="7"/>
                  </a:ln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55" name="Freeform 755"/>
            <p:cNvSpPr/>
            <p:nvPr/>
          </p:nvSpPr>
          <p:spPr bwMode="auto">
            <a:xfrm>
              <a:off x="12098282" y="8427819"/>
              <a:ext cx="343950" cy="531986"/>
            </a:xfrm>
            <a:custGeom>
              <a:avLst/>
              <a:gdLst>
                <a:gd name="T0" fmla="*/ 29 w 37"/>
                <a:gd name="T1" fmla="*/ 55 h 57"/>
                <a:gd name="T2" fmla="*/ 37 w 37"/>
                <a:gd name="T3" fmla="*/ 55 h 57"/>
                <a:gd name="T4" fmla="*/ 33 w 37"/>
                <a:gd name="T5" fmla="*/ 48 h 57"/>
                <a:gd name="T6" fmla="*/ 32 w 37"/>
                <a:gd name="T7" fmla="*/ 44 h 57"/>
                <a:gd name="T8" fmla="*/ 30 w 37"/>
                <a:gd name="T9" fmla="*/ 40 h 57"/>
                <a:gd name="T10" fmla="*/ 32 w 37"/>
                <a:gd name="T11" fmla="*/ 32 h 57"/>
                <a:gd name="T12" fmla="*/ 34 w 37"/>
                <a:gd name="T13" fmla="*/ 27 h 57"/>
                <a:gd name="T14" fmla="*/ 31 w 37"/>
                <a:gd name="T15" fmla="*/ 21 h 57"/>
                <a:gd name="T16" fmla="*/ 28 w 37"/>
                <a:gd name="T17" fmla="*/ 16 h 57"/>
                <a:gd name="T18" fmla="*/ 34 w 37"/>
                <a:gd name="T19" fmla="*/ 16 h 57"/>
                <a:gd name="T20" fmla="*/ 32 w 37"/>
                <a:gd name="T21" fmla="*/ 6 h 57"/>
                <a:gd name="T22" fmla="*/ 30 w 37"/>
                <a:gd name="T23" fmla="*/ 2 h 57"/>
                <a:gd name="T24" fmla="*/ 27 w 37"/>
                <a:gd name="T25" fmla="*/ 0 h 57"/>
                <a:gd name="T26" fmla="*/ 28 w 37"/>
                <a:gd name="T27" fmla="*/ 9 h 57"/>
                <a:gd name="T28" fmla="*/ 23 w 37"/>
                <a:gd name="T29" fmla="*/ 18 h 57"/>
                <a:gd name="T30" fmla="*/ 21 w 37"/>
                <a:gd name="T31" fmla="*/ 22 h 57"/>
                <a:gd name="T32" fmla="*/ 18 w 37"/>
                <a:gd name="T33" fmla="*/ 27 h 57"/>
                <a:gd name="T34" fmla="*/ 15 w 37"/>
                <a:gd name="T35" fmla="*/ 33 h 57"/>
                <a:gd name="T36" fmla="*/ 11 w 37"/>
                <a:gd name="T37" fmla="*/ 31 h 57"/>
                <a:gd name="T38" fmla="*/ 2 w 37"/>
                <a:gd name="T39" fmla="*/ 39 h 57"/>
                <a:gd name="T40" fmla="*/ 1 w 37"/>
                <a:gd name="T41" fmla="*/ 42 h 57"/>
                <a:gd name="T42" fmla="*/ 4 w 37"/>
                <a:gd name="T43" fmla="*/ 45 h 57"/>
                <a:gd name="T44" fmla="*/ 5 w 37"/>
                <a:gd name="T45" fmla="*/ 45 h 57"/>
                <a:gd name="T46" fmla="*/ 7 w 37"/>
                <a:gd name="T47" fmla="*/ 48 h 57"/>
                <a:gd name="T48" fmla="*/ 7 w 37"/>
                <a:gd name="T49" fmla="*/ 55 h 57"/>
                <a:gd name="T50" fmla="*/ 16 w 37"/>
                <a:gd name="T51" fmla="*/ 54 h 57"/>
                <a:gd name="T52" fmla="*/ 29 w 37"/>
                <a:gd name="T53" fmla="*/ 5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 h="57">
                  <a:moveTo>
                    <a:pt x="29" y="55"/>
                  </a:moveTo>
                  <a:cubicBezTo>
                    <a:pt x="32" y="55"/>
                    <a:pt x="35" y="57"/>
                    <a:pt x="37" y="55"/>
                  </a:cubicBezTo>
                  <a:cubicBezTo>
                    <a:pt x="37" y="51"/>
                    <a:pt x="35" y="50"/>
                    <a:pt x="33" y="48"/>
                  </a:cubicBezTo>
                  <a:cubicBezTo>
                    <a:pt x="32" y="47"/>
                    <a:pt x="32" y="46"/>
                    <a:pt x="32" y="44"/>
                  </a:cubicBezTo>
                  <a:cubicBezTo>
                    <a:pt x="31" y="43"/>
                    <a:pt x="30" y="42"/>
                    <a:pt x="30" y="40"/>
                  </a:cubicBezTo>
                  <a:cubicBezTo>
                    <a:pt x="29" y="36"/>
                    <a:pt x="31" y="35"/>
                    <a:pt x="32" y="32"/>
                  </a:cubicBezTo>
                  <a:cubicBezTo>
                    <a:pt x="33" y="30"/>
                    <a:pt x="34" y="29"/>
                    <a:pt x="34" y="27"/>
                  </a:cubicBezTo>
                  <a:cubicBezTo>
                    <a:pt x="33" y="25"/>
                    <a:pt x="33" y="23"/>
                    <a:pt x="31" y="21"/>
                  </a:cubicBezTo>
                  <a:cubicBezTo>
                    <a:pt x="31" y="21"/>
                    <a:pt x="26" y="18"/>
                    <a:pt x="28" y="16"/>
                  </a:cubicBezTo>
                  <a:cubicBezTo>
                    <a:pt x="29" y="15"/>
                    <a:pt x="32" y="16"/>
                    <a:pt x="34" y="16"/>
                  </a:cubicBezTo>
                  <a:cubicBezTo>
                    <a:pt x="32" y="12"/>
                    <a:pt x="32" y="10"/>
                    <a:pt x="32" y="6"/>
                  </a:cubicBezTo>
                  <a:cubicBezTo>
                    <a:pt x="32" y="5"/>
                    <a:pt x="32" y="3"/>
                    <a:pt x="30" y="2"/>
                  </a:cubicBezTo>
                  <a:cubicBezTo>
                    <a:pt x="30" y="1"/>
                    <a:pt x="27" y="0"/>
                    <a:pt x="27" y="0"/>
                  </a:cubicBezTo>
                  <a:cubicBezTo>
                    <a:pt x="27" y="2"/>
                    <a:pt x="33" y="7"/>
                    <a:pt x="28" y="9"/>
                  </a:cubicBezTo>
                  <a:cubicBezTo>
                    <a:pt x="25" y="11"/>
                    <a:pt x="24" y="14"/>
                    <a:pt x="23" y="18"/>
                  </a:cubicBezTo>
                  <a:cubicBezTo>
                    <a:pt x="22" y="19"/>
                    <a:pt x="22" y="22"/>
                    <a:pt x="21" y="22"/>
                  </a:cubicBezTo>
                  <a:cubicBezTo>
                    <a:pt x="19" y="23"/>
                    <a:pt x="19" y="25"/>
                    <a:pt x="18" y="27"/>
                  </a:cubicBezTo>
                  <a:cubicBezTo>
                    <a:pt x="17" y="29"/>
                    <a:pt x="16" y="31"/>
                    <a:pt x="15" y="33"/>
                  </a:cubicBezTo>
                  <a:cubicBezTo>
                    <a:pt x="13" y="35"/>
                    <a:pt x="12" y="31"/>
                    <a:pt x="11" y="31"/>
                  </a:cubicBezTo>
                  <a:cubicBezTo>
                    <a:pt x="6" y="31"/>
                    <a:pt x="3" y="35"/>
                    <a:pt x="2" y="39"/>
                  </a:cubicBezTo>
                  <a:cubicBezTo>
                    <a:pt x="2" y="40"/>
                    <a:pt x="0" y="41"/>
                    <a:pt x="1" y="42"/>
                  </a:cubicBezTo>
                  <a:cubicBezTo>
                    <a:pt x="2" y="43"/>
                    <a:pt x="3" y="44"/>
                    <a:pt x="4" y="45"/>
                  </a:cubicBezTo>
                  <a:cubicBezTo>
                    <a:pt x="4" y="46"/>
                    <a:pt x="5" y="44"/>
                    <a:pt x="5" y="45"/>
                  </a:cubicBezTo>
                  <a:cubicBezTo>
                    <a:pt x="6" y="46"/>
                    <a:pt x="7" y="47"/>
                    <a:pt x="7" y="48"/>
                  </a:cubicBezTo>
                  <a:cubicBezTo>
                    <a:pt x="8" y="50"/>
                    <a:pt x="7" y="53"/>
                    <a:pt x="7" y="55"/>
                  </a:cubicBezTo>
                  <a:cubicBezTo>
                    <a:pt x="10" y="54"/>
                    <a:pt x="13" y="54"/>
                    <a:pt x="16" y="54"/>
                  </a:cubicBezTo>
                  <a:cubicBezTo>
                    <a:pt x="20" y="54"/>
                    <a:pt x="25" y="55"/>
                    <a:pt x="29" y="55"/>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56" name="Freeform 756"/>
            <p:cNvSpPr/>
            <p:nvPr/>
          </p:nvSpPr>
          <p:spPr bwMode="auto">
            <a:xfrm>
              <a:off x="11732043" y="8453303"/>
              <a:ext cx="140127" cy="289887"/>
            </a:xfrm>
            <a:custGeom>
              <a:avLst/>
              <a:gdLst>
                <a:gd name="T0" fmla="*/ 11 w 15"/>
                <a:gd name="T1" fmla="*/ 0 h 31"/>
                <a:gd name="T2" fmla="*/ 9 w 15"/>
                <a:gd name="T3" fmla="*/ 4 h 31"/>
                <a:gd name="T4" fmla="*/ 4 w 15"/>
                <a:gd name="T5" fmla="*/ 5 h 31"/>
                <a:gd name="T6" fmla="*/ 1 w 15"/>
                <a:gd name="T7" fmla="*/ 8 h 31"/>
                <a:gd name="T8" fmla="*/ 3 w 15"/>
                <a:gd name="T9" fmla="*/ 13 h 31"/>
                <a:gd name="T10" fmla="*/ 6 w 15"/>
                <a:gd name="T11" fmla="*/ 31 h 31"/>
                <a:gd name="T12" fmla="*/ 11 w 15"/>
                <a:gd name="T13" fmla="*/ 30 h 31"/>
                <a:gd name="T14" fmla="*/ 11 w 15"/>
                <a:gd name="T15" fmla="*/ 27 h 31"/>
                <a:gd name="T16" fmla="*/ 11 w 15"/>
                <a:gd name="T17" fmla="*/ 18 h 31"/>
                <a:gd name="T18" fmla="*/ 15 w 15"/>
                <a:gd name="T19" fmla="*/ 9 h 31"/>
                <a:gd name="T20" fmla="*/ 14 w 15"/>
                <a:gd name="T21" fmla="*/ 3 h 31"/>
                <a:gd name="T22" fmla="*/ 11 w 15"/>
                <a:gd name="T23" fmla="*/ 0 h 31"/>
                <a:gd name="T24" fmla="*/ 11 w 15"/>
                <a:gd name="T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31">
                  <a:moveTo>
                    <a:pt x="11" y="0"/>
                  </a:moveTo>
                  <a:cubicBezTo>
                    <a:pt x="9" y="2"/>
                    <a:pt x="10" y="2"/>
                    <a:pt x="9" y="4"/>
                  </a:cubicBezTo>
                  <a:cubicBezTo>
                    <a:pt x="8" y="6"/>
                    <a:pt x="6" y="5"/>
                    <a:pt x="4" y="5"/>
                  </a:cubicBezTo>
                  <a:cubicBezTo>
                    <a:pt x="4" y="5"/>
                    <a:pt x="2" y="7"/>
                    <a:pt x="1" y="8"/>
                  </a:cubicBezTo>
                  <a:cubicBezTo>
                    <a:pt x="0" y="9"/>
                    <a:pt x="2" y="11"/>
                    <a:pt x="3" y="13"/>
                  </a:cubicBezTo>
                  <a:cubicBezTo>
                    <a:pt x="7" y="18"/>
                    <a:pt x="4" y="25"/>
                    <a:pt x="6" y="31"/>
                  </a:cubicBezTo>
                  <a:cubicBezTo>
                    <a:pt x="7" y="31"/>
                    <a:pt x="9" y="31"/>
                    <a:pt x="11" y="30"/>
                  </a:cubicBezTo>
                  <a:cubicBezTo>
                    <a:pt x="12" y="30"/>
                    <a:pt x="12" y="29"/>
                    <a:pt x="11" y="27"/>
                  </a:cubicBezTo>
                  <a:cubicBezTo>
                    <a:pt x="11" y="24"/>
                    <a:pt x="11" y="21"/>
                    <a:pt x="11" y="18"/>
                  </a:cubicBezTo>
                  <a:cubicBezTo>
                    <a:pt x="11" y="14"/>
                    <a:pt x="14" y="12"/>
                    <a:pt x="15" y="9"/>
                  </a:cubicBezTo>
                  <a:cubicBezTo>
                    <a:pt x="15" y="6"/>
                    <a:pt x="15" y="5"/>
                    <a:pt x="14" y="3"/>
                  </a:cubicBezTo>
                  <a:cubicBezTo>
                    <a:pt x="14" y="3"/>
                    <a:pt x="11" y="0"/>
                    <a:pt x="11" y="0"/>
                  </a:cubicBezTo>
                  <a:cubicBezTo>
                    <a:pt x="10" y="1"/>
                    <a:pt x="11" y="0"/>
                    <a:pt x="11" y="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57" name="Freeform 757"/>
            <p:cNvSpPr/>
            <p:nvPr/>
          </p:nvSpPr>
          <p:spPr bwMode="auto">
            <a:xfrm>
              <a:off x="11827584" y="8380032"/>
              <a:ext cx="550956" cy="477833"/>
            </a:xfrm>
            <a:custGeom>
              <a:avLst/>
              <a:gdLst>
                <a:gd name="T0" fmla="*/ 31 w 59"/>
                <a:gd name="T1" fmla="*/ 42 h 51"/>
                <a:gd name="T2" fmla="*/ 37 w 59"/>
                <a:gd name="T3" fmla="*/ 37 h 51"/>
                <a:gd name="T4" fmla="*/ 40 w 59"/>
                <a:gd name="T5" fmla="*/ 36 h 51"/>
                <a:gd name="T6" fmla="*/ 43 w 59"/>
                <a:gd name="T7" fmla="*/ 38 h 51"/>
                <a:gd name="T8" fmla="*/ 47 w 59"/>
                <a:gd name="T9" fmla="*/ 32 h 51"/>
                <a:gd name="T10" fmla="*/ 48 w 59"/>
                <a:gd name="T11" fmla="*/ 28 h 51"/>
                <a:gd name="T12" fmla="*/ 51 w 59"/>
                <a:gd name="T13" fmla="*/ 27 h 51"/>
                <a:gd name="T14" fmla="*/ 56 w 59"/>
                <a:gd name="T15" fmla="*/ 14 h 51"/>
                <a:gd name="T16" fmla="*/ 59 w 59"/>
                <a:gd name="T17" fmla="*/ 11 h 51"/>
                <a:gd name="T18" fmla="*/ 57 w 59"/>
                <a:gd name="T19" fmla="*/ 8 h 51"/>
                <a:gd name="T20" fmla="*/ 56 w 59"/>
                <a:gd name="T21" fmla="*/ 6 h 51"/>
                <a:gd name="T22" fmla="*/ 54 w 59"/>
                <a:gd name="T23" fmla="*/ 1 h 51"/>
                <a:gd name="T24" fmla="*/ 48 w 59"/>
                <a:gd name="T25" fmla="*/ 5 h 51"/>
                <a:gd name="T26" fmla="*/ 40 w 59"/>
                <a:gd name="T27" fmla="*/ 4 h 51"/>
                <a:gd name="T28" fmla="*/ 32 w 59"/>
                <a:gd name="T29" fmla="*/ 6 h 51"/>
                <a:gd name="T30" fmla="*/ 26 w 59"/>
                <a:gd name="T31" fmla="*/ 4 h 51"/>
                <a:gd name="T32" fmla="*/ 19 w 59"/>
                <a:gd name="T33" fmla="*/ 3 h 51"/>
                <a:gd name="T34" fmla="*/ 13 w 59"/>
                <a:gd name="T35" fmla="*/ 1 h 51"/>
                <a:gd name="T36" fmla="*/ 8 w 59"/>
                <a:gd name="T37" fmla="*/ 3 h 51"/>
                <a:gd name="T38" fmla="*/ 7 w 59"/>
                <a:gd name="T39" fmla="*/ 6 h 51"/>
                <a:gd name="T40" fmla="*/ 6 w 59"/>
                <a:gd name="T41" fmla="*/ 10 h 51"/>
                <a:gd name="T42" fmla="*/ 5 w 59"/>
                <a:gd name="T43" fmla="*/ 16 h 51"/>
                <a:gd name="T44" fmla="*/ 1 w 59"/>
                <a:gd name="T45" fmla="*/ 24 h 51"/>
                <a:gd name="T46" fmla="*/ 2 w 59"/>
                <a:gd name="T47" fmla="*/ 38 h 51"/>
                <a:gd name="T48" fmla="*/ 5 w 59"/>
                <a:gd name="T49" fmla="*/ 38 h 51"/>
                <a:gd name="T50" fmla="*/ 9 w 59"/>
                <a:gd name="T51" fmla="*/ 39 h 51"/>
                <a:gd name="T52" fmla="*/ 14 w 59"/>
                <a:gd name="T53" fmla="*/ 43 h 51"/>
                <a:gd name="T54" fmla="*/ 14 w 59"/>
                <a:gd name="T55" fmla="*/ 45 h 51"/>
                <a:gd name="T56" fmla="*/ 16 w 59"/>
                <a:gd name="T57" fmla="*/ 48 h 51"/>
                <a:gd name="T58" fmla="*/ 23 w 59"/>
                <a:gd name="T59" fmla="*/ 47 h 51"/>
                <a:gd name="T60" fmla="*/ 22 w 59"/>
                <a:gd name="T61" fmla="*/ 48 h 51"/>
                <a:gd name="T62" fmla="*/ 27 w 59"/>
                <a:gd name="T63" fmla="*/ 47 h 51"/>
                <a:gd name="T64" fmla="*/ 30 w 59"/>
                <a:gd name="T65" fmla="*/ 47 h 51"/>
                <a:gd name="T66" fmla="*/ 31 w 59"/>
                <a:gd name="T67" fmla="*/ 42 h 51"/>
                <a:gd name="T68" fmla="*/ 31 w 59"/>
                <a:gd name="T69"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 h="51">
                  <a:moveTo>
                    <a:pt x="31" y="42"/>
                  </a:moveTo>
                  <a:cubicBezTo>
                    <a:pt x="32" y="40"/>
                    <a:pt x="35" y="37"/>
                    <a:pt x="37" y="37"/>
                  </a:cubicBezTo>
                  <a:cubicBezTo>
                    <a:pt x="38" y="36"/>
                    <a:pt x="40" y="36"/>
                    <a:pt x="40" y="36"/>
                  </a:cubicBezTo>
                  <a:cubicBezTo>
                    <a:pt x="41" y="37"/>
                    <a:pt x="42" y="39"/>
                    <a:pt x="43" y="38"/>
                  </a:cubicBezTo>
                  <a:cubicBezTo>
                    <a:pt x="45" y="37"/>
                    <a:pt x="46" y="34"/>
                    <a:pt x="47" y="32"/>
                  </a:cubicBezTo>
                  <a:cubicBezTo>
                    <a:pt x="47" y="31"/>
                    <a:pt x="48" y="29"/>
                    <a:pt x="48" y="28"/>
                  </a:cubicBezTo>
                  <a:cubicBezTo>
                    <a:pt x="49" y="27"/>
                    <a:pt x="50" y="28"/>
                    <a:pt x="51" y="27"/>
                  </a:cubicBezTo>
                  <a:cubicBezTo>
                    <a:pt x="51" y="25"/>
                    <a:pt x="53" y="14"/>
                    <a:pt x="56" y="14"/>
                  </a:cubicBezTo>
                  <a:cubicBezTo>
                    <a:pt x="58" y="14"/>
                    <a:pt x="59" y="12"/>
                    <a:pt x="59" y="11"/>
                  </a:cubicBezTo>
                  <a:cubicBezTo>
                    <a:pt x="59" y="9"/>
                    <a:pt x="57" y="9"/>
                    <a:pt x="57" y="8"/>
                  </a:cubicBezTo>
                  <a:cubicBezTo>
                    <a:pt x="57" y="7"/>
                    <a:pt x="56" y="7"/>
                    <a:pt x="56" y="6"/>
                  </a:cubicBezTo>
                  <a:cubicBezTo>
                    <a:pt x="55" y="4"/>
                    <a:pt x="55" y="3"/>
                    <a:pt x="54" y="1"/>
                  </a:cubicBezTo>
                  <a:cubicBezTo>
                    <a:pt x="53" y="2"/>
                    <a:pt x="50" y="5"/>
                    <a:pt x="48" y="5"/>
                  </a:cubicBezTo>
                  <a:cubicBezTo>
                    <a:pt x="45" y="4"/>
                    <a:pt x="43" y="4"/>
                    <a:pt x="40" y="4"/>
                  </a:cubicBezTo>
                  <a:cubicBezTo>
                    <a:pt x="37" y="4"/>
                    <a:pt x="35" y="6"/>
                    <a:pt x="32" y="6"/>
                  </a:cubicBezTo>
                  <a:cubicBezTo>
                    <a:pt x="30" y="6"/>
                    <a:pt x="28" y="3"/>
                    <a:pt x="26" y="4"/>
                  </a:cubicBezTo>
                  <a:cubicBezTo>
                    <a:pt x="22" y="6"/>
                    <a:pt x="21" y="5"/>
                    <a:pt x="19" y="3"/>
                  </a:cubicBezTo>
                  <a:cubicBezTo>
                    <a:pt x="18" y="2"/>
                    <a:pt x="15" y="0"/>
                    <a:pt x="13" y="1"/>
                  </a:cubicBezTo>
                  <a:cubicBezTo>
                    <a:pt x="12" y="1"/>
                    <a:pt x="9" y="2"/>
                    <a:pt x="8" y="3"/>
                  </a:cubicBezTo>
                  <a:cubicBezTo>
                    <a:pt x="7" y="4"/>
                    <a:pt x="8" y="5"/>
                    <a:pt x="7" y="6"/>
                  </a:cubicBezTo>
                  <a:cubicBezTo>
                    <a:pt x="7" y="7"/>
                    <a:pt x="6" y="9"/>
                    <a:pt x="6" y="10"/>
                  </a:cubicBezTo>
                  <a:cubicBezTo>
                    <a:pt x="5" y="12"/>
                    <a:pt x="5" y="14"/>
                    <a:pt x="5" y="16"/>
                  </a:cubicBezTo>
                  <a:cubicBezTo>
                    <a:pt x="5" y="19"/>
                    <a:pt x="2" y="21"/>
                    <a:pt x="1" y="24"/>
                  </a:cubicBezTo>
                  <a:cubicBezTo>
                    <a:pt x="0" y="27"/>
                    <a:pt x="1" y="34"/>
                    <a:pt x="2" y="38"/>
                  </a:cubicBezTo>
                  <a:cubicBezTo>
                    <a:pt x="2" y="39"/>
                    <a:pt x="4" y="38"/>
                    <a:pt x="5" y="38"/>
                  </a:cubicBezTo>
                  <a:cubicBezTo>
                    <a:pt x="6" y="38"/>
                    <a:pt x="8" y="39"/>
                    <a:pt x="9" y="39"/>
                  </a:cubicBezTo>
                  <a:cubicBezTo>
                    <a:pt x="10" y="40"/>
                    <a:pt x="14" y="42"/>
                    <a:pt x="14" y="43"/>
                  </a:cubicBezTo>
                  <a:cubicBezTo>
                    <a:pt x="14" y="44"/>
                    <a:pt x="14" y="44"/>
                    <a:pt x="14" y="45"/>
                  </a:cubicBezTo>
                  <a:cubicBezTo>
                    <a:pt x="14" y="46"/>
                    <a:pt x="15" y="47"/>
                    <a:pt x="16" y="48"/>
                  </a:cubicBezTo>
                  <a:cubicBezTo>
                    <a:pt x="18" y="51"/>
                    <a:pt x="21" y="46"/>
                    <a:pt x="23" y="47"/>
                  </a:cubicBezTo>
                  <a:cubicBezTo>
                    <a:pt x="23" y="47"/>
                    <a:pt x="22" y="48"/>
                    <a:pt x="22" y="48"/>
                  </a:cubicBezTo>
                  <a:cubicBezTo>
                    <a:pt x="22" y="47"/>
                    <a:pt x="27" y="47"/>
                    <a:pt x="27" y="47"/>
                  </a:cubicBezTo>
                  <a:cubicBezTo>
                    <a:pt x="29" y="47"/>
                    <a:pt x="29" y="45"/>
                    <a:pt x="30" y="47"/>
                  </a:cubicBezTo>
                  <a:cubicBezTo>
                    <a:pt x="31" y="45"/>
                    <a:pt x="31" y="44"/>
                    <a:pt x="31" y="42"/>
                  </a:cubicBezTo>
                  <a:cubicBezTo>
                    <a:pt x="32" y="41"/>
                    <a:pt x="31" y="43"/>
                    <a:pt x="31" y="4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58" name="Freeform 758"/>
            <p:cNvSpPr/>
            <p:nvPr/>
          </p:nvSpPr>
          <p:spPr bwMode="auto">
            <a:xfrm>
              <a:off x="11432679" y="8322691"/>
              <a:ext cx="394905" cy="280329"/>
            </a:xfrm>
            <a:custGeom>
              <a:avLst/>
              <a:gdLst>
                <a:gd name="T0" fmla="*/ 35 w 42"/>
                <a:gd name="T1" fmla="*/ 20 h 30"/>
                <a:gd name="T2" fmla="*/ 41 w 42"/>
                <a:gd name="T3" fmla="*/ 17 h 30"/>
                <a:gd name="T4" fmla="*/ 38 w 42"/>
                <a:gd name="T5" fmla="*/ 13 h 30"/>
                <a:gd name="T6" fmla="*/ 33 w 42"/>
                <a:gd name="T7" fmla="*/ 10 h 30"/>
                <a:gd name="T8" fmla="*/ 32 w 42"/>
                <a:gd name="T9" fmla="*/ 7 h 30"/>
                <a:gd name="T10" fmla="*/ 30 w 42"/>
                <a:gd name="T11" fmla="*/ 1 h 30"/>
                <a:gd name="T12" fmla="*/ 26 w 42"/>
                <a:gd name="T13" fmla="*/ 0 h 30"/>
                <a:gd name="T14" fmla="*/ 22 w 42"/>
                <a:gd name="T15" fmla="*/ 2 h 30"/>
                <a:gd name="T16" fmla="*/ 19 w 42"/>
                <a:gd name="T17" fmla="*/ 4 h 30"/>
                <a:gd name="T18" fmla="*/ 17 w 42"/>
                <a:gd name="T19" fmla="*/ 5 h 30"/>
                <a:gd name="T20" fmla="*/ 11 w 42"/>
                <a:gd name="T21" fmla="*/ 10 h 30"/>
                <a:gd name="T22" fmla="*/ 9 w 42"/>
                <a:gd name="T23" fmla="*/ 10 h 30"/>
                <a:gd name="T24" fmla="*/ 7 w 42"/>
                <a:gd name="T25" fmla="*/ 14 h 30"/>
                <a:gd name="T26" fmla="*/ 5 w 42"/>
                <a:gd name="T27" fmla="*/ 16 h 30"/>
                <a:gd name="T28" fmla="*/ 2 w 42"/>
                <a:gd name="T29" fmla="*/ 18 h 30"/>
                <a:gd name="T30" fmla="*/ 1 w 42"/>
                <a:gd name="T31" fmla="*/ 24 h 30"/>
                <a:gd name="T32" fmla="*/ 8 w 42"/>
                <a:gd name="T33" fmla="*/ 28 h 30"/>
                <a:gd name="T34" fmla="*/ 16 w 42"/>
                <a:gd name="T35" fmla="*/ 30 h 30"/>
                <a:gd name="T36" fmla="*/ 15 w 42"/>
                <a:gd name="T37" fmla="*/ 22 h 30"/>
                <a:gd name="T38" fmla="*/ 26 w 42"/>
                <a:gd name="T39" fmla="*/ 22 h 30"/>
                <a:gd name="T40" fmla="*/ 35 w 42"/>
                <a:gd name="T41" fmla="*/ 20 h 30"/>
                <a:gd name="T42" fmla="*/ 35 w 42"/>
                <a:gd name="T43" fmla="*/ 2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30">
                  <a:moveTo>
                    <a:pt x="35" y="20"/>
                  </a:moveTo>
                  <a:cubicBezTo>
                    <a:pt x="37" y="17"/>
                    <a:pt x="40" y="20"/>
                    <a:pt x="41" y="17"/>
                  </a:cubicBezTo>
                  <a:cubicBezTo>
                    <a:pt x="42" y="16"/>
                    <a:pt x="39" y="13"/>
                    <a:pt x="38" y="13"/>
                  </a:cubicBezTo>
                  <a:cubicBezTo>
                    <a:pt x="37" y="15"/>
                    <a:pt x="34" y="11"/>
                    <a:pt x="33" y="10"/>
                  </a:cubicBezTo>
                  <a:cubicBezTo>
                    <a:pt x="33" y="9"/>
                    <a:pt x="33" y="8"/>
                    <a:pt x="32" y="7"/>
                  </a:cubicBezTo>
                  <a:cubicBezTo>
                    <a:pt x="30" y="5"/>
                    <a:pt x="30" y="4"/>
                    <a:pt x="30" y="1"/>
                  </a:cubicBezTo>
                  <a:cubicBezTo>
                    <a:pt x="29" y="1"/>
                    <a:pt x="27" y="0"/>
                    <a:pt x="26" y="0"/>
                  </a:cubicBezTo>
                  <a:cubicBezTo>
                    <a:pt x="24" y="1"/>
                    <a:pt x="23" y="2"/>
                    <a:pt x="22" y="2"/>
                  </a:cubicBezTo>
                  <a:cubicBezTo>
                    <a:pt x="21" y="3"/>
                    <a:pt x="20" y="4"/>
                    <a:pt x="19" y="4"/>
                  </a:cubicBezTo>
                  <a:cubicBezTo>
                    <a:pt x="18" y="6"/>
                    <a:pt x="18" y="4"/>
                    <a:pt x="17" y="5"/>
                  </a:cubicBezTo>
                  <a:cubicBezTo>
                    <a:pt x="15" y="6"/>
                    <a:pt x="13" y="11"/>
                    <a:pt x="11" y="10"/>
                  </a:cubicBezTo>
                  <a:cubicBezTo>
                    <a:pt x="10" y="10"/>
                    <a:pt x="9" y="8"/>
                    <a:pt x="9" y="10"/>
                  </a:cubicBezTo>
                  <a:cubicBezTo>
                    <a:pt x="8" y="11"/>
                    <a:pt x="8" y="13"/>
                    <a:pt x="7" y="14"/>
                  </a:cubicBezTo>
                  <a:cubicBezTo>
                    <a:pt x="7" y="15"/>
                    <a:pt x="7" y="16"/>
                    <a:pt x="5" y="16"/>
                  </a:cubicBezTo>
                  <a:cubicBezTo>
                    <a:pt x="5" y="16"/>
                    <a:pt x="1" y="17"/>
                    <a:pt x="2" y="18"/>
                  </a:cubicBezTo>
                  <a:cubicBezTo>
                    <a:pt x="5" y="20"/>
                    <a:pt x="0" y="23"/>
                    <a:pt x="1" y="24"/>
                  </a:cubicBezTo>
                  <a:cubicBezTo>
                    <a:pt x="3" y="25"/>
                    <a:pt x="5" y="30"/>
                    <a:pt x="8" y="28"/>
                  </a:cubicBezTo>
                  <a:cubicBezTo>
                    <a:pt x="11" y="26"/>
                    <a:pt x="13" y="27"/>
                    <a:pt x="16" y="30"/>
                  </a:cubicBezTo>
                  <a:cubicBezTo>
                    <a:pt x="15" y="27"/>
                    <a:pt x="15" y="24"/>
                    <a:pt x="15" y="22"/>
                  </a:cubicBezTo>
                  <a:cubicBezTo>
                    <a:pt x="19" y="22"/>
                    <a:pt x="22" y="22"/>
                    <a:pt x="26" y="22"/>
                  </a:cubicBezTo>
                  <a:cubicBezTo>
                    <a:pt x="29" y="22"/>
                    <a:pt x="34" y="23"/>
                    <a:pt x="35" y="20"/>
                  </a:cubicBezTo>
                  <a:cubicBezTo>
                    <a:pt x="36" y="18"/>
                    <a:pt x="35" y="20"/>
                    <a:pt x="35" y="2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59" name="Freeform 759"/>
            <p:cNvSpPr/>
            <p:nvPr/>
          </p:nvSpPr>
          <p:spPr bwMode="auto">
            <a:xfrm>
              <a:off x="11697010" y="8529753"/>
              <a:ext cx="92356" cy="222990"/>
            </a:xfrm>
            <a:custGeom>
              <a:avLst/>
              <a:gdLst>
                <a:gd name="T0" fmla="*/ 9 w 10"/>
                <a:gd name="T1" fmla="*/ 10 h 24"/>
                <a:gd name="T2" fmla="*/ 8 w 10"/>
                <a:gd name="T3" fmla="*/ 6 h 24"/>
                <a:gd name="T4" fmla="*/ 5 w 10"/>
                <a:gd name="T5" fmla="*/ 0 h 24"/>
                <a:gd name="T6" fmla="*/ 2 w 10"/>
                <a:gd name="T7" fmla="*/ 0 h 24"/>
                <a:gd name="T8" fmla="*/ 2 w 10"/>
                <a:gd name="T9" fmla="*/ 3 h 24"/>
                <a:gd name="T10" fmla="*/ 2 w 10"/>
                <a:gd name="T11" fmla="*/ 9 h 24"/>
                <a:gd name="T12" fmla="*/ 4 w 10"/>
                <a:gd name="T13" fmla="*/ 15 h 24"/>
                <a:gd name="T14" fmla="*/ 4 w 10"/>
                <a:gd name="T15" fmla="*/ 21 h 24"/>
                <a:gd name="T16" fmla="*/ 6 w 10"/>
                <a:gd name="T17" fmla="*/ 23 h 24"/>
                <a:gd name="T18" fmla="*/ 9 w 10"/>
                <a:gd name="T19" fmla="*/ 23 h 24"/>
                <a:gd name="T20" fmla="*/ 9 w 10"/>
                <a:gd name="T21" fmla="*/ 10 h 24"/>
                <a:gd name="T22" fmla="*/ 9 w 10"/>
                <a:gd name="T23" fmla="*/ 1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24">
                  <a:moveTo>
                    <a:pt x="9" y="10"/>
                  </a:moveTo>
                  <a:cubicBezTo>
                    <a:pt x="9" y="9"/>
                    <a:pt x="9" y="7"/>
                    <a:pt x="8" y="6"/>
                  </a:cubicBezTo>
                  <a:cubicBezTo>
                    <a:pt x="7" y="5"/>
                    <a:pt x="4" y="1"/>
                    <a:pt x="5" y="0"/>
                  </a:cubicBezTo>
                  <a:cubicBezTo>
                    <a:pt x="4" y="0"/>
                    <a:pt x="3" y="0"/>
                    <a:pt x="2" y="0"/>
                  </a:cubicBezTo>
                  <a:cubicBezTo>
                    <a:pt x="0" y="0"/>
                    <a:pt x="2" y="2"/>
                    <a:pt x="2" y="3"/>
                  </a:cubicBezTo>
                  <a:cubicBezTo>
                    <a:pt x="3" y="5"/>
                    <a:pt x="2" y="7"/>
                    <a:pt x="2" y="9"/>
                  </a:cubicBezTo>
                  <a:cubicBezTo>
                    <a:pt x="1" y="12"/>
                    <a:pt x="3" y="12"/>
                    <a:pt x="4" y="15"/>
                  </a:cubicBezTo>
                  <a:cubicBezTo>
                    <a:pt x="4" y="17"/>
                    <a:pt x="3" y="19"/>
                    <a:pt x="4" y="21"/>
                  </a:cubicBezTo>
                  <a:cubicBezTo>
                    <a:pt x="4" y="22"/>
                    <a:pt x="5" y="23"/>
                    <a:pt x="6" y="23"/>
                  </a:cubicBezTo>
                  <a:cubicBezTo>
                    <a:pt x="7" y="24"/>
                    <a:pt x="10" y="24"/>
                    <a:pt x="9" y="23"/>
                  </a:cubicBezTo>
                  <a:cubicBezTo>
                    <a:pt x="9" y="19"/>
                    <a:pt x="9" y="15"/>
                    <a:pt x="9" y="10"/>
                  </a:cubicBezTo>
                  <a:cubicBezTo>
                    <a:pt x="9" y="7"/>
                    <a:pt x="9" y="13"/>
                    <a:pt x="9" y="1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60" name="Freeform 760"/>
            <p:cNvSpPr/>
            <p:nvPr/>
          </p:nvSpPr>
          <p:spPr bwMode="auto">
            <a:xfrm>
              <a:off x="11295734" y="8539311"/>
              <a:ext cx="296178" cy="289887"/>
            </a:xfrm>
            <a:custGeom>
              <a:avLst/>
              <a:gdLst>
                <a:gd name="T0" fmla="*/ 26 w 32"/>
                <a:gd name="T1" fmla="*/ 4 h 31"/>
                <a:gd name="T2" fmla="*/ 21 w 32"/>
                <a:gd name="T3" fmla="*/ 5 h 31"/>
                <a:gd name="T4" fmla="*/ 15 w 32"/>
                <a:gd name="T5" fmla="*/ 1 h 31"/>
                <a:gd name="T6" fmla="*/ 13 w 32"/>
                <a:gd name="T7" fmla="*/ 1 h 31"/>
                <a:gd name="T8" fmla="*/ 10 w 32"/>
                <a:gd name="T9" fmla="*/ 2 h 31"/>
                <a:gd name="T10" fmla="*/ 6 w 32"/>
                <a:gd name="T11" fmla="*/ 2 h 31"/>
                <a:gd name="T12" fmla="*/ 4 w 32"/>
                <a:gd name="T13" fmla="*/ 3 h 31"/>
                <a:gd name="T14" fmla="*/ 3 w 32"/>
                <a:gd name="T15" fmla="*/ 6 h 31"/>
                <a:gd name="T16" fmla="*/ 5 w 32"/>
                <a:gd name="T17" fmla="*/ 7 h 31"/>
                <a:gd name="T18" fmla="*/ 3 w 32"/>
                <a:gd name="T19" fmla="*/ 9 h 31"/>
                <a:gd name="T20" fmla="*/ 5 w 32"/>
                <a:gd name="T21" fmla="*/ 12 h 31"/>
                <a:gd name="T22" fmla="*/ 3 w 32"/>
                <a:gd name="T23" fmla="*/ 13 h 31"/>
                <a:gd name="T24" fmla="*/ 2 w 32"/>
                <a:gd name="T25" fmla="*/ 16 h 31"/>
                <a:gd name="T26" fmla="*/ 2 w 32"/>
                <a:gd name="T27" fmla="*/ 19 h 31"/>
                <a:gd name="T28" fmla="*/ 3 w 32"/>
                <a:gd name="T29" fmla="*/ 23 h 31"/>
                <a:gd name="T30" fmla="*/ 7 w 32"/>
                <a:gd name="T31" fmla="*/ 26 h 31"/>
                <a:gd name="T32" fmla="*/ 7 w 32"/>
                <a:gd name="T33" fmla="*/ 31 h 31"/>
                <a:gd name="T34" fmla="*/ 19 w 32"/>
                <a:gd name="T35" fmla="*/ 28 h 31"/>
                <a:gd name="T36" fmla="*/ 26 w 32"/>
                <a:gd name="T37" fmla="*/ 28 h 31"/>
                <a:gd name="T38" fmla="*/ 30 w 32"/>
                <a:gd name="T39" fmla="*/ 26 h 31"/>
                <a:gd name="T40" fmla="*/ 28 w 32"/>
                <a:gd name="T41" fmla="*/ 21 h 31"/>
                <a:gd name="T42" fmla="*/ 30 w 32"/>
                <a:gd name="T43" fmla="*/ 15 h 31"/>
                <a:gd name="T44" fmla="*/ 26 w 32"/>
                <a:gd name="T45"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1">
                  <a:moveTo>
                    <a:pt x="26" y="4"/>
                  </a:moveTo>
                  <a:cubicBezTo>
                    <a:pt x="24" y="4"/>
                    <a:pt x="23" y="6"/>
                    <a:pt x="21" y="5"/>
                  </a:cubicBezTo>
                  <a:cubicBezTo>
                    <a:pt x="19" y="5"/>
                    <a:pt x="17" y="0"/>
                    <a:pt x="15" y="1"/>
                  </a:cubicBezTo>
                  <a:cubicBezTo>
                    <a:pt x="14" y="2"/>
                    <a:pt x="13" y="2"/>
                    <a:pt x="13" y="1"/>
                  </a:cubicBezTo>
                  <a:cubicBezTo>
                    <a:pt x="12" y="0"/>
                    <a:pt x="11" y="2"/>
                    <a:pt x="10" y="2"/>
                  </a:cubicBezTo>
                  <a:cubicBezTo>
                    <a:pt x="8" y="3"/>
                    <a:pt x="7" y="2"/>
                    <a:pt x="6" y="2"/>
                  </a:cubicBezTo>
                  <a:cubicBezTo>
                    <a:pt x="5" y="1"/>
                    <a:pt x="5" y="3"/>
                    <a:pt x="4" y="3"/>
                  </a:cubicBezTo>
                  <a:cubicBezTo>
                    <a:pt x="3" y="3"/>
                    <a:pt x="2" y="5"/>
                    <a:pt x="3" y="6"/>
                  </a:cubicBezTo>
                  <a:cubicBezTo>
                    <a:pt x="3" y="7"/>
                    <a:pt x="5" y="7"/>
                    <a:pt x="5" y="7"/>
                  </a:cubicBezTo>
                  <a:cubicBezTo>
                    <a:pt x="5" y="8"/>
                    <a:pt x="3" y="9"/>
                    <a:pt x="3" y="9"/>
                  </a:cubicBezTo>
                  <a:cubicBezTo>
                    <a:pt x="3" y="10"/>
                    <a:pt x="5" y="11"/>
                    <a:pt x="5" y="12"/>
                  </a:cubicBezTo>
                  <a:cubicBezTo>
                    <a:pt x="5" y="12"/>
                    <a:pt x="3" y="11"/>
                    <a:pt x="3" y="13"/>
                  </a:cubicBezTo>
                  <a:cubicBezTo>
                    <a:pt x="3" y="14"/>
                    <a:pt x="4" y="16"/>
                    <a:pt x="2" y="16"/>
                  </a:cubicBezTo>
                  <a:cubicBezTo>
                    <a:pt x="3" y="17"/>
                    <a:pt x="3" y="18"/>
                    <a:pt x="2" y="19"/>
                  </a:cubicBezTo>
                  <a:cubicBezTo>
                    <a:pt x="2" y="21"/>
                    <a:pt x="0" y="21"/>
                    <a:pt x="3" y="23"/>
                  </a:cubicBezTo>
                  <a:cubicBezTo>
                    <a:pt x="4" y="23"/>
                    <a:pt x="6" y="24"/>
                    <a:pt x="7" y="26"/>
                  </a:cubicBezTo>
                  <a:cubicBezTo>
                    <a:pt x="8" y="27"/>
                    <a:pt x="7" y="29"/>
                    <a:pt x="7" y="31"/>
                  </a:cubicBezTo>
                  <a:cubicBezTo>
                    <a:pt x="11" y="30"/>
                    <a:pt x="14" y="28"/>
                    <a:pt x="19" y="28"/>
                  </a:cubicBezTo>
                  <a:cubicBezTo>
                    <a:pt x="21" y="27"/>
                    <a:pt x="24" y="28"/>
                    <a:pt x="26" y="28"/>
                  </a:cubicBezTo>
                  <a:cubicBezTo>
                    <a:pt x="28" y="28"/>
                    <a:pt x="31" y="29"/>
                    <a:pt x="30" y="26"/>
                  </a:cubicBezTo>
                  <a:cubicBezTo>
                    <a:pt x="30" y="24"/>
                    <a:pt x="29" y="23"/>
                    <a:pt x="28" y="21"/>
                  </a:cubicBezTo>
                  <a:cubicBezTo>
                    <a:pt x="28" y="19"/>
                    <a:pt x="29" y="17"/>
                    <a:pt x="30" y="15"/>
                  </a:cubicBezTo>
                  <a:cubicBezTo>
                    <a:pt x="31" y="11"/>
                    <a:pt x="32" y="4"/>
                    <a:pt x="26" y="4"/>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61" name="Freeform 761"/>
            <p:cNvSpPr/>
            <p:nvPr/>
          </p:nvSpPr>
          <p:spPr bwMode="auto">
            <a:xfrm>
              <a:off x="11547328" y="8529753"/>
              <a:ext cx="213379" cy="280329"/>
            </a:xfrm>
            <a:custGeom>
              <a:avLst/>
              <a:gdLst>
                <a:gd name="T0" fmla="*/ 19 w 23"/>
                <a:gd name="T1" fmla="*/ 13 h 30"/>
                <a:gd name="T2" fmla="*/ 18 w 23"/>
                <a:gd name="T3" fmla="*/ 6 h 30"/>
                <a:gd name="T4" fmla="*/ 17 w 23"/>
                <a:gd name="T5" fmla="*/ 0 h 30"/>
                <a:gd name="T6" fmla="*/ 3 w 23"/>
                <a:gd name="T7" fmla="*/ 0 h 30"/>
                <a:gd name="T8" fmla="*/ 4 w 23"/>
                <a:gd name="T9" fmla="*/ 11 h 30"/>
                <a:gd name="T10" fmla="*/ 1 w 23"/>
                <a:gd name="T11" fmla="*/ 22 h 30"/>
                <a:gd name="T12" fmla="*/ 3 w 23"/>
                <a:gd name="T13" fmla="*/ 30 h 30"/>
                <a:gd name="T14" fmla="*/ 10 w 23"/>
                <a:gd name="T15" fmla="*/ 29 h 30"/>
                <a:gd name="T16" fmla="*/ 23 w 23"/>
                <a:gd name="T17" fmla="*/ 24 h 30"/>
                <a:gd name="T18" fmla="*/ 20 w 23"/>
                <a:gd name="T19" fmla="*/ 19 h 30"/>
                <a:gd name="T20" fmla="*/ 19 w 23"/>
                <a:gd name="T21" fmla="*/ 13 h 30"/>
                <a:gd name="T22" fmla="*/ 19 w 23"/>
                <a:gd name="T2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30">
                  <a:moveTo>
                    <a:pt x="19" y="13"/>
                  </a:moveTo>
                  <a:cubicBezTo>
                    <a:pt x="17" y="11"/>
                    <a:pt x="18" y="8"/>
                    <a:pt x="18" y="6"/>
                  </a:cubicBezTo>
                  <a:cubicBezTo>
                    <a:pt x="19" y="4"/>
                    <a:pt x="16" y="2"/>
                    <a:pt x="17" y="0"/>
                  </a:cubicBezTo>
                  <a:cubicBezTo>
                    <a:pt x="12" y="0"/>
                    <a:pt x="8" y="0"/>
                    <a:pt x="3" y="0"/>
                  </a:cubicBezTo>
                  <a:cubicBezTo>
                    <a:pt x="3" y="3"/>
                    <a:pt x="4" y="7"/>
                    <a:pt x="4" y="11"/>
                  </a:cubicBezTo>
                  <a:cubicBezTo>
                    <a:pt x="4" y="15"/>
                    <a:pt x="0" y="18"/>
                    <a:pt x="1" y="22"/>
                  </a:cubicBezTo>
                  <a:cubicBezTo>
                    <a:pt x="2" y="25"/>
                    <a:pt x="4" y="26"/>
                    <a:pt x="3" y="30"/>
                  </a:cubicBezTo>
                  <a:cubicBezTo>
                    <a:pt x="6" y="30"/>
                    <a:pt x="7" y="30"/>
                    <a:pt x="10" y="29"/>
                  </a:cubicBezTo>
                  <a:cubicBezTo>
                    <a:pt x="15" y="28"/>
                    <a:pt x="19" y="26"/>
                    <a:pt x="23" y="24"/>
                  </a:cubicBezTo>
                  <a:cubicBezTo>
                    <a:pt x="21" y="23"/>
                    <a:pt x="20" y="21"/>
                    <a:pt x="20" y="19"/>
                  </a:cubicBezTo>
                  <a:cubicBezTo>
                    <a:pt x="20" y="17"/>
                    <a:pt x="20" y="15"/>
                    <a:pt x="19" y="13"/>
                  </a:cubicBezTo>
                  <a:cubicBezTo>
                    <a:pt x="17" y="11"/>
                    <a:pt x="20" y="15"/>
                    <a:pt x="19" y="13"/>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62" name="Freeform 762"/>
            <p:cNvSpPr/>
            <p:nvPr/>
          </p:nvSpPr>
          <p:spPr bwMode="auto">
            <a:xfrm>
              <a:off x="11079175" y="8558422"/>
              <a:ext cx="140127" cy="168835"/>
            </a:xfrm>
            <a:custGeom>
              <a:avLst/>
              <a:gdLst>
                <a:gd name="T0" fmla="*/ 12 w 15"/>
                <a:gd name="T1" fmla="*/ 14 h 18"/>
                <a:gd name="T2" fmla="*/ 14 w 15"/>
                <a:gd name="T3" fmla="*/ 6 h 18"/>
                <a:gd name="T4" fmla="*/ 5 w 15"/>
                <a:gd name="T5" fmla="*/ 3 h 18"/>
                <a:gd name="T6" fmla="*/ 1 w 15"/>
                <a:gd name="T7" fmla="*/ 8 h 18"/>
                <a:gd name="T8" fmla="*/ 4 w 15"/>
                <a:gd name="T9" fmla="*/ 12 h 18"/>
                <a:gd name="T10" fmla="*/ 7 w 15"/>
                <a:gd name="T11" fmla="*/ 16 h 18"/>
                <a:gd name="T12" fmla="*/ 10 w 15"/>
                <a:gd name="T13" fmla="*/ 16 h 18"/>
                <a:gd name="T14" fmla="*/ 12 w 15"/>
                <a:gd name="T15" fmla="*/ 14 h 18"/>
                <a:gd name="T16" fmla="*/ 12 w 15"/>
                <a:gd name="T17"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12" y="14"/>
                  </a:moveTo>
                  <a:cubicBezTo>
                    <a:pt x="15" y="13"/>
                    <a:pt x="15" y="8"/>
                    <a:pt x="14" y="6"/>
                  </a:cubicBezTo>
                  <a:cubicBezTo>
                    <a:pt x="12" y="2"/>
                    <a:pt x="8" y="0"/>
                    <a:pt x="5" y="3"/>
                  </a:cubicBezTo>
                  <a:cubicBezTo>
                    <a:pt x="3" y="4"/>
                    <a:pt x="0" y="6"/>
                    <a:pt x="1" y="8"/>
                  </a:cubicBezTo>
                  <a:cubicBezTo>
                    <a:pt x="2" y="10"/>
                    <a:pt x="2" y="11"/>
                    <a:pt x="4" y="12"/>
                  </a:cubicBezTo>
                  <a:cubicBezTo>
                    <a:pt x="5" y="14"/>
                    <a:pt x="5" y="15"/>
                    <a:pt x="7" y="16"/>
                  </a:cubicBezTo>
                  <a:cubicBezTo>
                    <a:pt x="8" y="17"/>
                    <a:pt x="9" y="18"/>
                    <a:pt x="10" y="16"/>
                  </a:cubicBezTo>
                  <a:cubicBezTo>
                    <a:pt x="10" y="15"/>
                    <a:pt x="11" y="15"/>
                    <a:pt x="12" y="14"/>
                  </a:cubicBezTo>
                  <a:cubicBezTo>
                    <a:pt x="14" y="13"/>
                    <a:pt x="11" y="15"/>
                    <a:pt x="12" y="14"/>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63" name="Freeform 763"/>
            <p:cNvSpPr/>
            <p:nvPr/>
          </p:nvSpPr>
          <p:spPr bwMode="auto">
            <a:xfrm>
              <a:off x="11161976" y="8631691"/>
              <a:ext cx="207006" cy="197506"/>
            </a:xfrm>
            <a:custGeom>
              <a:avLst/>
              <a:gdLst>
                <a:gd name="T0" fmla="*/ 21 w 22"/>
                <a:gd name="T1" fmla="*/ 17 h 21"/>
                <a:gd name="T2" fmla="*/ 19 w 22"/>
                <a:gd name="T3" fmla="*/ 13 h 21"/>
                <a:gd name="T4" fmla="*/ 16 w 22"/>
                <a:gd name="T5" fmla="*/ 11 h 21"/>
                <a:gd name="T6" fmla="*/ 16 w 22"/>
                <a:gd name="T7" fmla="*/ 6 h 21"/>
                <a:gd name="T8" fmla="*/ 13 w 22"/>
                <a:gd name="T9" fmla="*/ 8 h 21"/>
                <a:gd name="T10" fmla="*/ 9 w 22"/>
                <a:gd name="T11" fmla="*/ 1 h 21"/>
                <a:gd name="T12" fmla="*/ 5 w 22"/>
                <a:gd name="T13" fmla="*/ 4 h 21"/>
                <a:gd name="T14" fmla="*/ 0 w 22"/>
                <a:gd name="T15" fmla="*/ 9 h 21"/>
                <a:gd name="T16" fmla="*/ 12 w 22"/>
                <a:gd name="T17" fmla="*/ 18 h 21"/>
                <a:gd name="T18" fmla="*/ 19 w 22"/>
                <a:gd name="T19" fmla="*/ 21 h 21"/>
                <a:gd name="T20" fmla="*/ 21 w 22"/>
                <a:gd name="T21" fmla="*/ 17 h 21"/>
                <a:gd name="T22" fmla="*/ 21 w 22"/>
                <a:gd name="T23"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21">
                  <a:moveTo>
                    <a:pt x="21" y="17"/>
                  </a:moveTo>
                  <a:cubicBezTo>
                    <a:pt x="22" y="15"/>
                    <a:pt x="20" y="14"/>
                    <a:pt x="19" y="13"/>
                  </a:cubicBezTo>
                  <a:cubicBezTo>
                    <a:pt x="18" y="13"/>
                    <a:pt x="14" y="12"/>
                    <a:pt x="16" y="11"/>
                  </a:cubicBezTo>
                  <a:cubicBezTo>
                    <a:pt x="17" y="10"/>
                    <a:pt x="17" y="7"/>
                    <a:pt x="16" y="6"/>
                  </a:cubicBezTo>
                  <a:cubicBezTo>
                    <a:pt x="15" y="4"/>
                    <a:pt x="14" y="8"/>
                    <a:pt x="13" y="8"/>
                  </a:cubicBezTo>
                  <a:cubicBezTo>
                    <a:pt x="10" y="8"/>
                    <a:pt x="11" y="0"/>
                    <a:pt x="9" y="1"/>
                  </a:cubicBezTo>
                  <a:cubicBezTo>
                    <a:pt x="8" y="2"/>
                    <a:pt x="6" y="3"/>
                    <a:pt x="5" y="4"/>
                  </a:cubicBezTo>
                  <a:cubicBezTo>
                    <a:pt x="4" y="6"/>
                    <a:pt x="2" y="7"/>
                    <a:pt x="0" y="9"/>
                  </a:cubicBezTo>
                  <a:cubicBezTo>
                    <a:pt x="5" y="12"/>
                    <a:pt x="8" y="15"/>
                    <a:pt x="12" y="18"/>
                  </a:cubicBezTo>
                  <a:cubicBezTo>
                    <a:pt x="14" y="20"/>
                    <a:pt x="16" y="21"/>
                    <a:pt x="19" y="21"/>
                  </a:cubicBezTo>
                  <a:cubicBezTo>
                    <a:pt x="22" y="21"/>
                    <a:pt x="20" y="19"/>
                    <a:pt x="21" y="17"/>
                  </a:cubicBezTo>
                  <a:cubicBezTo>
                    <a:pt x="22" y="15"/>
                    <a:pt x="21" y="19"/>
                    <a:pt x="21" y="17"/>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64" name="Freeform 764"/>
            <p:cNvSpPr/>
            <p:nvPr/>
          </p:nvSpPr>
          <p:spPr bwMode="auto">
            <a:xfrm>
              <a:off x="11015478" y="8443745"/>
              <a:ext cx="324842" cy="273958"/>
            </a:xfrm>
            <a:custGeom>
              <a:avLst/>
              <a:gdLst>
                <a:gd name="T0" fmla="*/ 10 w 35"/>
                <a:gd name="T1" fmla="*/ 16 h 29"/>
                <a:gd name="T2" fmla="*/ 20 w 35"/>
                <a:gd name="T3" fmla="*/ 17 h 29"/>
                <a:gd name="T4" fmla="*/ 21 w 35"/>
                <a:gd name="T5" fmla="*/ 23 h 29"/>
                <a:gd name="T6" fmla="*/ 25 w 35"/>
                <a:gd name="T7" fmla="*/ 21 h 29"/>
                <a:gd name="T8" fmla="*/ 29 w 35"/>
                <a:gd name="T9" fmla="*/ 27 h 29"/>
                <a:gd name="T10" fmla="*/ 31 w 35"/>
                <a:gd name="T11" fmla="*/ 26 h 29"/>
                <a:gd name="T12" fmla="*/ 33 w 35"/>
                <a:gd name="T13" fmla="*/ 25 h 29"/>
                <a:gd name="T14" fmla="*/ 33 w 35"/>
                <a:gd name="T15" fmla="*/ 23 h 29"/>
                <a:gd name="T16" fmla="*/ 35 w 35"/>
                <a:gd name="T17" fmla="*/ 22 h 29"/>
                <a:gd name="T18" fmla="*/ 34 w 35"/>
                <a:gd name="T19" fmla="*/ 19 h 29"/>
                <a:gd name="T20" fmla="*/ 33 w 35"/>
                <a:gd name="T21" fmla="*/ 16 h 29"/>
                <a:gd name="T22" fmla="*/ 33 w 35"/>
                <a:gd name="T23" fmla="*/ 12 h 29"/>
                <a:gd name="T24" fmla="*/ 32 w 35"/>
                <a:gd name="T25" fmla="*/ 8 h 29"/>
                <a:gd name="T26" fmla="*/ 26 w 35"/>
                <a:gd name="T27" fmla="*/ 2 h 29"/>
                <a:gd name="T28" fmla="*/ 24 w 35"/>
                <a:gd name="T29" fmla="*/ 3 h 29"/>
                <a:gd name="T30" fmla="*/ 22 w 35"/>
                <a:gd name="T31" fmla="*/ 3 h 29"/>
                <a:gd name="T32" fmla="*/ 19 w 35"/>
                <a:gd name="T33" fmla="*/ 3 h 29"/>
                <a:gd name="T34" fmla="*/ 18 w 35"/>
                <a:gd name="T35" fmla="*/ 3 h 29"/>
                <a:gd name="T36" fmla="*/ 15 w 35"/>
                <a:gd name="T37" fmla="*/ 2 h 29"/>
                <a:gd name="T38" fmla="*/ 10 w 35"/>
                <a:gd name="T39" fmla="*/ 1 h 29"/>
                <a:gd name="T40" fmla="*/ 5 w 35"/>
                <a:gd name="T41" fmla="*/ 1 h 29"/>
                <a:gd name="T42" fmla="*/ 5 w 35"/>
                <a:gd name="T43" fmla="*/ 4 h 29"/>
                <a:gd name="T44" fmla="*/ 3 w 35"/>
                <a:gd name="T45" fmla="*/ 6 h 29"/>
                <a:gd name="T46" fmla="*/ 0 w 35"/>
                <a:gd name="T47" fmla="*/ 8 h 29"/>
                <a:gd name="T48" fmla="*/ 3 w 35"/>
                <a:gd name="T49" fmla="*/ 13 h 29"/>
                <a:gd name="T50" fmla="*/ 8 w 35"/>
                <a:gd name="T51" fmla="*/ 19 h 29"/>
                <a:gd name="T52" fmla="*/ 10 w 35"/>
                <a:gd name="T53" fmla="*/ 16 h 29"/>
                <a:gd name="T54" fmla="*/ 10 w 35"/>
                <a:gd name="T55"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29">
                  <a:moveTo>
                    <a:pt x="10" y="16"/>
                  </a:moveTo>
                  <a:cubicBezTo>
                    <a:pt x="14" y="14"/>
                    <a:pt x="18" y="12"/>
                    <a:pt x="20" y="17"/>
                  </a:cubicBezTo>
                  <a:cubicBezTo>
                    <a:pt x="22" y="19"/>
                    <a:pt x="21" y="20"/>
                    <a:pt x="21" y="23"/>
                  </a:cubicBezTo>
                  <a:cubicBezTo>
                    <a:pt x="22" y="24"/>
                    <a:pt x="24" y="21"/>
                    <a:pt x="25" y="21"/>
                  </a:cubicBezTo>
                  <a:cubicBezTo>
                    <a:pt x="27" y="20"/>
                    <a:pt x="27" y="29"/>
                    <a:pt x="29" y="27"/>
                  </a:cubicBezTo>
                  <a:cubicBezTo>
                    <a:pt x="30" y="27"/>
                    <a:pt x="30" y="26"/>
                    <a:pt x="31" y="26"/>
                  </a:cubicBezTo>
                  <a:cubicBezTo>
                    <a:pt x="31" y="25"/>
                    <a:pt x="33" y="26"/>
                    <a:pt x="33" y="25"/>
                  </a:cubicBezTo>
                  <a:cubicBezTo>
                    <a:pt x="34" y="24"/>
                    <a:pt x="33" y="23"/>
                    <a:pt x="33" y="23"/>
                  </a:cubicBezTo>
                  <a:cubicBezTo>
                    <a:pt x="33" y="21"/>
                    <a:pt x="35" y="22"/>
                    <a:pt x="35" y="22"/>
                  </a:cubicBezTo>
                  <a:cubicBezTo>
                    <a:pt x="35" y="21"/>
                    <a:pt x="32" y="20"/>
                    <a:pt x="34" y="19"/>
                  </a:cubicBezTo>
                  <a:cubicBezTo>
                    <a:pt x="35" y="18"/>
                    <a:pt x="35" y="17"/>
                    <a:pt x="33" y="16"/>
                  </a:cubicBezTo>
                  <a:cubicBezTo>
                    <a:pt x="32" y="15"/>
                    <a:pt x="34" y="13"/>
                    <a:pt x="33" y="12"/>
                  </a:cubicBezTo>
                  <a:cubicBezTo>
                    <a:pt x="32" y="11"/>
                    <a:pt x="33" y="10"/>
                    <a:pt x="32" y="8"/>
                  </a:cubicBezTo>
                  <a:cubicBezTo>
                    <a:pt x="31" y="7"/>
                    <a:pt x="29" y="0"/>
                    <a:pt x="26" y="2"/>
                  </a:cubicBezTo>
                  <a:cubicBezTo>
                    <a:pt x="26" y="2"/>
                    <a:pt x="25" y="3"/>
                    <a:pt x="24" y="3"/>
                  </a:cubicBezTo>
                  <a:cubicBezTo>
                    <a:pt x="23" y="3"/>
                    <a:pt x="23" y="3"/>
                    <a:pt x="22" y="3"/>
                  </a:cubicBezTo>
                  <a:cubicBezTo>
                    <a:pt x="21" y="4"/>
                    <a:pt x="20" y="3"/>
                    <a:pt x="19" y="3"/>
                  </a:cubicBezTo>
                  <a:cubicBezTo>
                    <a:pt x="18" y="3"/>
                    <a:pt x="18" y="4"/>
                    <a:pt x="18" y="3"/>
                  </a:cubicBezTo>
                  <a:cubicBezTo>
                    <a:pt x="16" y="2"/>
                    <a:pt x="17" y="2"/>
                    <a:pt x="15" y="2"/>
                  </a:cubicBezTo>
                  <a:cubicBezTo>
                    <a:pt x="12" y="3"/>
                    <a:pt x="12" y="1"/>
                    <a:pt x="10" y="1"/>
                  </a:cubicBezTo>
                  <a:cubicBezTo>
                    <a:pt x="8" y="0"/>
                    <a:pt x="6" y="0"/>
                    <a:pt x="5" y="1"/>
                  </a:cubicBezTo>
                  <a:cubicBezTo>
                    <a:pt x="5" y="2"/>
                    <a:pt x="3" y="3"/>
                    <a:pt x="5" y="4"/>
                  </a:cubicBezTo>
                  <a:cubicBezTo>
                    <a:pt x="6" y="5"/>
                    <a:pt x="5" y="6"/>
                    <a:pt x="3" y="6"/>
                  </a:cubicBezTo>
                  <a:cubicBezTo>
                    <a:pt x="1" y="6"/>
                    <a:pt x="0" y="6"/>
                    <a:pt x="0" y="8"/>
                  </a:cubicBezTo>
                  <a:cubicBezTo>
                    <a:pt x="1" y="10"/>
                    <a:pt x="2" y="11"/>
                    <a:pt x="3" y="13"/>
                  </a:cubicBezTo>
                  <a:cubicBezTo>
                    <a:pt x="5" y="15"/>
                    <a:pt x="6" y="16"/>
                    <a:pt x="8" y="19"/>
                  </a:cubicBezTo>
                  <a:cubicBezTo>
                    <a:pt x="9" y="18"/>
                    <a:pt x="9" y="17"/>
                    <a:pt x="10" y="16"/>
                  </a:cubicBezTo>
                  <a:cubicBezTo>
                    <a:pt x="11" y="16"/>
                    <a:pt x="10" y="17"/>
                    <a:pt x="10" y="16"/>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65" name="Freeform 765"/>
            <p:cNvSpPr/>
            <p:nvPr/>
          </p:nvSpPr>
          <p:spPr bwMode="auto">
            <a:xfrm>
              <a:off x="10929493" y="8453303"/>
              <a:ext cx="149682" cy="66896"/>
            </a:xfrm>
            <a:custGeom>
              <a:avLst/>
              <a:gdLst>
                <a:gd name="T0" fmla="*/ 10 w 16"/>
                <a:gd name="T1" fmla="*/ 5 h 7"/>
                <a:gd name="T2" fmla="*/ 14 w 16"/>
                <a:gd name="T3" fmla="*/ 3 h 7"/>
                <a:gd name="T4" fmla="*/ 14 w 16"/>
                <a:gd name="T5" fmla="*/ 0 h 7"/>
                <a:gd name="T6" fmla="*/ 7 w 16"/>
                <a:gd name="T7" fmla="*/ 0 h 7"/>
                <a:gd name="T8" fmla="*/ 4 w 16"/>
                <a:gd name="T9" fmla="*/ 0 h 7"/>
                <a:gd name="T10" fmla="*/ 0 w 16"/>
                <a:gd name="T11" fmla="*/ 1 h 7"/>
                <a:gd name="T12" fmla="*/ 3 w 16"/>
                <a:gd name="T13" fmla="*/ 3 h 7"/>
                <a:gd name="T14" fmla="*/ 7 w 16"/>
                <a:gd name="T15" fmla="*/ 3 h 7"/>
                <a:gd name="T16" fmla="*/ 9 w 16"/>
                <a:gd name="T17" fmla="*/ 7 h 7"/>
                <a:gd name="T18" fmla="*/ 10 w 16"/>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7">
                  <a:moveTo>
                    <a:pt x="10" y="5"/>
                  </a:moveTo>
                  <a:cubicBezTo>
                    <a:pt x="11" y="5"/>
                    <a:pt x="16" y="5"/>
                    <a:pt x="14" y="3"/>
                  </a:cubicBezTo>
                  <a:cubicBezTo>
                    <a:pt x="12" y="2"/>
                    <a:pt x="14" y="1"/>
                    <a:pt x="14" y="0"/>
                  </a:cubicBezTo>
                  <a:cubicBezTo>
                    <a:pt x="12" y="0"/>
                    <a:pt x="9" y="0"/>
                    <a:pt x="7" y="0"/>
                  </a:cubicBezTo>
                  <a:cubicBezTo>
                    <a:pt x="5" y="0"/>
                    <a:pt x="5" y="1"/>
                    <a:pt x="4" y="0"/>
                  </a:cubicBezTo>
                  <a:cubicBezTo>
                    <a:pt x="2" y="0"/>
                    <a:pt x="2" y="0"/>
                    <a:pt x="0" y="1"/>
                  </a:cubicBezTo>
                  <a:cubicBezTo>
                    <a:pt x="1" y="2"/>
                    <a:pt x="1" y="3"/>
                    <a:pt x="3" y="3"/>
                  </a:cubicBezTo>
                  <a:cubicBezTo>
                    <a:pt x="4" y="3"/>
                    <a:pt x="7" y="3"/>
                    <a:pt x="7" y="3"/>
                  </a:cubicBezTo>
                  <a:cubicBezTo>
                    <a:pt x="5" y="5"/>
                    <a:pt x="7" y="6"/>
                    <a:pt x="9" y="7"/>
                  </a:cubicBezTo>
                  <a:cubicBezTo>
                    <a:pt x="9" y="7"/>
                    <a:pt x="9" y="5"/>
                    <a:pt x="10" y="5"/>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66" name="Freeform 766"/>
            <p:cNvSpPr/>
            <p:nvPr/>
          </p:nvSpPr>
          <p:spPr bwMode="auto">
            <a:xfrm>
              <a:off x="10919937" y="8389590"/>
              <a:ext cx="140127" cy="38227"/>
            </a:xfrm>
            <a:custGeom>
              <a:avLst/>
              <a:gdLst>
                <a:gd name="T0" fmla="*/ 4 w 15"/>
                <a:gd name="T1" fmla="*/ 4 h 4"/>
                <a:gd name="T2" fmla="*/ 9 w 15"/>
                <a:gd name="T3" fmla="*/ 3 h 4"/>
                <a:gd name="T4" fmla="*/ 15 w 15"/>
                <a:gd name="T5" fmla="*/ 2 h 4"/>
                <a:gd name="T6" fmla="*/ 8 w 15"/>
                <a:gd name="T7" fmla="*/ 1 h 4"/>
                <a:gd name="T8" fmla="*/ 0 w 15"/>
                <a:gd name="T9" fmla="*/ 4 h 4"/>
                <a:gd name="T10" fmla="*/ 4 w 15"/>
                <a:gd name="T11" fmla="*/ 4 h 4"/>
                <a:gd name="T12" fmla="*/ 4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4" y="4"/>
                  </a:moveTo>
                  <a:cubicBezTo>
                    <a:pt x="6" y="3"/>
                    <a:pt x="7" y="2"/>
                    <a:pt x="9" y="3"/>
                  </a:cubicBezTo>
                  <a:cubicBezTo>
                    <a:pt x="10" y="3"/>
                    <a:pt x="14" y="4"/>
                    <a:pt x="15" y="2"/>
                  </a:cubicBezTo>
                  <a:cubicBezTo>
                    <a:pt x="15" y="3"/>
                    <a:pt x="9" y="0"/>
                    <a:pt x="8" y="1"/>
                  </a:cubicBezTo>
                  <a:cubicBezTo>
                    <a:pt x="5" y="2"/>
                    <a:pt x="1" y="0"/>
                    <a:pt x="0" y="4"/>
                  </a:cubicBezTo>
                  <a:cubicBezTo>
                    <a:pt x="2" y="4"/>
                    <a:pt x="3" y="4"/>
                    <a:pt x="4" y="4"/>
                  </a:cubicBezTo>
                  <a:cubicBezTo>
                    <a:pt x="5" y="4"/>
                    <a:pt x="4" y="4"/>
                    <a:pt x="4" y="4"/>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67" name="Freeform 767"/>
            <p:cNvSpPr/>
            <p:nvPr/>
          </p:nvSpPr>
          <p:spPr bwMode="auto">
            <a:xfrm>
              <a:off x="10900829" y="7733369"/>
              <a:ext cx="560509" cy="637107"/>
            </a:xfrm>
            <a:custGeom>
              <a:avLst/>
              <a:gdLst>
                <a:gd name="T0" fmla="*/ 5 w 60"/>
                <a:gd name="T1" fmla="*/ 57 h 68"/>
                <a:gd name="T2" fmla="*/ 15 w 60"/>
                <a:gd name="T3" fmla="*/ 57 h 68"/>
                <a:gd name="T4" fmla="*/ 18 w 60"/>
                <a:gd name="T5" fmla="*/ 59 h 68"/>
                <a:gd name="T6" fmla="*/ 21 w 60"/>
                <a:gd name="T7" fmla="*/ 63 h 68"/>
                <a:gd name="T8" fmla="*/ 27 w 60"/>
                <a:gd name="T9" fmla="*/ 64 h 68"/>
                <a:gd name="T10" fmla="*/ 32 w 60"/>
                <a:gd name="T11" fmla="*/ 64 h 68"/>
                <a:gd name="T12" fmla="*/ 35 w 60"/>
                <a:gd name="T13" fmla="*/ 62 h 68"/>
                <a:gd name="T14" fmla="*/ 39 w 60"/>
                <a:gd name="T15" fmla="*/ 62 h 68"/>
                <a:gd name="T16" fmla="*/ 44 w 60"/>
                <a:gd name="T17" fmla="*/ 61 h 68"/>
                <a:gd name="T18" fmla="*/ 53 w 60"/>
                <a:gd name="T19" fmla="*/ 61 h 68"/>
                <a:gd name="T20" fmla="*/ 58 w 60"/>
                <a:gd name="T21" fmla="*/ 61 h 68"/>
                <a:gd name="T22" fmla="*/ 58 w 60"/>
                <a:gd name="T23" fmla="*/ 54 h 68"/>
                <a:gd name="T24" fmla="*/ 56 w 60"/>
                <a:gd name="T25" fmla="*/ 38 h 68"/>
                <a:gd name="T26" fmla="*/ 52 w 60"/>
                <a:gd name="T27" fmla="*/ 12 h 68"/>
                <a:gd name="T28" fmla="*/ 60 w 60"/>
                <a:gd name="T29" fmla="*/ 12 h 68"/>
                <a:gd name="T30" fmla="*/ 43 w 60"/>
                <a:gd name="T31" fmla="*/ 0 h 68"/>
                <a:gd name="T32" fmla="*/ 42 w 60"/>
                <a:gd name="T33" fmla="*/ 7 h 68"/>
                <a:gd name="T34" fmla="*/ 37 w 60"/>
                <a:gd name="T35" fmla="*/ 7 h 68"/>
                <a:gd name="T36" fmla="*/ 29 w 60"/>
                <a:gd name="T37" fmla="*/ 7 h 68"/>
                <a:gd name="T38" fmla="*/ 26 w 60"/>
                <a:gd name="T39" fmla="*/ 7 h 68"/>
                <a:gd name="T40" fmla="*/ 26 w 60"/>
                <a:gd name="T41" fmla="*/ 12 h 68"/>
                <a:gd name="T42" fmla="*/ 26 w 60"/>
                <a:gd name="T43" fmla="*/ 19 h 68"/>
                <a:gd name="T44" fmla="*/ 20 w 60"/>
                <a:gd name="T45" fmla="*/ 25 h 68"/>
                <a:gd name="T46" fmla="*/ 20 w 60"/>
                <a:gd name="T47" fmla="*/ 32 h 68"/>
                <a:gd name="T48" fmla="*/ 16 w 60"/>
                <a:gd name="T49" fmla="*/ 32 h 68"/>
                <a:gd name="T50" fmla="*/ 3 w 60"/>
                <a:gd name="T51" fmla="*/ 32 h 68"/>
                <a:gd name="T52" fmla="*/ 1 w 60"/>
                <a:gd name="T53" fmla="*/ 33 h 68"/>
                <a:gd name="T54" fmla="*/ 4 w 60"/>
                <a:gd name="T55" fmla="*/ 36 h 68"/>
                <a:gd name="T56" fmla="*/ 3 w 60"/>
                <a:gd name="T57" fmla="*/ 41 h 68"/>
                <a:gd name="T58" fmla="*/ 6 w 60"/>
                <a:gd name="T59" fmla="*/ 48 h 68"/>
                <a:gd name="T60" fmla="*/ 3 w 60"/>
                <a:gd name="T61" fmla="*/ 58 h 68"/>
                <a:gd name="T62" fmla="*/ 5 w 60"/>
                <a:gd name="T6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0" h="68">
                  <a:moveTo>
                    <a:pt x="5" y="57"/>
                  </a:moveTo>
                  <a:cubicBezTo>
                    <a:pt x="7" y="57"/>
                    <a:pt x="13" y="55"/>
                    <a:pt x="15" y="57"/>
                  </a:cubicBezTo>
                  <a:cubicBezTo>
                    <a:pt x="16" y="58"/>
                    <a:pt x="17" y="58"/>
                    <a:pt x="18" y="59"/>
                  </a:cubicBezTo>
                  <a:cubicBezTo>
                    <a:pt x="19" y="61"/>
                    <a:pt x="20" y="62"/>
                    <a:pt x="21" y="63"/>
                  </a:cubicBezTo>
                  <a:cubicBezTo>
                    <a:pt x="22" y="64"/>
                    <a:pt x="26" y="68"/>
                    <a:pt x="27" y="64"/>
                  </a:cubicBezTo>
                  <a:cubicBezTo>
                    <a:pt x="28" y="58"/>
                    <a:pt x="30" y="65"/>
                    <a:pt x="32" y="64"/>
                  </a:cubicBezTo>
                  <a:cubicBezTo>
                    <a:pt x="33" y="62"/>
                    <a:pt x="33" y="62"/>
                    <a:pt x="35" y="62"/>
                  </a:cubicBezTo>
                  <a:cubicBezTo>
                    <a:pt x="37" y="62"/>
                    <a:pt x="38" y="62"/>
                    <a:pt x="39" y="62"/>
                  </a:cubicBezTo>
                  <a:cubicBezTo>
                    <a:pt x="41" y="61"/>
                    <a:pt x="43" y="61"/>
                    <a:pt x="44" y="61"/>
                  </a:cubicBezTo>
                  <a:cubicBezTo>
                    <a:pt x="47" y="61"/>
                    <a:pt x="50" y="61"/>
                    <a:pt x="53" y="61"/>
                  </a:cubicBezTo>
                  <a:cubicBezTo>
                    <a:pt x="54" y="61"/>
                    <a:pt x="57" y="62"/>
                    <a:pt x="58" y="61"/>
                  </a:cubicBezTo>
                  <a:cubicBezTo>
                    <a:pt x="59" y="61"/>
                    <a:pt x="58" y="55"/>
                    <a:pt x="58" y="54"/>
                  </a:cubicBezTo>
                  <a:cubicBezTo>
                    <a:pt x="57" y="48"/>
                    <a:pt x="56" y="43"/>
                    <a:pt x="56" y="38"/>
                  </a:cubicBezTo>
                  <a:cubicBezTo>
                    <a:pt x="55" y="29"/>
                    <a:pt x="53" y="21"/>
                    <a:pt x="52" y="12"/>
                  </a:cubicBezTo>
                  <a:cubicBezTo>
                    <a:pt x="55" y="12"/>
                    <a:pt x="58" y="12"/>
                    <a:pt x="60" y="12"/>
                  </a:cubicBezTo>
                  <a:cubicBezTo>
                    <a:pt x="54" y="8"/>
                    <a:pt x="48" y="4"/>
                    <a:pt x="43" y="0"/>
                  </a:cubicBezTo>
                  <a:cubicBezTo>
                    <a:pt x="43" y="1"/>
                    <a:pt x="43" y="7"/>
                    <a:pt x="42" y="7"/>
                  </a:cubicBezTo>
                  <a:cubicBezTo>
                    <a:pt x="41" y="7"/>
                    <a:pt x="39" y="7"/>
                    <a:pt x="37" y="7"/>
                  </a:cubicBezTo>
                  <a:cubicBezTo>
                    <a:pt x="35" y="7"/>
                    <a:pt x="32" y="7"/>
                    <a:pt x="29" y="7"/>
                  </a:cubicBezTo>
                  <a:cubicBezTo>
                    <a:pt x="29" y="7"/>
                    <a:pt x="26" y="7"/>
                    <a:pt x="26" y="7"/>
                  </a:cubicBezTo>
                  <a:cubicBezTo>
                    <a:pt x="25" y="8"/>
                    <a:pt x="26" y="11"/>
                    <a:pt x="26" y="12"/>
                  </a:cubicBezTo>
                  <a:cubicBezTo>
                    <a:pt x="26" y="14"/>
                    <a:pt x="26" y="17"/>
                    <a:pt x="26" y="19"/>
                  </a:cubicBezTo>
                  <a:cubicBezTo>
                    <a:pt x="26" y="22"/>
                    <a:pt x="20" y="21"/>
                    <a:pt x="20" y="25"/>
                  </a:cubicBezTo>
                  <a:cubicBezTo>
                    <a:pt x="20" y="26"/>
                    <a:pt x="21" y="31"/>
                    <a:pt x="20" y="32"/>
                  </a:cubicBezTo>
                  <a:cubicBezTo>
                    <a:pt x="20" y="32"/>
                    <a:pt x="17" y="32"/>
                    <a:pt x="16" y="32"/>
                  </a:cubicBezTo>
                  <a:cubicBezTo>
                    <a:pt x="12" y="32"/>
                    <a:pt x="7" y="32"/>
                    <a:pt x="3" y="32"/>
                  </a:cubicBezTo>
                  <a:cubicBezTo>
                    <a:pt x="2" y="32"/>
                    <a:pt x="0" y="31"/>
                    <a:pt x="1" y="33"/>
                  </a:cubicBezTo>
                  <a:cubicBezTo>
                    <a:pt x="2" y="34"/>
                    <a:pt x="3" y="35"/>
                    <a:pt x="4" y="36"/>
                  </a:cubicBezTo>
                  <a:cubicBezTo>
                    <a:pt x="5" y="38"/>
                    <a:pt x="4" y="40"/>
                    <a:pt x="3" y="41"/>
                  </a:cubicBezTo>
                  <a:cubicBezTo>
                    <a:pt x="3" y="44"/>
                    <a:pt x="6" y="45"/>
                    <a:pt x="6" y="48"/>
                  </a:cubicBezTo>
                  <a:cubicBezTo>
                    <a:pt x="7" y="51"/>
                    <a:pt x="4" y="55"/>
                    <a:pt x="3" y="58"/>
                  </a:cubicBezTo>
                  <a:cubicBezTo>
                    <a:pt x="4" y="58"/>
                    <a:pt x="4" y="57"/>
                    <a:pt x="5" y="57"/>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68" name="Freeform 768"/>
            <p:cNvSpPr/>
            <p:nvPr/>
          </p:nvSpPr>
          <p:spPr bwMode="auto">
            <a:xfrm>
              <a:off x="10900829" y="8258982"/>
              <a:ext cx="270700" cy="213435"/>
            </a:xfrm>
            <a:custGeom>
              <a:avLst/>
              <a:gdLst>
                <a:gd name="T0" fmla="*/ 8 w 29"/>
                <a:gd name="T1" fmla="*/ 22 h 23"/>
                <a:gd name="T2" fmla="*/ 10 w 29"/>
                <a:gd name="T3" fmla="*/ 21 h 23"/>
                <a:gd name="T4" fmla="*/ 15 w 29"/>
                <a:gd name="T5" fmla="*/ 21 h 23"/>
                <a:gd name="T6" fmla="*/ 23 w 29"/>
                <a:gd name="T7" fmla="*/ 21 h 23"/>
                <a:gd name="T8" fmla="*/ 27 w 29"/>
                <a:gd name="T9" fmla="*/ 22 h 23"/>
                <a:gd name="T10" fmla="*/ 29 w 29"/>
                <a:gd name="T11" fmla="*/ 19 h 23"/>
                <a:gd name="T12" fmla="*/ 25 w 29"/>
                <a:gd name="T13" fmla="*/ 14 h 23"/>
                <a:gd name="T14" fmla="*/ 25 w 29"/>
                <a:gd name="T15" fmla="*/ 10 h 23"/>
                <a:gd name="T16" fmla="*/ 19 w 29"/>
                <a:gd name="T17" fmla="*/ 4 h 23"/>
                <a:gd name="T18" fmla="*/ 9 w 29"/>
                <a:gd name="T19" fmla="*/ 1 h 23"/>
                <a:gd name="T20" fmla="*/ 5 w 29"/>
                <a:gd name="T21" fmla="*/ 1 h 23"/>
                <a:gd name="T22" fmla="*/ 2 w 29"/>
                <a:gd name="T23" fmla="*/ 6 h 23"/>
                <a:gd name="T24" fmla="*/ 1 w 29"/>
                <a:gd name="T25" fmla="*/ 10 h 23"/>
                <a:gd name="T26" fmla="*/ 2 w 29"/>
                <a:gd name="T27" fmla="*/ 12 h 23"/>
                <a:gd name="T28" fmla="*/ 2 w 29"/>
                <a:gd name="T29" fmla="*/ 14 h 23"/>
                <a:gd name="T30" fmla="*/ 4 w 29"/>
                <a:gd name="T31" fmla="*/ 15 h 23"/>
                <a:gd name="T32" fmla="*/ 9 w 29"/>
                <a:gd name="T33" fmla="*/ 15 h 23"/>
                <a:gd name="T34" fmla="*/ 10 w 29"/>
                <a:gd name="T35" fmla="*/ 14 h 23"/>
                <a:gd name="T36" fmla="*/ 17 w 29"/>
                <a:gd name="T37" fmla="*/ 16 h 23"/>
                <a:gd name="T38" fmla="*/ 11 w 29"/>
                <a:gd name="T39" fmla="*/ 17 h 23"/>
                <a:gd name="T40" fmla="*/ 6 w 29"/>
                <a:gd name="T41" fmla="*/ 18 h 23"/>
                <a:gd name="T42" fmla="*/ 3 w 29"/>
                <a:gd name="T43" fmla="*/ 21 h 23"/>
                <a:gd name="T44" fmla="*/ 5 w 29"/>
                <a:gd name="T45" fmla="*/ 21 h 23"/>
                <a:gd name="T46" fmla="*/ 8 w 29"/>
                <a:gd name="T47"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3">
                  <a:moveTo>
                    <a:pt x="8" y="22"/>
                  </a:moveTo>
                  <a:cubicBezTo>
                    <a:pt x="9" y="22"/>
                    <a:pt x="9" y="21"/>
                    <a:pt x="10" y="21"/>
                  </a:cubicBezTo>
                  <a:cubicBezTo>
                    <a:pt x="12" y="21"/>
                    <a:pt x="13" y="21"/>
                    <a:pt x="15" y="21"/>
                  </a:cubicBezTo>
                  <a:cubicBezTo>
                    <a:pt x="17" y="21"/>
                    <a:pt x="20" y="20"/>
                    <a:pt x="23" y="21"/>
                  </a:cubicBezTo>
                  <a:cubicBezTo>
                    <a:pt x="24" y="22"/>
                    <a:pt x="25" y="23"/>
                    <a:pt x="27" y="22"/>
                  </a:cubicBezTo>
                  <a:cubicBezTo>
                    <a:pt x="29" y="22"/>
                    <a:pt x="29" y="21"/>
                    <a:pt x="29" y="19"/>
                  </a:cubicBezTo>
                  <a:cubicBezTo>
                    <a:pt x="29" y="17"/>
                    <a:pt x="25" y="16"/>
                    <a:pt x="25" y="14"/>
                  </a:cubicBezTo>
                  <a:cubicBezTo>
                    <a:pt x="25" y="14"/>
                    <a:pt x="25" y="10"/>
                    <a:pt x="25" y="10"/>
                  </a:cubicBezTo>
                  <a:cubicBezTo>
                    <a:pt x="24" y="10"/>
                    <a:pt x="20" y="5"/>
                    <a:pt x="19" y="4"/>
                  </a:cubicBezTo>
                  <a:cubicBezTo>
                    <a:pt x="16" y="1"/>
                    <a:pt x="13" y="0"/>
                    <a:pt x="9" y="1"/>
                  </a:cubicBezTo>
                  <a:cubicBezTo>
                    <a:pt x="8" y="1"/>
                    <a:pt x="5" y="0"/>
                    <a:pt x="5" y="1"/>
                  </a:cubicBezTo>
                  <a:cubicBezTo>
                    <a:pt x="4" y="2"/>
                    <a:pt x="2" y="4"/>
                    <a:pt x="2" y="6"/>
                  </a:cubicBezTo>
                  <a:cubicBezTo>
                    <a:pt x="3" y="8"/>
                    <a:pt x="3" y="9"/>
                    <a:pt x="1" y="10"/>
                  </a:cubicBezTo>
                  <a:cubicBezTo>
                    <a:pt x="0" y="10"/>
                    <a:pt x="3" y="12"/>
                    <a:pt x="2" y="12"/>
                  </a:cubicBezTo>
                  <a:cubicBezTo>
                    <a:pt x="4" y="13"/>
                    <a:pt x="2" y="13"/>
                    <a:pt x="2" y="14"/>
                  </a:cubicBezTo>
                  <a:cubicBezTo>
                    <a:pt x="2" y="14"/>
                    <a:pt x="3" y="15"/>
                    <a:pt x="4" y="15"/>
                  </a:cubicBezTo>
                  <a:cubicBezTo>
                    <a:pt x="4" y="16"/>
                    <a:pt x="8" y="15"/>
                    <a:pt x="9" y="15"/>
                  </a:cubicBezTo>
                  <a:cubicBezTo>
                    <a:pt x="10" y="15"/>
                    <a:pt x="10" y="14"/>
                    <a:pt x="10" y="14"/>
                  </a:cubicBezTo>
                  <a:cubicBezTo>
                    <a:pt x="11" y="14"/>
                    <a:pt x="17" y="17"/>
                    <a:pt x="17" y="16"/>
                  </a:cubicBezTo>
                  <a:cubicBezTo>
                    <a:pt x="16" y="18"/>
                    <a:pt x="12" y="17"/>
                    <a:pt x="11" y="17"/>
                  </a:cubicBezTo>
                  <a:cubicBezTo>
                    <a:pt x="9" y="16"/>
                    <a:pt x="8" y="18"/>
                    <a:pt x="6" y="18"/>
                  </a:cubicBezTo>
                  <a:cubicBezTo>
                    <a:pt x="3" y="18"/>
                    <a:pt x="1" y="18"/>
                    <a:pt x="3" y="21"/>
                  </a:cubicBezTo>
                  <a:cubicBezTo>
                    <a:pt x="3" y="22"/>
                    <a:pt x="4" y="21"/>
                    <a:pt x="5" y="21"/>
                  </a:cubicBezTo>
                  <a:cubicBezTo>
                    <a:pt x="6" y="21"/>
                    <a:pt x="7" y="22"/>
                    <a:pt x="8" y="2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69" name="Freeform 769"/>
            <p:cNvSpPr/>
            <p:nvPr/>
          </p:nvSpPr>
          <p:spPr bwMode="auto">
            <a:xfrm>
              <a:off x="11136499" y="7838490"/>
              <a:ext cx="783439" cy="729492"/>
            </a:xfrm>
            <a:custGeom>
              <a:avLst/>
              <a:gdLst>
                <a:gd name="T0" fmla="*/ 27 w 84"/>
                <a:gd name="T1" fmla="*/ 1 h 78"/>
                <a:gd name="T2" fmla="*/ 33 w 84"/>
                <a:gd name="T3" fmla="*/ 45 h 78"/>
                <a:gd name="T4" fmla="*/ 32 w 84"/>
                <a:gd name="T5" fmla="*/ 50 h 78"/>
                <a:gd name="T6" fmla="*/ 19 w 84"/>
                <a:gd name="T7" fmla="*/ 50 h 78"/>
                <a:gd name="T8" fmla="*/ 15 w 84"/>
                <a:gd name="T9" fmla="*/ 50 h 78"/>
                <a:gd name="T10" fmla="*/ 12 w 84"/>
                <a:gd name="T11" fmla="*/ 51 h 78"/>
                <a:gd name="T12" fmla="*/ 8 w 84"/>
                <a:gd name="T13" fmla="*/ 51 h 78"/>
                <a:gd name="T14" fmla="*/ 6 w 84"/>
                <a:gd name="T15" fmla="*/ 52 h 78"/>
                <a:gd name="T16" fmla="*/ 3 w 84"/>
                <a:gd name="T17" fmla="*/ 50 h 78"/>
                <a:gd name="T18" fmla="*/ 0 w 84"/>
                <a:gd name="T19" fmla="*/ 55 h 78"/>
                <a:gd name="T20" fmla="*/ 0 w 84"/>
                <a:gd name="T21" fmla="*/ 59 h 78"/>
                <a:gd name="T22" fmla="*/ 3 w 84"/>
                <a:gd name="T23" fmla="*/ 63 h 78"/>
                <a:gd name="T24" fmla="*/ 4 w 84"/>
                <a:gd name="T25" fmla="*/ 67 h 78"/>
                <a:gd name="T26" fmla="*/ 7 w 84"/>
                <a:gd name="T27" fmla="*/ 68 h 78"/>
                <a:gd name="T28" fmla="*/ 11 w 84"/>
                <a:gd name="T29" fmla="*/ 68 h 78"/>
                <a:gd name="T30" fmla="*/ 15 w 84"/>
                <a:gd name="T31" fmla="*/ 66 h 78"/>
                <a:gd name="T32" fmla="*/ 20 w 84"/>
                <a:gd name="T33" fmla="*/ 75 h 78"/>
                <a:gd name="T34" fmla="*/ 20 w 84"/>
                <a:gd name="T35" fmla="*/ 77 h 78"/>
                <a:gd name="T36" fmla="*/ 23 w 84"/>
                <a:gd name="T37" fmla="*/ 77 h 78"/>
                <a:gd name="T38" fmla="*/ 27 w 84"/>
                <a:gd name="T39" fmla="*/ 77 h 78"/>
                <a:gd name="T40" fmla="*/ 30 w 84"/>
                <a:gd name="T41" fmla="*/ 77 h 78"/>
                <a:gd name="T42" fmla="*/ 35 w 84"/>
                <a:gd name="T43" fmla="*/ 71 h 78"/>
                <a:gd name="T44" fmla="*/ 35 w 84"/>
                <a:gd name="T45" fmla="*/ 69 h 78"/>
                <a:gd name="T46" fmla="*/ 39 w 84"/>
                <a:gd name="T47" fmla="*/ 67 h 78"/>
                <a:gd name="T48" fmla="*/ 40 w 84"/>
                <a:gd name="T49" fmla="*/ 63 h 78"/>
                <a:gd name="T50" fmla="*/ 42 w 84"/>
                <a:gd name="T51" fmla="*/ 62 h 78"/>
                <a:gd name="T52" fmla="*/ 49 w 84"/>
                <a:gd name="T53" fmla="*/ 57 h 78"/>
                <a:gd name="T54" fmla="*/ 51 w 84"/>
                <a:gd name="T55" fmla="*/ 57 h 78"/>
                <a:gd name="T56" fmla="*/ 52 w 84"/>
                <a:gd name="T57" fmla="*/ 56 h 78"/>
                <a:gd name="T58" fmla="*/ 55 w 84"/>
                <a:gd name="T59" fmla="*/ 54 h 78"/>
                <a:gd name="T60" fmla="*/ 65 w 84"/>
                <a:gd name="T61" fmla="*/ 53 h 78"/>
                <a:gd name="T62" fmla="*/ 70 w 84"/>
                <a:gd name="T63" fmla="*/ 52 h 78"/>
                <a:gd name="T64" fmla="*/ 78 w 84"/>
                <a:gd name="T65" fmla="*/ 51 h 78"/>
                <a:gd name="T66" fmla="*/ 82 w 84"/>
                <a:gd name="T67" fmla="*/ 31 h 78"/>
                <a:gd name="T68" fmla="*/ 77 w 84"/>
                <a:gd name="T69" fmla="*/ 32 h 78"/>
                <a:gd name="T70" fmla="*/ 77 w 84"/>
                <a:gd name="T71" fmla="*/ 28 h 78"/>
                <a:gd name="T72" fmla="*/ 70 w 84"/>
                <a:gd name="T73" fmla="*/ 26 h 78"/>
                <a:gd name="T74" fmla="*/ 66 w 84"/>
                <a:gd name="T75" fmla="*/ 22 h 78"/>
                <a:gd name="T76" fmla="*/ 63 w 84"/>
                <a:gd name="T77" fmla="*/ 20 h 78"/>
                <a:gd name="T78" fmla="*/ 56 w 84"/>
                <a:gd name="T79" fmla="*/ 14 h 78"/>
                <a:gd name="T80" fmla="*/ 39 w 84"/>
                <a:gd name="T81" fmla="*/ 3 h 78"/>
                <a:gd name="T82" fmla="*/ 35 w 84"/>
                <a:gd name="T83" fmla="*/ 1 h 78"/>
                <a:gd name="T84" fmla="*/ 27 w 84"/>
                <a:gd name="T85" fmla="*/ 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4" h="78">
                  <a:moveTo>
                    <a:pt x="27" y="1"/>
                  </a:moveTo>
                  <a:cubicBezTo>
                    <a:pt x="29" y="16"/>
                    <a:pt x="31" y="31"/>
                    <a:pt x="33" y="45"/>
                  </a:cubicBezTo>
                  <a:cubicBezTo>
                    <a:pt x="33" y="47"/>
                    <a:pt x="35" y="50"/>
                    <a:pt x="32" y="50"/>
                  </a:cubicBezTo>
                  <a:cubicBezTo>
                    <a:pt x="28" y="50"/>
                    <a:pt x="23" y="50"/>
                    <a:pt x="19" y="50"/>
                  </a:cubicBezTo>
                  <a:cubicBezTo>
                    <a:pt x="17" y="50"/>
                    <a:pt x="16" y="50"/>
                    <a:pt x="15" y="50"/>
                  </a:cubicBezTo>
                  <a:cubicBezTo>
                    <a:pt x="14" y="50"/>
                    <a:pt x="13" y="51"/>
                    <a:pt x="12" y="51"/>
                  </a:cubicBezTo>
                  <a:cubicBezTo>
                    <a:pt x="11" y="52"/>
                    <a:pt x="10" y="51"/>
                    <a:pt x="8" y="51"/>
                  </a:cubicBezTo>
                  <a:cubicBezTo>
                    <a:pt x="7" y="51"/>
                    <a:pt x="7" y="53"/>
                    <a:pt x="6" y="52"/>
                  </a:cubicBezTo>
                  <a:cubicBezTo>
                    <a:pt x="5" y="52"/>
                    <a:pt x="4" y="50"/>
                    <a:pt x="3" y="50"/>
                  </a:cubicBezTo>
                  <a:cubicBezTo>
                    <a:pt x="2" y="50"/>
                    <a:pt x="2" y="56"/>
                    <a:pt x="0" y="55"/>
                  </a:cubicBezTo>
                  <a:cubicBezTo>
                    <a:pt x="0" y="56"/>
                    <a:pt x="0" y="58"/>
                    <a:pt x="0" y="59"/>
                  </a:cubicBezTo>
                  <a:cubicBezTo>
                    <a:pt x="0" y="61"/>
                    <a:pt x="2" y="61"/>
                    <a:pt x="3" y="63"/>
                  </a:cubicBezTo>
                  <a:cubicBezTo>
                    <a:pt x="4" y="64"/>
                    <a:pt x="3" y="66"/>
                    <a:pt x="4" y="67"/>
                  </a:cubicBezTo>
                  <a:cubicBezTo>
                    <a:pt x="5" y="69"/>
                    <a:pt x="6" y="67"/>
                    <a:pt x="7" y="68"/>
                  </a:cubicBezTo>
                  <a:cubicBezTo>
                    <a:pt x="7" y="69"/>
                    <a:pt x="10" y="68"/>
                    <a:pt x="11" y="68"/>
                  </a:cubicBezTo>
                  <a:cubicBezTo>
                    <a:pt x="12" y="68"/>
                    <a:pt x="14" y="66"/>
                    <a:pt x="15" y="66"/>
                  </a:cubicBezTo>
                  <a:cubicBezTo>
                    <a:pt x="17" y="68"/>
                    <a:pt x="18" y="73"/>
                    <a:pt x="20" y="75"/>
                  </a:cubicBezTo>
                  <a:cubicBezTo>
                    <a:pt x="20" y="75"/>
                    <a:pt x="19" y="77"/>
                    <a:pt x="20" y="77"/>
                  </a:cubicBezTo>
                  <a:cubicBezTo>
                    <a:pt x="21" y="78"/>
                    <a:pt x="22" y="76"/>
                    <a:pt x="23" y="77"/>
                  </a:cubicBezTo>
                  <a:cubicBezTo>
                    <a:pt x="24" y="78"/>
                    <a:pt x="26" y="78"/>
                    <a:pt x="27" y="77"/>
                  </a:cubicBezTo>
                  <a:cubicBezTo>
                    <a:pt x="29" y="75"/>
                    <a:pt x="29" y="77"/>
                    <a:pt x="30" y="77"/>
                  </a:cubicBezTo>
                  <a:cubicBezTo>
                    <a:pt x="33" y="77"/>
                    <a:pt x="35" y="73"/>
                    <a:pt x="35" y="71"/>
                  </a:cubicBezTo>
                  <a:cubicBezTo>
                    <a:pt x="35" y="70"/>
                    <a:pt x="33" y="70"/>
                    <a:pt x="35" y="69"/>
                  </a:cubicBezTo>
                  <a:cubicBezTo>
                    <a:pt x="36" y="68"/>
                    <a:pt x="38" y="69"/>
                    <a:pt x="39" y="67"/>
                  </a:cubicBezTo>
                  <a:cubicBezTo>
                    <a:pt x="39" y="66"/>
                    <a:pt x="40" y="64"/>
                    <a:pt x="40" y="63"/>
                  </a:cubicBezTo>
                  <a:cubicBezTo>
                    <a:pt x="41" y="61"/>
                    <a:pt x="41" y="60"/>
                    <a:pt x="42" y="62"/>
                  </a:cubicBezTo>
                  <a:cubicBezTo>
                    <a:pt x="45" y="64"/>
                    <a:pt x="47" y="56"/>
                    <a:pt x="49" y="57"/>
                  </a:cubicBezTo>
                  <a:cubicBezTo>
                    <a:pt x="50" y="57"/>
                    <a:pt x="50" y="57"/>
                    <a:pt x="51" y="57"/>
                  </a:cubicBezTo>
                  <a:cubicBezTo>
                    <a:pt x="51" y="57"/>
                    <a:pt x="52" y="56"/>
                    <a:pt x="52" y="56"/>
                  </a:cubicBezTo>
                  <a:cubicBezTo>
                    <a:pt x="53" y="55"/>
                    <a:pt x="54" y="55"/>
                    <a:pt x="55" y="54"/>
                  </a:cubicBezTo>
                  <a:cubicBezTo>
                    <a:pt x="58" y="51"/>
                    <a:pt x="61" y="54"/>
                    <a:pt x="65" y="53"/>
                  </a:cubicBezTo>
                  <a:cubicBezTo>
                    <a:pt x="67" y="53"/>
                    <a:pt x="68" y="52"/>
                    <a:pt x="70" y="52"/>
                  </a:cubicBezTo>
                  <a:cubicBezTo>
                    <a:pt x="73" y="52"/>
                    <a:pt x="76" y="52"/>
                    <a:pt x="78" y="51"/>
                  </a:cubicBezTo>
                  <a:cubicBezTo>
                    <a:pt x="84" y="49"/>
                    <a:pt x="82" y="36"/>
                    <a:pt x="82" y="31"/>
                  </a:cubicBezTo>
                  <a:cubicBezTo>
                    <a:pt x="81" y="32"/>
                    <a:pt x="78" y="34"/>
                    <a:pt x="77" y="32"/>
                  </a:cubicBezTo>
                  <a:cubicBezTo>
                    <a:pt x="76" y="31"/>
                    <a:pt x="78" y="29"/>
                    <a:pt x="77" y="28"/>
                  </a:cubicBezTo>
                  <a:cubicBezTo>
                    <a:pt x="76" y="26"/>
                    <a:pt x="72" y="27"/>
                    <a:pt x="70" y="26"/>
                  </a:cubicBezTo>
                  <a:cubicBezTo>
                    <a:pt x="68" y="26"/>
                    <a:pt x="67" y="23"/>
                    <a:pt x="66" y="22"/>
                  </a:cubicBezTo>
                  <a:cubicBezTo>
                    <a:pt x="66" y="21"/>
                    <a:pt x="65" y="20"/>
                    <a:pt x="63" y="20"/>
                  </a:cubicBezTo>
                  <a:cubicBezTo>
                    <a:pt x="61" y="18"/>
                    <a:pt x="58" y="16"/>
                    <a:pt x="56" y="14"/>
                  </a:cubicBezTo>
                  <a:cubicBezTo>
                    <a:pt x="50" y="11"/>
                    <a:pt x="44" y="7"/>
                    <a:pt x="39" y="3"/>
                  </a:cubicBezTo>
                  <a:cubicBezTo>
                    <a:pt x="38" y="3"/>
                    <a:pt x="36" y="1"/>
                    <a:pt x="35" y="1"/>
                  </a:cubicBezTo>
                  <a:cubicBezTo>
                    <a:pt x="33" y="0"/>
                    <a:pt x="30" y="1"/>
                    <a:pt x="27"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70" name="Freeform 770"/>
            <p:cNvSpPr/>
            <p:nvPr/>
          </p:nvSpPr>
          <p:spPr bwMode="auto">
            <a:xfrm>
              <a:off x="12814845" y="7500821"/>
              <a:ext cx="515923" cy="503317"/>
            </a:xfrm>
            <a:custGeom>
              <a:avLst/>
              <a:gdLst>
                <a:gd name="T0" fmla="*/ 45 w 55"/>
                <a:gd name="T1" fmla="*/ 54 h 54"/>
                <a:gd name="T2" fmla="*/ 48 w 55"/>
                <a:gd name="T3" fmla="*/ 51 h 54"/>
                <a:gd name="T4" fmla="*/ 51 w 55"/>
                <a:gd name="T5" fmla="*/ 48 h 54"/>
                <a:gd name="T6" fmla="*/ 54 w 55"/>
                <a:gd name="T7" fmla="*/ 44 h 54"/>
                <a:gd name="T8" fmla="*/ 55 w 55"/>
                <a:gd name="T9" fmla="*/ 42 h 54"/>
                <a:gd name="T10" fmla="*/ 50 w 55"/>
                <a:gd name="T11" fmla="*/ 36 h 54"/>
                <a:gd name="T12" fmla="*/ 45 w 55"/>
                <a:gd name="T13" fmla="*/ 25 h 54"/>
                <a:gd name="T14" fmla="*/ 40 w 55"/>
                <a:gd name="T15" fmla="*/ 16 h 54"/>
                <a:gd name="T16" fmla="*/ 38 w 55"/>
                <a:gd name="T17" fmla="*/ 8 h 54"/>
                <a:gd name="T18" fmla="*/ 47 w 55"/>
                <a:gd name="T19" fmla="*/ 22 h 54"/>
                <a:gd name="T20" fmla="*/ 49 w 55"/>
                <a:gd name="T21" fmla="*/ 19 h 54"/>
                <a:gd name="T22" fmla="*/ 48 w 55"/>
                <a:gd name="T23" fmla="*/ 14 h 54"/>
                <a:gd name="T24" fmla="*/ 47 w 55"/>
                <a:gd name="T25" fmla="*/ 2 h 54"/>
                <a:gd name="T26" fmla="*/ 38 w 55"/>
                <a:gd name="T27" fmla="*/ 2 h 54"/>
                <a:gd name="T28" fmla="*/ 25 w 55"/>
                <a:gd name="T29" fmla="*/ 3 h 54"/>
                <a:gd name="T30" fmla="*/ 16 w 55"/>
                <a:gd name="T31" fmla="*/ 3 h 54"/>
                <a:gd name="T32" fmla="*/ 4 w 55"/>
                <a:gd name="T33" fmla="*/ 1 h 54"/>
                <a:gd name="T34" fmla="*/ 3 w 55"/>
                <a:gd name="T35" fmla="*/ 0 h 54"/>
                <a:gd name="T36" fmla="*/ 1 w 55"/>
                <a:gd name="T37" fmla="*/ 3 h 54"/>
                <a:gd name="T38" fmla="*/ 2 w 55"/>
                <a:gd name="T39" fmla="*/ 7 h 54"/>
                <a:gd name="T40" fmla="*/ 1 w 55"/>
                <a:gd name="T41" fmla="*/ 11 h 54"/>
                <a:gd name="T42" fmla="*/ 2 w 55"/>
                <a:gd name="T43" fmla="*/ 13 h 54"/>
                <a:gd name="T44" fmla="*/ 2 w 55"/>
                <a:gd name="T45" fmla="*/ 25 h 54"/>
                <a:gd name="T46" fmla="*/ 2 w 55"/>
                <a:gd name="T47" fmla="*/ 52 h 54"/>
                <a:gd name="T48" fmla="*/ 34 w 55"/>
                <a:gd name="T49" fmla="*/ 52 h 54"/>
                <a:gd name="T50" fmla="*/ 40 w 55"/>
                <a:gd name="T51" fmla="*/ 52 h 54"/>
                <a:gd name="T52" fmla="*/ 45 w 55"/>
                <a:gd name="T5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54">
                  <a:moveTo>
                    <a:pt x="45" y="54"/>
                  </a:moveTo>
                  <a:cubicBezTo>
                    <a:pt x="46" y="54"/>
                    <a:pt x="46" y="51"/>
                    <a:pt x="48" y="51"/>
                  </a:cubicBezTo>
                  <a:cubicBezTo>
                    <a:pt x="51" y="51"/>
                    <a:pt x="49" y="49"/>
                    <a:pt x="51" y="48"/>
                  </a:cubicBezTo>
                  <a:cubicBezTo>
                    <a:pt x="54" y="47"/>
                    <a:pt x="54" y="47"/>
                    <a:pt x="54" y="44"/>
                  </a:cubicBezTo>
                  <a:cubicBezTo>
                    <a:pt x="53" y="42"/>
                    <a:pt x="53" y="42"/>
                    <a:pt x="55" y="42"/>
                  </a:cubicBezTo>
                  <a:cubicBezTo>
                    <a:pt x="54" y="42"/>
                    <a:pt x="51" y="37"/>
                    <a:pt x="50" y="36"/>
                  </a:cubicBezTo>
                  <a:cubicBezTo>
                    <a:pt x="49" y="32"/>
                    <a:pt x="47" y="28"/>
                    <a:pt x="45" y="25"/>
                  </a:cubicBezTo>
                  <a:cubicBezTo>
                    <a:pt x="43" y="22"/>
                    <a:pt x="42" y="18"/>
                    <a:pt x="40" y="16"/>
                  </a:cubicBezTo>
                  <a:cubicBezTo>
                    <a:pt x="39" y="15"/>
                    <a:pt x="37" y="9"/>
                    <a:pt x="38" y="8"/>
                  </a:cubicBezTo>
                  <a:cubicBezTo>
                    <a:pt x="38" y="8"/>
                    <a:pt x="46" y="22"/>
                    <a:pt x="47" y="22"/>
                  </a:cubicBezTo>
                  <a:cubicBezTo>
                    <a:pt x="48" y="22"/>
                    <a:pt x="49" y="19"/>
                    <a:pt x="49" y="19"/>
                  </a:cubicBezTo>
                  <a:cubicBezTo>
                    <a:pt x="49" y="17"/>
                    <a:pt x="49" y="15"/>
                    <a:pt x="48" y="14"/>
                  </a:cubicBezTo>
                  <a:cubicBezTo>
                    <a:pt x="48" y="10"/>
                    <a:pt x="47" y="6"/>
                    <a:pt x="47" y="2"/>
                  </a:cubicBezTo>
                  <a:cubicBezTo>
                    <a:pt x="45" y="4"/>
                    <a:pt x="40" y="4"/>
                    <a:pt x="38" y="2"/>
                  </a:cubicBezTo>
                  <a:cubicBezTo>
                    <a:pt x="34" y="0"/>
                    <a:pt x="29" y="1"/>
                    <a:pt x="25" y="3"/>
                  </a:cubicBezTo>
                  <a:cubicBezTo>
                    <a:pt x="22" y="5"/>
                    <a:pt x="19" y="4"/>
                    <a:pt x="16" y="3"/>
                  </a:cubicBezTo>
                  <a:cubicBezTo>
                    <a:pt x="12" y="2"/>
                    <a:pt x="8" y="2"/>
                    <a:pt x="4" y="1"/>
                  </a:cubicBezTo>
                  <a:cubicBezTo>
                    <a:pt x="4" y="1"/>
                    <a:pt x="3" y="0"/>
                    <a:pt x="3" y="0"/>
                  </a:cubicBezTo>
                  <a:cubicBezTo>
                    <a:pt x="2" y="1"/>
                    <a:pt x="2" y="2"/>
                    <a:pt x="1" y="3"/>
                  </a:cubicBezTo>
                  <a:cubicBezTo>
                    <a:pt x="0" y="4"/>
                    <a:pt x="3" y="5"/>
                    <a:pt x="2" y="7"/>
                  </a:cubicBezTo>
                  <a:cubicBezTo>
                    <a:pt x="1" y="8"/>
                    <a:pt x="1" y="9"/>
                    <a:pt x="1" y="11"/>
                  </a:cubicBezTo>
                  <a:cubicBezTo>
                    <a:pt x="2" y="11"/>
                    <a:pt x="2" y="12"/>
                    <a:pt x="2" y="13"/>
                  </a:cubicBezTo>
                  <a:cubicBezTo>
                    <a:pt x="2" y="17"/>
                    <a:pt x="2" y="21"/>
                    <a:pt x="2" y="25"/>
                  </a:cubicBezTo>
                  <a:cubicBezTo>
                    <a:pt x="2" y="28"/>
                    <a:pt x="2" y="52"/>
                    <a:pt x="2" y="52"/>
                  </a:cubicBezTo>
                  <a:cubicBezTo>
                    <a:pt x="13" y="52"/>
                    <a:pt x="23" y="52"/>
                    <a:pt x="34" y="52"/>
                  </a:cubicBezTo>
                  <a:cubicBezTo>
                    <a:pt x="36" y="52"/>
                    <a:pt x="38" y="52"/>
                    <a:pt x="40" y="52"/>
                  </a:cubicBezTo>
                  <a:cubicBezTo>
                    <a:pt x="42" y="52"/>
                    <a:pt x="43" y="54"/>
                    <a:pt x="45" y="54"/>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71" name="Freeform 771"/>
            <p:cNvSpPr/>
            <p:nvPr/>
          </p:nvSpPr>
          <p:spPr bwMode="auto">
            <a:xfrm>
              <a:off x="12050511" y="7210939"/>
              <a:ext cx="187902" cy="363153"/>
            </a:xfrm>
            <a:custGeom>
              <a:avLst/>
              <a:gdLst>
                <a:gd name="T0" fmla="*/ 14 w 20"/>
                <a:gd name="T1" fmla="*/ 34 h 39"/>
                <a:gd name="T2" fmla="*/ 17 w 20"/>
                <a:gd name="T3" fmla="*/ 30 h 39"/>
                <a:gd name="T4" fmla="*/ 20 w 20"/>
                <a:gd name="T5" fmla="*/ 27 h 39"/>
                <a:gd name="T6" fmla="*/ 20 w 20"/>
                <a:gd name="T7" fmla="*/ 24 h 39"/>
                <a:gd name="T8" fmla="*/ 19 w 20"/>
                <a:gd name="T9" fmla="*/ 23 h 39"/>
                <a:gd name="T10" fmla="*/ 17 w 20"/>
                <a:gd name="T11" fmla="*/ 20 h 39"/>
                <a:gd name="T12" fmla="*/ 14 w 20"/>
                <a:gd name="T13" fmla="*/ 20 h 39"/>
                <a:gd name="T14" fmla="*/ 16 w 20"/>
                <a:gd name="T15" fmla="*/ 16 h 39"/>
                <a:gd name="T16" fmla="*/ 17 w 20"/>
                <a:gd name="T17" fmla="*/ 10 h 39"/>
                <a:gd name="T18" fmla="*/ 15 w 20"/>
                <a:gd name="T19" fmla="*/ 6 h 39"/>
                <a:gd name="T20" fmla="*/ 18 w 20"/>
                <a:gd name="T21" fmla="*/ 4 h 39"/>
                <a:gd name="T22" fmla="*/ 18 w 20"/>
                <a:gd name="T23" fmla="*/ 1 h 39"/>
                <a:gd name="T24" fmla="*/ 15 w 20"/>
                <a:gd name="T25" fmla="*/ 3 h 39"/>
                <a:gd name="T26" fmla="*/ 14 w 20"/>
                <a:gd name="T27" fmla="*/ 2 h 39"/>
                <a:gd name="T28" fmla="*/ 11 w 20"/>
                <a:gd name="T29" fmla="*/ 0 h 39"/>
                <a:gd name="T30" fmla="*/ 5 w 20"/>
                <a:gd name="T31" fmla="*/ 4 h 39"/>
                <a:gd name="T32" fmla="*/ 2 w 20"/>
                <a:gd name="T33" fmla="*/ 17 h 39"/>
                <a:gd name="T34" fmla="*/ 1 w 20"/>
                <a:gd name="T35" fmla="*/ 21 h 39"/>
                <a:gd name="T36" fmla="*/ 4 w 20"/>
                <a:gd name="T37" fmla="*/ 26 h 39"/>
                <a:gd name="T38" fmla="*/ 8 w 20"/>
                <a:gd name="T39" fmla="*/ 30 h 39"/>
                <a:gd name="T40" fmla="*/ 10 w 20"/>
                <a:gd name="T41" fmla="*/ 39 h 39"/>
                <a:gd name="T42" fmla="*/ 14 w 20"/>
                <a:gd name="T43" fmla="*/ 34 h 39"/>
                <a:gd name="T44" fmla="*/ 14 w 20"/>
                <a:gd name="T45"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39">
                  <a:moveTo>
                    <a:pt x="14" y="34"/>
                  </a:moveTo>
                  <a:cubicBezTo>
                    <a:pt x="12" y="32"/>
                    <a:pt x="16" y="30"/>
                    <a:pt x="17" y="30"/>
                  </a:cubicBezTo>
                  <a:cubicBezTo>
                    <a:pt x="19" y="29"/>
                    <a:pt x="20" y="28"/>
                    <a:pt x="20" y="27"/>
                  </a:cubicBezTo>
                  <a:cubicBezTo>
                    <a:pt x="20" y="26"/>
                    <a:pt x="20" y="25"/>
                    <a:pt x="20" y="24"/>
                  </a:cubicBezTo>
                  <a:cubicBezTo>
                    <a:pt x="20" y="23"/>
                    <a:pt x="19" y="23"/>
                    <a:pt x="19" y="23"/>
                  </a:cubicBezTo>
                  <a:cubicBezTo>
                    <a:pt x="18" y="22"/>
                    <a:pt x="18" y="21"/>
                    <a:pt x="17" y="20"/>
                  </a:cubicBezTo>
                  <a:cubicBezTo>
                    <a:pt x="16" y="20"/>
                    <a:pt x="15" y="21"/>
                    <a:pt x="14" y="20"/>
                  </a:cubicBezTo>
                  <a:cubicBezTo>
                    <a:pt x="11" y="18"/>
                    <a:pt x="14" y="17"/>
                    <a:pt x="16" y="16"/>
                  </a:cubicBezTo>
                  <a:cubicBezTo>
                    <a:pt x="18" y="15"/>
                    <a:pt x="19" y="12"/>
                    <a:pt x="17" y="10"/>
                  </a:cubicBezTo>
                  <a:cubicBezTo>
                    <a:pt x="17" y="9"/>
                    <a:pt x="14" y="7"/>
                    <a:pt x="15" y="6"/>
                  </a:cubicBezTo>
                  <a:cubicBezTo>
                    <a:pt x="16" y="5"/>
                    <a:pt x="17" y="5"/>
                    <a:pt x="18" y="4"/>
                  </a:cubicBezTo>
                  <a:cubicBezTo>
                    <a:pt x="18" y="4"/>
                    <a:pt x="18" y="1"/>
                    <a:pt x="18" y="1"/>
                  </a:cubicBezTo>
                  <a:cubicBezTo>
                    <a:pt x="17" y="1"/>
                    <a:pt x="16" y="4"/>
                    <a:pt x="15" y="3"/>
                  </a:cubicBezTo>
                  <a:cubicBezTo>
                    <a:pt x="15" y="3"/>
                    <a:pt x="14" y="2"/>
                    <a:pt x="14" y="2"/>
                  </a:cubicBezTo>
                  <a:cubicBezTo>
                    <a:pt x="13" y="1"/>
                    <a:pt x="12" y="0"/>
                    <a:pt x="11" y="0"/>
                  </a:cubicBezTo>
                  <a:cubicBezTo>
                    <a:pt x="9" y="1"/>
                    <a:pt x="6" y="2"/>
                    <a:pt x="5" y="4"/>
                  </a:cubicBezTo>
                  <a:cubicBezTo>
                    <a:pt x="3" y="8"/>
                    <a:pt x="5" y="14"/>
                    <a:pt x="2" y="17"/>
                  </a:cubicBezTo>
                  <a:cubicBezTo>
                    <a:pt x="0" y="19"/>
                    <a:pt x="0" y="19"/>
                    <a:pt x="1" y="21"/>
                  </a:cubicBezTo>
                  <a:cubicBezTo>
                    <a:pt x="1" y="23"/>
                    <a:pt x="4" y="24"/>
                    <a:pt x="4" y="26"/>
                  </a:cubicBezTo>
                  <a:cubicBezTo>
                    <a:pt x="5" y="28"/>
                    <a:pt x="8" y="29"/>
                    <a:pt x="8" y="30"/>
                  </a:cubicBezTo>
                  <a:cubicBezTo>
                    <a:pt x="9" y="33"/>
                    <a:pt x="10" y="37"/>
                    <a:pt x="10" y="39"/>
                  </a:cubicBezTo>
                  <a:cubicBezTo>
                    <a:pt x="12" y="39"/>
                    <a:pt x="16" y="37"/>
                    <a:pt x="14" y="34"/>
                  </a:cubicBezTo>
                  <a:cubicBezTo>
                    <a:pt x="13" y="33"/>
                    <a:pt x="15" y="35"/>
                    <a:pt x="14" y="34"/>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72" name="Freeform 772"/>
            <p:cNvSpPr/>
            <p:nvPr/>
          </p:nvSpPr>
          <p:spPr bwMode="auto">
            <a:xfrm>
              <a:off x="12133317" y="7424369"/>
              <a:ext cx="710194" cy="684895"/>
            </a:xfrm>
            <a:custGeom>
              <a:avLst/>
              <a:gdLst>
                <a:gd name="T0" fmla="*/ 21 w 76"/>
                <a:gd name="T1" fmla="*/ 55 h 73"/>
                <a:gd name="T2" fmla="*/ 25 w 76"/>
                <a:gd name="T3" fmla="*/ 57 h 73"/>
                <a:gd name="T4" fmla="*/ 28 w 76"/>
                <a:gd name="T5" fmla="*/ 55 h 73"/>
                <a:gd name="T6" fmla="*/ 33 w 76"/>
                <a:gd name="T7" fmla="*/ 53 h 73"/>
                <a:gd name="T8" fmla="*/ 44 w 76"/>
                <a:gd name="T9" fmla="*/ 59 h 73"/>
                <a:gd name="T10" fmla="*/ 70 w 76"/>
                <a:gd name="T11" fmla="*/ 73 h 73"/>
                <a:gd name="T12" fmla="*/ 71 w 76"/>
                <a:gd name="T13" fmla="*/ 71 h 73"/>
                <a:gd name="T14" fmla="*/ 75 w 76"/>
                <a:gd name="T15" fmla="*/ 71 h 73"/>
                <a:gd name="T16" fmla="*/ 75 w 76"/>
                <a:gd name="T17" fmla="*/ 66 h 73"/>
                <a:gd name="T18" fmla="*/ 75 w 76"/>
                <a:gd name="T19" fmla="*/ 44 h 73"/>
                <a:gd name="T20" fmla="*/ 75 w 76"/>
                <a:gd name="T21" fmla="*/ 24 h 73"/>
                <a:gd name="T22" fmla="*/ 75 w 76"/>
                <a:gd name="T23" fmla="*/ 20 h 73"/>
                <a:gd name="T24" fmla="*/ 74 w 76"/>
                <a:gd name="T25" fmla="*/ 17 h 73"/>
                <a:gd name="T26" fmla="*/ 76 w 76"/>
                <a:gd name="T27" fmla="*/ 14 h 73"/>
                <a:gd name="T28" fmla="*/ 74 w 76"/>
                <a:gd name="T29" fmla="*/ 11 h 73"/>
                <a:gd name="T30" fmla="*/ 76 w 76"/>
                <a:gd name="T31" fmla="*/ 8 h 73"/>
                <a:gd name="T32" fmla="*/ 67 w 76"/>
                <a:gd name="T33" fmla="*/ 5 h 73"/>
                <a:gd name="T34" fmla="*/ 61 w 76"/>
                <a:gd name="T35" fmla="*/ 2 h 73"/>
                <a:gd name="T36" fmla="*/ 51 w 76"/>
                <a:gd name="T37" fmla="*/ 6 h 73"/>
                <a:gd name="T38" fmla="*/ 51 w 76"/>
                <a:gd name="T39" fmla="*/ 9 h 73"/>
                <a:gd name="T40" fmla="*/ 50 w 76"/>
                <a:gd name="T41" fmla="*/ 14 h 73"/>
                <a:gd name="T42" fmla="*/ 41 w 76"/>
                <a:gd name="T43" fmla="*/ 13 h 73"/>
                <a:gd name="T44" fmla="*/ 36 w 76"/>
                <a:gd name="T45" fmla="*/ 12 h 73"/>
                <a:gd name="T46" fmla="*/ 31 w 76"/>
                <a:gd name="T47" fmla="*/ 10 h 73"/>
                <a:gd name="T48" fmla="*/ 29 w 76"/>
                <a:gd name="T49" fmla="*/ 6 h 73"/>
                <a:gd name="T50" fmla="*/ 23 w 76"/>
                <a:gd name="T51" fmla="*/ 3 h 73"/>
                <a:gd name="T52" fmla="*/ 17 w 76"/>
                <a:gd name="T53" fmla="*/ 2 h 73"/>
                <a:gd name="T54" fmla="*/ 11 w 76"/>
                <a:gd name="T55" fmla="*/ 0 h 73"/>
                <a:gd name="T56" fmla="*/ 11 w 76"/>
                <a:gd name="T57" fmla="*/ 4 h 73"/>
                <a:gd name="T58" fmla="*/ 9 w 76"/>
                <a:gd name="T59" fmla="*/ 6 h 73"/>
                <a:gd name="T60" fmla="*/ 5 w 76"/>
                <a:gd name="T61" fmla="*/ 8 h 73"/>
                <a:gd name="T62" fmla="*/ 5 w 76"/>
                <a:gd name="T63" fmla="*/ 14 h 73"/>
                <a:gd name="T64" fmla="*/ 1 w 76"/>
                <a:gd name="T65" fmla="*/ 17 h 73"/>
                <a:gd name="T66" fmla="*/ 3 w 76"/>
                <a:gd name="T67" fmla="*/ 21 h 73"/>
                <a:gd name="T68" fmla="*/ 3 w 76"/>
                <a:gd name="T69" fmla="*/ 26 h 73"/>
                <a:gd name="T70" fmla="*/ 3 w 76"/>
                <a:gd name="T71" fmla="*/ 31 h 73"/>
                <a:gd name="T72" fmla="*/ 3 w 76"/>
                <a:gd name="T73" fmla="*/ 34 h 73"/>
                <a:gd name="T74" fmla="*/ 3 w 76"/>
                <a:gd name="T75" fmla="*/ 37 h 73"/>
                <a:gd name="T76" fmla="*/ 1 w 76"/>
                <a:gd name="T77" fmla="*/ 40 h 73"/>
                <a:gd name="T78" fmla="*/ 4 w 76"/>
                <a:gd name="T79" fmla="*/ 46 h 73"/>
                <a:gd name="T80" fmla="*/ 7 w 76"/>
                <a:gd name="T81" fmla="*/ 48 h 73"/>
                <a:gd name="T82" fmla="*/ 11 w 76"/>
                <a:gd name="T83" fmla="*/ 49 h 73"/>
                <a:gd name="T84" fmla="*/ 14 w 76"/>
                <a:gd name="T85" fmla="*/ 53 h 73"/>
                <a:gd name="T86" fmla="*/ 21 w 76"/>
                <a:gd name="T87" fmla="*/ 55 h 73"/>
                <a:gd name="T88" fmla="*/ 21 w 76"/>
                <a:gd name="T89"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 h="73">
                  <a:moveTo>
                    <a:pt x="21" y="55"/>
                  </a:moveTo>
                  <a:cubicBezTo>
                    <a:pt x="21" y="56"/>
                    <a:pt x="24" y="58"/>
                    <a:pt x="25" y="57"/>
                  </a:cubicBezTo>
                  <a:cubicBezTo>
                    <a:pt x="26" y="56"/>
                    <a:pt x="27" y="56"/>
                    <a:pt x="28" y="55"/>
                  </a:cubicBezTo>
                  <a:cubicBezTo>
                    <a:pt x="29" y="55"/>
                    <a:pt x="32" y="53"/>
                    <a:pt x="33" y="53"/>
                  </a:cubicBezTo>
                  <a:cubicBezTo>
                    <a:pt x="37" y="55"/>
                    <a:pt x="40" y="57"/>
                    <a:pt x="44" y="59"/>
                  </a:cubicBezTo>
                  <a:cubicBezTo>
                    <a:pt x="53" y="64"/>
                    <a:pt x="61" y="69"/>
                    <a:pt x="70" y="73"/>
                  </a:cubicBezTo>
                  <a:cubicBezTo>
                    <a:pt x="70" y="71"/>
                    <a:pt x="69" y="71"/>
                    <a:pt x="71" y="71"/>
                  </a:cubicBezTo>
                  <a:cubicBezTo>
                    <a:pt x="71" y="71"/>
                    <a:pt x="75" y="71"/>
                    <a:pt x="75" y="71"/>
                  </a:cubicBezTo>
                  <a:cubicBezTo>
                    <a:pt x="75" y="69"/>
                    <a:pt x="75" y="68"/>
                    <a:pt x="75" y="66"/>
                  </a:cubicBezTo>
                  <a:cubicBezTo>
                    <a:pt x="75" y="59"/>
                    <a:pt x="75" y="52"/>
                    <a:pt x="75" y="44"/>
                  </a:cubicBezTo>
                  <a:cubicBezTo>
                    <a:pt x="75" y="37"/>
                    <a:pt x="75" y="30"/>
                    <a:pt x="75" y="24"/>
                  </a:cubicBezTo>
                  <a:cubicBezTo>
                    <a:pt x="75" y="22"/>
                    <a:pt x="75" y="21"/>
                    <a:pt x="75" y="20"/>
                  </a:cubicBezTo>
                  <a:cubicBezTo>
                    <a:pt x="74" y="19"/>
                    <a:pt x="74" y="18"/>
                    <a:pt x="74" y="17"/>
                  </a:cubicBezTo>
                  <a:cubicBezTo>
                    <a:pt x="74" y="16"/>
                    <a:pt x="76" y="15"/>
                    <a:pt x="76" y="14"/>
                  </a:cubicBezTo>
                  <a:cubicBezTo>
                    <a:pt x="76" y="13"/>
                    <a:pt x="74" y="12"/>
                    <a:pt x="74" y="11"/>
                  </a:cubicBezTo>
                  <a:cubicBezTo>
                    <a:pt x="74" y="10"/>
                    <a:pt x="75" y="9"/>
                    <a:pt x="76" y="8"/>
                  </a:cubicBezTo>
                  <a:cubicBezTo>
                    <a:pt x="73" y="6"/>
                    <a:pt x="70" y="7"/>
                    <a:pt x="67" y="5"/>
                  </a:cubicBezTo>
                  <a:cubicBezTo>
                    <a:pt x="65" y="4"/>
                    <a:pt x="64" y="2"/>
                    <a:pt x="61" y="2"/>
                  </a:cubicBezTo>
                  <a:cubicBezTo>
                    <a:pt x="57" y="2"/>
                    <a:pt x="53" y="3"/>
                    <a:pt x="51" y="6"/>
                  </a:cubicBezTo>
                  <a:cubicBezTo>
                    <a:pt x="50" y="7"/>
                    <a:pt x="50" y="8"/>
                    <a:pt x="51" y="9"/>
                  </a:cubicBezTo>
                  <a:cubicBezTo>
                    <a:pt x="52" y="11"/>
                    <a:pt x="51" y="12"/>
                    <a:pt x="50" y="14"/>
                  </a:cubicBezTo>
                  <a:cubicBezTo>
                    <a:pt x="48" y="17"/>
                    <a:pt x="44" y="15"/>
                    <a:pt x="41" y="13"/>
                  </a:cubicBezTo>
                  <a:cubicBezTo>
                    <a:pt x="39" y="13"/>
                    <a:pt x="38" y="12"/>
                    <a:pt x="36" y="12"/>
                  </a:cubicBezTo>
                  <a:cubicBezTo>
                    <a:pt x="34" y="11"/>
                    <a:pt x="32" y="12"/>
                    <a:pt x="31" y="10"/>
                  </a:cubicBezTo>
                  <a:cubicBezTo>
                    <a:pt x="30" y="9"/>
                    <a:pt x="30" y="7"/>
                    <a:pt x="29" y="6"/>
                  </a:cubicBezTo>
                  <a:cubicBezTo>
                    <a:pt x="28" y="4"/>
                    <a:pt x="25" y="4"/>
                    <a:pt x="23" y="3"/>
                  </a:cubicBezTo>
                  <a:cubicBezTo>
                    <a:pt x="21" y="2"/>
                    <a:pt x="19" y="2"/>
                    <a:pt x="17" y="2"/>
                  </a:cubicBezTo>
                  <a:cubicBezTo>
                    <a:pt x="15" y="2"/>
                    <a:pt x="14" y="1"/>
                    <a:pt x="11" y="0"/>
                  </a:cubicBezTo>
                  <a:cubicBezTo>
                    <a:pt x="11" y="1"/>
                    <a:pt x="11" y="2"/>
                    <a:pt x="11" y="4"/>
                  </a:cubicBezTo>
                  <a:cubicBezTo>
                    <a:pt x="11" y="5"/>
                    <a:pt x="11" y="4"/>
                    <a:pt x="9" y="6"/>
                  </a:cubicBezTo>
                  <a:cubicBezTo>
                    <a:pt x="8" y="7"/>
                    <a:pt x="7" y="7"/>
                    <a:pt x="5" y="8"/>
                  </a:cubicBezTo>
                  <a:cubicBezTo>
                    <a:pt x="3" y="10"/>
                    <a:pt x="6" y="12"/>
                    <a:pt x="5" y="14"/>
                  </a:cubicBezTo>
                  <a:cubicBezTo>
                    <a:pt x="4" y="16"/>
                    <a:pt x="1" y="16"/>
                    <a:pt x="1" y="17"/>
                  </a:cubicBezTo>
                  <a:cubicBezTo>
                    <a:pt x="1" y="19"/>
                    <a:pt x="2" y="20"/>
                    <a:pt x="3" y="21"/>
                  </a:cubicBezTo>
                  <a:cubicBezTo>
                    <a:pt x="3" y="23"/>
                    <a:pt x="3" y="25"/>
                    <a:pt x="3" y="26"/>
                  </a:cubicBezTo>
                  <a:cubicBezTo>
                    <a:pt x="3" y="28"/>
                    <a:pt x="4" y="29"/>
                    <a:pt x="3" y="31"/>
                  </a:cubicBezTo>
                  <a:cubicBezTo>
                    <a:pt x="3" y="32"/>
                    <a:pt x="3" y="33"/>
                    <a:pt x="3" y="34"/>
                  </a:cubicBezTo>
                  <a:cubicBezTo>
                    <a:pt x="3" y="35"/>
                    <a:pt x="4" y="36"/>
                    <a:pt x="3" y="37"/>
                  </a:cubicBezTo>
                  <a:cubicBezTo>
                    <a:pt x="3" y="38"/>
                    <a:pt x="0" y="38"/>
                    <a:pt x="1" y="40"/>
                  </a:cubicBezTo>
                  <a:cubicBezTo>
                    <a:pt x="3" y="42"/>
                    <a:pt x="4" y="43"/>
                    <a:pt x="4" y="46"/>
                  </a:cubicBezTo>
                  <a:cubicBezTo>
                    <a:pt x="4" y="48"/>
                    <a:pt x="6" y="47"/>
                    <a:pt x="7" y="48"/>
                  </a:cubicBezTo>
                  <a:cubicBezTo>
                    <a:pt x="9" y="48"/>
                    <a:pt x="10" y="48"/>
                    <a:pt x="11" y="49"/>
                  </a:cubicBezTo>
                  <a:cubicBezTo>
                    <a:pt x="12" y="50"/>
                    <a:pt x="13" y="52"/>
                    <a:pt x="14" y="53"/>
                  </a:cubicBezTo>
                  <a:cubicBezTo>
                    <a:pt x="16" y="54"/>
                    <a:pt x="19" y="53"/>
                    <a:pt x="21" y="55"/>
                  </a:cubicBezTo>
                  <a:cubicBezTo>
                    <a:pt x="22" y="56"/>
                    <a:pt x="20" y="54"/>
                    <a:pt x="21" y="55"/>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73" name="Freeform 773"/>
            <p:cNvSpPr/>
            <p:nvPr/>
          </p:nvSpPr>
          <p:spPr bwMode="auto">
            <a:xfrm>
              <a:off x="10910384" y="7714256"/>
              <a:ext cx="391721" cy="318556"/>
            </a:xfrm>
            <a:custGeom>
              <a:avLst/>
              <a:gdLst>
                <a:gd name="T0" fmla="*/ 19 w 42"/>
                <a:gd name="T1" fmla="*/ 34 h 34"/>
                <a:gd name="T2" fmla="*/ 20 w 42"/>
                <a:gd name="T3" fmla="*/ 25 h 34"/>
                <a:gd name="T4" fmla="*/ 24 w 42"/>
                <a:gd name="T5" fmla="*/ 22 h 34"/>
                <a:gd name="T6" fmla="*/ 25 w 42"/>
                <a:gd name="T7" fmla="*/ 20 h 34"/>
                <a:gd name="T8" fmla="*/ 25 w 42"/>
                <a:gd name="T9" fmla="*/ 9 h 34"/>
                <a:gd name="T10" fmla="*/ 32 w 42"/>
                <a:gd name="T11" fmla="*/ 9 h 34"/>
                <a:gd name="T12" fmla="*/ 41 w 42"/>
                <a:gd name="T13" fmla="*/ 9 h 34"/>
                <a:gd name="T14" fmla="*/ 42 w 42"/>
                <a:gd name="T15" fmla="*/ 2 h 34"/>
                <a:gd name="T16" fmla="*/ 40 w 42"/>
                <a:gd name="T17" fmla="*/ 0 h 34"/>
                <a:gd name="T18" fmla="*/ 20 w 42"/>
                <a:gd name="T19" fmla="*/ 0 h 34"/>
                <a:gd name="T20" fmla="*/ 15 w 42"/>
                <a:gd name="T21" fmla="*/ 6 h 34"/>
                <a:gd name="T22" fmla="*/ 10 w 42"/>
                <a:gd name="T23" fmla="*/ 17 h 34"/>
                <a:gd name="T24" fmla="*/ 8 w 42"/>
                <a:gd name="T25" fmla="*/ 18 h 34"/>
                <a:gd name="T26" fmla="*/ 4 w 42"/>
                <a:gd name="T27" fmla="*/ 25 h 34"/>
                <a:gd name="T28" fmla="*/ 0 w 42"/>
                <a:gd name="T29" fmla="*/ 34 h 34"/>
                <a:gd name="T30" fmla="*/ 19 w 42"/>
                <a:gd name="T31"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34">
                  <a:moveTo>
                    <a:pt x="19" y="34"/>
                  </a:moveTo>
                  <a:cubicBezTo>
                    <a:pt x="19" y="31"/>
                    <a:pt x="18" y="26"/>
                    <a:pt x="20" y="25"/>
                  </a:cubicBezTo>
                  <a:cubicBezTo>
                    <a:pt x="21" y="24"/>
                    <a:pt x="23" y="23"/>
                    <a:pt x="24" y="22"/>
                  </a:cubicBezTo>
                  <a:cubicBezTo>
                    <a:pt x="25" y="22"/>
                    <a:pt x="25" y="20"/>
                    <a:pt x="25" y="20"/>
                  </a:cubicBezTo>
                  <a:cubicBezTo>
                    <a:pt x="25" y="16"/>
                    <a:pt x="25" y="13"/>
                    <a:pt x="25" y="9"/>
                  </a:cubicBezTo>
                  <a:cubicBezTo>
                    <a:pt x="25" y="9"/>
                    <a:pt x="31" y="9"/>
                    <a:pt x="32" y="9"/>
                  </a:cubicBezTo>
                  <a:cubicBezTo>
                    <a:pt x="35" y="9"/>
                    <a:pt x="38" y="9"/>
                    <a:pt x="41" y="9"/>
                  </a:cubicBezTo>
                  <a:cubicBezTo>
                    <a:pt x="42" y="9"/>
                    <a:pt x="42" y="3"/>
                    <a:pt x="42" y="2"/>
                  </a:cubicBezTo>
                  <a:cubicBezTo>
                    <a:pt x="42" y="0"/>
                    <a:pt x="42" y="0"/>
                    <a:pt x="40" y="0"/>
                  </a:cubicBezTo>
                  <a:cubicBezTo>
                    <a:pt x="33" y="0"/>
                    <a:pt x="27" y="0"/>
                    <a:pt x="20" y="0"/>
                  </a:cubicBezTo>
                  <a:cubicBezTo>
                    <a:pt x="18" y="2"/>
                    <a:pt x="17" y="4"/>
                    <a:pt x="15" y="6"/>
                  </a:cubicBezTo>
                  <a:cubicBezTo>
                    <a:pt x="11" y="9"/>
                    <a:pt x="11" y="12"/>
                    <a:pt x="10" y="17"/>
                  </a:cubicBezTo>
                  <a:cubicBezTo>
                    <a:pt x="10" y="17"/>
                    <a:pt x="9" y="18"/>
                    <a:pt x="8" y="18"/>
                  </a:cubicBezTo>
                  <a:cubicBezTo>
                    <a:pt x="6" y="20"/>
                    <a:pt x="5" y="22"/>
                    <a:pt x="4" y="25"/>
                  </a:cubicBezTo>
                  <a:cubicBezTo>
                    <a:pt x="2" y="28"/>
                    <a:pt x="0" y="30"/>
                    <a:pt x="0" y="34"/>
                  </a:cubicBezTo>
                  <a:cubicBezTo>
                    <a:pt x="6" y="34"/>
                    <a:pt x="13" y="34"/>
                    <a:pt x="19" y="34"/>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74" name="Freeform 774"/>
            <p:cNvSpPr/>
            <p:nvPr/>
          </p:nvSpPr>
          <p:spPr bwMode="auto">
            <a:xfrm>
              <a:off x="11098281" y="7265092"/>
              <a:ext cx="560509" cy="449163"/>
            </a:xfrm>
            <a:custGeom>
              <a:avLst/>
              <a:gdLst>
                <a:gd name="T0" fmla="*/ 22 w 60"/>
                <a:gd name="T1" fmla="*/ 48 h 48"/>
                <a:gd name="T2" fmla="*/ 23 w 60"/>
                <a:gd name="T3" fmla="*/ 41 h 48"/>
                <a:gd name="T4" fmla="*/ 29 w 60"/>
                <a:gd name="T5" fmla="*/ 37 h 48"/>
                <a:gd name="T6" fmla="*/ 33 w 60"/>
                <a:gd name="T7" fmla="*/ 37 h 48"/>
                <a:gd name="T8" fmla="*/ 38 w 60"/>
                <a:gd name="T9" fmla="*/ 35 h 48"/>
                <a:gd name="T10" fmla="*/ 40 w 60"/>
                <a:gd name="T11" fmla="*/ 32 h 48"/>
                <a:gd name="T12" fmla="*/ 45 w 60"/>
                <a:gd name="T13" fmla="*/ 31 h 48"/>
                <a:gd name="T14" fmla="*/ 46 w 60"/>
                <a:gd name="T15" fmla="*/ 28 h 48"/>
                <a:gd name="T16" fmla="*/ 50 w 60"/>
                <a:gd name="T17" fmla="*/ 25 h 48"/>
                <a:gd name="T18" fmla="*/ 53 w 60"/>
                <a:gd name="T19" fmla="*/ 23 h 48"/>
                <a:gd name="T20" fmla="*/ 58 w 60"/>
                <a:gd name="T21" fmla="*/ 24 h 48"/>
                <a:gd name="T22" fmla="*/ 56 w 60"/>
                <a:gd name="T23" fmla="*/ 16 h 48"/>
                <a:gd name="T24" fmla="*/ 56 w 60"/>
                <a:gd name="T25" fmla="*/ 10 h 48"/>
                <a:gd name="T26" fmla="*/ 55 w 60"/>
                <a:gd name="T27" fmla="*/ 7 h 48"/>
                <a:gd name="T28" fmla="*/ 51 w 60"/>
                <a:gd name="T29" fmla="*/ 6 h 48"/>
                <a:gd name="T30" fmla="*/ 47 w 60"/>
                <a:gd name="T31" fmla="*/ 6 h 48"/>
                <a:gd name="T32" fmla="*/ 42 w 60"/>
                <a:gd name="T33" fmla="*/ 6 h 48"/>
                <a:gd name="T34" fmla="*/ 35 w 60"/>
                <a:gd name="T35" fmla="*/ 4 h 48"/>
                <a:gd name="T36" fmla="*/ 30 w 60"/>
                <a:gd name="T37" fmla="*/ 13 h 48"/>
                <a:gd name="T38" fmla="*/ 20 w 60"/>
                <a:gd name="T39" fmla="*/ 19 h 48"/>
                <a:gd name="T40" fmla="*/ 16 w 60"/>
                <a:gd name="T41" fmla="*/ 27 h 48"/>
                <a:gd name="T42" fmla="*/ 16 w 60"/>
                <a:gd name="T43" fmla="*/ 35 h 48"/>
                <a:gd name="T44" fmla="*/ 14 w 60"/>
                <a:gd name="T45" fmla="*/ 39 h 48"/>
                <a:gd name="T46" fmla="*/ 9 w 60"/>
                <a:gd name="T47" fmla="*/ 42 h 48"/>
                <a:gd name="T48" fmla="*/ 5 w 60"/>
                <a:gd name="T49" fmla="*/ 45 h 48"/>
                <a:gd name="T50" fmla="*/ 0 w 60"/>
                <a:gd name="T51" fmla="*/ 48 h 48"/>
                <a:gd name="T52" fmla="*/ 22 w 60"/>
                <a:gd name="T53"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48">
                  <a:moveTo>
                    <a:pt x="22" y="48"/>
                  </a:moveTo>
                  <a:cubicBezTo>
                    <a:pt x="22" y="45"/>
                    <a:pt x="21" y="43"/>
                    <a:pt x="23" y="41"/>
                  </a:cubicBezTo>
                  <a:cubicBezTo>
                    <a:pt x="25" y="40"/>
                    <a:pt x="28" y="39"/>
                    <a:pt x="29" y="37"/>
                  </a:cubicBezTo>
                  <a:cubicBezTo>
                    <a:pt x="30" y="37"/>
                    <a:pt x="32" y="37"/>
                    <a:pt x="33" y="37"/>
                  </a:cubicBezTo>
                  <a:cubicBezTo>
                    <a:pt x="34" y="36"/>
                    <a:pt x="36" y="36"/>
                    <a:pt x="38" y="35"/>
                  </a:cubicBezTo>
                  <a:cubicBezTo>
                    <a:pt x="39" y="34"/>
                    <a:pt x="39" y="33"/>
                    <a:pt x="40" y="32"/>
                  </a:cubicBezTo>
                  <a:cubicBezTo>
                    <a:pt x="41" y="31"/>
                    <a:pt x="44" y="32"/>
                    <a:pt x="45" y="31"/>
                  </a:cubicBezTo>
                  <a:cubicBezTo>
                    <a:pt x="46" y="30"/>
                    <a:pt x="46" y="29"/>
                    <a:pt x="46" y="28"/>
                  </a:cubicBezTo>
                  <a:cubicBezTo>
                    <a:pt x="46" y="26"/>
                    <a:pt x="49" y="26"/>
                    <a:pt x="50" y="25"/>
                  </a:cubicBezTo>
                  <a:cubicBezTo>
                    <a:pt x="51" y="24"/>
                    <a:pt x="51" y="23"/>
                    <a:pt x="53" y="23"/>
                  </a:cubicBezTo>
                  <a:cubicBezTo>
                    <a:pt x="54" y="23"/>
                    <a:pt x="57" y="24"/>
                    <a:pt x="58" y="24"/>
                  </a:cubicBezTo>
                  <a:cubicBezTo>
                    <a:pt x="60" y="23"/>
                    <a:pt x="56" y="17"/>
                    <a:pt x="56" y="16"/>
                  </a:cubicBezTo>
                  <a:cubicBezTo>
                    <a:pt x="56" y="14"/>
                    <a:pt x="56" y="12"/>
                    <a:pt x="56" y="10"/>
                  </a:cubicBezTo>
                  <a:cubicBezTo>
                    <a:pt x="55" y="9"/>
                    <a:pt x="55" y="8"/>
                    <a:pt x="55" y="7"/>
                  </a:cubicBezTo>
                  <a:cubicBezTo>
                    <a:pt x="53" y="7"/>
                    <a:pt x="52" y="6"/>
                    <a:pt x="51" y="6"/>
                  </a:cubicBezTo>
                  <a:cubicBezTo>
                    <a:pt x="50" y="5"/>
                    <a:pt x="48" y="6"/>
                    <a:pt x="47" y="6"/>
                  </a:cubicBezTo>
                  <a:cubicBezTo>
                    <a:pt x="46" y="5"/>
                    <a:pt x="44" y="6"/>
                    <a:pt x="42" y="6"/>
                  </a:cubicBezTo>
                  <a:cubicBezTo>
                    <a:pt x="40" y="6"/>
                    <a:pt x="36" y="0"/>
                    <a:pt x="35" y="4"/>
                  </a:cubicBezTo>
                  <a:cubicBezTo>
                    <a:pt x="34" y="7"/>
                    <a:pt x="33" y="10"/>
                    <a:pt x="30" y="13"/>
                  </a:cubicBezTo>
                  <a:cubicBezTo>
                    <a:pt x="27" y="16"/>
                    <a:pt x="23" y="16"/>
                    <a:pt x="20" y="19"/>
                  </a:cubicBezTo>
                  <a:cubicBezTo>
                    <a:pt x="18" y="21"/>
                    <a:pt x="17" y="24"/>
                    <a:pt x="16" y="27"/>
                  </a:cubicBezTo>
                  <a:cubicBezTo>
                    <a:pt x="16" y="29"/>
                    <a:pt x="17" y="32"/>
                    <a:pt x="16" y="35"/>
                  </a:cubicBezTo>
                  <a:cubicBezTo>
                    <a:pt x="15" y="36"/>
                    <a:pt x="14" y="38"/>
                    <a:pt x="14" y="39"/>
                  </a:cubicBezTo>
                  <a:cubicBezTo>
                    <a:pt x="13" y="41"/>
                    <a:pt x="11" y="41"/>
                    <a:pt x="9" y="42"/>
                  </a:cubicBezTo>
                  <a:cubicBezTo>
                    <a:pt x="8" y="43"/>
                    <a:pt x="7" y="44"/>
                    <a:pt x="5" y="45"/>
                  </a:cubicBezTo>
                  <a:cubicBezTo>
                    <a:pt x="4" y="46"/>
                    <a:pt x="2" y="46"/>
                    <a:pt x="0" y="48"/>
                  </a:cubicBezTo>
                  <a:lnTo>
                    <a:pt x="22" y="48"/>
                  </a:ln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75" name="Freeform 775"/>
            <p:cNvSpPr/>
            <p:nvPr/>
          </p:nvSpPr>
          <p:spPr bwMode="auto">
            <a:xfrm>
              <a:off x="11295736" y="7220495"/>
              <a:ext cx="968154" cy="923808"/>
            </a:xfrm>
            <a:custGeom>
              <a:avLst/>
              <a:gdLst>
                <a:gd name="T0" fmla="*/ 35 w 104"/>
                <a:gd name="T1" fmla="*/ 22 h 99"/>
                <a:gd name="T2" fmla="*/ 36 w 104"/>
                <a:gd name="T3" fmla="*/ 29 h 99"/>
                <a:gd name="T4" fmla="*/ 31 w 104"/>
                <a:gd name="T5" fmla="*/ 28 h 99"/>
                <a:gd name="T6" fmla="*/ 29 w 104"/>
                <a:gd name="T7" fmla="*/ 30 h 99"/>
                <a:gd name="T8" fmla="*/ 26 w 104"/>
                <a:gd name="T9" fmla="*/ 31 h 99"/>
                <a:gd name="T10" fmla="*/ 24 w 104"/>
                <a:gd name="T11" fmla="*/ 35 h 99"/>
                <a:gd name="T12" fmla="*/ 20 w 104"/>
                <a:gd name="T13" fmla="*/ 37 h 99"/>
                <a:gd name="T14" fmla="*/ 17 w 104"/>
                <a:gd name="T15" fmla="*/ 40 h 99"/>
                <a:gd name="T16" fmla="*/ 11 w 104"/>
                <a:gd name="T17" fmla="*/ 42 h 99"/>
                <a:gd name="T18" fmla="*/ 8 w 104"/>
                <a:gd name="T19" fmla="*/ 43 h 99"/>
                <a:gd name="T20" fmla="*/ 4 w 104"/>
                <a:gd name="T21" fmla="*/ 45 h 99"/>
                <a:gd name="T22" fmla="*/ 1 w 104"/>
                <a:gd name="T23" fmla="*/ 52 h 99"/>
                <a:gd name="T24" fmla="*/ 2 w 104"/>
                <a:gd name="T25" fmla="*/ 56 h 99"/>
                <a:gd name="T26" fmla="*/ 6 w 104"/>
                <a:gd name="T27" fmla="*/ 59 h 99"/>
                <a:gd name="T28" fmla="*/ 37 w 104"/>
                <a:gd name="T29" fmla="*/ 79 h 99"/>
                <a:gd name="T30" fmla="*/ 48 w 104"/>
                <a:gd name="T31" fmla="*/ 86 h 99"/>
                <a:gd name="T32" fmla="*/ 49 w 104"/>
                <a:gd name="T33" fmla="*/ 87 h 99"/>
                <a:gd name="T34" fmla="*/ 58 w 104"/>
                <a:gd name="T35" fmla="*/ 93 h 99"/>
                <a:gd name="T36" fmla="*/ 61 w 104"/>
                <a:gd name="T37" fmla="*/ 99 h 99"/>
                <a:gd name="T38" fmla="*/ 67 w 104"/>
                <a:gd name="T39" fmla="*/ 97 h 99"/>
                <a:gd name="T40" fmla="*/ 72 w 104"/>
                <a:gd name="T41" fmla="*/ 96 h 99"/>
                <a:gd name="T42" fmla="*/ 85 w 104"/>
                <a:gd name="T43" fmla="*/ 87 h 99"/>
                <a:gd name="T44" fmla="*/ 100 w 104"/>
                <a:gd name="T45" fmla="*/ 77 h 99"/>
                <a:gd name="T46" fmla="*/ 104 w 104"/>
                <a:gd name="T47" fmla="*/ 75 h 99"/>
                <a:gd name="T48" fmla="*/ 97 w 104"/>
                <a:gd name="T49" fmla="*/ 69 h 99"/>
                <a:gd name="T50" fmla="*/ 94 w 104"/>
                <a:gd name="T51" fmla="*/ 69 h 99"/>
                <a:gd name="T52" fmla="*/ 92 w 104"/>
                <a:gd name="T53" fmla="*/ 63 h 99"/>
                <a:gd name="T54" fmla="*/ 92 w 104"/>
                <a:gd name="T55" fmla="*/ 60 h 99"/>
                <a:gd name="T56" fmla="*/ 93 w 104"/>
                <a:gd name="T57" fmla="*/ 55 h 99"/>
                <a:gd name="T58" fmla="*/ 93 w 104"/>
                <a:gd name="T59" fmla="*/ 50 h 99"/>
                <a:gd name="T60" fmla="*/ 93 w 104"/>
                <a:gd name="T61" fmla="*/ 46 h 99"/>
                <a:gd name="T62" fmla="*/ 92 w 104"/>
                <a:gd name="T63" fmla="*/ 42 h 99"/>
                <a:gd name="T64" fmla="*/ 91 w 104"/>
                <a:gd name="T65" fmla="*/ 37 h 99"/>
                <a:gd name="T66" fmla="*/ 87 w 104"/>
                <a:gd name="T67" fmla="*/ 27 h 99"/>
                <a:gd name="T68" fmla="*/ 82 w 104"/>
                <a:gd name="T69" fmla="*/ 20 h 99"/>
                <a:gd name="T70" fmla="*/ 85 w 104"/>
                <a:gd name="T71" fmla="*/ 13 h 99"/>
                <a:gd name="T72" fmla="*/ 86 w 104"/>
                <a:gd name="T73" fmla="*/ 2 h 99"/>
                <a:gd name="T74" fmla="*/ 84 w 104"/>
                <a:gd name="T75" fmla="*/ 1 h 99"/>
                <a:gd name="T76" fmla="*/ 81 w 104"/>
                <a:gd name="T77" fmla="*/ 0 h 99"/>
                <a:gd name="T78" fmla="*/ 79 w 104"/>
                <a:gd name="T79" fmla="*/ 1 h 99"/>
                <a:gd name="T80" fmla="*/ 75 w 104"/>
                <a:gd name="T81" fmla="*/ 0 h 99"/>
                <a:gd name="T82" fmla="*/ 72 w 104"/>
                <a:gd name="T83" fmla="*/ 2 h 99"/>
                <a:gd name="T84" fmla="*/ 68 w 104"/>
                <a:gd name="T85" fmla="*/ 1 h 99"/>
                <a:gd name="T86" fmla="*/ 61 w 104"/>
                <a:gd name="T87" fmla="*/ 2 h 99"/>
                <a:gd name="T88" fmla="*/ 46 w 104"/>
                <a:gd name="T89" fmla="*/ 5 h 99"/>
                <a:gd name="T90" fmla="*/ 43 w 104"/>
                <a:gd name="T91" fmla="*/ 7 h 99"/>
                <a:gd name="T92" fmla="*/ 39 w 104"/>
                <a:gd name="T93" fmla="*/ 8 h 99"/>
                <a:gd name="T94" fmla="*/ 34 w 104"/>
                <a:gd name="T95" fmla="*/ 12 h 99"/>
                <a:gd name="T96" fmla="*/ 35 w 104"/>
                <a:gd name="T97" fmla="*/ 22 h 99"/>
                <a:gd name="T98" fmla="*/ 35 w 104"/>
                <a:gd name="T99" fmla="*/ 2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4" h="99">
                  <a:moveTo>
                    <a:pt x="35" y="22"/>
                  </a:moveTo>
                  <a:cubicBezTo>
                    <a:pt x="36" y="23"/>
                    <a:pt x="40" y="29"/>
                    <a:pt x="36" y="29"/>
                  </a:cubicBezTo>
                  <a:cubicBezTo>
                    <a:pt x="35" y="28"/>
                    <a:pt x="32" y="27"/>
                    <a:pt x="31" y="28"/>
                  </a:cubicBezTo>
                  <a:cubicBezTo>
                    <a:pt x="30" y="29"/>
                    <a:pt x="30" y="29"/>
                    <a:pt x="29" y="30"/>
                  </a:cubicBezTo>
                  <a:cubicBezTo>
                    <a:pt x="28" y="31"/>
                    <a:pt x="27" y="31"/>
                    <a:pt x="26" y="31"/>
                  </a:cubicBezTo>
                  <a:cubicBezTo>
                    <a:pt x="24" y="32"/>
                    <a:pt x="25" y="34"/>
                    <a:pt x="24" y="35"/>
                  </a:cubicBezTo>
                  <a:cubicBezTo>
                    <a:pt x="24" y="37"/>
                    <a:pt x="21" y="36"/>
                    <a:pt x="20" y="37"/>
                  </a:cubicBezTo>
                  <a:cubicBezTo>
                    <a:pt x="18" y="37"/>
                    <a:pt x="18" y="39"/>
                    <a:pt x="17" y="40"/>
                  </a:cubicBezTo>
                  <a:cubicBezTo>
                    <a:pt x="15" y="42"/>
                    <a:pt x="13" y="41"/>
                    <a:pt x="11" y="42"/>
                  </a:cubicBezTo>
                  <a:cubicBezTo>
                    <a:pt x="10" y="42"/>
                    <a:pt x="9" y="42"/>
                    <a:pt x="8" y="43"/>
                  </a:cubicBezTo>
                  <a:cubicBezTo>
                    <a:pt x="7" y="43"/>
                    <a:pt x="5" y="44"/>
                    <a:pt x="4" y="45"/>
                  </a:cubicBezTo>
                  <a:cubicBezTo>
                    <a:pt x="0" y="47"/>
                    <a:pt x="1" y="48"/>
                    <a:pt x="1" y="52"/>
                  </a:cubicBezTo>
                  <a:cubicBezTo>
                    <a:pt x="1" y="55"/>
                    <a:pt x="0" y="55"/>
                    <a:pt x="2" y="56"/>
                  </a:cubicBezTo>
                  <a:cubicBezTo>
                    <a:pt x="3" y="57"/>
                    <a:pt x="5" y="58"/>
                    <a:pt x="6" y="59"/>
                  </a:cubicBezTo>
                  <a:cubicBezTo>
                    <a:pt x="16" y="66"/>
                    <a:pt x="26" y="72"/>
                    <a:pt x="37" y="79"/>
                  </a:cubicBezTo>
                  <a:cubicBezTo>
                    <a:pt x="40" y="81"/>
                    <a:pt x="44" y="84"/>
                    <a:pt x="48" y="86"/>
                  </a:cubicBezTo>
                  <a:cubicBezTo>
                    <a:pt x="48" y="87"/>
                    <a:pt x="49" y="87"/>
                    <a:pt x="49" y="87"/>
                  </a:cubicBezTo>
                  <a:cubicBezTo>
                    <a:pt x="52" y="92"/>
                    <a:pt x="54" y="92"/>
                    <a:pt x="58" y="93"/>
                  </a:cubicBezTo>
                  <a:cubicBezTo>
                    <a:pt x="61" y="94"/>
                    <a:pt x="58" y="98"/>
                    <a:pt x="61" y="99"/>
                  </a:cubicBezTo>
                  <a:cubicBezTo>
                    <a:pt x="62" y="99"/>
                    <a:pt x="65" y="98"/>
                    <a:pt x="67" y="97"/>
                  </a:cubicBezTo>
                  <a:cubicBezTo>
                    <a:pt x="68" y="97"/>
                    <a:pt x="71" y="97"/>
                    <a:pt x="72" y="96"/>
                  </a:cubicBezTo>
                  <a:cubicBezTo>
                    <a:pt x="76" y="93"/>
                    <a:pt x="80" y="90"/>
                    <a:pt x="85" y="87"/>
                  </a:cubicBezTo>
                  <a:cubicBezTo>
                    <a:pt x="90" y="84"/>
                    <a:pt x="95" y="80"/>
                    <a:pt x="100" y="77"/>
                  </a:cubicBezTo>
                  <a:cubicBezTo>
                    <a:pt x="101" y="77"/>
                    <a:pt x="102" y="76"/>
                    <a:pt x="104" y="75"/>
                  </a:cubicBezTo>
                  <a:cubicBezTo>
                    <a:pt x="102" y="71"/>
                    <a:pt x="101" y="70"/>
                    <a:pt x="97" y="69"/>
                  </a:cubicBezTo>
                  <a:cubicBezTo>
                    <a:pt x="96" y="69"/>
                    <a:pt x="94" y="69"/>
                    <a:pt x="94" y="69"/>
                  </a:cubicBezTo>
                  <a:cubicBezTo>
                    <a:pt x="94" y="66"/>
                    <a:pt x="94" y="65"/>
                    <a:pt x="92" y="63"/>
                  </a:cubicBezTo>
                  <a:cubicBezTo>
                    <a:pt x="91" y="61"/>
                    <a:pt x="91" y="61"/>
                    <a:pt x="92" y="60"/>
                  </a:cubicBezTo>
                  <a:cubicBezTo>
                    <a:pt x="94" y="58"/>
                    <a:pt x="93" y="57"/>
                    <a:pt x="93" y="55"/>
                  </a:cubicBezTo>
                  <a:cubicBezTo>
                    <a:pt x="93" y="53"/>
                    <a:pt x="94" y="52"/>
                    <a:pt x="93" y="50"/>
                  </a:cubicBezTo>
                  <a:cubicBezTo>
                    <a:pt x="93" y="49"/>
                    <a:pt x="93" y="48"/>
                    <a:pt x="93" y="46"/>
                  </a:cubicBezTo>
                  <a:cubicBezTo>
                    <a:pt x="93" y="45"/>
                    <a:pt x="93" y="43"/>
                    <a:pt x="92" y="42"/>
                  </a:cubicBezTo>
                  <a:cubicBezTo>
                    <a:pt x="91" y="41"/>
                    <a:pt x="91" y="39"/>
                    <a:pt x="91" y="37"/>
                  </a:cubicBezTo>
                  <a:cubicBezTo>
                    <a:pt x="91" y="34"/>
                    <a:pt x="90" y="30"/>
                    <a:pt x="87" y="27"/>
                  </a:cubicBezTo>
                  <a:cubicBezTo>
                    <a:pt x="85" y="25"/>
                    <a:pt x="83" y="23"/>
                    <a:pt x="82" y="20"/>
                  </a:cubicBezTo>
                  <a:cubicBezTo>
                    <a:pt x="80" y="16"/>
                    <a:pt x="84" y="17"/>
                    <a:pt x="85" y="13"/>
                  </a:cubicBezTo>
                  <a:cubicBezTo>
                    <a:pt x="85" y="9"/>
                    <a:pt x="85" y="6"/>
                    <a:pt x="86" y="2"/>
                  </a:cubicBezTo>
                  <a:cubicBezTo>
                    <a:pt x="85" y="2"/>
                    <a:pt x="85" y="1"/>
                    <a:pt x="84" y="1"/>
                  </a:cubicBezTo>
                  <a:cubicBezTo>
                    <a:pt x="82" y="2"/>
                    <a:pt x="82" y="0"/>
                    <a:pt x="81" y="0"/>
                  </a:cubicBezTo>
                  <a:cubicBezTo>
                    <a:pt x="80" y="0"/>
                    <a:pt x="80" y="1"/>
                    <a:pt x="79" y="1"/>
                  </a:cubicBezTo>
                  <a:cubicBezTo>
                    <a:pt x="77" y="1"/>
                    <a:pt x="77" y="0"/>
                    <a:pt x="75" y="0"/>
                  </a:cubicBezTo>
                  <a:cubicBezTo>
                    <a:pt x="74" y="1"/>
                    <a:pt x="73" y="1"/>
                    <a:pt x="72" y="2"/>
                  </a:cubicBezTo>
                  <a:cubicBezTo>
                    <a:pt x="70" y="3"/>
                    <a:pt x="70" y="2"/>
                    <a:pt x="68" y="1"/>
                  </a:cubicBezTo>
                  <a:cubicBezTo>
                    <a:pt x="66" y="1"/>
                    <a:pt x="63" y="1"/>
                    <a:pt x="61" y="2"/>
                  </a:cubicBezTo>
                  <a:cubicBezTo>
                    <a:pt x="56" y="3"/>
                    <a:pt x="51" y="3"/>
                    <a:pt x="46" y="5"/>
                  </a:cubicBezTo>
                  <a:cubicBezTo>
                    <a:pt x="45" y="6"/>
                    <a:pt x="44" y="7"/>
                    <a:pt x="43" y="7"/>
                  </a:cubicBezTo>
                  <a:cubicBezTo>
                    <a:pt x="42" y="8"/>
                    <a:pt x="40" y="8"/>
                    <a:pt x="39" y="8"/>
                  </a:cubicBezTo>
                  <a:cubicBezTo>
                    <a:pt x="37" y="9"/>
                    <a:pt x="37" y="12"/>
                    <a:pt x="34" y="12"/>
                  </a:cubicBezTo>
                  <a:cubicBezTo>
                    <a:pt x="35" y="15"/>
                    <a:pt x="35" y="18"/>
                    <a:pt x="35" y="22"/>
                  </a:cubicBezTo>
                  <a:cubicBezTo>
                    <a:pt x="36" y="23"/>
                    <a:pt x="35" y="20"/>
                    <a:pt x="35" y="2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76" name="Freeform 776"/>
            <p:cNvSpPr/>
            <p:nvPr/>
          </p:nvSpPr>
          <p:spPr bwMode="auto">
            <a:xfrm>
              <a:off x="8295732" y="3719582"/>
              <a:ext cx="2850322" cy="2124760"/>
            </a:xfrm>
            <a:custGeom>
              <a:avLst/>
              <a:gdLst>
                <a:gd name="T0" fmla="*/ 33 w 305"/>
                <a:gd name="T1" fmla="*/ 54 h 227"/>
                <a:gd name="T2" fmla="*/ 1 w 305"/>
                <a:gd name="T3" fmla="*/ 63 h 227"/>
                <a:gd name="T4" fmla="*/ 19 w 305"/>
                <a:gd name="T5" fmla="*/ 72 h 227"/>
                <a:gd name="T6" fmla="*/ 24 w 305"/>
                <a:gd name="T7" fmla="*/ 75 h 227"/>
                <a:gd name="T8" fmla="*/ 20 w 305"/>
                <a:gd name="T9" fmla="*/ 81 h 227"/>
                <a:gd name="T10" fmla="*/ 36 w 305"/>
                <a:gd name="T11" fmla="*/ 86 h 227"/>
                <a:gd name="T12" fmla="*/ 73 w 305"/>
                <a:gd name="T13" fmla="*/ 93 h 227"/>
                <a:gd name="T14" fmla="*/ 87 w 305"/>
                <a:gd name="T15" fmla="*/ 112 h 227"/>
                <a:gd name="T16" fmla="*/ 88 w 305"/>
                <a:gd name="T17" fmla="*/ 122 h 227"/>
                <a:gd name="T18" fmla="*/ 89 w 305"/>
                <a:gd name="T19" fmla="*/ 131 h 227"/>
                <a:gd name="T20" fmla="*/ 104 w 305"/>
                <a:gd name="T21" fmla="*/ 129 h 227"/>
                <a:gd name="T22" fmla="*/ 106 w 305"/>
                <a:gd name="T23" fmla="*/ 135 h 227"/>
                <a:gd name="T24" fmla="*/ 106 w 305"/>
                <a:gd name="T25" fmla="*/ 144 h 227"/>
                <a:gd name="T26" fmla="*/ 109 w 305"/>
                <a:gd name="T27" fmla="*/ 155 h 227"/>
                <a:gd name="T28" fmla="*/ 106 w 305"/>
                <a:gd name="T29" fmla="*/ 160 h 227"/>
                <a:gd name="T30" fmla="*/ 100 w 305"/>
                <a:gd name="T31" fmla="*/ 162 h 227"/>
                <a:gd name="T32" fmla="*/ 112 w 305"/>
                <a:gd name="T33" fmla="*/ 165 h 227"/>
                <a:gd name="T34" fmla="*/ 112 w 305"/>
                <a:gd name="T35" fmla="*/ 169 h 227"/>
                <a:gd name="T36" fmla="*/ 107 w 305"/>
                <a:gd name="T37" fmla="*/ 172 h 227"/>
                <a:gd name="T38" fmla="*/ 107 w 305"/>
                <a:gd name="T39" fmla="*/ 180 h 227"/>
                <a:gd name="T40" fmla="*/ 110 w 305"/>
                <a:gd name="T41" fmla="*/ 192 h 227"/>
                <a:gd name="T42" fmla="*/ 114 w 305"/>
                <a:gd name="T43" fmla="*/ 193 h 227"/>
                <a:gd name="T44" fmla="*/ 120 w 305"/>
                <a:gd name="T45" fmla="*/ 210 h 227"/>
                <a:gd name="T46" fmla="*/ 138 w 305"/>
                <a:gd name="T47" fmla="*/ 219 h 227"/>
                <a:gd name="T48" fmla="*/ 142 w 305"/>
                <a:gd name="T49" fmla="*/ 224 h 227"/>
                <a:gd name="T50" fmla="*/ 151 w 305"/>
                <a:gd name="T51" fmla="*/ 214 h 227"/>
                <a:gd name="T52" fmla="*/ 156 w 305"/>
                <a:gd name="T53" fmla="*/ 200 h 227"/>
                <a:gd name="T54" fmla="*/ 163 w 305"/>
                <a:gd name="T55" fmla="*/ 192 h 227"/>
                <a:gd name="T56" fmla="*/ 173 w 305"/>
                <a:gd name="T57" fmla="*/ 179 h 227"/>
                <a:gd name="T58" fmla="*/ 193 w 305"/>
                <a:gd name="T59" fmla="*/ 173 h 227"/>
                <a:gd name="T60" fmla="*/ 216 w 305"/>
                <a:gd name="T61" fmla="*/ 160 h 227"/>
                <a:gd name="T62" fmla="*/ 232 w 305"/>
                <a:gd name="T63" fmla="*/ 142 h 227"/>
                <a:gd name="T64" fmla="*/ 234 w 305"/>
                <a:gd name="T65" fmla="*/ 130 h 227"/>
                <a:gd name="T66" fmla="*/ 253 w 305"/>
                <a:gd name="T67" fmla="*/ 129 h 227"/>
                <a:gd name="T68" fmla="*/ 233 w 305"/>
                <a:gd name="T69" fmla="*/ 119 h 227"/>
                <a:gd name="T70" fmla="*/ 238 w 305"/>
                <a:gd name="T71" fmla="*/ 113 h 227"/>
                <a:gd name="T72" fmla="*/ 262 w 305"/>
                <a:gd name="T73" fmla="*/ 112 h 227"/>
                <a:gd name="T74" fmla="*/ 258 w 305"/>
                <a:gd name="T75" fmla="*/ 106 h 227"/>
                <a:gd name="T76" fmla="*/ 266 w 305"/>
                <a:gd name="T77" fmla="*/ 95 h 227"/>
                <a:gd name="T78" fmla="*/ 253 w 305"/>
                <a:gd name="T79" fmla="*/ 80 h 227"/>
                <a:gd name="T80" fmla="*/ 263 w 305"/>
                <a:gd name="T81" fmla="*/ 66 h 227"/>
                <a:gd name="T82" fmla="*/ 268 w 305"/>
                <a:gd name="T83" fmla="*/ 51 h 227"/>
                <a:gd name="T84" fmla="*/ 283 w 305"/>
                <a:gd name="T85" fmla="*/ 38 h 227"/>
                <a:gd name="T86" fmla="*/ 291 w 305"/>
                <a:gd name="T87" fmla="*/ 33 h 227"/>
                <a:gd name="T88" fmla="*/ 259 w 305"/>
                <a:gd name="T89" fmla="*/ 28 h 227"/>
                <a:gd name="T90" fmla="*/ 238 w 305"/>
                <a:gd name="T91" fmla="*/ 21 h 227"/>
                <a:gd name="T92" fmla="*/ 256 w 305"/>
                <a:gd name="T93" fmla="*/ 14 h 227"/>
                <a:gd name="T94" fmla="*/ 206 w 305"/>
                <a:gd name="T95" fmla="*/ 8 h 227"/>
                <a:gd name="T96" fmla="*/ 213 w 305"/>
                <a:gd name="T97" fmla="*/ 0 h 227"/>
                <a:gd name="T98" fmla="*/ 173 w 305"/>
                <a:gd name="T99" fmla="*/ 8 h 227"/>
                <a:gd name="T100" fmla="*/ 155 w 305"/>
                <a:gd name="T101" fmla="*/ 10 h 227"/>
                <a:gd name="T102" fmla="*/ 154 w 305"/>
                <a:gd name="T103" fmla="*/ 11 h 227"/>
                <a:gd name="T104" fmla="*/ 140 w 305"/>
                <a:gd name="T105" fmla="*/ 14 h 227"/>
                <a:gd name="T106" fmla="*/ 111 w 305"/>
                <a:gd name="T107" fmla="*/ 14 h 227"/>
                <a:gd name="T108" fmla="*/ 98 w 305"/>
                <a:gd name="T109" fmla="*/ 23 h 227"/>
                <a:gd name="T110" fmla="*/ 73 w 305"/>
                <a:gd name="T111" fmla="*/ 21 h 227"/>
                <a:gd name="T112" fmla="*/ 55 w 305"/>
                <a:gd name="T113" fmla="*/ 3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5" h="227">
                  <a:moveTo>
                    <a:pt x="32" y="37"/>
                  </a:moveTo>
                  <a:cubicBezTo>
                    <a:pt x="31" y="38"/>
                    <a:pt x="26" y="40"/>
                    <a:pt x="27" y="41"/>
                  </a:cubicBezTo>
                  <a:cubicBezTo>
                    <a:pt x="28" y="42"/>
                    <a:pt x="30" y="42"/>
                    <a:pt x="32" y="43"/>
                  </a:cubicBezTo>
                  <a:cubicBezTo>
                    <a:pt x="34" y="43"/>
                    <a:pt x="36" y="43"/>
                    <a:pt x="39" y="43"/>
                  </a:cubicBezTo>
                  <a:cubicBezTo>
                    <a:pt x="39" y="43"/>
                    <a:pt x="44" y="42"/>
                    <a:pt x="45" y="42"/>
                  </a:cubicBezTo>
                  <a:cubicBezTo>
                    <a:pt x="44" y="42"/>
                    <a:pt x="42" y="43"/>
                    <a:pt x="41" y="44"/>
                  </a:cubicBezTo>
                  <a:cubicBezTo>
                    <a:pt x="40" y="45"/>
                    <a:pt x="39" y="46"/>
                    <a:pt x="40" y="48"/>
                  </a:cubicBezTo>
                  <a:cubicBezTo>
                    <a:pt x="42" y="50"/>
                    <a:pt x="36" y="55"/>
                    <a:pt x="33" y="54"/>
                  </a:cubicBezTo>
                  <a:cubicBezTo>
                    <a:pt x="32" y="53"/>
                    <a:pt x="30" y="54"/>
                    <a:pt x="28" y="54"/>
                  </a:cubicBezTo>
                  <a:cubicBezTo>
                    <a:pt x="27" y="53"/>
                    <a:pt x="25" y="54"/>
                    <a:pt x="24" y="54"/>
                  </a:cubicBezTo>
                  <a:cubicBezTo>
                    <a:pt x="23" y="54"/>
                    <a:pt x="21" y="54"/>
                    <a:pt x="20" y="56"/>
                  </a:cubicBezTo>
                  <a:cubicBezTo>
                    <a:pt x="19" y="57"/>
                    <a:pt x="18" y="57"/>
                    <a:pt x="16" y="57"/>
                  </a:cubicBezTo>
                  <a:cubicBezTo>
                    <a:pt x="13" y="58"/>
                    <a:pt x="10" y="59"/>
                    <a:pt x="7" y="59"/>
                  </a:cubicBezTo>
                  <a:cubicBezTo>
                    <a:pt x="6" y="59"/>
                    <a:pt x="4" y="58"/>
                    <a:pt x="4" y="59"/>
                  </a:cubicBezTo>
                  <a:cubicBezTo>
                    <a:pt x="3" y="60"/>
                    <a:pt x="0" y="60"/>
                    <a:pt x="0" y="62"/>
                  </a:cubicBezTo>
                  <a:cubicBezTo>
                    <a:pt x="0" y="63"/>
                    <a:pt x="1" y="62"/>
                    <a:pt x="1" y="63"/>
                  </a:cubicBezTo>
                  <a:cubicBezTo>
                    <a:pt x="1" y="63"/>
                    <a:pt x="0" y="64"/>
                    <a:pt x="0" y="64"/>
                  </a:cubicBezTo>
                  <a:cubicBezTo>
                    <a:pt x="0" y="65"/>
                    <a:pt x="2" y="67"/>
                    <a:pt x="3" y="68"/>
                  </a:cubicBezTo>
                  <a:cubicBezTo>
                    <a:pt x="3" y="68"/>
                    <a:pt x="4" y="67"/>
                    <a:pt x="4" y="67"/>
                  </a:cubicBezTo>
                  <a:cubicBezTo>
                    <a:pt x="5" y="66"/>
                    <a:pt x="6" y="67"/>
                    <a:pt x="7" y="68"/>
                  </a:cubicBezTo>
                  <a:cubicBezTo>
                    <a:pt x="8" y="68"/>
                    <a:pt x="13" y="69"/>
                    <a:pt x="13" y="67"/>
                  </a:cubicBezTo>
                  <a:cubicBezTo>
                    <a:pt x="13" y="68"/>
                    <a:pt x="12" y="68"/>
                    <a:pt x="13" y="69"/>
                  </a:cubicBezTo>
                  <a:cubicBezTo>
                    <a:pt x="13" y="70"/>
                    <a:pt x="15" y="71"/>
                    <a:pt x="16" y="71"/>
                  </a:cubicBezTo>
                  <a:cubicBezTo>
                    <a:pt x="17" y="72"/>
                    <a:pt x="18" y="72"/>
                    <a:pt x="19" y="72"/>
                  </a:cubicBezTo>
                  <a:cubicBezTo>
                    <a:pt x="21" y="72"/>
                    <a:pt x="21" y="70"/>
                    <a:pt x="22" y="71"/>
                  </a:cubicBezTo>
                  <a:cubicBezTo>
                    <a:pt x="24" y="71"/>
                    <a:pt x="27" y="71"/>
                    <a:pt x="28" y="71"/>
                  </a:cubicBezTo>
                  <a:cubicBezTo>
                    <a:pt x="29" y="71"/>
                    <a:pt x="29" y="70"/>
                    <a:pt x="30" y="69"/>
                  </a:cubicBezTo>
                  <a:cubicBezTo>
                    <a:pt x="31" y="69"/>
                    <a:pt x="34" y="71"/>
                    <a:pt x="34" y="72"/>
                  </a:cubicBezTo>
                  <a:cubicBezTo>
                    <a:pt x="34" y="73"/>
                    <a:pt x="24" y="72"/>
                    <a:pt x="22" y="73"/>
                  </a:cubicBezTo>
                  <a:cubicBezTo>
                    <a:pt x="20" y="73"/>
                    <a:pt x="23" y="74"/>
                    <a:pt x="24" y="74"/>
                  </a:cubicBezTo>
                  <a:cubicBezTo>
                    <a:pt x="26" y="75"/>
                    <a:pt x="27" y="74"/>
                    <a:pt x="29" y="75"/>
                  </a:cubicBezTo>
                  <a:cubicBezTo>
                    <a:pt x="28" y="74"/>
                    <a:pt x="26" y="75"/>
                    <a:pt x="24" y="75"/>
                  </a:cubicBezTo>
                  <a:cubicBezTo>
                    <a:pt x="21" y="75"/>
                    <a:pt x="18" y="74"/>
                    <a:pt x="15" y="74"/>
                  </a:cubicBezTo>
                  <a:cubicBezTo>
                    <a:pt x="13" y="74"/>
                    <a:pt x="9" y="74"/>
                    <a:pt x="9" y="76"/>
                  </a:cubicBezTo>
                  <a:cubicBezTo>
                    <a:pt x="8" y="77"/>
                    <a:pt x="11" y="78"/>
                    <a:pt x="12" y="78"/>
                  </a:cubicBezTo>
                  <a:cubicBezTo>
                    <a:pt x="13" y="78"/>
                    <a:pt x="15" y="77"/>
                    <a:pt x="15" y="77"/>
                  </a:cubicBezTo>
                  <a:cubicBezTo>
                    <a:pt x="16" y="78"/>
                    <a:pt x="15" y="78"/>
                    <a:pt x="15" y="79"/>
                  </a:cubicBezTo>
                  <a:cubicBezTo>
                    <a:pt x="16" y="80"/>
                    <a:pt x="18" y="80"/>
                    <a:pt x="19" y="80"/>
                  </a:cubicBezTo>
                  <a:cubicBezTo>
                    <a:pt x="21" y="80"/>
                    <a:pt x="23" y="80"/>
                    <a:pt x="25" y="80"/>
                  </a:cubicBezTo>
                  <a:cubicBezTo>
                    <a:pt x="25" y="80"/>
                    <a:pt x="21" y="81"/>
                    <a:pt x="20" y="81"/>
                  </a:cubicBezTo>
                  <a:cubicBezTo>
                    <a:pt x="16" y="82"/>
                    <a:pt x="19" y="84"/>
                    <a:pt x="21" y="85"/>
                  </a:cubicBezTo>
                  <a:cubicBezTo>
                    <a:pt x="23" y="86"/>
                    <a:pt x="25" y="86"/>
                    <a:pt x="27" y="87"/>
                  </a:cubicBezTo>
                  <a:cubicBezTo>
                    <a:pt x="27" y="87"/>
                    <a:pt x="31" y="87"/>
                    <a:pt x="31" y="87"/>
                  </a:cubicBezTo>
                  <a:cubicBezTo>
                    <a:pt x="31" y="87"/>
                    <a:pt x="29" y="86"/>
                    <a:pt x="29" y="85"/>
                  </a:cubicBezTo>
                  <a:cubicBezTo>
                    <a:pt x="29" y="84"/>
                    <a:pt x="31" y="85"/>
                    <a:pt x="31" y="85"/>
                  </a:cubicBezTo>
                  <a:cubicBezTo>
                    <a:pt x="32" y="86"/>
                    <a:pt x="33" y="85"/>
                    <a:pt x="34" y="84"/>
                  </a:cubicBezTo>
                  <a:cubicBezTo>
                    <a:pt x="34" y="84"/>
                    <a:pt x="35" y="83"/>
                    <a:pt x="36" y="83"/>
                  </a:cubicBezTo>
                  <a:cubicBezTo>
                    <a:pt x="37" y="84"/>
                    <a:pt x="36" y="86"/>
                    <a:pt x="36" y="86"/>
                  </a:cubicBezTo>
                  <a:cubicBezTo>
                    <a:pt x="37" y="87"/>
                    <a:pt x="40" y="85"/>
                    <a:pt x="41" y="85"/>
                  </a:cubicBezTo>
                  <a:cubicBezTo>
                    <a:pt x="43" y="84"/>
                    <a:pt x="43" y="84"/>
                    <a:pt x="44" y="85"/>
                  </a:cubicBezTo>
                  <a:cubicBezTo>
                    <a:pt x="45" y="86"/>
                    <a:pt x="46" y="84"/>
                    <a:pt x="47" y="84"/>
                  </a:cubicBezTo>
                  <a:cubicBezTo>
                    <a:pt x="48" y="83"/>
                    <a:pt x="50" y="84"/>
                    <a:pt x="51" y="84"/>
                  </a:cubicBezTo>
                  <a:cubicBezTo>
                    <a:pt x="54" y="84"/>
                    <a:pt x="58" y="85"/>
                    <a:pt x="61" y="86"/>
                  </a:cubicBezTo>
                  <a:cubicBezTo>
                    <a:pt x="63" y="86"/>
                    <a:pt x="65" y="88"/>
                    <a:pt x="67" y="88"/>
                  </a:cubicBezTo>
                  <a:cubicBezTo>
                    <a:pt x="69" y="88"/>
                    <a:pt x="71" y="89"/>
                    <a:pt x="72" y="90"/>
                  </a:cubicBezTo>
                  <a:cubicBezTo>
                    <a:pt x="74" y="91"/>
                    <a:pt x="73" y="92"/>
                    <a:pt x="73" y="93"/>
                  </a:cubicBezTo>
                  <a:cubicBezTo>
                    <a:pt x="73" y="94"/>
                    <a:pt x="75" y="96"/>
                    <a:pt x="76" y="96"/>
                  </a:cubicBezTo>
                  <a:cubicBezTo>
                    <a:pt x="77" y="97"/>
                    <a:pt x="79" y="96"/>
                    <a:pt x="80" y="97"/>
                  </a:cubicBezTo>
                  <a:cubicBezTo>
                    <a:pt x="80" y="99"/>
                    <a:pt x="82" y="100"/>
                    <a:pt x="83" y="101"/>
                  </a:cubicBezTo>
                  <a:cubicBezTo>
                    <a:pt x="84" y="102"/>
                    <a:pt x="83" y="104"/>
                    <a:pt x="84" y="105"/>
                  </a:cubicBezTo>
                  <a:cubicBezTo>
                    <a:pt x="84" y="106"/>
                    <a:pt x="86" y="107"/>
                    <a:pt x="86" y="109"/>
                  </a:cubicBezTo>
                  <a:cubicBezTo>
                    <a:pt x="86" y="110"/>
                    <a:pt x="85" y="110"/>
                    <a:pt x="86" y="111"/>
                  </a:cubicBezTo>
                  <a:cubicBezTo>
                    <a:pt x="86" y="111"/>
                    <a:pt x="87" y="112"/>
                    <a:pt x="87" y="112"/>
                  </a:cubicBezTo>
                  <a:cubicBezTo>
                    <a:pt x="87" y="112"/>
                    <a:pt x="87" y="112"/>
                    <a:pt x="87" y="112"/>
                  </a:cubicBezTo>
                  <a:cubicBezTo>
                    <a:pt x="88" y="111"/>
                    <a:pt x="90" y="113"/>
                    <a:pt x="89" y="114"/>
                  </a:cubicBezTo>
                  <a:cubicBezTo>
                    <a:pt x="88" y="115"/>
                    <a:pt x="88" y="115"/>
                    <a:pt x="88" y="117"/>
                  </a:cubicBezTo>
                  <a:cubicBezTo>
                    <a:pt x="88" y="116"/>
                    <a:pt x="90" y="115"/>
                    <a:pt x="91" y="117"/>
                  </a:cubicBezTo>
                  <a:cubicBezTo>
                    <a:pt x="91" y="118"/>
                    <a:pt x="91" y="118"/>
                    <a:pt x="91" y="119"/>
                  </a:cubicBezTo>
                  <a:cubicBezTo>
                    <a:pt x="91" y="119"/>
                    <a:pt x="91" y="121"/>
                    <a:pt x="91" y="120"/>
                  </a:cubicBezTo>
                  <a:cubicBezTo>
                    <a:pt x="91" y="121"/>
                    <a:pt x="93" y="121"/>
                    <a:pt x="93" y="121"/>
                  </a:cubicBezTo>
                  <a:cubicBezTo>
                    <a:pt x="92" y="120"/>
                    <a:pt x="89" y="126"/>
                    <a:pt x="90" y="122"/>
                  </a:cubicBezTo>
                  <a:cubicBezTo>
                    <a:pt x="90" y="122"/>
                    <a:pt x="88" y="121"/>
                    <a:pt x="88" y="122"/>
                  </a:cubicBezTo>
                  <a:cubicBezTo>
                    <a:pt x="88" y="122"/>
                    <a:pt x="89" y="122"/>
                    <a:pt x="89" y="122"/>
                  </a:cubicBezTo>
                  <a:cubicBezTo>
                    <a:pt x="89" y="123"/>
                    <a:pt x="86" y="123"/>
                    <a:pt x="87" y="124"/>
                  </a:cubicBezTo>
                  <a:cubicBezTo>
                    <a:pt x="87" y="124"/>
                    <a:pt x="90" y="125"/>
                    <a:pt x="89" y="125"/>
                  </a:cubicBezTo>
                  <a:cubicBezTo>
                    <a:pt x="87" y="127"/>
                    <a:pt x="91" y="127"/>
                    <a:pt x="92" y="126"/>
                  </a:cubicBezTo>
                  <a:cubicBezTo>
                    <a:pt x="91" y="127"/>
                    <a:pt x="90" y="127"/>
                    <a:pt x="88" y="127"/>
                  </a:cubicBezTo>
                  <a:cubicBezTo>
                    <a:pt x="88" y="127"/>
                    <a:pt x="86" y="129"/>
                    <a:pt x="86" y="129"/>
                  </a:cubicBezTo>
                  <a:cubicBezTo>
                    <a:pt x="86" y="129"/>
                    <a:pt x="87" y="130"/>
                    <a:pt x="87" y="130"/>
                  </a:cubicBezTo>
                  <a:cubicBezTo>
                    <a:pt x="89" y="131"/>
                    <a:pt x="88" y="131"/>
                    <a:pt x="89" y="131"/>
                  </a:cubicBezTo>
                  <a:cubicBezTo>
                    <a:pt x="90" y="131"/>
                    <a:pt x="94" y="133"/>
                    <a:pt x="95" y="131"/>
                  </a:cubicBezTo>
                  <a:cubicBezTo>
                    <a:pt x="95" y="128"/>
                    <a:pt x="97" y="129"/>
                    <a:pt x="98" y="128"/>
                  </a:cubicBezTo>
                  <a:cubicBezTo>
                    <a:pt x="98" y="128"/>
                    <a:pt x="96" y="122"/>
                    <a:pt x="96" y="122"/>
                  </a:cubicBezTo>
                  <a:cubicBezTo>
                    <a:pt x="96" y="123"/>
                    <a:pt x="98" y="126"/>
                    <a:pt x="98" y="126"/>
                  </a:cubicBezTo>
                  <a:cubicBezTo>
                    <a:pt x="99" y="128"/>
                    <a:pt x="100" y="126"/>
                    <a:pt x="101" y="126"/>
                  </a:cubicBezTo>
                  <a:cubicBezTo>
                    <a:pt x="101" y="126"/>
                    <a:pt x="98" y="130"/>
                    <a:pt x="98" y="130"/>
                  </a:cubicBezTo>
                  <a:cubicBezTo>
                    <a:pt x="98" y="130"/>
                    <a:pt x="102" y="129"/>
                    <a:pt x="102" y="129"/>
                  </a:cubicBezTo>
                  <a:cubicBezTo>
                    <a:pt x="103" y="129"/>
                    <a:pt x="104" y="129"/>
                    <a:pt x="104" y="129"/>
                  </a:cubicBezTo>
                  <a:cubicBezTo>
                    <a:pt x="105" y="129"/>
                    <a:pt x="106" y="128"/>
                    <a:pt x="107" y="128"/>
                  </a:cubicBezTo>
                  <a:cubicBezTo>
                    <a:pt x="107" y="129"/>
                    <a:pt x="106" y="130"/>
                    <a:pt x="105" y="130"/>
                  </a:cubicBezTo>
                  <a:cubicBezTo>
                    <a:pt x="104" y="130"/>
                    <a:pt x="102" y="130"/>
                    <a:pt x="101" y="131"/>
                  </a:cubicBezTo>
                  <a:cubicBezTo>
                    <a:pt x="100" y="132"/>
                    <a:pt x="103" y="131"/>
                    <a:pt x="103" y="131"/>
                  </a:cubicBezTo>
                  <a:cubicBezTo>
                    <a:pt x="105" y="131"/>
                    <a:pt x="107" y="131"/>
                    <a:pt x="109" y="131"/>
                  </a:cubicBezTo>
                  <a:cubicBezTo>
                    <a:pt x="108" y="131"/>
                    <a:pt x="104" y="131"/>
                    <a:pt x="104" y="132"/>
                  </a:cubicBezTo>
                  <a:cubicBezTo>
                    <a:pt x="104" y="132"/>
                    <a:pt x="106" y="133"/>
                    <a:pt x="106" y="134"/>
                  </a:cubicBezTo>
                  <a:cubicBezTo>
                    <a:pt x="106" y="134"/>
                    <a:pt x="106" y="135"/>
                    <a:pt x="106" y="135"/>
                  </a:cubicBezTo>
                  <a:cubicBezTo>
                    <a:pt x="106" y="136"/>
                    <a:pt x="105" y="136"/>
                    <a:pt x="106" y="137"/>
                  </a:cubicBezTo>
                  <a:cubicBezTo>
                    <a:pt x="106" y="137"/>
                    <a:pt x="108" y="136"/>
                    <a:pt x="109" y="136"/>
                  </a:cubicBezTo>
                  <a:cubicBezTo>
                    <a:pt x="110" y="136"/>
                    <a:pt x="109" y="136"/>
                    <a:pt x="110" y="137"/>
                  </a:cubicBezTo>
                  <a:cubicBezTo>
                    <a:pt x="111" y="138"/>
                    <a:pt x="111" y="139"/>
                    <a:pt x="112" y="140"/>
                  </a:cubicBezTo>
                  <a:cubicBezTo>
                    <a:pt x="112" y="141"/>
                    <a:pt x="109" y="141"/>
                    <a:pt x="109" y="141"/>
                  </a:cubicBezTo>
                  <a:cubicBezTo>
                    <a:pt x="105" y="138"/>
                    <a:pt x="99" y="136"/>
                    <a:pt x="95" y="137"/>
                  </a:cubicBezTo>
                  <a:cubicBezTo>
                    <a:pt x="91" y="137"/>
                    <a:pt x="96" y="140"/>
                    <a:pt x="98" y="140"/>
                  </a:cubicBezTo>
                  <a:cubicBezTo>
                    <a:pt x="101" y="141"/>
                    <a:pt x="103" y="144"/>
                    <a:pt x="106" y="144"/>
                  </a:cubicBezTo>
                  <a:cubicBezTo>
                    <a:pt x="107" y="144"/>
                    <a:pt x="108" y="143"/>
                    <a:pt x="110" y="143"/>
                  </a:cubicBezTo>
                  <a:cubicBezTo>
                    <a:pt x="110" y="144"/>
                    <a:pt x="113" y="144"/>
                    <a:pt x="113" y="144"/>
                  </a:cubicBezTo>
                  <a:cubicBezTo>
                    <a:pt x="114" y="145"/>
                    <a:pt x="113" y="146"/>
                    <a:pt x="113" y="146"/>
                  </a:cubicBezTo>
                  <a:cubicBezTo>
                    <a:pt x="110" y="147"/>
                    <a:pt x="114" y="148"/>
                    <a:pt x="113" y="149"/>
                  </a:cubicBezTo>
                  <a:cubicBezTo>
                    <a:pt x="113" y="150"/>
                    <a:pt x="111" y="149"/>
                    <a:pt x="111" y="151"/>
                  </a:cubicBezTo>
                  <a:cubicBezTo>
                    <a:pt x="111" y="152"/>
                    <a:pt x="113" y="152"/>
                    <a:pt x="113" y="152"/>
                  </a:cubicBezTo>
                  <a:cubicBezTo>
                    <a:pt x="112" y="153"/>
                    <a:pt x="110" y="151"/>
                    <a:pt x="110" y="152"/>
                  </a:cubicBezTo>
                  <a:cubicBezTo>
                    <a:pt x="109" y="153"/>
                    <a:pt x="109" y="154"/>
                    <a:pt x="109" y="155"/>
                  </a:cubicBezTo>
                  <a:cubicBezTo>
                    <a:pt x="109" y="155"/>
                    <a:pt x="111" y="155"/>
                    <a:pt x="111" y="155"/>
                  </a:cubicBezTo>
                  <a:cubicBezTo>
                    <a:pt x="111" y="156"/>
                    <a:pt x="109" y="157"/>
                    <a:pt x="108" y="157"/>
                  </a:cubicBezTo>
                  <a:cubicBezTo>
                    <a:pt x="107" y="157"/>
                    <a:pt x="106" y="157"/>
                    <a:pt x="105" y="157"/>
                  </a:cubicBezTo>
                  <a:cubicBezTo>
                    <a:pt x="104" y="156"/>
                    <a:pt x="103" y="156"/>
                    <a:pt x="102" y="157"/>
                  </a:cubicBezTo>
                  <a:cubicBezTo>
                    <a:pt x="101" y="158"/>
                    <a:pt x="101" y="157"/>
                    <a:pt x="100" y="158"/>
                  </a:cubicBezTo>
                  <a:cubicBezTo>
                    <a:pt x="100" y="158"/>
                    <a:pt x="103" y="161"/>
                    <a:pt x="104" y="161"/>
                  </a:cubicBezTo>
                  <a:cubicBezTo>
                    <a:pt x="104" y="160"/>
                    <a:pt x="104" y="160"/>
                    <a:pt x="103" y="160"/>
                  </a:cubicBezTo>
                  <a:cubicBezTo>
                    <a:pt x="103" y="160"/>
                    <a:pt x="106" y="160"/>
                    <a:pt x="106" y="160"/>
                  </a:cubicBezTo>
                  <a:cubicBezTo>
                    <a:pt x="106" y="160"/>
                    <a:pt x="111" y="158"/>
                    <a:pt x="111" y="159"/>
                  </a:cubicBezTo>
                  <a:cubicBezTo>
                    <a:pt x="110" y="159"/>
                    <a:pt x="109" y="159"/>
                    <a:pt x="108" y="160"/>
                  </a:cubicBezTo>
                  <a:cubicBezTo>
                    <a:pt x="109" y="159"/>
                    <a:pt x="111" y="161"/>
                    <a:pt x="110" y="161"/>
                  </a:cubicBezTo>
                  <a:cubicBezTo>
                    <a:pt x="111" y="161"/>
                    <a:pt x="114" y="162"/>
                    <a:pt x="115" y="162"/>
                  </a:cubicBezTo>
                  <a:cubicBezTo>
                    <a:pt x="114" y="162"/>
                    <a:pt x="112" y="162"/>
                    <a:pt x="112" y="162"/>
                  </a:cubicBezTo>
                  <a:cubicBezTo>
                    <a:pt x="112" y="162"/>
                    <a:pt x="116" y="165"/>
                    <a:pt x="116" y="165"/>
                  </a:cubicBezTo>
                  <a:cubicBezTo>
                    <a:pt x="113" y="165"/>
                    <a:pt x="111" y="161"/>
                    <a:pt x="108" y="161"/>
                  </a:cubicBezTo>
                  <a:cubicBezTo>
                    <a:pt x="106" y="161"/>
                    <a:pt x="101" y="160"/>
                    <a:pt x="100" y="162"/>
                  </a:cubicBezTo>
                  <a:cubicBezTo>
                    <a:pt x="100" y="163"/>
                    <a:pt x="99" y="163"/>
                    <a:pt x="98" y="164"/>
                  </a:cubicBezTo>
                  <a:cubicBezTo>
                    <a:pt x="97" y="164"/>
                    <a:pt x="97" y="166"/>
                    <a:pt x="98" y="165"/>
                  </a:cubicBezTo>
                  <a:cubicBezTo>
                    <a:pt x="100" y="165"/>
                    <a:pt x="102" y="164"/>
                    <a:pt x="103" y="162"/>
                  </a:cubicBezTo>
                  <a:cubicBezTo>
                    <a:pt x="103" y="163"/>
                    <a:pt x="105" y="163"/>
                    <a:pt x="105" y="163"/>
                  </a:cubicBezTo>
                  <a:cubicBezTo>
                    <a:pt x="106" y="163"/>
                    <a:pt x="108" y="166"/>
                    <a:pt x="108" y="163"/>
                  </a:cubicBezTo>
                  <a:cubicBezTo>
                    <a:pt x="108" y="162"/>
                    <a:pt x="110" y="164"/>
                    <a:pt x="110" y="164"/>
                  </a:cubicBezTo>
                  <a:cubicBezTo>
                    <a:pt x="110" y="164"/>
                    <a:pt x="114" y="164"/>
                    <a:pt x="113" y="165"/>
                  </a:cubicBezTo>
                  <a:cubicBezTo>
                    <a:pt x="113" y="165"/>
                    <a:pt x="112" y="165"/>
                    <a:pt x="112" y="165"/>
                  </a:cubicBezTo>
                  <a:cubicBezTo>
                    <a:pt x="112" y="165"/>
                    <a:pt x="114" y="166"/>
                    <a:pt x="114" y="166"/>
                  </a:cubicBezTo>
                  <a:cubicBezTo>
                    <a:pt x="113" y="166"/>
                    <a:pt x="111" y="166"/>
                    <a:pt x="110" y="165"/>
                  </a:cubicBezTo>
                  <a:cubicBezTo>
                    <a:pt x="109" y="164"/>
                    <a:pt x="109" y="165"/>
                    <a:pt x="109" y="166"/>
                  </a:cubicBezTo>
                  <a:cubicBezTo>
                    <a:pt x="109" y="165"/>
                    <a:pt x="103" y="164"/>
                    <a:pt x="102" y="164"/>
                  </a:cubicBezTo>
                  <a:cubicBezTo>
                    <a:pt x="101" y="164"/>
                    <a:pt x="95" y="166"/>
                    <a:pt x="96" y="168"/>
                  </a:cubicBezTo>
                  <a:cubicBezTo>
                    <a:pt x="97" y="169"/>
                    <a:pt x="103" y="167"/>
                    <a:pt x="104" y="167"/>
                  </a:cubicBezTo>
                  <a:cubicBezTo>
                    <a:pt x="105" y="167"/>
                    <a:pt x="107" y="167"/>
                    <a:pt x="108" y="168"/>
                  </a:cubicBezTo>
                  <a:cubicBezTo>
                    <a:pt x="108" y="168"/>
                    <a:pt x="112" y="169"/>
                    <a:pt x="112" y="169"/>
                  </a:cubicBezTo>
                  <a:cubicBezTo>
                    <a:pt x="112" y="170"/>
                    <a:pt x="107" y="168"/>
                    <a:pt x="107" y="168"/>
                  </a:cubicBezTo>
                  <a:cubicBezTo>
                    <a:pt x="105" y="167"/>
                    <a:pt x="102" y="168"/>
                    <a:pt x="100" y="168"/>
                  </a:cubicBezTo>
                  <a:cubicBezTo>
                    <a:pt x="93" y="170"/>
                    <a:pt x="101" y="172"/>
                    <a:pt x="103" y="171"/>
                  </a:cubicBezTo>
                  <a:cubicBezTo>
                    <a:pt x="102" y="172"/>
                    <a:pt x="101" y="173"/>
                    <a:pt x="99" y="173"/>
                  </a:cubicBezTo>
                  <a:cubicBezTo>
                    <a:pt x="96" y="174"/>
                    <a:pt x="101" y="175"/>
                    <a:pt x="101" y="175"/>
                  </a:cubicBezTo>
                  <a:cubicBezTo>
                    <a:pt x="101" y="175"/>
                    <a:pt x="97" y="174"/>
                    <a:pt x="97" y="176"/>
                  </a:cubicBezTo>
                  <a:cubicBezTo>
                    <a:pt x="97" y="179"/>
                    <a:pt x="99" y="177"/>
                    <a:pt x="101" y="176"/>
                  </a:cubicBezTo>
                  <a:cubicBezTo>
                    <a:pt x="103" y="175"/>
                    <a:pt x="105" y="173"/>
                    <a:pt x="107" y="172"/>
                  </a:cubicBezTo>
                  <a:cubicBezTo>
                    <a:pt x="108" y="172"/>
                    <a:pt x="114" y="169"/>
                    <a:pt x="114" y="171"/>
                  </a:cubicBezTo>
                  <a:cubicBezTo>
                    <a:pt x="114" y="171"/>
                    <a:pt x="111" y="171"/>
                    <a:pt x="111" y="171"/>
                  </a:cubicBezTo>
                  <a:cubicBezTo>
                    <a:pt x="111" y="171"/>
                    <a:pt x="113" y="171"/>
                    <a:pt x="114" y="172"/>
                  </a:cubicBezTo>
                  <a:cubicBezTo>
                    <a:pt x="111" y="170"/>
                    <a:pt x="98" y="178"/>
                    <a:pt x="99" y="179"/>
                  </a:cubicBezTo>
                  <a:cubicBezTo>
                    <a:pt x="99" y="180"/>
                    <a:pt x="105" y="178"/>
                    <a:pt x="106" y="178"/>
                  </a:cubicBezTo>
                  <a:cubicBezTo>
                    <a:pt x="106" y="178"/>
                    <a:pt x="102" y="179"/>
                    <a:pt x="101" y="180"/>
                  </a:cubicBezTo>
                  <a:cubicBezTo>
                    <a:pt x="101" y="180"/>
                    <a:pt x="103" y="184"/>
                    <a:pt x="104" y="183"/>
                  </a:cubicBezTo>
                  <a:cubicBezTo>
                    <a:pt x="105" y="182"/>
                    <a:pt x="106" y="180"/>
                    <a:pt x="107" y="180"/>
                  </a:cubicBezTo>
                  <a:cubicBezTo>
                    <a:pt x="108" y="180"/>
                    <a:pt x="112" y="181"/>
                    <a:pt x="112" y="181"/>
                  </a:cubicBezTo>
                  <a:cubicBezTo>
                    <a:pt x="112" y="181"/>
                    <a:pt x="108" y="181"/>
                    <a:pt x="108" y="181"/>
                  </a:cubicBezTo>
                  <a:cubicBezTo>
                    <a:pt x="106" y="181"/>
                    <a:pt x="105" y="182"/>
                    <a:pt x="104" y="183"/>
                  </a:cubicBezTo>
                  <a:cubicBezTo>
                    <a:pt x="104" y="184"/>
                    <a:pt x="104" y="185"/>
                    <a:pt x="104" y="186"/>
                  </a:cubicBezTo>
                  <a:cubicBezTo>
                    <a:pt x="105" y="189"/>
                    <a:pt x="105" y="188"/>
                    <a:pt x="107" y="187"/>
                  </a:cubicBezTo>
                  <a:cubicBezTo>
                    <a:pt x="106" y="188"/>
                    <a:pt x="105" y="192"/>
                    <a:pt x="106" y="193"/>
                  </a:cubicBezTo>
                  <a:cubicBezTo>
                    <a:pt x="106" y="193"/>
                    <a:pt x="109" y="189"/>
                    <a:pt x="110" y="189"/>
                  </a:cubicBezTo>
                  <a:cubicBezTo>
                    <a:pt x="110" y="190"/>
                    <a:pt x="109" y="191"/>
                    <a:pt x="110" y="192"/>
                  </a:cubicBezTo>
                  <a:cubicBezTo>
                    <a:pt x="110" y="193"/>
                    <a:pt x="111" y="191"/>
                    <a:pt x="112" y="191"/>
                  </a:cubicBezTo>
                  <a:cubicBezTo>
                    <a:pt x="114" y="189"/>
                    <a:pt x="110" y="187"/>
                    <a:pt x="110" y="186"/>
                  </a:cubicBezTo>
                  <a:cubicBezTo>
                    <a:pt x="110" y="186"/>
                    <a:pt x="112" y="189"/>
                    <a:pt x="113" y="189"/>
                  </a:cubicBezTo>
                  <a:cubicBezTo>
                    <a:pt x="114" y="190"/>
                    <a:pt x="114" y="189"/>
                    <a:pt x="115" y="188"/>
                  </a:cubicBezTo>
                  <a:cubicBezTo>
                    <a:pt x="114" y="188"/>
                    <a:pt x="117" y="191"/>
                    <a:pt x="116" y="192"/>
                  </a:cubicBezTo>
                  <a:cubicBezTo>
                    <a:pt x="117" y="191"/>
                    <a:pt x="114" y="189"/>
                    <a:pt x="114" y="191"/>
                  </a:cubicBezTo>
                  <a:cubicBezTo>
                    <a:pt x="114" y="193"/>
                    <a:pt x="116" y="195"/>
                    <a:pt x="114" y="196"/>
                  </a:cubicBezTo>
                  <a:cubicBezTo>
                    <a:pt x="114" y="196"/>
                    <a:pt x="114" y="193"/>
                    <a:pt x="114" y="193"/>
                  </a:cubicBezTo>
                  <a:cubicBezTo>
                    <a:pt x="114" y="192"/>
                    <a:pt x="112" y="194"/>
                    <a:pt x="111" y="194"/>
                  </a:cubicBezTo>
                  <a:cubicBezTo>
                    <a:pt x="110" y="194"/>
                    <a:pt x="109" y="196"/>
                    <a:pt x="109" y="197"/>
                  </a:cubicBezTo>
                  <a:cubicBezTo>
                    <a:pt x="108" y="199"/>
                    <a:pt x="111" y="197"/>
                    <a:pt x="111" y="198"/>
                  </a:cubicBezTo>
                  <a:cubicBezTo>
                    <a:pt x="112" y="199"/>
                    <a:pt x="110" y="200"/>
                    <a:pt x="110" y="200"/>
                  </a:cubicBezTo>
                  <a:cubicBezTo>
                    <a:pt x="110" y="200"/>
                    <a:pt x="112" y="199"/>
                    <a:pt x="113" y="201"/>
                  </a:cubicBezTo>
                  <a:cubicBezTo>
                    <a:pt x="113" y="203"/>
                    <a:pt x="115" y="204"/>
                    <a:pt x="115" y="205"/>
                  </a:cubicBezTo>
                  <a:cubicBezTo>
                    <a:pt x="114" y="207"/>
                    <a:pt x="115" y="207"/>
                    <a:pt x="117" y="209"/>
                  </a:cubicBezTo>
                  <a:cubicBezTo>
                    <a:pt x="118" y="210"/>
                    <a:pt x="119" y="212"/>
                    <a:pt x="120" y="210"/>
                  </a:cubicBezTo>
                  <a:cubicBezTo>
                    <a:pt x="120" y="210"/>
                    <a:pt x="121" y="215"/>
                    <a:pt x="122" y="215"/>
                  </a:cubicBezTo>
                  <a:cubicBezTo>
                    <a:pt x="123" y="216"/>
                    <a:pt x="122" y="215"/>
                    <a:pt x="123" y="215"/>
                  </a:cubicBezTo>
                  <a:cubicBezTo>
                    <a:pt x="124" y="216"/>
                    <a:pt x="125" y="217"/>
                    <a:pt x="126" y="218"/>
                  </a:cubicBezTo>
                  <a:cubicBezTo>
                    <a:pt x="128" y="219"/>
                    <a:pt x="130" y="220"/>
                    <a:pt x="132" y="219"/>
                  </a:cubicBezTo>
                  <a:cubicBezTo>
                    <a:pt x="133" y="219"/>
                    <a:pt x="136" y="219"/>
                    <a:pt x="136" y="218"/>
                  </a:cubicBezTo>
                  <a:cubicBezTo>
                    <a:pt x="136" y="218"/>
                    <a:pt x="136" y="221"/>
                    <a:pt x="136" y="221"/>
                  </a:cubicBezTo>
                  <a:cubicBezTo>
                    <a:pt x="136" y="221"/>
                    <a:pt x="138" y="217"/>
                    <a:pt x="138" y="218"/>
                  </a:cubicBezTo>
                  <a:cubicBezTo>
                    <a:pt x="139" y="218"/>
                    <a:pt x="138" y="219"/>
                    <a:pt x="138" y="219"/>
                  </a:cubicBezTo>
                  <a:cubicBezTo>
                    <a:pt x="138" y="220"/>
                    <a:pt x="139" y="220"/>
                    <a:pt x="139" y="220"/>
                  </a:cubicBezTo>
                  <a:cubicBezTo>
                    <a:pt x="139" y="220"/>
                    <a:pt x="136" y="221"/>
                    <a:pt x="137" y="222"/>
                  </a:cubicBezTo>
                  <a:cubicBezTo>
                    <a:pt x="138" y="222"/>
                    <a:pt x="138" y="222"/>
                    <a:pt x="139" y="221"/>
                  </a:cubicBezTo>
                  <a:cubicBezTo>
                    <a:pt x="140" y="222"/>
                    <a:pt x="139" y="223"/>
                    <a:pt x="139" y="223"/>
                  </a:cubicBezTo>
                  <a:cubicBezTo>
                    <a:pt x="139" y="224"/>
                    <a:pt x="142" y="221"/>
                    <a:pt x="142" y="222"/>
                  </a:cubicBezTo>
                  <a:cubicBezTo>
                    <a:pt x="142" y="223"/>
                    <a:pt x="140" y="224"/>
                    <a:pt x="140" y="225"/>
                  </a:cubicBezTo>
                  <a:cubicBezTo>
                    <a:pt x="140" y="224"/>
                    <a:pt x="143" y="223"/>
                    <a:pt x="142" y="225"/>
                  </a:cubicBezTo>
                  <a:cubicBezTo>
                    <a:pt x="142" y="225"/>
                    <a:pt x="142" y="225"/>
                    <a:pt x="142" y="224"/>
                  </a:cubicBezTo>
                  <a:cubicBezTo>
                    <a:pt x="142" y="226"/>
                    <a:pt x="145" y="223"/>
                    <a:pt x="145" y="223"/>
                  </a:cubicBezTo>
                  <a:cubicBezTo>
                    <a:pt x="146" y="224"/>
                    <a:pt x="145" y="226"/>
                    <a:pt x="145" y="227"/>
                  </a:cubicBezTo>
                  <a:cubicBezTo>
                    <a:pt x="144" y="225"/>
                    <a:pt x="153" y="225"/>
                    <a:pt x="147" y="222"/>
                  </a:cubicBezTo>
                  <a:cubicBezTo>
                    <a:pt x="148" y="222"/>
                    <a:pt x="153" y="222"/>
                    <a:pt x="150" y="221"/>
                  </a:cubicBezTo>
                  <a:cubicBezTo>
                    <a:pt x="147" y="219"/>
                    <a:pt x="151" y="220"/>
                    <a:pt x="152" y="218"/>
                  </a:cubicBezTo>
                  <a:cubicBezTo>
                    <a:pt x="152" y="218"/>
                    <a:pt x="149" y="218"/>
                    <a:pt x="149" y="218"/>
                  </a:cubicBezTo>
                  <a:cubicBezTo>
                    <a:pt x="150" y="217"/>
                    <a:pt x="151" y="216"/>
                    <a:pt x="152" y="216"/>
                  </a:cubicBezTo>
                  <a:cubicBezTo>
                    <a:pt x="154" y="214"/>
                    <a:pt x="151" y="215"/>
                    <a:pt x="151" y="214"/>
                  </a:cubicBezTo>
                  <a:cubicBezTo>
                    <a:pt x="151" y="214"/>
                    <a:pt x="154" y="213"/>
                    <a:pt x="154" y="212"/>
                  </a:cubicBezTo>
                  <a:cubicBezTo>
                    <a:pt x="154" y="211"/>
                    <a:pt x="154" y="209"/>
                    <a:pt x="153" y="208"/>
                  </a:cubicBezTo>
                  <a:cubicBezTo>
                    <a:pt x="152" y="208"/>
                    <a:pt x="154" y="207"/>
                    <a:pt x="153" y="206"/>
                  </a:cubicBezTo>
                  <a:cubicBezTo>
                    <a:pt x="153" y="206"/>
                    <a:pt x="151" y="205"/>
                    <a:pt x="151" y="205"/>
                  </a:cubicBezTo>
                  <a:cubicBezTo>
                    <a:pt x="151" y="205"/>
                    <a:pt x="155" y="204"/>
                    <a:pt x="156" y="204"/>
                  </a:cubicBezTo>
                  <a:cubicBezTo>
                    <a:pt x="159" y="204"/>
                    <a:pt x="156" y="203"/>
                    <a:pt x="155" y="202"/>
                  </a:cubicBezTo>
                  <a:cubicBezTo>
                    <a:pt x="155" y="202"/>
                    <a:pt x="160" y="202"/>
                    <a:pt x="160" y="202"/>
                  </a:cubicBezTo>
                  <a:cubicBezTo>
                    <a:pt x="159" y="201"/>
                    <a:pt x="157" y="201"/>
                    <a:pt x="156" y="200"/>
                  </a:cubicBezTo>
                  <a:cubicBezTo>
                    <a:pt x="156" y="200"/>
                    <a:pt x="160" y="201"/>
                    <a:pt x="160" y="200"/>
                  </a:cubicBezTo>
                  <a:cubicBezTo>
                    <a:pt x="161" y="200"/>
                    <a:pt x="160" y="200"/>
                    <a:pt x="160" y="199"/>
                  </a:cubicBezTo>
                  <a:cubicBezTo>
                    <a:pt x="161" y="199"/>
                    <a:pt x="161" y="199"/>
                    <a:pt x="161" y="199"/>
                  </a:cubicBezTo>
                  <a:cubicBezTo>
                    <a:pt x="162" y="198"/>
                    <a:pt x="158" y="197"/>
                    <a:pt x="158" y="197"/>
                  </a:cubicBezTo>
                  <a:cubicBezTo>
                    <a:pt x="158" y="197"/>
                    <a:pt x="163" y="197"/>
                    <a:pt x="162" y="196"/>
                  </a:cubicBezTo>
                  <a:cubicBezTo>
                    <a:pt x="162" y="195"/>
                    <a:pt x="163" y="195"/>
                    <a:pt x="161" y="194"/>
                  </a:cubicBezTo>
                  <a:cubicBezTo>
                    <a:pt x="161" y="194"/>
                    <a:pt x="158" y="194"/>
                    <a:pt x="158" y="193"/>
                  </a:cubicBezTo>
                  <a:cubicBezTo>
                    <a:pt x="158" y="193"/>
                    <a:pt x="163" y="192"/>
                    <a:pt x="163" y="192"/>
                  </a:cubicBezTo>
                  <a:cubicBezTo>
                    <a:pt x="165" y="192"/>
                    <a:pt x="164" y="189"/>
                    <a:pt x="162" y="189"/>
                  </a:cubicBezTo>
                  <a:cubicBezTo>
                    <a:pt x="161" y="188"/>
                    <a:pt x="158" y="187"/>
                    <a:pt x="161" y="186"/>
                  </a:cubicBezTo>
                  <a:cubicBezTo>
                    <a:pt x="163" y="186"/>
                    <a:pt x="166" y="187"/>
                    <a:pt x="167" y="185"/>
                  </a:cubicBezTo>
                  <a:cubicBezTo>
                    <a:pt x="167" y="185"/>
                    <a:pt x="165" y="183"/>
                    <a:pt x="165" y="183"/>
                  </a:cubicBezTo>
                  <a:cubicBezTo>
                    <a:pt x="165" y="182"/>
                    <a:pt x="167" y="182"/>
                    <a:pt x="167" y="182"/>
                  </a:cubicBezTo>
                  <a:cubicBezTo>
                    <a:pt x="168" y="181"/>
                    <a:pt x="170" y="181"/>
                    <a:pt x="172" y="182"/>
                  </a:cubicBezTo>
                  <a:cubicBezTo>
                    <a:pt x="172" y="182"/>
                    <a:pt x="174" y="182"/>
                    <a:pt x="174" y="182"/>
                  </a:cubicBezTo>
                  <a:cubicBezTo>
                    <a:pt x="175" y="181"/>
                    <a:pt x="173" y="180"/>
                    <a:pt x="173" y="179"/>
                  </a:cubicBezTo>
                  <a:cubicBezTo>
                    <a:pt x="174" y="178"/>
                    <a:pt x="177" y="174"/>
                    <a:pt x="179" y="176"/>
                  </a:cubicBezTo>
                  <a:cubicBezTo>
                    <a:pt x="178" y="175"/>
                    <a:pt x="175" y="181"/>
                    <a:pt x="176" y="181"/>
                  </a:cubicBezTo>
                  <a:cubicBezTo>
                    <a:pt x="177" y="182"/>
                    <a:pt x="179" y="179"/>
                    <a:pt x="181" y="179"/>
                  </a:cubicBezTo>
                  <a:cubicBezTo>
                    <a:pt x="181" y="179"/>
                    <a:pt x="183" y="180"/>
                    <a:pt x="183" y="180"/>
                  </a:cubicBezTo>
                  <a:cubicBezTo>
                    <a:pt x="183" y="180"/>
                    <a:pt x="183" y="178"/>
                    <a:pt x="183" y="178"/>
                  </a:cubicBezTo>
                  <a:cubicBezTo>
                    <a:pt x="186" y="179"/>
                    <a:pt x="186" y="178"/>
                    <a:pt x="187" y="177"/>
                  </a:cubicBezTo>
                  <a:cubicBezTo>
                    <a:pt x="188" y="176"/>
                    <a:pt x="189" y="176"/>
                    <a:pt x="190" y="176"/>
                  </a:cubicBezTo>
                  <a:cubicBezTo>
                    <a:pt x="192" y="175"/>
                    <a:pt x="192" y="174"/>
                    <a:pt x="193" y="173"/>
                  </a:cubicBezTo>
                  <a:cubicBezTo>
                    <a:pt x="194" y="172"/>
                    <a:pt x="196" y="170"/>
                    <a:pt x="197" y="168"/>
                  </a:cubicBezTo>
                  <a:cubicBezTo>
                    <a:pt x="199" y="166"/>
                    <a:pt x="199" y="165"/>
                    <a:pt x="201" y="165"/>
                  </a:cubicBezTo>
                  <a:cubicBezTo>
                    <a:pt x="202" y="164"/>
                    <a:pt x="205" y="164"/>
                    <a:pt x="205" y="162"/>
                  </a:cubicBezTo>
                  <a:cubicBezTo>
                    <a:pt x="204" y="162"/>
                    <a:pt x="203" y="157"/>
                    <a:pt x="203" y="157"/>
                  </a:cubicBezTo>
                  <a:cubicBezTo>
                    <a:pt x="204" y="157"/>
                    <a:pt x="207" y="160"/>
                    <a:pt x="208" y="160"/>
                  </a:cubicBezTo>
                  <a:cubicBezTo>
                    <a:pt x="209" y="161"/>
                    <a:pt x="210" y="161"/>
                    <a:pt x="211" y="161"/>
                  </a:cubicBezTo>
                  <a:cubicBezTo>
                    <a:pt x="211" y="161"/>
                    <a:pt x="213" y="160"/>
                    <a:pt x="213" y="160"/>
                  </a:cubicBezTo>
                  <a:cubicBezTo>
                    <a:pt x="214" y="160"/>
                    <a:pt x="215" y="161"/>
                    <a:pt x="216" y="160"/>
                  </a:cubicBezTo>
                  <a:cubicBezTo>
                    <a:pt x="216" y="160"/>
                    <a:pt x="214" y="158"/>
                    <a:pt x="217" y="159"/>
                  </a:cubicBezTo>
                  <a:cubicBezTo>
                    <a:pt x="219" y="159"/>
                    <a:pt x="221" y="159"/>
                    <a:pt x="223" y="158"/>
                  </a:cubicBezTo>
                  <a:cubicBezTo>
                    <a:pt x="228" y="157"/>
                    <a:pt x="232" y="156"/>
                    <a:pt x="237" y="154"/>
                  </a:cubicBezTo>
                  <a:cubicBezTo>
                    <a:pt x="238" y="153"/>
                    <a:pt x="254" y="143"/>
                    <a:pt x="255" y="143"/>
                  </a:cubicBezTo>
                  <a:cubicBezTo>
                    <a:pt x="254" y="143"/>
                    <a:pt x="247" y="143"/>
                    <a:pt x="246" y="143"/>
                  </a:cubicBezTo>
                  <a:cubicBezTo>
                    <a:pt x="244" y="142"/>
                    <a:pt x="242" y="141"/>
                    <a:pt x="240" y="141"/>
                  </a:cubicBezTo>
                  <a:cubicBezTo>
                    <a:pt x="238" y="141"/>
                    <a:pt x="236" y="142"/>
                    <a:pt x="235" y="142"/>
                  </a:cubicBezTo>
                  <a:cubicBezTo>
                    <a:pt x="233" y="143"/>
                    <a:pt x="233" y="141"/>
                    <a:pt x="232" y="142"/>
                  </a:cubicBezTo>
                  <a:cubicBezTo>
                    <a:pt x="231" y="142"/>
                    <a:pt x="230" y="144"/>
                    <a:pt x="229" y="144"/>
                  </a:cubicBezTo>
                  <a:cubicBezTo>
                    <a:pt x="225" y="144"/>
                    <a:pt x="232" y="140"/>
                    <a:pt x="233" y="141"/>
                  </a:cubicBezTo>
                  <a:cubicBezTo>
                    <a:pt x="232" y="140"/>
                    <a:pt x="229" y="141"/>
                    <a:pt x="228" y="141"/>
                  </a:cubicBezTo>
                  <a:cubicBezTo>
                    <a:pt x="225" y="141"/>
                    <a:pt x="223" y="140"/>
                    <a:pt x="221" y="140"/>
                  </a:cubicBezTo>
                  <a:cubicBezTo>
                    <a:pt x="222" y="140"/>
                    <a:pt x="225" y="138"/>
                    <a:pt x="226" y="137"/>
                  </a:cubicBezTo>
                  <a:cubicBezTo>
                    <a:pt x="226" y="134"/>
                    <a:pt x="228" y="135"/>
                    <a:pt x="229" y="136"/>
                  </a:cubicBezTo>
                  <a:cubicBezTo>
                    <a:pt x="231" y="136"/>
                    <a:pt x="239" y="134"/>
                    <a:pt x="240" y="133"/>
                  </a:cubicBezTo>
                  <a:cubicBezTo>
                    <a:pt x="240" y="132"/>
                    <a:pt x="235" y="131"/>
                    <a:pt x="234" y="130"/>
                  </a:cubicBezTo>
                  <a:cubicBezTo>
                    <a:pt x="235" y="131"/>
                    <a:pt x="239" y="132"/>
                    <a:pt x="240" y="132"/>
                  </a:cubicBezTo>
                  <a:cubicBezTo>
                    <a:pt x="241" y="133"/>
                    <a:pt x="245" y="133"/>
                    <a:pt x="245" y="135"/>
                  </a:cubicBezTo>
                  <a:cubicBezTo>
                    <a:pt x="244" y="138"/>
                    <a:pt x="246" y="139"/>
                    <a:pt x="248" y="139"/>
                  </a:cubicBezTo>
                  <a:cubicBezTo>
                    <a:pt x="248" y="139"/>
                    <a:pt x="254" y="139"/>
                    <a:pt x="253" y="138"/>
                  </a:cubicBezTo>
                  <a:cubicBezTo>
                    <a:pt x="253" y="138"/>
                    <a:pt x="253" y="140"/>
                    <a:pt x="254" y="140"/>
                  </a:cubicBezTo>
                  <a:cubicBezTo>
                    <a:pt x="256" y="139"/>
                    <a:pt x="257" y="136"/>
                    <a:pt x="257" y="134"/>
                  </a:cubicBezTo>
                  <a:cubicBezTo>
                    <a:pt x="257" y="133"/>
                    <a:pt x="257" y="129"/>
                    <a:pt x="255" y="130"/>
                  </a:cubicBezTo>
                  <a:cubicBezTo>
                    <a:pt x="253" y="132"/>
                    <a:pt x="254" y="130"/>
                    <a:pt x="253" y="129"/>
                  </a:cubicBezTo>
                  <a:cubicBezTo>
                    <a:pt x="251" y="127"/>
                    <a:pt x="248" y="126"/>
                    <a:pt x="245" y="124"/>
                  </a:cubicBezTo>
                  <a:cubicBezTo>
                    <a:pt x="244" y="123"/>
                    <a:pt x="243" y="123"/>
                    <a:pt x="242" y="122"/>
                  </a:cubicBezTo>
                  <a:cubicBezTo>
                    <a:pt x="242" y="122"/>
                    <a:pt x="238" y="123"/>
                    <a:pt x="238" y="124"/>
                  </a:cubicBezTo>
                  <a:cubicBezTo>
                    <a:pt x="238" y="124"/>
                    <a:pt x="239" y="123"/>
                    <a:pt x="238" y="123"/>
                  </a:cubicBezTo>
                  <a:cubicBezTo>
                    <a:pt x="238" y="123"/>
                    <a:pt x="237" y="122"/>
                    <a:pt x="237" y="122"/>
                  </a:cubicBezTo>
                  <a:cubicBezTo>
                    <a:pt x="237" y="121"/>
                    <a:pt x="241" y="122"/>
                    <a:pt x="241" y="121"/>
                  </a:cubicBezTo>
                  <a:cubicBezTo>
                    <a:pt x="241" y="119"/>
                    <a:pt x="241" y="118"/>
                    <a:pt x="238" y="118"/>
                  </a:cubicBezTo>
                  <a:cubicBezTo>
                    <a:pt x="236" y="119"/>
                    <a:pt x="235" y="121"/>
                    <a:pt x="233" y="119"/>
                  </a:cubicBezTo>
                  <a:cubicBezTo>
                    <a:pt x="233" y="119"/>
                    <a:pt x="229" y="119"/>
                    <a:pt x="229" y="118"/>
                  </a:cubicBezTo>
                  <a:cubicBezTo>
                    <a:pt x="229" y="116"/>
                    <a:pt x="234" y="119"/>
                    <a:pt x="234" y="119"/>
                  </a:cubicBezTo>
                  <a:cubicBezTo>
                    <a:pt x="235" y="119"/>
                    <a:pt x="240" y="118"/>
                    <a:pt x="240" y="117"/>
                  </a:cubicBezTo>
                  <a:cubicBezTo>
                    <a:pt x="241" y="117"/>
                    <a:pt x="236" y="115"/>
                    <a:pt x="235" y="115"/>
                  </a:cubicBezTo>
                  <a:cubicBezTo>
                    <a:pt x="233" y="115"/>
                    <a:pt x="230" y="115"/>
                    <a:pt x="228" y="116"/>
                  </a:cubicBezTo>
                  <a:cubicBezTo>
                    <a:pt x="229" y="116"/>
                    <a:pt x="233" y="113"/>
                    <a:pt x="233" y="114"/>
                  </a:cubicBezTo>
                  <a:cubicBezTo>
                    <a:pt x="233" y="113"/>
                    <a:pt x="229" y="113"/>
                    <a:pt x="229" y="112"/>
                  </a:cubicBezTo>
                  <a:cubicBezTo>
                    <a:pt x="232" y="113"/>
                    <a:pt x="235" y="115"/>
                    <a:pt x="238" y="113"/>
                  </a:cubicBezTo>
                  <a:cubicBezTo>
                    <a:pt x="238" y="113"/>
                    <a:pt x="241" y="112"/>
                    <a:pt x="241" y="111"/>
                  </a:cubicBezTo>
                  <a:cubicBezTo>
                    <a:pt x="240" y="110"/>
                    <a:pt x="238" y="109"/>
                    <a:pt x="238" y="108"/>
                  </a:cubicBezTo>
                  <a:cubicBezTo>
                    <a:pt x="238" y="109"/>
                    <a:pt x="241" y="110"/>
                    <a:pt x="242" y="110"/>
                  </a:cubicBezTo>
                  <a:cubicBezTo>
                    <a:pt x="244" y="111"/>
                    <a:pt x="243" y="109"/>
                    <a:pt x="245" y="109"/>
                  </a:cubicBezTo>
                  <a:cubicBezTo>
                    <a:pt x="246" y="109"/>
                    <a:pt x="254" y="111"/>
                    <a:pt x="254" y="111"/>
                  </a:cubicBezTo>
                  <a:cubicBezTo>
                    <a:pt x="253" y="111"/>
                    <a:pt x="246" y="110"/>
                    <a:pt x="246" y="110"/>
                  </a:cubicBezTo>
                  <a:cubicBezTo>
                    <a:pt x="248" y="114"/>
                    <a:pt x="254" y="113"/>
                    <a:pt x="257" y="113"/>
                  </a:cubicBezTo>
                  <a:cubicBezTo>
                    <a:pt x="258" y="112"/>
                    <a:pt x="261" y="113"/>
                    <a:pt x="262" y="112"/>
                  </a:cubicBezTo>
                  <a:cubicBezTo>
                    <a:pt x="265" y="111"/>
                    <a:pt x="264" y="109"/>
                    <a:pt x="262" y="108"/>
                  </a:cubicBezTo>
                  <a:cubicBezTo>
                    <a:pt x="261" y="107"/>
                    <a:pt x="258" y="106"/>
                    <a:pt x="257" y="106"/>
                  </a:cubicBezTo>
                  <a:cubicBezTo>
                    <a:pt x="256" y="106"/>
                    <a:pt x="257" y="109"/>
                    <a:pt x="257" y="110"/>
                  </a:cubicBezTo>
                  <a:cubicBezTo>
                    <a:pt x="256" y="109"/>
                    <a:pt x="256" y="108"/>
                    <a:pt x="255" y="107"/>
                  </a:cubicBezTo>
                  <a:cubicBezTo>
                    <a:pt x="255" y="106"/>
                    <a:pt x="254" y="107"/>
                    <a:pt x="253" y="106"/>
                  </a:cubicBezTo>
                  <a:cubicBezTo>
                    <a:pt x="254" y="107"/>
                    <a:pt x="256" y="101"/>
                    <a:pt x="256" y="100"/>
                  </a:cubicBezTo>
                  <a:cubicBezTo>
                    <a:pt x="256" y="100"/>
                    <a:pt x="257" y="103"/>
                    <a:pt x="257" y="103"/>
                  </a:cubicBezTo>
                  <a:cubicBezTo>
                    <a:pt x="257" y="105"/>
                    <a:pt x="257" y="106"/>
                    <a:pt x="258" y="106"/>
                  </a:cubicBezTo>
                  <a:cubicBezTo>
                    <a:pt x="261" y="106"/>
                    <a:pt x="263" y="105"/>
                    <a:pt x="265" y="105"/>
                  </a:cubicBezTo>
                  <a:cubicBezTo>
                    <a:pt x="266" y="105"/>
                    <a:pt x="272" y="103"/>
                    <a:pt x="270" y="101"/>
                  </a:cubicBezTo>
                  <a:cubicBezTo>
                    <a:pt x="268" y="100"/>
                    <a:pt x="267" y="102"/>
                    <a:pt x="266" y="101"/>
                  </a:cubicBezTo>
                  <a:cubicBezTo>
                    <a:pt x="266" y="100"/>
                    <a:pt x="266" y="100"/>
                    <a:pt x="266" y="99"/>
                  </a:cubicBezTo>
                  <a:cubicBezTo>
                    <a:pt x="267" y="98"/>
                    <a:pt x="266" y="97"/>
                    <a:pt x="265" y="97"/>
                  </a:cubicBezTo>
                  <a:cubicBezTo>
                    <a:pt x="265" y="96"/>
                    <a:pt x="262" y="96"/>
                    <a:pt x="261" y="96"/>
                  </a:cubicBezTo>
                  <a:cubicBezTo>
                    <a:pt x="259" y="96"/>
                    <a:pt x="258" y="98"/>
                    <a:pt x="256" y="96"/>
                  </a:cubicBezTo>
                  <a:cubicBezTo>
                    <a:pt x="260" y="99"/>
                    <a:pt x="262" y="91"/>
                    <a:pt x="266" y="95"/>
                  </a:cubicBezTo>
                  <a:cubicBezTo>
                    <a:pt x="267" y="97"/>
                    <a:pt x="269" y="94"/>
                    <a:pt x="269" y="92"/>
                  </a:cubicBezTo>
                  <a:cubicBezTo>
                    <a:pt x="269" y="91"/>
                    <a:pt x="266" y="88"/>
                    <a:pt x="266" y="88"/>
                  </a:cubicBezTo>
                  <a:cubicBezTo>
                    <a:pt x="266" y="87"/>
                    <a:pt x="269" y="90"/>
                    <a:pt x="269" y="91"/>
                  </a:cubicBezTo>
                  <a:cubicBezTo>
                    <a:pt x="269" y="92"/>
                    <a:pt x="271" y="90"/>
                    <a:pt x="270" y="88"/>
                  </a:cubicBezTo>
                  <a:cubicBezTo>
                    <a:pt x="269" y="87"/>
                    <a:pt x="267" y="85"/>
                    <a:pt x="266" y="84"/>
                  </a:cubicBezTo>
                  <a:cubicBezTo>
                    <a:pt x="264" y="84"/>
                    <a:pt x="261" y="85"/>
                    <a:pt x="259" y="84"/>
                  </a:cubicBezTo>
                  <a:cubicBezTo>
                    <a:pt x="258" y="83"/>
                    <a:pt x="258" y="81"/>
                    <a:pt x="256" y="81"/>
                  </a:cubicBezTo>
                  <a:cubicBezTo>
                    <a:pt x="256" y="80"/>
                    <a:pt x="252" y="81"/>
                    <a:pt x="253" y="80"/>
                  </a:cubicBezTo>
                  <a:cubicBezTo>
                    <a:pt x="254" y="78"/>
                    <a:pt x="254" y="77"/>
                    <a:pt x="256" y="79"/>
                  </a:cubicBezTo>
                  <a:cubicBezTo>
                    <a:pt x="258" y="81"/>
                    <a:pt x="260" y="78"/>
                    <a:pt x="262" y="77"/>
                  </a:cubicBezTo>
                  <a:cubicBezTo>
                    <a:pt x="265" y="75"/>
                    <a:pt x="271" y="81"/>
                    <a:pt x="274" y="78"/>
                  </a:cubicBezTo>
                  <a:cubicBezTo>
                    <a:pt x="275" y="77"/>
                    <a:pt x="275" y="72"/>
                    <a:pt x="272" y="73"/>
                  </a:cubicBezTo>
                  <a:cubicBezTo>
                    <a:pt x="271" y="73"/>
                    <a:pt x="270" y="74"/>
                    <a:pt x="269" y="73"/>
                  </a:cubicBezTo>
                  <a:cubicBezTo>
                    <a:pt x="267" y="73"/>
                    <a:pt x="265" y="72"/>
                    <a:pt x="263" y="70"/>
                  </a:cubicBezTo>
                  <a:cubicBezTo>
                    <a:pt x="260" y="68"/>
                    <a:pt x="271" y="71"/>
                    <a:pt x="271" y="70"/>
                  </a:cubicBezTo>
                  <a:cubicBezTo>
                    <a:pt x="270" y="68"/>
                    <a:pt x="265" y="67"/>
                    <a:pt x="263" y="66"/>
                  </a:cubicBezTo>
                  <a:cubicBezTo>
                    <a:pt x="260" y="65"/>
                    <a:pt x="260" y="66"/>
                    <a:pt x="259" y="68"/>
                  </a:cubicBezTo>
                  <a:cubicBezTo>
                    <a:pt x="259" y="69"/>
                    <a:pt x="257" y="70"/>
                    <a:pt x="256" y="69"/>
                  </a:cubicBezTo>
                  <a:cubicBezTo>
                    <a:pt x="255" y="69"/>
                    <a:pt x="258" y="65"/>
                    <a:pt x="258" y="64"/>
                  </a:cubicBezTo>
                  <a:cubicBezTo>
                    <a:pt x="258" y="63"/>
                    <a:pt x="259" y="61"/>
                    <a:pt x="260" y="60"/>
                  </a:cubicBezTo>
                  <a:cubicBezTo>
                    <a:pt x="260" y="59"/>
                    <a:pt x="260" y="57"/>
                    <a:pt x="261" y="57"/>
                  </a:cubicBezTo>
                  <a:cubicBezTo>
                    <a:pt x="262" y="57"/>
                    <a:pt x="264" y="57"/>
                    <a:pt x="265" y="56"/>
                  </a:cubicBezTo>
                  <a:cubicBezTo>
                    <a:pt x="265" y="56"/>
                    <a:pt x="270" y="51"/>
                    <a:pt x="270" y="52"/>
                  </a:cubicBezTo>
                  <a:cubicBezTo>
                    <a:pt x="270" y="52"/>
                    <a:pt x="268" y="51"/>
                    <a:pt x="268" y="51"/>
                  </a:cubicBezTo>
                  <a:cubicBezTo>
                    <a:pt x="268" y="50"/>
                    <a:pt x="268" y="49"/>
                    <a:pt x="268" y="48"/>
                  </a:cubicBezTo>
                  <a:cubicBezTo>
                    <a:pt x="268" y="46"/>
                    <a:pt x="269" y="46"/>
                    <a:pt x="271" y="46"/>
                  </a:cubicBezTo>
                  <a:cubicBezTo>
                    <a:pt x="273" y="46"/>
                    <a:pt x="281" y="43"/>
                    <a:pt x="276" y="43"/>
                  </a:cubicBezTo>
                  <a:cubicBezTo>
                    <a:pt x="273" y="43"/>
                    <a:pt x="268" y="42"/>
                    <a:pt x="266" y="44"/>
                  </a:cubicBezTo>
                  <a:cubicBezTo>
                    <a:pt x="265" y="45"/>
                    <a:pt x="265" y="47"/>
                    <a:pt x="263" y="46"/>
                  </a:cubicBezTo>
                  <a:cubicBezTo>
                    <a:pt x="261" y="45"/>
                    <a:pt x="263" y="43"/>
                    <a:pt x="264" y="42"/>
                  </a:cubicBezTo>
                  <a:cubicBezTo>
                    <a:pt x="266" y="39"/>
                    <a:pt x="270" y="41"/>
                    <a:pt x="273" y="41"/>
                  </a:cubicBezTo>
                  <a:cubicBezTo>
                    <a:pt x="277" y="41"/>
                    <a:pt x="281" y="42"/>
                    <a:pt x="283" y="38"/>
                  </a:cubicBezTo>
                  <a:cubicBezTo>
                    <a:pt x="284" y="38"/>
                    <a:pt x="280" y="37"/>
                    <a:pt x="280" y="37"/>
                  </a:cubicBezTo>
                  <a:cubicBezTo>
                    <a:pt x="278" y="36"/>
                    <a:pt x="276" y="37"/>
                    <a:pt x="274" y="37"/>
                  </a:cubicBezTo>
                  <a:cubicBezTo>
                    <a:pt x="272" y="37"/>
                    <a:pt x="271" y="36"/>
                    <a:pt x="269" y="36"/>
                  </a:cubicBezTo>
                  <a:cubicBezTo>
                    <a:pt x="268" y="36"/>
                    <a:pt x="266" y="36"/>
                    <a:pt x="265" y="36"/>
                  </a:cubicBezTo>
                  <a:cubicBezTo>
                    <a:pt x="266" y="37"/>
                    <a:pt x="269" y="36"/>
                    <a:pt x="271" y="36"/>
                  </a:cubicBezTo>
                  <a:cubicBezTo>
                    <a:pt x="274" y="36"/>
                    <a:pt x="276" y="35"/>
                    <a:pt x="279" y="35"/>
                  </a:cubicBezTo>
                  <a:cubicBezTo>
                    <a:pt x="283" y="36"/>
                    <a:pt x="285" y="34"/>
                    <a:pt x="288" y="34"/>
                  </a:cubicBezTo>
                  <a:cubicBezTo>
                    <a:pt x="289" y="34"/>
                    <a:pt x="291" y="34"/>
                    <a:pt x="291" y="33"/>
                  </a:cubicBezTo>
                  <a:cubicBezTo>
                    <a:pt x="291" y="33"/>
                    <a:pt x="289" y="31"/>
                    <a:pt x="290" y="31"/>
                  </a:cubicBezTo>
                  <a:cubicBezTo>
                    <a:pt x="295" y="30"/>
                    <a:pt x="300" y="29"/>
                    <a:pt x="304" y="26"/>
                  </a:cubicBezTo>
                  <a:cubicBezTo>
                    <a:pt x="305" y="25"/>
                    <a:pt x="301" y="24"/>
                    <a:pt x="301" y="24"/>
                  </a:cubicBezTo>
                  <a:cubicBezTo>
                    <a:pt x="298" y="23"/>
                    <a:pt x="295" y="22"/>
                    <a:pt x="293" y="22"/>
                  </a:cubicBezTo>
                  <a:cubicBezTo>
                    <a:pt x="287" y="21"/>
                    <a:pt x="282" y="20"/>
                    <a:pt x="277" y="25"/>
                  </a:cubicBezTo>
                  <a:cubicBezTo>
                    <a:pt x="275" y="28"/>
                    <a:pt x="273" y="26"/>
                    <a:pt x="269" y="26"/>
                  </a:cubicBezTo>
                  <a:cubicBezTo>
                    <a:pt x="268" y="26"/>
                    <a:pt x="264" y="29"/>
                    <a:pt x="265" y="26"/>
                  </a:cubicBezTo>
                  <a:cubicBezTo>
                    <a:pt x="265" y="24"/>
                    <a:pt x="260" y="27"/>
                    <a:pt x="259" y="28"/>
                  </a:cubicBezTo>
                  <a:cubicBezTo>
                    <a:pt x="257" y="29"/>
                    <a:pt x="255" y="30"/>
                    <a:pt x="253" y="31"/>
                  </a:cubicBezTo>
                  <a:cubicBezTo>
                    <a:pt x="252" y="31"/>
                    <a:pt x="244" y="37"/>
                    <a:pt x="244" y="37"/>
                  </a:cubicBezTo>
                  <a:cubicBezTo>
                    <a:pt x="242" y="35"/>
                    <a:pt x="264" y="22"/>
                    <a:pt x="251" y="19"/>
                  </a:cubicBezTo>
                  <a:cubicBezTo>
                    <a:pt x="246" y="19"/>
                    <a:pt x="247" y="22"/>
                    <a:pt x="243" y="24"/>
                  </a:cubicBezTo>
                  <a:cubicBezTo>
                    <a:pt x="240" y="25"/>
                    <a:pt x="238" y="25"/>
                    <a:pt x="235" y="26"/>
                  </a:cubicBezTo>
                  <a:cubicBezTo>
                    <a:pt x="234" y="26"/>
                    <a:pt x="229" y="28"/>
                    <a:pt x="228" y="28"/>
                  </a:cubicBezTo>
                  <a:cubicBezTo>
                    <a:pt x="226" y="25"/>
                    <a:pt x="233" y="24"/>
                    <a:pt x="235" y="24"/>
                  </a:cubicBezTo>
                  <a:cubicBezTo>
                    <a:pt x="235" y="23"/>
                    <a:pt x="241" y="22"/>
                    <a:pt x="238" y="21"/>
                  </a:cubicBezTo>
                  <a:cubicBezTo>
                    <a:pt x="235" y="20"/>
                    <a:pt x="232" y="20"/>
                    <a:pt x="229" y="20"/>
                  </a:cubicBezTo>
                  <a:cubicBezTo>
                    <a:pt x="221" y="20"/>
                    <a:pt x="213" y="21"/>
                    <a:pt x="205" y="23"/>
                  </a:cubicBezTo>
                  <a:cubicBezTo>
                    <a:pt x="205" y="23"/>
                    <a:pt x="202" y="25"/>
                    <a:pt x="201" y="24"/>
                  </a:cubicBezTo>
                  <a:cubicBezTo>
                    <a:pt x="201" y="22"/>
                    <a:pt x="200" y="22"/>
                    <a:pt x="202" y="22"/>
                  </a:cubicBezTo>
                  <a:cubicBezTo>
                    <a:pt x="206" y="20"/>
                    <a:pt x="210" y="19"/>
                    <a:pt x="214" y="18"/>
                  </a:cubicBezTo>
                  <a:cubicBezTo>
                    <a:pt x="221" y="17"/>
                    <a:pt x="229" y="18"/>
                    <a:pt x="237" y="18"/>
                  </a:cubicBezTo>
                  <a:cubicBezTo>
                    <a:pt x="239" y="18"/>
                    <a:pt x="241" y="18"/>
                    <a:pt x="243" y="18"/>
                  </a:cubicBezTo>
                  <a:cubicBezTo>
                    <a:pt x="247" y="16"/>
                    <a:pt x="252" y="16"/>
                    <a:pt x="256" y="14"/>
                  </a:cubicBezTo>
                  <a:cubicBezTo>
                    <a:pt x="258" y="14"/>
                    <a:pt x="259" y="13"/>
                    <a:pt x="256" y="12"/>
                  </a:cubicBezTo>
                  <a:cubicBezTo>
                    <a:pt x="254" y="11"/>
                    <a:pt x="250" y="10"/>
                    <a:pt x="248" y="11"/>
                  </a:cubicBezTo>
                  <a:cubicBezTo>
                    <a:pt x="246" y="11"/>
                    <a:pt x="246" y="10"/>
                    <a:pt x="244" y="9"/>
                  </a:cubicBezTo>
                  <a:cubicBezTo>
                    <a:pt x="242" y="9"/>
                    <a:pt x="240" y="11"/>
                    <a:pt x="238" y="11"/>
                  </a:cubicBezTo>
                  <a:cubicBezTo>
                    <a:pt x="238" y="11"/>
                    <a:pt x="240" y="8"/>
                    <a:pt x="241" y="8"/>
                  </a:cubicBezTo>
                  <a:cubicBezTo>
                    <a:pt x="242" y="6"/>
                    <a:pt x="238" y="6"/>
                    <a:pt x="237" y="6"/>
                  </a:cubicBezTo>
                  <a:cubicBezTo>
                    <a:pt x="231" y="7"/>
                    <a:pt x="226" y="7"/>
                    <a:pt x="220" y="6"/>
                  </a:cubicBezTo>
                  <a:cubicBezTo>
                    <a:pt x="215" y="6"/>
                    <a:pt x="211" y="8"/>
                    <a:pt x="206" y="8"/>
                  </a:cubicBezTo>
                  <a:cubicBezTo>
                    <a:pt x="204" y="8"/>
                    <a:pt x="201" y="8"/>
                    <a:pt x="199" y="8"/>
                  </a:cubicBezTo>
                  <a:cubicBezTo>
                    <a:pt x="197" y="9"/>
                    <a:pt x="194" y="8"/>
                    <a:pt x="193" y="9"/>
                  </a:cubicBezTo>
                  <a:cubicBezTo>
                    <a:pt x="196" y="8"/>
                    <a:pt x="199" y="8"/>
                    <a:pt x="202" y="7"/>
                  </a:cubicBezTo>
                  <a:cubicBezTo>
                    <a:pt x="207" y="7"/>
                    <a:pt x="211" y="6"/>
                    <a:pt x="215" y="6"/>
                  </a:cubicBezTo>
                  <a:cubicBezTo>
                    <a:pt x="217" y="6"/>
                    <a:pt x="237" y="6"/>
                    <a:pt x="237" y="4"/>
                  </a:cubicBezTo>
                  <a:cubicBezTo>
                    <a:pt x="236" y="4"/>
                    <a:pt x="233" y="3"/>
                    <a:pt x="232" y="2"/>
                  </a:cubicBezTo>
                  <a:cubicBezTo>
                    <a:pt x="229" y="2"/>
                    <a:pt x="227" y="2"/>
                    <a:pt x="224" y="2"/>
                  </a:cubicBezTo>
                  <a:cubicBezTo>
                    <a:pt x="220" y="2"/>
                    <a:pt x="216" y="1"/>
                    <a:pt x="213" y="0"/>
                  </a:cubicBezTo>
                  <a:cubicBezTo>
                    <a:pt x="206" y="0"/>
                    <a:pt x="200" y="0"/>
                    <a:pt x="194" y="0"/>
                  </a:cubicBezTo>
                  <a:cubicBezTo>
                    <a:pt x="191" y="1"/>
                    <a:pt x="188" y="1"/>
                    <a:pt x="185" y="1"/>
                  </a:cubicBezTo>
                  <a:cubicBezTo>
                    <a:pt x="184" y="1"/>
                    <a:pt x="183" y="3"/>
                    <a:pt x="183" y="3"/>
                  </a:cubicBezTo>
                  <a:cubicBezTo>
                    <a:pt x="181" y="3"/>
                    <a:pt x="179" y="2"/>
                    <a:pt x="177" y="2"/>
                  </a:cubicBezTo>
                  <a:cubicBezTo>
                    <a:pt x="176" y="2"/>
                    <a:pt x="175" y="3"/>
                    <a:pt x="173" y="3"/>
                  </a:cubicBezTo>
                  <a:cubicBezTo>
                    <a:pt x="171" y="3"/>
                    <a:pt x="171" y="4"/>
                    <a:pt x="173" y="4"/>
                  </a:cubicBezTo>
                  <a:cubicBezTo>
                    <a:pt x="176" y="5"/>
                    <a:pt x="179" y="5"/>
                    <a:pt x="181" y="6"/>
                  </a:cubicBezTo>
                  <a:cubicBezTo>
                    <a:pt x="180" y="5"/>
                    <a:pt x="174" y="7"/>
                    <a:pt x="173" y="8"/>
                  </a:cubicBezTo>
                  <a:cubicBezTo>
                    <a:pt x="173" y="8"/>
                    <a:pt x="170" y="8"/>
                    <a:pt x="170" y="8"/>
                  </a:cubicBezTo>
                  <a:cubicBezTo>
                    <a:pt x="170" y="8"/>
                    <a:pt x="172" y="10"/>
                    <a:pt x="172" y="10"/>
                  </a:cubicBezTo>
                  <a:cubicBezTo>
                    <a:pt x="171" y="10"/>
                    <a:pt x="169" y="9"/>
                    <a:pt x="168" y="8"/>
                  </a:cubicBezTo>
                  <a:cubicBezTo>
                    <a:pt x="167" y="7"/>
                    <a:pt x="164" y="8"/>
                    <a:pt x="163" y="8"/>
                  </a:cubicBezTo>
                  <a:cubicBezTo>
                    <a:pt x="160" y="7"/>
                    <a:pt x="157" y="6"/>
                    <a:pt x="154" y="5"/>
                  </a:cubicBezTo>
                  <a:cubicBezTo>
                    <a:pt x="152" y="4"/>
                    <a:pt x="150" y="6"/>
                    <a:pt x="147" y="6"/>
                  </a:cubicBezTo>
                  <a:cubicBezTo>
                    <a:pt x="146" y="6"/>
                    <a:pt x="140" y="5"/>
                    <a:pt x="140" y="7"/>
                  </a:cubicBezTo>
                  <a:cubicBezTo>
                    <a:pt x="139" y="7"/>
                    <a:pt x="153" y="9"/>
                    <a:pt x="155" y="10"/>
                  </a:cubicBezTo>
                  <a:cubicBezTo>
                    <a:pt x="158" y="10"/>
                    <a:pt x="161" y="10"/>
                    <a:pt x="163" y="11"/>
                  </a:cubicBezTo>
                  <a:cubicBezTo>
                    <a:pt x="164" y="11"/>
                    <a:pt x="165" y="11"/>
                    <a:pt x="166" y="12"/>
                  </a:cubicBezTo>
                  <a:cubicBezTo>
                    <a:pt x="166" y="12"/>
                    <a:pt x="166" y="15"/>
                    <a:pt x="166" y="15"/>
                  </a:cubicBezTo>
                  <a:cubicBezTo>
                    <a:pt x="166" y="16"/>
                    <a:pt x="165" y="14"/>
                    <a:pt x="165" y="13"/>
                  </a:cubicBezTo>
                  <a:cubicBezTo>
                    <a:pt x="164" y="12"/>
                    <a:pt x="161" y="12"/>
                    <a:pt x="160" y="11"/>
                  </a:cubicBezTo>
                  <a:cubicBezTo>
                    <a:pt x="160" y="11"/>
                    <a:pt x="157" y="11"/>
                    <a:pt x="157" y="11"/>
                  </a:cubicBezTo>
                  <a:cubicBezTo>
                    <a:pt x="157" y="12"/>
                    <a:pt x="158" y="14"/>
                    <a:pt x="158" y="14"/>
                  </a:cubicBezTo>
                  <a:cubicBezTo>
                    <a:pt x="156" y="14"/>
                    <a:pt x="155" y="11"/>
                    <a:pt x="154" y="11"/>
                  </a:cubicBezTo>
                  <a:cubicBezTo>
                    <a:pt x="152" y="11"/>
                    <a:pt x="150" y="11"/>
                    <a:pt x="148" y="10"/>
                  </a:cubicBezTo>
                  <a:cubicBezTo>
                    <a:pt x="147" y="10"/>
                    <a:pt x="139" y="10"/>
                    <a:pt x="139" y="10"/>
                  </a:cubicBezTo>
                  <a:cubicBezTo>
                    <a:pt x="138" y="12"/>
                    <a:pt x="151" y="17"/>
                    <a:pt x="151" y="17"/>
                  </a:cubicBezTo>
                  <a:cubicBezTo>
                    <a:pt x="151" y="18"/>
                    <a:pt x="146" y="17"/>
                    <a:pt x="146" y="17"/>
                  </a:cubicBezTo>
                  <a:cubicBezTo>
                    <a:pt x="143" y="17"/>
                    <a:pt x="142" y="16"/>
                    <a:pt x="143" y="19"/>
                  </a:cubicBezTo>
                  <a:cubicBezTo>
                    <a:pt x="142" y="19"/>
                    <a:pt x="141" y="18"/>
                    <a:pt x="140" y="17"/>
                  </a:cubicBezTo>
                  <a:cubicBezTo>
                    <a:pt x="140" y="16"/>
                    <a:pt x="142" y="17"/>
                    <a:pt x="143" y="16"/>
                  </a:cubicBezTo>
                  <a:cubicBezTo>
                    <a:pt x="143" y="16"/>
                    <a:pt x="141" y="14"/>
                    <a:pt x="140" y="14"/>
                  </a:cubicBezTo>
                  <a:cubicBezTo>
                    <a:pt x="138" y="13"/>
                    <a:pt x="136" y="12"/>
                    <a:pt x="133" y="12"/>
                  </a:cubicBezTo>
                  <a:cubicBezTo>
                    <a:pt x="132" y="12"/>
                    <a:pt x="130" y="11"/>
                    <a:pt x="129" y="12"/>
                  </a:cubicBezTo>
                  <a:cubicBezTo>
                    <a:pt x="128" y="12"/>
                    <a:pt x="131" y="15"/>
                    <a:pt x="131" y="15"/>
                  </a:cubicBezTo>
                  <a:cubicBezTo>
                    <a:pt x="134" y="17"/>
                    <a:pt x="138" y="17"/>
                    <a:pt x="142" y="20"/>
                  </a:cubicBezTo>
                  <a:cubicBezTo>
                    <a:pt x="143" y="20"/>
                    <a:pt x="144" y="21"/>
                    <a:pt x="143" y="22"/>
                  </a:cubicBezTo>
                  <a:cubicBezTo>
                    <a:pt x="141" y="24"/>
                    <a:pt x="139" y="22"/>
                    <a:pt x="137" y="21"/>
                  </a:cubicBezTo>
                  <a:cubicBezTo>
                    <a:pt x="132" y="18"/>
                    <a:pt x="126" y="16"/>
                    <a:pt x="120" y="15"/>
                  </a:cubicBezTo>
                  <a:cubicBezTo>
                    <a:pt x="117" y="14"/>
                    <a:pt x="114" y="13"/>
                    <a:pt x="111" y="14"/>
                  </a:cubicBezTo>
                  <a:cubicBezTo>
                    <a:pt x="110" y="14"/>
                    <a:pt x="113" y="17"/>
                    <a:pt x="113" y="18"/>
                  </a:cubicBezTo>
                  <a:cubicBezTo>
                    <a:pt x="113" y="18"/>
                    <a:pt x="117" y="21"/>
                    <a:pt x="117" y="21"/>
                  </a:cubicBezTo>
                  <a:cubicBezTo>
                    <a:pt x="117" y="22"/>
                    <a:pt x="111" y="21"/>
                    <a:pt x="111" y="21"/>
                  </a:cubicBezTo>
                  <a:cubicBezTo>
                    <a:pt x="111" y="23"/>
                    <a:pt x="115" y="22"/>
                    <a:pt x="115" y="24"/>
                  </a:cubicBezTo>
                  <a:cubicBezTo>
                    <a:pt x="115" y="24"/>
                    <a:pt x="111" y="23"/>
                    <a:pt x="110" y="22"/>
                  </a:cubicBezTo>
                  <a:cubicBezTo>
                    <a:pt x="108" y="21"/>
                    <a:pt x="106" y="21"/>
                    <a:pt x="103" y="20"/>
                  </a:cubicBezTo>
                  <a:cubicBezTo>
                    <a:pt x="101" y="19"/>
                    <a:pt x="101" y="20"/>
                    <a:pt x="101" y="22"/>
                  </a:cubicBezTo>
                  <a:cubicBezTo>
                    <a:pt x="100" y="23"/>
                    <a:pt x="99" y="23"/>
                    <a:pt x="98" y="23"/>
                  </a:cubicBezTo>
                  <a:cubicBezTo>
                    <a:pt x="98" y="24"/>
                    <a:pt x="98" y="26"/>
                    <a:pt x="97" y="26"/>
                  </a:cubicBezTo>
                  <a:cubicBezTo>
                    <a:pt x="97" y="27"/>
                    <a:pt x="97" y="24"/>
                    <a:pt x="97" y="23"/>
                  </a:cubicBezTo>
                  <a:cubicBezTo>
                    <a:pt x="97" y="22"/>
                    <a:pt x="98" y="21"/>
                    <a:pt x="98" y="20"/>
                  </a:cubicBezTo>
                  <a:cubicBezTo>
                    <a:pt x="97" y="16"/>
                    <a:pt x="93" y="16"/>
                    <a:pt x="90" y="16"/>
                  </a:cubicBezTo>
                  <a:cubicBezTo>
                    <a:pt x="86" y="17"/>
                    <a:pt x="82" y="18"/>
                    <a:pt x="78" y="18"/>
                  </a:cubicBezTo>
                  <a:cubicBezTo>
                    <a:pt x="77" y="19"/>
                    <a:pt x="75" y="19"/>
                    <a:pt x="74" y="19"/>
                  </a:cubicBezTo>
                  <a:cubicBezTo>
                    <a:pt x="74" y="19"/>
                    <a:pt x="69" y="20"/>
                    <a:pt x="69" y="20"/>
                  </a:cubicBezTo>
                  <a:cubicBezTo>
                    <a:pt x="70" y="21"/>
                    <a:pt x="72" y="21"/>
                    <a:pt x="73" y="21"/>
                  </a:cubicBezTo>
                  <a:cubicBezTo>
                    <a:pt x="74" y="22"/>
                    <a:pt x="75" y="23"/>
                    <a:pt x="77" y="24"/>
                  </a:cubicBezTo>
                  <a:cubicBezTo>
                    <a:pt x="77" y="24"/>
                    <a:pt x="81" y="27"/>
                    <a:pt x="81" y="27"/>
                  </a:cubicBezTo>
                  <a:cubicBezTo>
                    <a:pt x="80" y="27"/>
                    <a:pt x="76" y="25"/>
                    <a:pt x="75" y="25"/>
                  </a:cubicBezTo>
                  <a:cubicBezTo>
                    <a:pt x="73" y="24"/>
                    <a:pt x="72" y="22"/>
                    <a:pt x="70" y="22"/>
                  </a:cubicBezTo>
                  <a:cubicBezTo>
                    <a:pt x="67" y="21"/>
                    <a:pt x="64" y="22"/>
                    <a:pt x="61" y="22"/>
                  </a:cubicBezTo>
                  <a:cubicBezTo>
                    <a:pt x="58" y="23"/>
                    <a:pt x="58" y="22"/>
                    <a:pt x="60" y="25"/>
                  </a:cubicBezTo>
                  <a:cubicBezTo>
                    <a:pt x="60" y="26"/>
                    <a:pt x="60" y="29"/>
                    <a:pt x="60" y="30"/>
                  </a:cubicBezTo>
                  <a:cubicBezTo>
                    <a:pt x="60" y="32"/>
                    <a:pt x="56" y="30"/>
                    <a:pt x="55" y="30"/>
                  </a:cubicBezTo>
                  <a:cubicBezTo>
                    <a:pt x="54" y="30"/>
                    <a:pt x="51" y="28"/>
                    <a:pt x="50" y="30"/>
                  </a:cubicBezTo>
                  <a:cubicBezTo>
                    <a:pt x="49" y="31"/>
                    <a:pt x="50" y="34"/>
                    <a:pt x="50" y="34"/>
                  </a:cubicBezTo>
                  <a:cubicBezTo>
                    <a:pt x="49" y="35"/>
                    <a:pt x="48" y="33"/>
                    <a:pt x="47" y="32"/>
                  </a:cubicBezTo>
                  <a:cubicBezTo>
                    <a:pt x="45" y="31"/>
                    <a:pt x="43" y="31"/>
                    <a:pt x="42" y="32"/>
                  </a:cubicBezTo>
                  <a:cubicBezTo>
                    <a:pt x="39" y="34"/>
                    <a:pt x="36" y="36"/>
                    <a:pt x="32" y="37"/>
                  </a:cubicBezTo>
                  <a:cubicBezTo>
                    <a:pt x="31" y="38"/>
                    <a:pt x="34" y="37"/>
                    <a:pt x="32" y="37"/>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77" name="Freeform 777"/>
            <p:cNvSpPr/>
            <p:nvPr/>
          </p:nvSpPr>
          <p:spPr bwMode="auto">
            <a:xfrm>
              <a:off x="9136497" y="5038398"/>
              <a:ext cx="149682" cy="105124"/>
            </a:xfrm>
            <a:custGeom>
              <a:avLst/>
              <a:gdLst>
                <a:gd name="T0" fmla="*/ 16 w 16"/>
                <a:gd name="T1" fmla="*/ 6 h 11"/>
                <a:gd name="T2" fmla="*/ 11 w 16"/>
                <a:gd name="T3" fmla="*/ 3 h 11"/>
                <a:gd name="T4" fmla="*/ 5 w 16"/>
                <a:gd name="T5" fmla="*/ 1 h 11"/>
                <a:gd name="T6" fmla="*/ 1 w 16"/>
                <a:gd name="T7" fmla="*/ 1 h 11"/>
                <a:gd name="T8" fmla="*/ 3 w 16"/>
                <a:gd name="T9" fmla="*/ 3 h 11"/>
                <a:gd name="T10" fmla="*/ 1 w 16"/>
                <a:gd name="T11" fmla="*/ 7 h 11"/>
                <a:gd name="T12" fmla="*/ 5 w 16"/>
                <a:gd name="T13" fmla="*/ 7 h 11"/>
                <a:gd name="T14" fmla="*/ 5 w 16"/>
                <a:gd name="T15" fmla="*/ 9 h 11"/>
                <a:gd name="T16" fmla="*/ 16 w 16"/>
                <a:gd name="T17" fmla="*/ 6 h 11"/>
                <a:gd name="T18" fmla="*/ 16 w 16"/>
                <a:gd name="T19"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1">
                  <a:moveTo>
                    <a:pt x="16" y="6"/>
                  </a:moveTo>
                  <a:cubicBezTo>
                    <a:pt x="15" y="5"/>
                    <a:pt x="11" y="3"/>
                    <a:pt x="11" y="3"/>
                  </a:cubicBezTo>
                  <a:cubicBezTo>
                    <a:pt x="9" y="2"/>
                    <a:pt x="7" y="1"/>
                    <a:pt x="5" y="1"/>
                  </a:cubicBezTo>
                  <a:cubicBezTo>
                    <a:pt x="4" y="1"/>
                    <a:pt x="2" y="0"/>
                    <a:pt x="1" y="1"/>
                  </a:cubicBezTo>
                  <a:cubicBezTo>
                    <a:pt x="0" y="2"/>
                    <a:pt x="3" y="3"/>
                    <a:pt x="3" y="3"/>
                  </a:cubicBezTo>
                  <a:cubicBezTo>
                    <a:pt x="2" y="3"/>
                    <a:pt x="0" y="6"/>
                    <a:pt x="1" y="7"/>
                  </a:cubicBezTo>
                  <a:cubicBezTo>
                    <a:pt x="2" y="7"/>
                    <a:pt x="4" y="6"/>
                    <a:pt x="5" y="7"/>
                  </a:cubicBezTo>
                  <a:cubicBezTo>
                    <a:pt x="7" y="8"/>
                    <a:pt x="5" y="8"/>
                    <a:pt x="5" y="9"/>
                  </a:cubicBezTo>
                  <a:cubicBezTo>
                    <a:pt x="5" y="11"/>
                    <a:pt x="16" y="8"/>
                    <a:pt x="16" y="6"/>
                  </a:cubicBezTo>
                  <a:cubicBezTo>
                    <a:pt x="15" y="5"/>
                    <a:pt x="16" y="7"/>
                    <a:pt x="16" y="6"/>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78" name="Freeform 778"/>
            <p:cNvSpPr/>
            <p:nvPr/>
          </p:nvSpPr>
          <p:spPr bwMode="auto">
            <a:xfrm>
              <a:off x="9184270" y="4965129"/>
              <a:ext cx="38217" cy="19114"/>
            </a:xfrm>
            <a:custGeom>
              <a:avLst/>
              <a:gdLst>
                <a:gd name="T0" fmla="*/ 2 w 4"/>
                <a:gd name="T1" fmla="*/ 2 h 2"/>
                <a:gd name="T2" fmla="*/ 2 w 4"/>
                <a:gd name="T3" fmla="*/ 0 h 2"/>
                <a:gd name="T4" fmla="*/ 2 w 4"/>
                <a:gd name="T5" fmla="*/ 2 h 2"/>
              </a:gdLst>
              <a:ahLst/>
              <a:cxnLst>
                <a:cxn ang="0">
                  <a:pos x="T0" y="T1"/>
                </a:cxn>
                <a:cxn ang="0">
                  <a:pos x="T2" y="T3"/>
                </a:cxn>
                <a:cxn ang="0">
                  <a:pos x="T4" y="T5"/>
                </a:cxn>
              </a:cxnLst>
              <a:rect l="0" t="0" r="r" b="b"/>
              <a:pathLst>
                <a:path w="4" h="2">
                  <a:moveTo>
                    <a:pt x="2" y="2"/>
                  </a:moveTo>
                  <a:cubicBezTo>
                    <a:pt x="0" y="2"/>
                    <a:pt x="1" y="0"/>
                    <a:pt x="2" y="0"/>
                  </a:cubicBezTo>
                  <a:cubicBezTo>
                    <a:pt x="3" y="0"/>
                    <a:pt x="4" y="2"/>
                    <a:pt x="2" y="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79" name="Freeform 779"/>
            <p:cNvSpPr/>
            <p:nvPr/>
          </p:nvSpPr>
          <p:spPr bwMode="auto">
            <a:xfrm>
              <a:off x="9212932" y="3859745"/>
              <a:ext cx="101909" cy="57338"/>
            </a:xfrm>
            <a:custGeom>
              <a:avLst/>
              <a:gdLst>
                <a:gd name="T0" fmla="*/ 9 w 11"/>
                <a:gd name="T1" fmla="*/ 4 h 6"/>
                <a:gd name="T2" fmla="*/ 9 w 11"/>
                <a:gd name="T3" fmla="*/ 5 h 6"/>
                <a:gd name="T4" fmla="*/ 3 w 11"/>
                <a:gd name="T5" fmla="*/ 4 h 6"/>
                <a:gd name="T6" fmla="*/ 2 w 11"/>
                <a:gd name="T7" fmla="*/ 1 h 6"/>
                <a:gd name="T8" fmla="*/ 9 w 11"/>
                <a:gd name="T9" fmla="*/ 4 h 6"/>
                <a:gd name="T10" fmla="*/ 9 w 11"/>
                <a:gd name="T11" fmla="*/ 4 h 6"/>
              </a:gdLst>
              <a:ahLst/>
              <a:cxnLst>
                <a:cxn ang="0">
                  <a:pos x="T0" y="T1"/>
                </a:cxn>
                <a:cxn ang="0">
                  <a:pos x="T2" y="T3"/>
                </a:cxn>
                <a:cxn ang="0">
                  <a:pos x="T4" y="T5"/>
                </a:cxn>
                <a:cxn ang="0">
                  <a:pos x="T6" y="T7"/>
                </a:cxn>
                <a:cxn ang="0">
                  <a:pos x="T8" y="T9"/>
                </a:cxn>
                <a:cxn ang="0">
                  <a:pos x="T10" y="T11"/>
                </a:cxn>
              </a:cxnLst>
              <a:rect l="0" t="0" r="r" b="b"/>
              <a:pathLst>
                <a:path w="11" h="6">
                  <a:moveTo>
                    <a:pt x="9" y="4"/>
                  </a:moveTo>
                  <a:cubicBezTo>
                    <a:pt x="11" y="5"/>
                    <a:pt x="11" y="6"/>
                    <a:pt x="9" y="5"/>
                  </a:cubicBezTo>
                  <a:cubicBezTo>
                    <a:pt x="7" y="5"/>
                    <a:pt x="4" y="4"/>
                    <a:pt x="3" y="4"/>
                  </a:cubicBezTo>
                  <a:cubicBezTo>
                    <a:pt x="2" y="3"/>
                    <a:pt x="0" y="0"/>
                    <a:pt x="2" y="1"/>
                  </a:cubicBezTo>
                  <a:cubicBezTo>
                    <a:pt x="4" y="2"/>
                    <a:pt x="7" y="3"/>
                    <a:pt x="9" y="4"/>
                  </a:cubicBezTo>
                  <a:cubicBezTo>
                    <a:pt x="11" y="5"/>
                    <a:pt x="7" y="3"/>
                    <a:pt x="9" y="4"/>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80" name="Freeform 780"/>
            <p:cNvSpPr/>
            <p:nvPr/>
          </p:nvSpPr>
          <p:spPr bwMode="auto">
            <a:xfrm>
              <a:off x="9528218" y="3776918"/>
              <a:ext cx="76432" cy="44598"/>
            </a:xfrm>
            <a:custGeom>
              <a:avLst/>
              <a:gdLst>
                <a:gd name="T0" fmla="*/ 8 w 8"/>
                <a:gd name="T1" fmla="*/ 3 h 5"/>
                <a:gd name="T2" fmla="*/ 0 w 8"/>
                <a:gd name="T3" fmla="*/ 2 h 5"/>
                <a:gd name="T4" fmla="*/ 8 w 8"/>
                <a:gd name="T5" fmla="*/ 3 h 5"/>
              </a:gdLst>
              <a:ahLst/>
              <a:cxnLst>
                <a:cxn ang="0">
                  <a:pos x="T0" y="T1"/>
                </a:cxn>
                <a:cxn ang="0">
                  <a:pos x="T2" y="T3"/>
                </a:cxn>
                <a:cxn ang="0">
                  <a:pos x="T4" y="T5"/>
                </a:cxn>
              </a:cxnLst>
              <a:rect l="0" t="0" r="r" b="b"/>
              <a:pathLst>
                <a:path w="8" h="5">
                  <a:moveTo>
                    <a:pt x="8" y="3"/>
                  </a:moveTo>
                  <a:cubicBezTo>
                    <a:pt x="8" y="5"/>
                    <a:pt x="0" y="4"/>
                    <a:pt x="0" y="2"/>
                  </a:cubicBezTo>
                  <a:cubicBezTo>
                    <a:pt x="0" y="0"/>
                    <a:pt x="8" y="1"/>
                    <a:pt x="8" y="3"/>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81" name="Freeform 782"/>
            <p:cNvSpPr/>
            <p:nvPr/>
          </p:nvSpPr>
          <p:spPr bwMode="auto">
            <a:xfrm>
              <a:off x="10735225" y="3897972"/>
              <a:ext cx="54142" cy="38227"/>
            </a:xfrm>
            <a:custGeom>
              <a:avLst/>
              <a:gdLst>
                <a:gd name="T0" fmla="*/ 5 w 6"/>
                <a:gd name="T1" fmla="*/ 3 h 4"/>
                <a:gd name="T2" fmla="*/ 1 w 6"/>
                <a:gd name="T3" fmla="*/ 0 h 4"/>
                <a:gd name="T4" fmla="*/ 5 w 6"/>
                <a:gd name="T5" fmla="*/ 3 h 4"/>
              </a:gdLst>
              <a:ahLst/>
              <a:cxnLst>
                <a:cxn ang="0">
                  <a:pos x="T0" y="T1"/>
                </a:cxn>
                <a:cxn ang="0">
                  <a:pos x="T2" y="T3"/>
                </a:cxn>
                <a:cxn ang="0">
                  <a:pos x="T4" y="T5"/>
                </a:cxn>
              </a:cxnLst>
              <a:rect l="0" t="0" r="r" b="b"/>
              <a:pathLst>
                <a:path w="6" h="4">
                  <a:moveTo>
                    <a:pt x="5" y="3"/>
                  </a:moveTo>
                  <a:cubicBezTo>
                    <a:pt x="4" y="4"/>
                    <a:pt x="0" y="0"/>
                    <a:pt x="1" y="0"/>
                  </a:cubicBezTo>
                  <a:cubicBezTo>
                    <a:pt x="2" y="0"/>
                    <a:pt x="6" y="2"/>
                    <a:pt x="5" y="3"/>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82" name="Freeform 783"/>
            <p:cNvSpPr/>
            <p:nvPr/>
          </p:nvSpPr>
          <p:spPr bwMode="auto">
            <a:xfrm>
              <a:off x="10808475" y="3936197"/>
              <a:ext cx="47770" cy="9558"/>
            </a:xfrm>
            <a:custGeom>
              <a:avLst/>
              <a:gdLst>
                <a:gd name="T0" fmla="*/ 4 w 5"/>
                <a:gd name="T1" fmla="*/ 1 h 1"/>
                <a:gd name="T2" fmla="*/ 2 w 5"/>
                <a:gd name="T3" fmla="*/ 0 h 1"/>
                <a:gd name="T4" fmla="*/ 4 w 5"/>
                <a:gd name="T5" fmla="*/ 1 h 1"/>
              </a:gdLst>
              <a:ahLst/>
              <a:cxnLst>
                <a:cxn ang="0">
                  <a:pos x="T0" y="T1"/>
                </a:cxn>
                <a:cxn ang="0">
                  <a:pos x="T2" y="T3"/>
                </a:cxn>
                <a:cxn ang="0">
                  <a:pos x="T4" y="T5"/>
                </a:cxn>
              </a:cxnLst>
              <a:rect l="0" t="0" r="r" b="b"/>
              <a:pathLst>
                <a:path w="5" h="1">
                  <a:moveTo>
                    <a:pt x="4" y="1"/>
                  </a:moveTo>
                  <a:cubicBezTo>
                    <a:pt x="2" y="1"/>
                    <a:pt x="0" y="0"/>
                    <a:pt x="2" y="0"/>
                  </a:cubicBezTo>
                  <a:cubicBezTo>
                    <a:pt x="3" y="0"/>
                    <a:pt x="5" y="1"/>
                    <a:pt x="4"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83" name="Freeform 784"/>
            <p:cNvSpPr/>
            <p:nvPr/>
          </p:nvSpPr>
          <p:spPr bwMode="auto">
            <a:xfrm>
              <a:off x="10808475" y="4468183"/>
              <a:ext cx="38217" cy="66896"/>
            </a:xfrm>
            <a:custGeom>
              <a:avLst/>
              <a:gdLst>
                <a:gd name="T0" fmla="*/ 2 w 4"/>
                <a:gd name="T1" fmla="*/ 0 h 7"/>
                <a:gd name="T2" fmla="*/ 4 w 4"/>
                <a:gd name="T3" fmla="*/ 7 h 7"/>
                <a:gd name="T4" fmla="*/ 2 w 4"/>
                <a:gd name="T5" fmla="*/ 0 h 7"/>
              </a:gdLst>
              <a:ahLst/>
              <a:cxnLst>
                <a:cxn ang="0">
                  <a:pos x="T0" y="T1"/>
                </a:cxn>
                <a:cxn ang="0">
                  <a:pos x="T2" y="T3"/>
                </a:cxn>
                <a:cxn ang="0">
                  <a:pos x="T4" y="T5"/>
                </a:cxn>
              </a:cxnLst>
              <a:rect l="0" t="0" r="r" b="b"/>
              <a:pathLst>
                <a:path w="4" h="7">
                  <a:moveTo>
                    <a:pt x="2" y="0"/>
                  </a:moveTo>
                  <a:cubicBezTo>
                    <a:pt x="0" y="0"/>
                    <a:pt x="3" y="7"/>
                    <a:pt x="4" y="7"/>
                  </a:cubicBezTo>
                  <a:cubicBezTo>
                    <a:pt x="4" y="7"/>
                    <a:pt x="3" y="0"/>
                    <a:pt x="2" y="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84" name="Freeform 785"/>
            <p:cNvSpPr/>
            <p:nvPr/>
          </p:nvSpPr>
          <p:spPr bwMode="auto">
            <a:xfrm>
              <a:off x="10827583" y="4589232"/>
              <a:ext cx="63695" cy="38227"/>
            </a:xfrm>
            <a:custGeom>
              <a:avLst/>
              <a:gdLst>
                <a:gd name="T0" fmla="*/ 1 w 7"/>
                <a:gd name="T1" fmla="*/ 0 h 4"/>
                <a:gd name="T2" fmla="*/ 1 w 7"/>
                <a:gd name="T3" fmla="*/ 4 h 4"/>
                <a:gd name="T4" fmla="*/ 5 w 7"/>
                <a:gd name="T5" fmla="*/ 4 h 4"/>
                <a:gd name="T6" fmla="*/ 1 w 7"/>
                <a:gd name="T7" fmla="*/ 0 h 4"/>
                <a:gd name="T8" fmla="*/ 1 w 7"/>
                <a:gd name="T9" fmla="*/ 0 h 4"/>
              </a:gdLst>
              <a:ahLst/>
              <a:cxnLst>
                <a:cxn ang="0">
                  <a:pos x="T0" y="T1"/>
                </a:cxn>
                <a:cxn ang="0">
                  <a:pos x="T2" y="T3"/>
                </a:cxn>
                <a:cxn ang="0">
                  <a:pos x="T4" y="T5"/>
                </a:cxn>
                <a:cxn ang="0">
                  <a:pos x="T6" y="T7"/>
                </a:cxn>
                <a:cxn ang="0">
                  <a:pos x="T8" y="T9"/>
                </a:cxn>
              </a:cxnLst>
              <a:rect l="0" t="0" r="r" b="b"/>
              <a:pathLst>
                <a:path w="7" h="4">
                  <a:moveTo>
                    <a:pt x="1" y="0"/>
                  </a:moveTo>
                  <a:cubicBezTo>
                    <a:pt x="0" y="1"/>
                    <a:pt x="0" y="3"/>
                    <a:pt x="1" y="4"/>
                  </a:cubicBezTo>
                  <a:cubicBezTo>
                    <a:pt x="2" y="4"/>
                    <a:pt x="3" y="4"/>
                    <a:pt x="5" y="4"/>
                  </a:cubicBezTo>
                  <a:cubicBezTo>
                    <a:pt x="7" y="4"/>
                    <a:pt x="1" y="0"/>
                    <a:pt x="1" y="0"/>
                  </a:cubicBezTo>
                  <a:cubicBezTo>
                    <a:pt x="0" y="1"/>
                    <a:pt x="1" y="0"/>
                    <a:pt x="1" y="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85" name="Freeform 786"/>
            <p:cNvSpPr/>
            <p:nvPr/>
          </p:nvSpPr>
          <p:spPr bwMode="auto">
            <a:xfrm>
              <a:off x="10566434" y="4796294"/>
              <a:ext cx="159235" cy="92380"/>
            </a:xfrm>
            <a:custGeom>
              <a:avLst/>
              <a:gdLst>
                <a:gd name="T0" fmla="*/ 0 w 17"/>
                <a:gd name="T1" fmla="*/ 4 h 10"/>
                <a:gd name="T2" fmla="*/ 10 w 17"/>
                <a:gd name="T3" fmla="*/ 2 h 10"/>
                <a:gd name="T4" fmla="*/ 8 w 17"/>
                <a:gd name="T5" fmla="*/ 4 h 10"/>
                <a:gd name="T6" fmla="*/ 12 w 17"/>
                <a:gd name="T7" fmla="*/ 7 h 10"/>
                <a:gd name="T8" fmla="*/ 9 w 17"/>
                <a:gd name="T9" fmla="*/ 7 h 10"/>
                <a:gd name="T10" fmla="*/ 11 w 17"/>
                <a:gd name="T11" fmla="*/ 10 h 10"/>
                <a:gd name="T12" fmla="*/ 8 w 17"/>
                <a:gd name="T13" fmla="*/ 9 h 10"/>
                <a:gd name="T14" fmla="*/ 0 w 17"/>
                <a:gd name="T15" fmla="*/ 4 h 10"/>
                <a:gd name="T16" fmla="*/ 0 w 17"/>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0" y="4"/>
                  </a:moveTo>
                  <a:cubicBezTo>
                    <a:pt x="1" y="0"/>
                    <a:pt x="7" y="2"/>
                    <a:pt x="10" y="2"/>
                  </a:cubicBezTo>
                  <a:cubicBezTo>
                    <a:pt x="17" y="3"/>
                    <a:pt x="8" y="4"/>
                    <a:pt x="8" y="4"/>
                  </a:cubicBezTo>
                  <a:cubicBezTo>
                    <a:pt x="8" y="6"/>
                    <a:pt x="12" y="5"/>
                    <a:pt x="12" y="7"/>
                  </a:cubicBezTo>
                  <a:cubicBezTo>
                    <a:pt x="12" y="7"/>
                    <a:pt x="10" y="6"/>
                    <a:pt x="9" y="7"/>
                  </a:cubicBezTo>
                  <a:cubicBezTo>
                    <a:pt x="9" y="7"/>
                    <a:pt x="12" y="10"/>
                    <a:pt x="11" y="10"/>
                  </a:cubicBezTo>
                  <a:cubicBezTo>
                    <a:pt x="10" y="10"/>
                    <a:pt x="9" y="9"/>
                    <a:pt x="8" y="9"/>
                  </a:cubicBezTo>
                  <a:cubicBezTo>
                    <a:pt x="6" y="8"/>
                    <a:pt x="0" y="7"/>
                    <a:pt x="0" y="4"/>
                  </a:cubicBezTo>
                  <a:cubicBezTo>
                    <a:pt x="0" y="3"/>
                    <a:pt x="0" y="7"/>
                    <a:pt x="0" y="4"/>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86" name="Freeform 787"/>
            <p:cNvSpPr/>
            <p:nvPr/>
          </p:nvSpPr>
          <p:spPr bwMode="auto">
            <a:xfrm>
              <a:off x="10537774" y="4777183"/>
              <a:ext cx="82803" cy="28672"/>
            </a:xfrm>
            <a:custGeom>
              <a:avLst/>
              <a:gdLst>
                <a:gd name="T0" fmla="*/ 8 w 9"/>
                <a:gd name="T1" fmla="*/ 1 h 3"/>
                <a:gd name="T2" fmla="*/ 5 w 9"/>
                <a:gd name="T3" fmla="*/ 0 h 3"/>
                <a:gd name="T4" fmla="*/ 0 w 9"/>
                <a:gd name="T5" fmla="*/ 0 h 3"/>
                <a:gd name="T6" fmla="*/ 8 w 9"/>
                <a:gd name="T7" fmla="*/ 1 h 3"/>
                <a:gd name="T8" fmla="*/ 8 w 9"/>
                <a:gd name="T9" fmla="*/ 1 h 3"/>
              </a:gdLst>
              <a:ahLst/>
              <a:cxnLst>
                <a:cxn ang="0">
                  <a:pos x="T0" y="T1"/>
                </a:cxn>
                <a:cxn ang="0">
                  <a:pos x="T2" y="T3"/>
                </a:cxn>
                <a:cxn ang="0">
                  <a:pos x="T4" y="T5"/>
                </a:cxn>
                <a:cxn ang="0">
                  <a:pos x="T6" y="T7"/>
                </a:cxn>
                <a:cxn ang="0">
                  <a:pos x="T8" y="T9"/>
                </a:cxn>
              </a:cxnLst>
              <a:rect l="0" t="0" r="r" b="b"/>
              <a:pathLst>
                <a:path w="9" h="3">
                  <a:moveTo>
                    <a:pt x="8" y="1"/>
                  </a:moveTo>
                  <a:cubicBezTo>
                    <a:pt x="9" y="1"/>
                    <a:pt x="5" y="0"/>
                    <a:pt x="5" y="0"/>
                  </a:cubicBezTo>
                  <a:cubicBezTo>
                    <a:pt x="3" y="0"/>
                    <a:pt x="1" y="0"/>
                    <a:pt x="0" y="0"/>
                  </a:cubicBezTo>
                  <a:cubicBezTo>
                    <a:pt x="2" y="0"/>
                    <a:pt x="6" y="3"/>
                    <a:pt x="8" y="1"/>
                  </a:cubicBezTo>
                  <a:cubicBezTo>
                    <a:pt x="9" y="1"/>
                    <a:pt x="7" y="2"/>
                    <a:pt x="8"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87" name="Freeform 788"/>
            <p:cNvSpPr/>
            <p:nvPr/>
          </p:nvSpPr>
          <p:spPr bwMode="auto">
            <a:xfrm>
              <a:off x="10407201" y="4974685"/>
              <a:ext cx="121018" cy="63711"/>
            </a:xfrm>
            <a:custGeom>
              <a:avLst/>
              <a:gdLst>
                <a:gd name="T0" fmla="*/ 12 w 13"/>
                <a:gd name="T1" fmla="*/ 4 h 7"/>
                <a:gd name="T2" fmla="*/ 12 w 13"/>
                <a:gd name="T3" fmla="*/ 1 h 7"/>
                <a:gd name="T4" fmla="*/ 7 w 13"/>
                <a:gd name="T5" fmla="*/ 2 h 7"/>
                <a:gd name="T6" fmla="*/ 3 w 13"/>
                <a:gd name="T7" fmla="*/ 3 h 7"/>
                <a:gd name="T8" fmla="*/ 0 w 13"/>
                <a:gd name="T9" fmla="*/ 5 h 7"/>
                <a:gd name="T10" fmla="*/ 12 w 13"/>
                <a:gd name="T11" fmla="*/ 4 h 7"/>
                <a:gd name="T12" fmla="*/ 12 w 13"/>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3" h="7">
                  <a:moveTo>
                    <a:pt x="12" y="4"/>
                  </a:moveTo>
                  <a:cubicBezTo>
                    <a:pt x="13" y="3"/>
                    <a:pt x="13" y="2"/>
                    <a:pt x="12" y="1"/>
                  </a:cubicBezTo>
                  <a:cubicBezTo>
                    <a:pt x="11" y="0"/>
                    <a:pt x="8" y="1"/>
                    <a:pt x="7" y="2"/>
                  </a:cubicBezTo>
                  <a:cubicBezTo>
                    <a:pt x="6" y="2"/>
                    <a:pt x="4" y="2"/>
                    <a:pt x="3" y="3"/>
                  </a:cubicBezTo>
                  <a:cubicBezTo>
                    <a:pt x="3" y="3"/>
                    <a:pt x="0" y="5"/>
                    <a:pt x="0" y="5"/>
                  </a:cubicBezTo>
                  <a:cubicBezTo>
                    <a:pt x="3" y="7"/>
                    <a:pt x="10" y="6"/>
                    <a:pt x="12" y="4"/>
                  </a:cubicBezTo>
                  <a:cubicBezTo>
                    <a:pt x="13" y="3"/>
                    <a:pt x="9" y="6"/>
                    <a:pt x="12" y="4"/>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88" name="Freeform 789"/>
            <p:cNvSpPr/>
            <p:nvPr/>
          </p:nvSpPr>
          <p:spPr bwMode="auto">
            <a:xfrm>
              <a:off x="9305288" y="5067067"/>
              <a:ext cx="38217" cy="57338"/>
            </a:xfrm>
            <a:custGeom>
              <a:avLst/>
              <a:gdLst>
                <a:gd name="T0" fmla="*/ 3 w 4"/>
                <a:gd name="T1" fmla="*/ 2 h 6"/>
                <a:gd name="T2" fmla="*/ 1 w 4"/>
                <a:gd name="T3" fmla="*/ 3 h 6"/>
                <a:gd name="T4" fmla="*/ 3 w 4"/>
                <a:gd name="T5" fmla="*/ 2 h 6"/>
                <a:gd name="T6" fmla="*/ 3 w 4"/>
                <a:gd name="T7" fmla="*/ 2 h 6"/>
              </a:gdLst>
              <a:ahLst/>
              <a:cxnLst>
                <a:cxn ang="0">
                  <a:pos x="T0" y="T1"/>
                </a:cxn>
                <a:cxn ang="0">
                  <a:pos x="T2" y="T3"/>
                </a:cxn>
                <a:cxn ang="0">
                  <a:pos x="T4" y="T5"/>
                </a:cxn>
                <a:cxn ang="0">
                  <a:pos x="T6" y="T7"/>
                </a:cxn>
              </a:cxnLst>
              <a:rect l="0" t="0" r="r" b="b"/>
              <a:pathLst>
                <a:path w="4" h="6">
                  <a:moveTo>
                    <a:pt x="3" y="2"/>
                  </a:moveTo>
                  <a:cubicBezTo>
                    <a:pt x="2" y="0"/>
                    <a:pt x="1" y="1"/>
                    <a:pt x="1" y="3"/>
                  </a:cubicBezTo>
                  <a:cubicBezTo>
                    <a:pt x="0" y="6"/>
                    <a:pt x="4" y="4"/>
                    <a:pt x="3" y="2"/>
                  </a:cubicBezTo>
                  <a:cubicBezTo>
                    <a:pt x="3" y="2"/>
                    <a:pt x="4" y="3"/>
                    <a:pt x="3" y="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89" name="Freeform 790"/>
            <p:cNvSpPr/>
            <p:nvPr/>
          </p:nvSpPr>
          <p:spPr bwMode="auto">
            <a:xfrm>
              <a:off x="9222485" y="4946016"/>
              <a:ext cx="35033" cy="38227"/>
            </a:xfrm>
            <a:custGeom>
              <a:avLst/>
              <a:gdLst>
                <a:gd name="T0" fmla="*/ 4 w 4"/>
                <a:gd name="T1" fmla="*/ 2 h 4"/>
                <a:gd name="T2" fmla="*/ 1 w 4"/>
                <a:gd name="T3" fmla="*/ 1 h 4"/>
                <a:gd name="T4" fmla="*/ 4 w 4"/>
                <a:gd name="T5" fmla="*/ 2 h 4"/>
                <a:gd name="T6" fmla="*/ 4 w 4"/>
                <a:gd name="T7" fmla="*/ 2 h 4"/>
              </a:gdLst>
              <a:ahLst/>
              <a:cxnLst>
                <a:cxn ang="0">
                  <a:pos x="T0" y="T1"/>
                </a:cxn>
                <a:cxn ang="0">
                  <a:pos x="T2" y="T3"/>
                </a:cxn>
                <a:cxn ang="0">
                  <a:pos x="T4" y="T5"/>
                </a:cxn>
                <a:cxn ang="0">
                  <a:pos x="T6" y="T7"/>
                </a:cxn>
              </a:cxnLst>
              <a:rect l="0" t="0" r="r" b="b"/>
              <a:pathLst>
                <a:path w="4" h="4">
                  <a:moveTo>
                    <a:pt x="4" y="2"/>
                  </a:moveTo>
                  <a:cubicBezTo>
                    <a:pt x="3" y="2"/>
                    <a:pt x="1" y="0"/>
                    <a:pt x="1" y="1"/>
                  </a:cubicBezTo>
                  <a:cubicBezTo>
                    <a:pt x="0" y="4"/>
                    <a:pt x="4" y="2"/>
                    <a:pt x="4" y="2"/>
                  </a:cubicBezTo>
                  <a:cubicBezTo>
                    <a:pt x="3" y="2"/>
                    <a:pt x="4" y="2"/>
                    <a:pt x="4" y="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90" name="Freeform 791"/>
            <p:cNvSpPr/>
            <p:nvPr/>
          </p:nvSpPr>
          <p:spPr bwMode="auto">
            <a:xfrm>
              <a:off x="10865798" y="4347133"/>
              <a:ext cx="19109" cy="19114"/>
            </a:xfrm>
            <a:custGeom>
              <a:avLst/>
              <a:gdLst>
                <a:gd name="T0" fmla="*/ 2 w 2"/>
                <a:gd name="T1" fmla="*/ 1 h 2"/>
                <a:gd name="T2" fmla="*/ 0 w 2"/>
                <a:gd name="T3" fmla="*/ 2 h 2"/>
                <a:gd name="T4" fmla="*/ 2 w 2"/>
                <a:gd name="T5" fmla="*/ 1 h 2"/>
              </a:gdLst>
              <a:ahLst/>
              <a:cxnLst>
                <a:cxn ang="0">
                  <a:pos x="T0" y="T1"/>
                </a:cxn>
                <a:cxn ang="0">
                  <a:pos x="T2" y="T3"/>
                </a:cxn>
                <a:cxn ang="0">
                  <a:pos x="T4" y="T5"/>
                </a:cxn>
              </a:cxnLst>
              <a:rect l="0" t="0" r="r" b="b"/>
              <a:pathLst>
                <a:path w="2" h="2">
                  <a:moveTo>
                    <a:pt x="2" y="1"/>
                  </a:moveTo>
                  <a:cubicBezTo>
                    <a:pt x="2" y="0"/>
                    <a:pt x="0" y="1"/>
                    <a:pt x="0" y="2"/>
                  </a:cubicBezTo>
                  <a:cubicBezTo>
                    <a:pt x="1" y="2"/>
                    <a:pt x="2" y="2"/>
                    <a:pt x="2"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91" name="Freeform 792"/>
            <p:cNvSpPr/>
            <p:nvPr/>
          </p:nvSpPr>
          <p:spPr bwMode="auto">
            <a:xfrm>
              <a:off x="10789366" y="4245195"/>
              <a:ext cx="28664" cy="15928"/>
            </a:xfrm>
            <a:custGeom>
              <a:avLst/>
              <a:gdLst>
                <a:gd name="T0" fmla="*/ 2 w 3"/>
                <a:gd name="T1" fmla="*/ 0 h 2"/>
                <a:gd name="T2" fmla="*/ 1 w 3"/>
                <a:gd name="T3" fmla="*/ 1 h 2"/>
                <a:gd name="T4" fmla="*/ 2 w 3"/>
                <a:gd name="T5" fmla="*/ 0 h 2"/>
              </a:gdLst>
              <a:ahLst/>
              <a:cxnLst>
                <a:cxn ang="0">
                  <a:pos x="T0" y="T1"/>
                </a:cxn>
                <a:cxn ang="0">
                  <a:pos x="T2" y="T3"/>
                </a:cxn>
                <a:cxn ang="0">
                  <a:pos x="T4" y="T5"/>
                </a:cxn>
              </a:cxnLst>
              <a:rect l="0" t="0" r="r" b="b"/>
              <a:pathLst>
                <a:path w="3" h="2">
                  <a:moveTo>
                    <a:pt x="2" y="0"/>
                  </a:moveTo>
                  <a:cubicBezTo>
                    <a:pt x="1" y="0"/>
                    <a:pt x="0" y="1"/>
                    <a:pt x="1" y="1"/>
                  </a:cubicBezTo>
                  <a:cubicBezTo>
                    <a:pt x="2" y="2"/>
                    <a:pt x="3" y="1"/>
                    <a:pt x="2" y="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92" name="Freeform 793"/>
            <p:cNvSpPr/>
            <p:nvPr/>
          </p:nvSpPr>
          <p:spPr bwMode="auto">
            <a:xfrm>
              <a:off x="10865798" y="4206968"/>
              <a:ext cx="25477" cy="28672"/>
            </a:xfrm>
            <a:custGeom>
              <a:avLst/>
              <a:gdLst>
                <a:gd name="T0" fmla="*/ 2 w 3"/>
                <a:gd name="T1" fmla="*/ 1 h 3"/>
                <a:gd name="T2" fmla="*/ 1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1"/>
                    <a:pt x="1" y="2"/>
                  </a:cubicBezTo>
                  <a:cubicBezTo>
                    <a:pt x="1" y="3"/>
                    <a:pt x="3" y="1"/>
                    <a:pt x="2"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93" name="Freeform 794"/>
            <p:cNvSpPr/>
            <p:nvPr/>
          </p:nvSpPr>
          <p:spPr bwMode="auto">
            <a:xfrm>
              <a:off x="8314841" y="4394916"/>
              <a:ext cx="47770" cy="6370"/>
            </a:xfrm>
            <a:custGeom>
              <a:avLst/>
              <a:gdLst>
                <a:gd name="T0" fmla="*/ 5 w 5"/>
                <a:gd name="T1" fmla="*/ 1 h 1"/>
                <a:gd name="T2" fmla="*/ 1 w 5"/>
                <a:gd name="T3" fmla="*/ 0 h 1"/>
                <a:gd name="T4" fmla="*/ 5 w 5"/>
                <a:gd name="T5" fmla="*/ 1 h 1"/>
              </a:gdLst>
              <a:ahLst/>
              <a:cxnLst>
                <a:cxn ang="0">
                  <a:pos x="T0" y="T1"/>
                </a:cxn>
                <a:cxn ang="0">
                  <a:pos x="T2" y="T3"/>
                </a:cxn>
                <a:cxn ang="0">
                  <a:pos x="T4" y="T5"/>
                </a:cxn>
              </a:cxnLst>
              <a:rect l="0" t="0" r="r" b="b"/>
              <a:pathLst>
                <a:path w="5" h="1">
                  <a:moveTo>
                    <a:pt x="5" y="1"/>
                  </a:moveTo>
                  <a:cubicBezTo>
                    <a:pt x="4" y="0"/>
                    <a:pt x="0" y="0"/>
                    <a:pt x="1" y="0"/>
                  </a:cubicBezTo>
                  <a:cubicBezTo>
                    <a:pt x="2" y="1"/>
                    <a:pt x="5" y="1"/>
                    <a:pt x="5" y="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94" name="Freeform 795"/>
            <p:cNvSpPr/>
            <p:nvPr/>
          </p:nvSpPr>
          <p:spPr bwMode="auto">
            <a:xfrm>
              <a:off x="8372164" y="4394916"/>
              <a:ext cx="57323" cy="0"/>
            </a:xfrm>
            <a:custGeom>
              <a:avLst/>
              <a:gdLst>
                <a:gd name="T0" fmla="*/ 5 w 6"/>
                <a:gd name="T1" fmla="*/ 1 w 6"/>
                <a:gd name="T2" fmla="*/ 5 w 6"/>
              </a:gdLst>
              <a:ahLst/>
              <a:cxnLst>
                <a:cxn ang="0">
                  <a:pos x="T0" y="0"/>
                </a:cxn>
                <a:cxn ang="0">
                  <a:pos x="T1" y="0"/>
                </a:cxn>
                <a:cxn ang="0">
                  <a:pos x="T2" y="0"/>
                </a:cxn>
              </a:cxnLst>
              <a:rect l="0" t="0" r="r" b="b"/>
              <a:pathLst>
                <a:path w="6">
                  <a:moveTo>
                    <a:pt x="5" y="0"/>
                  </a:moveTo>
                  <a:cubicBezTo>
                    <a:pt x="4" y="0"/>
                    <a:pt x="0" y="0"/>
                    <a:pt x="1" y="0"/>
                  </a:cubicBezTo>
                  <a:cubicBezTo>
                    <a:pt x="2" y="0"/>
                    <a:pt x="6" y="0"/>
                    <a:pt x="5" y="0"/>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95" name="Freeform 796"/>
            <p:cNvSpPr/>
            <p:nvPr/>
          </p:nvSpPr>
          <p:spPr bwMode="auto">
            <a:xfrm>
              <a:off x="9445417" y="3802407"/>
              <a:ext cx="38217" cy="19114"/>
            </a:xfrm>
            <a:custGeom>
              <a:avLst/>
              <a:gdLst>
                <a:gd name="T0" fmla="*/ 3 w 4"/>
                <a:gd name="T1" fmla="*/ 2 h 2"/>
                <a:gd name="T2" fmla="*/ 2 w 4"/>
                <a:gd name="T3" fmla="*/ 0 h 2"/>
                <a:gd name="T4" fmla="*/ 3 w 4"/>
                <a:gd name="T5" fmla="*/ 2 h 2"/>
              </a:gdLst>
              <a:ahLst/>
              <a:cxnLst>
                <a:cxn ang="0">
                  <a:pos x="T0" y="T1"/>
                </a:cxn>
                <a:cxn ang="0">
                  <a:pos x="T2" y="T3"/>
                </a:cxn>
                <a:cxn ang="0">
                  <a:pos x="T4" y="T5"/>
                </a:cxn>
              </a:cxnLst>
              <a:rect l="0" t="0" r="r" b="b"/>
              <a:pathLst>
                <a:path w="4" h="2">
                  <a:moveTo>
                    <a:pt x="3" y="2"/>
                  </a:moveTo>
                  <a:cubicBezTo>
                    <a:pt x="1" y="2"/>
                    <a:pt x="0" y="0"/>
                    <a:pt x="2" y="0"/>
                  </a:cubicBezTo>
                  <a:cubicBezTo>
                    <a:pt x="3" y="0"/>
                    <a:pt x="4" y="2"/>
                    <a:pt x="3" y="2"/>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sp>
          <p:nvSpPr>
            <p:cNvPr id="396" name="Freeform 797"/>
            <p:cNvSpPr/>
            <p:nvPr/>
          </p:nvSpPr>
          <p:spPr bwMode="auto">
            <a:xfrm>
              <a:off x="5467694" y="6086410"/>
              <a:ext cx="85988" cy="111494"/>
            </a:xfrm>
            <a:custGeom>
              <a:avLst/>
              <a:gdLst>
                <a:gd name="T0" fmla="*/ 9 w 9"/>
                <a:gd name="T1" fmla="*/ 11 h 12"/>
                <a:gd name="T2" fmla="*/ 5 w 9"/>
                <a:gd name="T3" fmla="*/ 2 h 12"/>
                <a:gd name="T4" fmla="*/ 2 w 9"/>
                <a:gd name="T5" fmla="*/ 2 h 12"/>
                <a:gd name="T6" fmla="*/ 0 w 9"/>
                <a:gd name="T7" fmla="*/ 3 h 12"/>
                <a:gd name="T8" fmla="*/ 3 w 9"/>
                <a:gd name="T9" fmla="*/ 5 h 12"/>
                <a:gd name="T10" fmla="*/ 3 w 9"/>
                <a:gd name="T11" fmla="*/ 7 h 12"/>
                <a:gd name="T12" fmla="*/ 4 w 9"/>
                <a:gd name="T13" fmla="*/ 7 h 12"/>
                <a:gd name="T14" fmla="*/ 3 w 9"/>
                <a:gd name="T15" fmla="*/ 8 h 12"/>
                <a:gd name="T16" fmla="*/ 6 w 9"/>
                <a:gd name="T17" fmla="*/ 11 h 12"/>
                <a:gd name="T18" fmla="*/ 6 w 9"/>
                <a:gd name="T19" fmla="*/ 9 h 12"/>
                <a:gd name="T20" fmla="*/ 9 w 9"/>
                <a:gd name="T21" fmla="*/ 11 h 12"/>
                <a:gd name="T22" fmla="*/ 9 w 9"/>
                <a:gd name="T23"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12">
                  <a:moveTo>
                    <a:pt x="9" y="11"/>
                  </a:moveTo>
                  <a:cubicBezTo>
                    <a:pt x="8" y="8"/>
                    <a:pt x="7" y="4"/>
                    <a:pt x="5" y="2"/>
                  </a:cubicBezTo>
                  <a:cubicBezTo>
                    <a:pt x="4" y="1"/>
                    <a:pt x="3" y="0"/>
                    <a:pt x="2" y="2"/>
                  </a:cubicBezTo>
                  <a:cubicBezTo>
                    <a:pt x="2" y="2"/>
                    <a:pt x="0" y="2"/>
                    <a:pt x="0" y="3"/>
                  </a:cubicBezTo>
                  <a:cubicBezTo>
                    <a:pt x="1" y="4"/>
                    <a:pt x="3" y="3"/>
                    <a:pt x="3" y="5"/>
                  </a:cubicBezTo>
                  <a:cubicBezTo>
                    <a:pt x="3" y="6"/>
                    <a:pt x="3" y="6"/>
                    <a:pt x="3" y="7"/>
                  </a:cubicBezTo>
                  <a:cubicBezTo>
                    <a:pt x="3" y="8"/>
                    <a:pt x="4" y="7"/>
                    <a:pt x="4" y="7"/>
                  </a:cubicBezTo>
                  <a:cubicBezTo>
                    <a:pt x="5" y="8"/>
                    <a:pt x="3" y="8"/>
                    <a:pt x="3" y="8"/>
                  </a:cubicBezTo>
                  <a:cubicBezTo>
                    <a:pt x="3" y="9"/>
                    <a:pt x="5" y="11"/>
                    <a:pt x="6" y="11"/>
                  </a:cubicBezTo>
                  <a:cubicBezTo>
                    <a:pt x="6" y="11"/>
                    <a:pt x="2" y="7"/>
                    <a:pt x="6" y="9"/>
                  </a:cubicBezTo>
                  <a:cubicBezTo>
                    <a:pt x="7" y="9"/>
                    <a:pt x="9" y="12"/>
                    <a:pt x="9" y="11"/>
                  </a:cubicBezTo>
                  <a:cubicBezTo>
                    <a:pt x="8" y="10"/>
                    <a:pt x="9" y="12"/>
                    <a:pt x="9" y="11"/>
                  </a:cubicBezTo>
                  <a:close/>
                </a:path>
              </a:pathLst>
            </a:custGeom>
            <a:grpFill/>
            <a:ln w="4763" cap="flat">
              <a:solidFill>
                <a:schemeClr val="bg1"/>
              </a:solidFill>
              <a:prstDash val="solid"/>
              <a:round/>
            </a:ln>
          </p:spPr>
          <p:txBody>
            <a:bodyPr vert="horz" wrap="square" lIns="45720" tIns="22860" rIns="45720" bIns="22860" numCol="1" anchor="t" anchorCtr="0" compatLnSpc="1"/>
            <a:lstStyle/>
            <a:p>
              <a:endParaRPr lang="id-ID" sz="900">
                <a:latin typeface="Source Sans Pro Light" charset="0"/>
              </a:endParaRPr>
            </a:p>
          </p:txBody>
        </p:sp>
      </p:grpSp>
      <p:cxnSp>
        <p:nvCxnSpPr>
          <p:cNvPr id="408" name="Straight Connector 407"/>
          <p:cNvCxnSpPr>
            <a:stCxn id="409" idx="6"/>
            <a:endCxn id="410" idx="2"/>
          </p:cNvCxnSpPr>
          <p:nvPr/>
        </p:nvCxnSpPr>
        <p:spPr>
          <a:xfrm flipV="1">
            <a:off x="6641930" y="3049884"/>
            <a:ext cx="2663201" cy="1"/>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409" name="Oval 408"/>
          <p:cNvSpPr/>
          <p:nvPr/>
        </p:nvSpPr>
        <p:spPr>
          <a:xfrm>
            <a:off x="6518228" y="2988034"/>
            <a:ext cx="123702" cy="123701"/>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10" name="Oval 409"/>
          <p:cNvSpPr/>
          <p:nvPr/>
        </p:nvSpPr>
        <p:spPr>
          <a:xfrm>
            <a:off x="9305131" y="2988033"/>
            <a:ext cx="123702" cy="123701"/>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12" name="Subtitle 2"/>
          <p:cNvSpPr txBox="1"/>
          <p:nvPr/>
        </p:nvSpPr>
        <p:spPr>
          <a:xfrm>
            <a:off x="6039586" y="1971900"/>
            <a:ext cx="2531657" cy="5161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3600" dirty="0">
                <a:solidFill>
                  <a:schemeClr val="tx1">
                    <a:lumMod val="95000"/>
                    <a:lumOff val="5000"/>
                  </a:schemeClr>
                </a:solidFill>
                <a:latin typeface="Playfair Display" panose="00000500000000000000" pitchFamily="50" charset="0"/>
                <a:ea typeface="Lato" panose="020F0502020204030203" pitchFamily="34" charset="0"/>
                <a:cs typeface="Lato" panose="020F0502020204030203" pitchFamily="34" charset="0"/>
              </a:rPr>
              <a:t>Marketing</a:t>
            </a:r>
          </a:p>
        </p:txBody>
      </p:sp>
      <p:sp>
        <p:nvSpPr>
          <p:cNvPr id="413" name="Rectangle 412"/>
          <p:cNvSpPr/>
          <p:nvPr/>
        </p:nvSpPr>
        <p:spPr>
          <a:xfrm>
            <a:off x="6634580" y="3466795"/>
            <a:ext cx="3962848" cy="646331"/>
          </a:xfrm>
          <a:prstGeom prst="rect">
            <a:avLst/>
          </a:prstGeom>
        </p:spPr>
        <p:txBody>
          <a:bodyPr wrap="square">
            <a:spAutoFit/>
          </a:bodyPr>
          <a:lstStyle/>
          <a:p>
            <a:r>
              <a:rPr lang="id-ID" sz="900" i="0" dirty="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netus nibh aliquet, porttitor ligula justo libero vivamus porttitor dolor, conubia mollit. Sapien nam suspendisse, tincidunt eget ante tincidunt, eros in auctor fringilla praesent at diam. In et quam est eget mi. Pellentesque nunc orci justo magnis, dictum justo lorem ac quis. A venenatis, </a:t>
            </a:r>
            <a:endParaRPr lang="id-ID" sz="9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414" name="Shape 5057"/>
          <p:cNvSpPr/>
          <p:nvPr/>
        </p:nvSpPr>
        <p:spPr>
          <a:xfrm>
            <a:off x="6516117" y="2731493"/>
            <a:ext cx="136170" cy="219875"/>
          </a:xfrm>
          <a:custGeom>
            <a:avLst/>
            <a:gdLst/>
            <a:ahLst/>
            <a:cxnLst/>
            <a:rect l="0" t="0" r="0" b="0"/>
            <a:pathLst>
              <a:path w="120000" h="120000" extrusionOk="0">
                <a:moveTo>
                  <a:pt x="60240" y="0"/>
                </a:moveTo>
                <a:lnTo>
                  <a:pt x="60240" y="0"/>
                </a:lnTo>
                <a:cubicBezTo>
                  <a:pt x="25542" y="0"/>
                  <a:pt x="0" y="16200"/>
                  <a:pt x="0" y="37500"/>
                </a:cubicBezTo>
                <a:cubicBezTo>
                  <a:pt x="0" y="72000"/>
                  <a:pt x="60240" y="119700"/>
                  <a:pt x="60240" y="119700"/>
                </a:cubicBezTo>
                <a:cubicBezTo>
                  <a:pt x="60240" y="119700"/>
                  <a:pt x="119518" y="72000"/>
                  <a:pt x="119518" y="37500"/>
                </a:cubicBezTo>
                <a:cubicBezTo>
                  <a:pt x="119518" y="16200"/>
                  <a:pt x="93975" y="0"/>
                  <a:pt x="60240" y="0"/>
                </a:cubicBezTo>
                <a:close/>
                <a:moveTo>
                  <a:pt x="60240" y="58800"/>
                </a:moveTo>
                <a:lnTo>
                  <a:pt x="60240" y="58800"/>
                </a:lnTo>
                <a:cubicBezTo>
                  <a:pt x="42409" y="58800"/>
                  <a:pt x="25542" y="48000"/>
                  <a:pt x="25542" y="37500"/>
                </a:cubicBezTo>
                <a:cubicBezTo>
                  <a:pt x="25542" y="26700"/>
                  <a:pt x="42409" y="16200"/>
                  <a:pt x="60240" y="16200"/>
                </a:cubicBezTo>
                <a:cubicBezTo>
                  <a:pt x="76626" y="16200"/>
                  <a:pt x="93975" y="26700"/>
                  <a:pt x="93975" y="37500"/>
                </a:cubicBezTo>
                <a:cubicBezTo>
                  <a:pt x="93975" y="48000"/>
                  <a:pt x="76626" y="58800"/>
                  <a:pt x="60240" y="58800"/>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415" name="Shape 5061"/>
          <p:cNvSpPr/>
          <p:nvPr/>
        </p:nvSpPr>
        <p:spPr>
          <a:xfrm>
            <a:off x="9213191" y="2703663"/>
            <a:ext cx="243161" cy="241278"/>
          </a:xfrm>
          <a:custGeom>
            <a:avLst/>
            <a:gdLst/>
            <a:ahLst/>
            <a:cxnLst/>
            <a:rect l="0" t="0" r="0" b="0"/>
            <a:pathLst>
              <a:path w="120000" h="120000" extrusionOk="0">
                <a:moveTo>
                  <a:pt x="114864" y="4689"/>
                </a:moveTo>
                <a:lnTo>
                  <a:pt x="114864" y="4689"/>
                </a:lnTo>
                <a:cubicBezTo>
                  <a:pt x="110270" y="0"/>
                  <a:pt x="107837" y="4689"/>
                  <a:pt x="93243" y="9655"/>
                </a:cubicBezTo>
                <a:cubicBezTo>
                  <a:pt x="59729" y="26758"/>
                  <a:pt x="0" y="61241"/>
                  <a:pt x="0" y="61241"/>
                </a:cubicBezTo>
                <a:cubicBezTo>
                  <a:pt x="52702" y="68413"/>
                  <a:pt x="52702" y="68413"/>
                  <a:pt x="52702" y="68413"/>
                </a:cubicBezTo>
                <a:cubicBezTo>
                  <a:pt x="59729" y="119724"/>
                  <a:pt x="59729" y="119724"/>
                  <a:pt x="59729" y="119724"/>
                </a:cubicBezTo>
                <a:cubicBezTo>
                  <a:pt x="59729" y="119724"/>
                  <a:pt x="93243" y="61241"/>
                  <a:pt x="107837" y="24551"/>
                </a:cubicBezTo>
                <a:cubicBezTo>
                  <a:pt x="114864" y="12137"/>
                  <a:pt x="119729" y="7172"/>
                  <a:pt x="114864" y="4689"/>
                </a:cubicBezTo>
                <a:close/>
                <a:moveTo>
                  <a:pt x="102972" y="17103"/>
                </a:moveTo>
                <a:lnTo>
                  <a:pt x="102972" y="17103"/>
                </a:lnTo>
                <a:cubicBezTo>
                  <a:pt x="64594" y="88000"/>
                  <a:pt x="64594" y="88000"/>
                  <a:pt x="64594" y="88000"/>
                </a:cubicBezTo>
                <a:cubicBezTo>
                  <a:pt x="62162" y="56275"/>
                  <a:pt x="62162" y="56275"/>
                  <a:pt x="62162" y="56275"/>
                </a:cubicBezTo>
                <a:lnTo>
                  <a:pt x="102972" y="17103"/>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占位符 9" descr="图片包含 室内, 就坐, 植物, 餐桌&#10;&#10;描述已自动生成"/>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11" name="Rectangle 10"/>
          <p:cNvSpPr/>
          <p:nvPr/>
        </p:nvSpPr>
        <p:spPr>
          <a:xfrm>
            <a:off x="3252099" y="1483360"/>
            <a:ext cx="4388221" cy="5374640"/>
          </a:xfrm>
          <a:prstGeom prst="rect">
            <a:avLst/>
          </a:prstGeom>
          <a:solidFill>
            <a:srgbClr val="D8B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p>
        </p:txBody>
      </p:sp>
      <p:sp>
        <p:nvSpPr>
          <p:cNvPr id="12" name="Subtitle 2"/>
          <p:cNvSpPr txBox="1"/>
          <p:nvPr/>
        </p:nvSpPr>
        <p:spPr>
          <a:xfrm>
            <a:off x="3783031" y="2804885"/>
            <a:ext cx="2531657" cy="6241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4000" dirty="0">
                <a:solidFill>
                  <a:schemeClr val="bg1"/>
                </a:solidFill>
                <a:latin typeface="Playfair Display" panose="00000500000000000000" pitchFamily="50" charset="0"/>
                <a:ea typeface="Lato" panose="020F0502020204030203" pitchFamily="34" charset="0"/>
                <a:cs typeface="Lato" panose="020F0502020204030203" pitchFamily="34" charset="0"/>
              </a:rPr>
              <a:t>Strategy</a:t>
            </a:r>
          </a:p>
        </p:txBody>
      </p:sp>
      <p:sp>
        <p:nvSpPr>
          <p:cNvPr id="13" name="Rectangle 12"/>
          <p:cNvSpPr/>
          <p:nvPr/>
        </p:nvSpPr>
        <p:spPr>
          <a:xfrm>
            <a:off x="3783031" y="3910480"/>
            <a:ext cx="3207049" cy="784830"/>
          </a:xfrm>
          <a:prstGeom prst="rect">
            <a:avLst/>
          </a:prstGeom>
        </p:spPr>
        <p:txBody>
          <a:bodyPr wrap="square">
            <a:spAutoFit/>
          </a:bodyPr>
          <a:lstStyle/>
          <a:p>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netus nibh aliquet, porttitor ligula justo libero vivamus porttitor dolor, conubia mollit. Sapien nam suspendisse, tincidunt eget ante tincidunt, eros in auctor fringilla praesent at diam. In et quam est eget mi. Pellentesque nunc orci justo magnis, dictum justo lorem ac quis. A venenatis, </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5" name="Shape 4950"/>
          <p:cNvSpPr/>
          <p:nvPr/>
        </p:nvSpPr>
        <p:spPr>
          <a:xfrm>
            <a:off x="8356251" y="4723487"/>
            <a:ext cx="352084" cy="242439"/>
          </a:xfrm>
          <a:custGeom>
            <a:avLst/>
            <a:gdLst/>
            <a:ahLst/>
            <a:cxnLst/>
            <a:rect l="0" t="0" r="0" b="0"/>
            <a:pathLst>
              <a:path w="120000" h="120000" extrusionOk="0">
                <a:moveTo>
                  <a:pt x="114285" y="119712"/>
                </a:moveTo>
                <a:lnTo>
                  <a:pt x="114285" y="119712"/>
                </a:lnTo>
                <a:cubicBezTo>
                  <a:pt x="5714" y="119712"/>
                  <a:pt x="5714" y="119712"/>
                  <a:pt x="5714" y="119712"/>
                </a:cubicBezTo>
                <a:cubicBezTo>
                  <a:pt x="2955" y="119712"/>
                  <a:pt x="0" y="115406"/>
                  <a:pt x="0" y="111387"/>
                </a:cubicBezTo>
                <a:cubicBezTo>
                  <a:pt x="0" y="48516"/>
                  <a:pt x="0" y="48516"/>
                  <a:pt x="0" y="48516"/>
                </a:cubicBezTo>
                <a:cubicBezTo>
                  <a:pt x="119802" y="48516"/>
                  <a:pt x="119802" y="48516"/>
                  <a:pt x="119802" y="48516"/>
                </a:cubicBezTo>
                <a:cubicBezTo>
                  <a:pt x="119802" y="111387"/>
                  <a:pt x="119802" y="111387"/>
                  <a:pt x="119802" y="111387"/>
                </a:cubicBezTo>
                <a:cubicBezTo>
                  <a:pt x="119802" y="115406"/>
                  <a:pt x="117044" y="119712"/>
                  <a:pt x="114285" y="119712"/>
                </a:cubicBezTo>
                <a:close/>
                <a:moveTo>
                  <a:pt x="11231" y="103349"/>
                </a:moveTo>
                <a:lnTo>
                  <a:pt x="11231" y="103349"/>
                </a:lnTo>
                <a:cubicBezTo>
                  <a:pt x="33497" y="103349"/>
                  <a:pt x="33497" y="103349"/>
                  <a:pt x="33497" y="103349"/>
                </a:cubicBezTo>
                <a:cubicBezTo>
                  <a:pt x="33497" y="95311"/>
                  <a:pt x="33497" y="95311"/>
                  <a:pt x="33497" y="95311"/>
                </a:cubicBezTo>
                <a:cubicBezTo>
                  <a:pt x="11231" y="95311"/>
                  <a:pt x="11231" y="95311"/>
                  <a:pt x="11231" y="95311"/>
                </a:cubicBezTo>
                <a:lnTo>
                  <a:pt x="11231" y="103349"/>
                </a:lnTo>
                <a:close/>
                <a:moveTo>
                  <a:pt x="66995" y="78947"/>
                </a:moveTo>
                <a:lnTo>
                  <a:pt x="66995" y="78947"/>
                </a:lnTo>
                <a:cubicBezTo>
                  <a:pt x="11231" y="78947"/>
                  <a:pt x="11231" y="78947"/>
                  <a:pt x="11231" y="78947"/>
                </a:cubicBezTo>
                <a:cubicBezTo>
                  <a:pt x="11231" y="87272"/>
                  <a:pt x="11231" y="87272"/>
                  <a:pt x="11231" y="87272"/>
                </a:cubicBezTo>
                <a:cubicBezTo>
                  <a:pt x="66995" y="87272"/>
                  <a:pt x="66995" y="87272"/>
                  <a:pt x="66995" y="87272"/>
                </a:cubicBezTo>
                <a:lnTo>
                  <a:pt x="66995" y="78947"/>
                </a:lnTo>
                <a:close/>
                <a:moveTo>
                  <a:pt x="0" y="8038"/>
                </a:moveTo>
                <a:lnTo>
                  <a:pt x="0" y="8038"/>
                </a:lnTo>
                <a:cubicBezTo>
                  <a:pt x="0" y="4019"/>
                  <a:pt x="2955" y="0"/>
                  <a:pt x="5714" y="0"/>
                </a:cubicBezTo>
                <a:cubicBezTo>
                  <a:pt x="114285" y="0"/>
                  <a:pt x="114285" y="0"/>
                  <a:pt x="114285" y="0"/>
                </a:cubicBezTo>
                <a:cubicBezTo>
                  <a:pt x="117044" y="0"/>
                  <a:pt x="119802" y="4019"/>
                  <a:pt x="119802" y="8038"/>
                </a:cubicBezTo>
                <a:cubicBezTo>
                  <a:pt x="119802" y="32440"/>
                  <a:pt x="119802" y="32440"/>
                  <a:pt x="119802" y="32440"/>
                </a:cubicBezTo>
                <a:cubicBezTo>
                  <a:pt x="0" y="32440"/>
                  <a:pt x="0" y="32440"/>
                  <a:pt x="0" y="32440"/>
                </a:cubicBezTo>
                <a:lnTo>
                  <a:pt x="0" y="8038"/>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6" name="Shape 4951"/>
          <p:cNvSpPr/>
          <p:nvPr/>
        </p:nvSpPr>
        <p:spPr>
          <a:xfrm>
            <a:off x="8332558" y="3820134"/>
            <a:ext cx="349532" cy="331760"/>
          </a:xfrm>
          <a:custGeom>
            <a:avLst/>
            <a:gdLst/>
            <a:ahLst/>
            <a:cxnLst/>
            <a:rect l="0" t="0" r="0" b="0"/>
            <a:pathLst>
              <a:path w="120000" h="120000" extrusionOk="0">
                <a:moveTo>
                  <a:pt x="119800" y="63664"/>
                </a:moveTo>
                <a:lnTo>
                  <a:pt x="119800" y="63664"/>
                </a:lnTo>
                <a:cubicBezTo>
                  <a:pt x="119800" y="66596"/>
                  <a:pt x="118405" y="69528"/>
                  <a:pt x="114219" y="69528"/>
                </a:cubicBezTo>
                <a:cubicBezTo>
                  <a:pt x="112823" y="69528"/>
                  <a:pt x="111428" y="68062"/>
                  <a:pt x="111428" y="68062"/>
                </a:cubicBezTo>
                <a:lnTo>
                  <a:pt x="111428" y="68062"/>
                </a:lnTo>
                <a:cubicBezTo>
                  <a:pt x="60598" y="14869"/>
                  <a:pt x="60598" y="14869"/>
                  <a:pt x="60598" y="14869"/>
                </a:cubicBezTo>
                <a:lnTo>
                  <a:pt x="60598" y="14869"/>
                </a:lnTo>
                <a:lnTo>
                  <a:pt x="60598" y="14869"/>
                </a:lnTo>
                <a:lnTo>
                  <a:pt x="60598" y="14869"/>
                </a:lnTo>
                <a:cubicBezTo>
                  <a:pt x="9966" y="68062"/>
                  <a:pt x="9966" y="68062"/>
                  <a:pt x="9966" y="68062"/>
                </a:cubicBezTo>
                <a:lnTo>
                  <a:pt x="9966" y="68062"/>
                </a:lnTo>
                <a:cubicBezTo>
                  <a:pt x="8571" y="68062"/>
                  <a:pt x="7176" y="69528"/>
                  <a:pt x="5780" y="69528"/>
                </a:cubicBezTo>
                <a:cubicBezTo>
                  <a:pt x="2990" y="69528"/>
                  <a:pt x="0" y="66596"/>
                  <a:pt x="0" y="63664"/>
                </a:cubicBezTo>
                <a:cubicBezTo>
                  <a:pt x="0" y="62198"/>
                  <a:pt x="0" y="60523"/>
                  <a:pt x="1395" y="59057"/>
                </a:cubicBezTo>
                <a:cubicBezTo>
                  <a:pt x="56411" y="1465"/>
                  <a:pt x="56411" y="1465"/>
                  <a:pt x="56411" y="1465"/>
                </a:cubicBezTo>
                <a:cubicBezTo>
                  <a:pt x="57807" y="0"/>
                  <a:pt x="59202" y="0"/>
                  <a:pt x="60598" y="0"/>
                </a:cubicBezTo>
                <a:lnTo>
                  <a:pt x="60598" y="0"/>
                </a:lnTo>
                <a:lnTo>
                  <a:pt x="60598" y="0"/>
                </a:lnTo>
                <a:lnTo>
                  <a:pt x="60598" y="0"/>
                </a:lnTo>
                <a:lnTo>
                  <a:pt x="60598" y="0"/>
                </a:lnTo>
                <a:lnTo>
                  <a:pt x="60598" y="0"/>
                </a:lnTo>
                <a:lnTo>
                  <a:pt x="60598" y="0"/>
                </a:lnTo>
                <a:lnTo>
                  <a:pt x="60598" y="0"/>
                </a:lnTo>
                <a:cubicBezTo>
                  <a:pt x="61993" y="0"/>
                  <a:pt x="63388" y="1465"/>
                  <a:pt x="64784" y="1465"/>
                </a:cubicBezTo>
                <a:lnTo>
                  <a:pt x="64784" y="1465"/>
                </a:lnTo>
                <a:cubicBezTo>
                  <a:pt x="85913" y="25130"/>
                  <a:pt x="85913" y="25130"/>
                  <a:pt x="85913" y="25130"/>
                </a:cubicBezTo>
                <a:cubicBezTo>
                  <a:pt x="85913" y="19267"/>
                  <a:pt x="85913" y="19267"/>
                  <a:pt x="85913" y="19267"/>
                </a:cubicBezTo>
                <a:cubicBezTo>
                  <a:pt x="85913" y="16335"/>
                  <a:pt x="88903" y="13193"/>
                  <a:pt x="91694" y="13193"/>
                </a:cubicBezTo>
                <a:cubicBezTo>
                  <a:pt x="95880" y="13193"/>
                  <a:pt x="97275" y="16335"/>
                  <a:pt x="97275" y="19267"/>
                </a:cubicBezTo>
                <a:cubicBezTo>
                  <a:pt x="97275" y="36858"/>
                  <a:pt x="97275" y="36858"/>
                  <a:pt x="97275" y="36858"/>
                </a:cubicBezTo>
                <a:cubicBezTo>
                  <a:pt x="118405" y="59057"/>
                  <a:pt x="118405" y="59057"/>
                  <a:pt x="118405" y="59057"/>
                </a:cubicBezTo>
                <a:lnTo>
                  <a:pt x="118405" y="59057"/>
                </a:lnTo>
                <a:cubicBezTo>
                  <a:pt x="119800" y="60523"/>
                  <a:pt x="119800" y="62198"/>
                  <a:pt x="119800" y="63664"/>
                </a:cubicBezTo>
                <a:close/>
                <a:moveTo>
                  <a:pt x="108438" y="72460"/>
                </a:moveTo>
                <a:lnTo>
                  <a:pt x="108438" y="72460"/>
                </a:lnTo>
                <a:cubicBezTo>
                  <a:pt x="108438" y="90261"/>
                  <a:pt x="108438" y="90261"/>
                  <a:pt x="108438" y="90261"/>
                </a:cubicBezTo>
                <a:cubicBezTo>
                  <a:pt x="108438" y="99057"/>
                  <a:pt x="108438" y="99057"/>
                  <a:pt x="108438" y="99057"/>
                </a:cubicBezTo>
                <a:cubicBezTo>
                  <a:pt x="108438" y="113926"/>
                  <a:pt x="108438" y="113926"/>
                  <a:pt x="108438" y="113926"/>
                </a:cubicBezTo>
                <a:cubicBezTo>
                  <a:pt x="108438" y="118324"/>
                  <a:pt x="107043" y="119790"/>
                  <a:pt x="102857" y="119790"/>
                </a:cubicBezTo>
                <a:cubicBezTo>
                  <a:pt x="91694" y="119790"/>
                  <a:pt x="91694" y="119790"/>
                  <a:pt x="91694" y="119790"/>
                </a:cubicBezTo>
                <a:cubicBezTo>
                  <a:pt x="91694" y="72460"/>
                  <a:pt x="91694" y="72460"/>
                  <a:pt x="91694" y="72460"/>
                </a:cubicBezTo>
                <a:cubicBezTo>
                  <a:pt x="69169" y="72460"/>
                  <a:pt x="69169" y="72460"/>
                  <a:pt x="69169" y="72460"/>
                </a:cubicBezTo>
                <a:cubicBezTo>
                  <a:pt x="69169" y="119790"/>
                  <a:pt x="69169" y="119790"/>
                  <a:pt x="69169" y="119790"/>
                </a:cubicBezTo>
                <a:cubicBezTo>
                  <a:pt x="16943" y="119790"/>
                  <a:pt x="16943" y="119790"/>
                  <a:pt x="16943" y="119790"/>
                </a:cubicBezTo>
                <a:cubicBezTo>
                  <a:pt x="14152" y="119790"/>
                  <a:pt x="11362" y="118324"/>
                  <a:pt x="11362" y="113926"/>
                </a:cubicBezTo>
                <a:cubicBezTo>
                  <a:pt x="11362" y="99057"/>
                  <a:pt x="11362" y="99057"/>
                  <a:pt x="11362" y="99057"/>
                </a:cubicBezTo>
                <a:cubicBezTo>
                  <a:pt x="11362" y="90261"/>
                  <a:pt x="11362" y="90261"/>
                  <a:pt x="11362" y="90261"/>
                </a:cubicBezTo>
                <a:cubicBezTo>
                  <a:pt x="11362" y="72460"/>
                  <a:pt x="11362" y="72460"/>
                  <a:pt x="11362" y="72460"/>
                </a:cubicBezTo>
                <a:cubicBezTo>
                  <a:pt x="60598" y="22198"/>
                  <a:pt x="60598" y="22198"/>
                  <a:pt x="60598" y="22198"/>
                </a:cubicBezTo>
                <a:lnTo>
                  <a:pt x="108438" y="72460"/>
                </a:lnTo>
                <a:close/>
                <a:moveTo>
                  <a:pt x="50830" y="72460"/>
                </a:moveTo>
                <a:lnTo>
                  <a:pt x="50830" y="72460"/>
                </a:lnTo>
                <a:cubicBezTo>
                  <a:pt x="28305" y="72460"/>
                  <a:pt x="28305" y="72460"/>
                  <a:pt x="28305" y="72460"/>
                </a:cubicBezTo>
                <a:cubicBezTo>
                  <a:pt x="28305" y="96125"/>
                  <a:pt x="28305" y="96125"/>
                  <a:pt x="28305" y="96125"/>
                </a:cubicBezTo>
                <a:cubicBezTo>
                  <a:pt x="50830" y="96125"/>
                  <a:pt x="50830" y="96125"/>
                  <a:pt x="50830" y="96125"/>
                </a:cubicBezTo>
                <a:lnTo>
                  <a:pt x="50830" y="72460"/>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7" name="Shape 4960"/>
          <p:cNvSpPr/>
          <p:nvPr/>
        </p:nvSpPr>
        <p:spPr>
          <a:xfrm>
            <a:off x="8398892" y="5476660"/>
            <a:ext cx="283198" cy="352176"/>
          </a:xfrm>
          <a:custGeom>
            <a:avLst/>
            <a:gdLst/>
            <a:ahLst/>
            <a:cxnLst/>
            <a:rect l="0" t="0" r="0" b="0"/>
            <a:pathLst>
              <a:path w="120000" h="120000" extrusionOk="0">
                <a:moveTo>
                  <a:pt x="112638" y="119802"/>
                </a:moveTo>
                <a:lnTo>
                  <a:pt x="112638" y="119802"/>
                </a:lnTo>
                <a:cubicBezTo>
                  <a:pt x="6871" y="119802"/>
                  <a:pt x="6871" y="119802"/>
                  <a:pt x="6871" y="119802"/>
                </a:cubicBezTo>
                <a:cubicBezTo>
                  <a:pt x="3435" y="119802"/>
                  <a:pt x="0" y="117044"/>
                  <a:pt x="0" y="114285"/>
                </a:cubicBezTo>
                <a:cubicBezTo>
                  <a:pt x="0" y="108768"/>
                  <a:pt x="0" y="108768"/>
                  <a:pt x="0" y="108768"/>
                </a:cubicBezTo>
                <a:cubicBezTo>
                  <a:pt x="119754" y="108768"/>
                  <a:pt x="119754" y="108768"/>
                  <a:pt x="119754" y="108768"/>
                </a:cubicBezTo>
                <a:cubicBezTo>
                  <a:pt x="119754" y="114285"/>
                  <a:pt x="119754" y="114285"/>
                  <a:pt x="119754" y="114285"/>
                </a:cubicBezTo>
                <a:cubicBezTo>
                  <a:pt x="119754" y="117044"/>
                  <a:pt x="118036" y="119802"/>
                  <a:pt x="112638" y="119802"/>
                </a:cubicBezTo>
                <a:close/>
                <a:moveTo>
                  <a:pt x="0" y="33497"/>
                </a:moveTo>
                <a:lnTo>
                  <a:pt x="0" y="33497"/>
                </a:lnTo>
                <a:cubicBezTo>
                  <a:pt x="0" y="30738"/>
                  <a:pt x="3435" y="27980"/>
                  <a:pt x="6871" y="27980"/>
                </a:cubicBezTo>
                <a:cubicBezTo>
                  <a:pt x="26012" y="27980"/>
                  <a:pt x="26012" y="27980"/>
                  <a:pt x="26012" y="27980"/>
                </a:cubicBezTo>
                <a:cubicBezTo>
                  <a:pt x="26012" y="12610"/>
                  <a:pt x="41717" y="0"/>
                  <a:pt x="60858" y="0"/>
                </a:cubicBezTo>
                <a:cubicBezTo>
                  <a:pt x="79754" y="0"/>
                  <a:pt x="95460" y="12610"/>
                  <a:pt x="95460" y="27980"/>
                </a:cubicBezTo>
                <a:cubicBezTo>
                  <a:pt x="112638" y="27980"/>
                  <a:pt x="112638" y="27980"/>
                  <a:pt x="112638" y="27980"/>
                </a:cubicBezTo>
                <a:cubicBezTo>
                  <a:pt x="118036" y="27980"/>
                  <a:pt x="119754" y="30738"/>
                  <a:pt x="119754" y="33497"/>
                </a:cubicBezTo>
                <a:cubicBezTo>
                  <a:pt x="119754" y="103251"/>
                  <a:pt x="119754" y="103251"/>
                  <a:pt x="119754" y="103251"/>
                </a:cubicBezTo>
                <a:cubicBezTo>
                  <a:pt x="0" y="103251"/>
                  <a:pt x="0" y="103251"/>
                  <a:pt x="0" y="103251"/>
                </a:cubicBezTo>
                <a:lnTo>
                  <a:pt x="0" y="33497"/>
                </a:lnTo>
                <a:close/>
                <a:moveTo>
                  <a:pt x="81472" y="27980"/>
                </a:moveTo>
                <a:lnTo>
                  <a:pt x="81472" y="27980"/>
                </a:lnTo>
                <a:cubicBezTo>
                  <a:pt x="81472" y="19507"/>
                  <a:pt x="71165" y="11231"/>
                  <a:pt x="60858" y="11231"/>
                </a:cubicBezTo>
                <a:cubicBezTo>
                  <a:pt x="48588" y="11231"/>
                  <a:pt x="40000" y="19507"/>
                  <a:pt x="40000" y="27980"/>
                </a:cubicBezTo>
                <a:lnTo>
                  <a:pt x="81472" y="27980"/>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8" name="Shape 4963"/>
          <p:cNvSpPr/>
          <p:nvPr/>
        </p:nvSpPr>
        <p:spPr>
          <a:xfrm>
            <a:off x="8358803" y="3030258"/>
            <a:ext cx="349532" cy="311344"/>
          </a:xfrm>
          <a:custGeom>
            <a:avLst/>
            <a:gdLst/>
            <a:ahLst/>
            <a:cxnLst/>
            <a:rect l="0" t="0" r="0" b="0"/>
            <a:pathLst>
              <a:path w="120000" h="120000" extrusionOk="0">
                <a:moveTo>
                  <a:pt x="95880" y="53531"/>
                </a:moveTo>
                <a:lnTo>
                  <a:pt x="95880" y="53531"/>
                </a:lnTo>
                <a:cubicBezTo>
                  <a:pt x="81727" y="53531"/>
                  <a:pt x="71960" y="42602"/>
                  <a:pt x="71960" y="26765"/>
                </a:cubicBezTo>
                <a:cubicBezTo>
                  <a:pt x="71960" y="10929"/>
                  <a:pt x="81727" y="0"/>
                  <a:pt x="95880" y="0"/>
                </a:cubicBezTo>
                <a:cubicBezTo>
                  <a:pt x="110033" y="0"/>
                  <a:pt x="119800" y="10929"/>
                  <a:pt x="119800" y="26765"/>
                </a:cubicBezTo>
                <a:cubicBezTo>
                  <a:pt x="119800" y="42602"/>
                  <a:pt x="110033" y="53531"/>
                  <a:pt x="95880" y="53531"/>
                </a:cubicBezTo>
                <a:close/>
                <a:moveTo>
                  <a:pt x="107043" y="14052"/>
                </a:moveTo>
                <a:lnTo>
                  <a:pt x="107043" y="14052"/>
                </a:lnTo>
                <a:cubicBezTo>
                  <a:pt x="105647" y="14052"/>
                  <a:pt x="104252" y="14052"/>
                  <a:pt x="102857" y="15613"/>
                </a:cubicBezTo>
                <a:cubicBezTo>
                  <a:pt x="91694" y="28327"/>
                  <a:pt x="91694" y="28327"/>
                  <a:pt x="91694" y="28327"/>
                </a:cubicBezTo>
                <a:cubicBezTo>
                  <a:pt x="88903" y="25204"/>
                  <a:pt x="88903" y="25204"/>
                  <a:pt x="88903" y="25204"/>
                </a:cubicBezTo>
                <a:cubicBezTo>
                  <a:pt x="87508" y="23643"/>
                  <a:pt x="85913" y="21858"/>
                  <a:pt x="84518" y="21858"/>
                </a:cubicBezTo>
                <a:cubicBezTo>
                  <a:pt x="81727" y="21858"/>
                  <a:pt x="78936" y="25204"/>
                  <a:pt x="78936" y="28327"/>
                </a:cubicBezTo>
                <a:cubicBezTo>
                  <a:pt x="78936" y="29888"/>
                  <a:pt x="78936" y="31449"/>
                  <a:pt x="80332" y="33011"/>
                </a:cubicBezTo>
                <a:cubicBezTo>
                  <a:pt x="88903" y="40817"/>
                  <a:pt x="88903" y="40817"/>
                  <a:pt x="88903" y="40817"/>
                </a:cubicBezTo>
                <a:cubicBezTo>
                  <a:pt x="88903" y="42602"/>
                  <a:pt x="90299" y="44163"/>
                  <a:pt x="91694" y="44163"/>
                </a:cubicBezTo>
                <a:cubicBezTo>
                  <a:pt x="93089" y="44163"/>
                  <a:pt x="94485" y="42602"/>
                  <a:pt x="95880" y="40817"/>
                </a:cubicBezTo>
                <a:cubicBezTo>
                  <a:pt x="111428" y="25204"/>
                  <a:pt x="111428" y="25204"/>
                  <a:pt x="111428" y="25204"/>
                </a:cubicBezTo>
                <a:cubicBezTo>
                  <a:pt x="112823" y="23643"/>
                  <a:pt x="112823" y="21858"/>
                  <a:pt x="112823" y="20297"/>
                </a:cubicBezTo>
                <a:cubicBezTo>
                  <a:pt x="112823" y="17174"/>
                  <a:pt x="110033" y="14052"/>
                  <a:pt x="107043" y="14052"/>
                </a:cubicBezTo>
                <a:close/>
                <a:moveTo>
                  <a:pt x="45049" y="72490"/>
                </a:moveTo>
                <a:lnTo>
                  <a:pt x="45049" y="72490"/>
                </a:lnTo>
                <a:cubicBezTo>
                  <a:pt x="94485" y="69368"/>
                  <a:pt x="94485" y="69368"/>
                  <a:pt x="94485" y="69368"/>
                </a:cubicBezTo>
                <a:cubicBezTo>
                  <a:pt x="97275" y="59776"/>
                  <a:pt x="97275" y="59776"/>
                  <a:pt x="97275" y="59776"/>
                </a:cubicBezTo>
                <a:cubicBezTo>
                  <a:pt x="102857" y="59776"/>
                  <a:pt x="107043" y="58215"/>
                  <a:pt x="111428" y="55092"/>
                </a:cubicBezTo>
                <a:cubicBezTo>
                  <a:pt x="102857" y="77174"/>
                  <a:pt x="102857" y="77174"/>
                  <a:pt x="102857" y="77174"/>
                </a:cubicBezTo>
                <a:lnTo>
                  <a:pt x="102857" y="77174"/>
                </a:lnTo>
                <a:cubicBezTo>
                  <a:pt x="101461" y="80297"/>
                  <a:pt x="100066" y="81858"/>
                  <a:pt x="98671" y="81858"/>
                </a:cubicBezTo>
                <a:lnTo>
                  <a:pt x="98671" y="81858"/>
                </a:lnTo>
                <a:cubicBezTo>
                  <a:pt x="49435" y="84981"/>
                  <a:pt x="49435" y="84981"/>
                  <a:pt x="49435" y="84981"/>
                </a:cubicBezTo>
                <a:cubicBezTo>
                  <a:pt x="52225" y="94572"/>
                  <a:pt x="52225" y="94572"/>
                  <a:pt x="52225" y="94572"/>
                </a:cubicBezTo>
                <a:cubicBezTo>
                  <a:pt x="105647" y="94572"/>
                  <a:pt x="105647" y="94572"/>
                  <a:pt x="105647" y="94572"/>
                </a:cubicBezTo>
                <a:cubicBezTo>
                  <a:pt x="111428" y="94572"/>
                  <a:pt x="117009" y="99256"/>
                  <a:pt x="117009" y="107063"/>
                </a:cubicBezTo>
                <a:cubicBezTo>
                  <a:pt x="117009" y="113531"/>
                  <a:pt x="111428" y="119776"/>
                  <a:pt x="105647" y="119776"/>
                </a:cubicBezTo>
                <a:cubicBezTo>
                  <a:pt x="98671" y="119776"/>
                  <a:pt x="94485" y="113531"/>
                  <a:pt x="94485" y="107063"/>
                </a:cubicBezTo>
                <a:cubicBezTo>
                  <a:pt x="40863" y="107063"/>
                  <a:pt x="40863" y="107063"/>
                  <a:pt x="40863" y="107063"/>
                </a:cubicBezTo>
                <a:cubicBezTo>
                  <a:pt x="40863" y="113531"/>
                  <a:pt x="36677" y="119776"/>
                  <a:pt x="29700" y="119776"/>
                </a:cubicBezTo>
                <a:cubicBezTo>
                  <a:pt x="23920" y="119776"/>
                  <a:pt x="18338" y="113531"/>
                  <a:pt x="18338" y="107063"/>
                </a:cubicBezTo>
                <a:cubicBezTo>
                  <a:pt x="18338" y="99256"/>
                  <a:pt x="23920" y="94572"/>
                  <a:pt x="29700" y="94572"/>
                </a:cubicBezTo>
                <a:cubicBezTo>
                  <a:pt x="40863" y="94572"/>
                  <a:pt x="40863" y="94572"/>
                  <a:pt x="40863" y="94572"/>
                </a:cubicBezTo>
                <a:cubicBezTo>
                  <a:pt x="18338" y="25204"/>
                  <a:pt x="18338" y="25204"/>
                  <a:pt x="18338" y="25204"/>
                </a:cubicBezTo>
                <a:cubicBezTo>
                  <a:pt x="5780" y="25204"/>
                  <a:pt x="5780" y="25204"/>
                  <a:pt x="5780" y="25204"/>
                </a:cubicBezTo>
                <a:cubicBezTo>
                  <a:pt x="2990" y="25204"/>
                  <a:pt x="0" y="21858"/>
                  <a:pt x="0" y="18736"/>
                </a:cubicBezTo>
                <a:cubicBezTo>
                  <a:pt x="0" y="14052"/>
                  <a:pt x="2990" y="12490"/>
                  <a:pt x="5780" y="12490"/>
                </a:cubicBezTo>
                <a:cubicBezTo>
                  <a:pt x="22524" y="12490"/>
                  <a:pt x="22524" y="12490"/>
                  <a:pt x="22524" y="12490"/>
                </a:cubicBezTo>
                <a:cubicBezTo>
                  <a:pt x="25514" y="12490"/>
                  <a:pt x="26910" y="14052"/>
                  <a:pt x="28305" y="15613"/>
                </a:cubicBezTo>
                <a:lnTo>
                  <a:pt x="28305" y="15613"/>
                </a:lnTo>
                <a:cubicBezTo>
                  <a:pt x="31096" y="26765"/>
                  <a:pt x="31096" y="26765"/>
                  <a:pt x="31096" y="26765"/>
                </a:cubicBezTo>
                <a:cubicBezTo>
                  <a:pt x="66378" y="26765"/>
                  <a:pt x="66378" y="26765"/>
                  <a:pt x="66378" y="26765"/>
                </a:cubicBezTo>
                <a:cubicBezTo>
                  <a:pt x="66378" y="31449"/>
                  <a:pt x="66378" y="36133"/>
                  <a:pt x="67774" y="39256"/>
                </a:cubicBezTo>
                <a:cubicBezTo>
                  <a:pt x="35282" y="39256"/>
                  <a:pt x="35282" y="39256"/>
                  <a:pt x="35282" y="39256"/>
                </a:cubicBezTo>
                <a:lnTo>
                  <a:pt x="45049" y="72490"/>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0" name="Rectangle 19"/>
          <p:cNvSpPr/>
          <p:nvPr/>
        </p:nvSpPr>
        <p:spPr>
          <a:xfrm>
            <a:off x="9084180" y="2972270"/>
            <a:ext cx="1778658" cy="369332"/>
          </a:xfrm>
          <a:prstGeom prst="rect">
            <a:avLst/>
          </a:prstGeom>
        </p:spPr>
        <p:txBody>
          <a:bodyPr wrap="square">
            <a:spAutoFit/>
          </a:bodyPr>
          <a:lstStyle/>
          <a:p>
            <a:r>
              <a:rPr lang="id-ID" sz="900" i="0" dirty="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netus nibh aliquet, porttitor ligula justo libero vivamus</a:t>
            </a:r>
            <a:endParaRPr lang="id-ID" sz="9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21" name="Rectangle 20"/>
          <p:cNvSpPr/>
          <p:nvPr/>
        </p:nvSpPr>
        <p:spPr>
          <a:xfrm>
            <a:off x="9084180" y="3801348"/>
            <a:ext cx="1778658" cy="369332"/>
          </a:xfrm>
          <a:prstGeom prst="rect">
            <a:avLst/>
          </a:prstGeom>
        </p:spPr>
        <p:txBody>
          <a:bodyPr wrap="square">
            <a:spAutoFit/>
          </a:bodyPr>
          <a:lstStyle/>
          <a:p>
            <a:r>
              <a:rPr lang="id-ID" sz="900" i="0" dirty="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netus nibh aliquet, porttitor ligula justo libero vivamus</a:t>
            </a:r>
            <a:endParaRPr lang="id-ID" sz="9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22" name="Rectangle 21"/>
          <p:cNvSpPr/>
          <p:nvPr/>
        </p:nvSpPr>
        <p:spPr>
          <a:xfrm>
            <a:off x="9084180" y="4630426"/>
            <a:ext cx="1778658" cy="369332"/>
          </a:xfrm>
          <a:prstGeom prst="rect">
            <a:avLst/>
          </a:prstGeom>
        </p:spPr>
        <p:txBody>
          <a:bodyPr wrap="square">
            <a:spAutoFit/>
          </a:bodyPr>
          <a:lstStyle/>
          <a:p>
            <a:r>
              <a:rPr lang="id-ID" sz="900" i="0" dirty="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netus nibh aliquet, porttitor ligula justo libero vivamus</a:t>
            </a:r>
            <a:endParaRPr lang="id-ID" sz="9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23" name="Rectangle 22"/>
          <p:cNvSpPr/>
          <p:nvPr/>
        </p:nvSpPr>
        <p:spPr>
          <a:xfrm>
            <a:off x="9084180" y="5459504"/>
            <a:ext cx="1778658" cy="369332"/>
          </a:xfrm>
          <a:prstGeom prst="rect">
            <a:avLst/>
          </a:prstGeom>
        </p:spPr>
        <p:txBody>
          <a:bodyPr wrap="square">
            <a:spAutoFit/>
          </a:bodyPr>
          <a:lstStyle/>
          <a:p>
            <a:r>
              <a:rPr lang="id-ID" sz="900" i="0" dirty="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netus nibh aliquet, porttitor ligula justo libero vivamus</a:t>
            </a:r>
            <a:endParaRPr lang="id-ID" sz="9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a:off x="0" y="-1"/>
            <a:ext cx="12192000" cy="4456253"/>
          </a:xfrm>
          <a:prstGeom prst="rect">
            <a:avLst/>
          </a:prstGeom>
          <a:solidFill>
            <a:srgbClr val="4862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p>
        </p:txBody>
      </p:sp>
      <p:pic>
        <p:nvPicPr>
          <p:cNvPr id="9" name="图片占位符 8"/>
          <p:cNvPicPr>
            <a:picLocks noGrp="1" noChangeAspect="1"/>
          </p:cNvPicPr>
          <p:nvPr>
            <p:ph type="pic" sz="quarter" idx="10"/>
          </p:nvPr>
        </p:nvPicPr>
        <p:blipFill>
          <a:blip r:embed="rId2">
            <a:extLst>
              <a:ext uri="{28A0092B-C50C-407E-A947-70E740481C1C}">
                <a14:useLocalDpi xmlns:a14="http://schemas.microsoft.com/office/drawing/2010/main"/>
              </a:ext>
            </a:extLst>
          </a:blip>
          <a:srcRect/>
          <a:stretch/>
        </p:blipFill>
        <p:spPr>
          <a:xfrm>
            <a:off x="4646675" y="1132205"/>
            <a:ext cx="7304897" cy="4869931"/>
          </a:xfrm>
          <a:prstGeom prst="rect">
            <a:avLst/>
          </a:prstGeom>
        </p:spPr>
      </p:pic>
      <p:sp>
        <p:nvSpPr>
          <p:cNvPr id="27" name="Subtitle 2"/>
          <p:cNvSpPr txBox="1"/>
          <p:nvPr/>
        </p:nvSpPr>
        <p:spPr>
          <a:xfrm>
            <a:off x="1762226" y="3051056"/>
            <a:ext cx="1773454" cy="5161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3600" dirty="0">
                <a:solidFill>
                  <a:schemeClr val="tx1">
                    <a:lumMod val="95000"/>
                    <a:lumOff val="5000"/>
                  </a:schemeClr>
                </a:solidFill>
                <a:latin typeface="Playfair Display" panose="00000500000000000000" pitchFamily="50" charset="0"/>
                <a:ea typeface="Lato" panose="020F0502020204030203" pitchFamily="34" charset="0"/>
                <a:cs typeface="Lato" panose="020F0502020204030203" pitchFamily="34" charset="0"/>
              </a:rPr>
              <a:t>Vision</a:t>
            </a:r>
          </a:p>
        </p:txBody>
      </p:sp>
      <p:sp>
        <p:nvSpPr>
          <p:cNvPr id="28" name="Rectangle 27"/>
          <p:cNvSpPr/>
          <p:nvPr/>
        </p:nvSpPr>
        <p:spPr>
          <a:xfrm>
            <a:off x="1762226" y="3948421"/>
            <a:ext cx="3962848" cy="507831"/>
          </a:xfrm>
          <a:prstGeom prst="rect">
            <a:avLst/>
          </a:prstGeom>
        </p:spPr>
        <p:txBody>
          <a:bodyPr wrap="square">
            <a:spAutoFit/>
          </a:bodyPr>
          <a:lstStyle/>
          <a:p>
            <a:r>
              <a:rPr lang="id-ID" sz="900" i="0" dirty="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netus nibh aliquet, porttitor ligula justo libero vivamus porttitor dolor, conubia mollit. Sapien nam suspendisse, tincidunt eget ante tincidunt, eros in auctor fringilla praesent at diam. In et quam est eget mi. Pellentesque</a:t>
            </a:r>
            <a:endParaRPr lang="id-ID" sz="9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6" name="Subtitle 2"/>
          <p:cNvSpPr txBox="1"/>
          <p:nvPr/>
        </p:nvSpPr>
        <p:spPr>
          <a:xfrm>
            <a:off x="78036" y="1809652"/>
            <a:ext cx="8221088" cy="1373594"/>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11500" dirty="0" err="1">
                <a:solidFill>
                  <a:schemeClr val="bg1"/>
                </a:solidFill>
                <a:latin typeface="Quentin" panose="02000506000000020002" pitchFamily="2" charset="77"/>
                <a:ea typeface="Lato Light" panose="020F0502020204030203" pitchFamily="34" charset="0"/>
                <a:cs typeface="Lato Light" panose="020F0502020204030203" pitchFamily="34" charset="0"/>
              </a:rPr>
              <a:t>Carnation</a:t>
            </a:r>
            <a:endParaRPr lang="id-ID" sz="11500" dirty="0">
              <a:solidFill>
                <a:schemeClr val="bg1"/>
              </a:solidFill>
              <a:latin typeface="Quentin" panose="02000506000000020002" pitchFamily="2" charset="77"/>
              <a:ea typeface="Lato Light" panose="020F0502020204030203" pitchFamily="34" charset="0"/>
              <a:cs typeface="Lato Light" panose="020F0502020204030203"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descr="图片包含 植物, 鲜花, 树叶, 小&#10;&#10;描述已自动生成"/>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4" name="Rectangle 3"/>
          <p:cNvSpPr/>
          <p:nvPr/>
        </p:nvSpPr>
        <p:spPr>
          <a:xfrm>
            <a:off x="0" y="0"/>
            <a:ext cx="12192000" cy="6858000"/>
          </a:xfrm>
          <a:prstGeom prst="rect">
            <a:avLst/>
          </a:prstGeom>
          <a:solidFill>
            <a:srgbClr val="9C4A3A">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p>
        </p:txBody>
      </p:sp>
      <p:sp>
        <p:nvSpPr>
          <p:cNvPr id="5" name="Rectangle 4"/>
          <p:cNvSpPr/>
          <p:nvPr/>
        </p:nvSpPr>
        <p:spPr>
          <a:xfrm>
            <a:off x="951053" y="999281"/>
            <a:ext cx="6641939" cy="4859438"/>
          </a:xfrm>
          <a:prstGeom prst="rect">
            <a:avLst/>
          </a:prstGeom>
          <a:solidFill>
            <a:srgbClr val="9C4A3A">
              <a:alpha val="85000"/>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p>
        </p:txBody>
      </p:sp>
      <p:sp>
        <p:nvSpPr>
          <p:cNvPr id="6" name="Subtitle 2"/>
          <p:cNvSpPr txBox="1"/>
          <p:nvPr/>
        </p:nvSpPr>
        <p:spPr>
          <a:xfrm>
            <a:off x="1931082" y="2573392"/>
            <a:ext cx="2531657" cy="6241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4000" dirty="0">
                <a:solidFill>
                  <a:schemeClr val="bg1"/>
                </a:solidFill>
                <a:latin typeface="Playfair Display" panose="00000500000000000000" pitchFamily="50" charset="0"/>
                <a:ea typeface="Lato" panose="020F0502020204030203" pitchFamily="34" charset="0"/>
                <a:cs typeface="Lato" panose="020F0502020204030203" pitchFamily="34" charset="0"/>
              </a:rPr>
              <a:t>Our Goals</a:t>
            </a:r>
          </a:p>
        </p:txBody>
      </p:sp>
      <p:sp>
        <p:nvSpPr>
          <p:cNvPr id="7" name="Rectangle 6"/>
          <p:cNvSpPr/>
          <p:nvPr/>
        </p:nvSpPr>
        <p:spPr>
          <a:xfrm>
            <a:off x="1931082" y="3678987"/>
            <a:ext cx="3207049" cy="784830"/>
          </a:xfrm>
          <a:prstGeom prst="rect">
            <a:avLst/>
          </a:prstGeom>
        </p:spPr>
        <p:txBody>
          <a:bodyPr wrap="square">
            <a:spAutoFit/>
          </a:bodyPr>
          <a:lstStyle/>
          <a:p>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netus nibh aliquet, porttitor ligula justo libero vivamus porttitor dolor, conubia mollit. Sapien nam suspendisse, tincidunt eget ante tincidunt, eros in auctor fringilla praesent at diam. In et quam est eget mi. Pellentesque nunc orci justo magnis, dictum justo lorem ac quis. A venenatis, </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pic>
        <p:nvPicPr>
          <p:cNvPr id="8" name="Picture 7"/>
          <p:cNvPicPr>
            <a:picLocks noChangeAspect="1"/>
          </p:cNvPicPr>
          <p:nvPr/>
        </p:nvPicPr>
        <p:blipFill>
          <a:blip r:embed="rId3" cstate="screen"/>
          <a:stretch>
            <a:fillRect/>
          </a:stretch>
        </p:blipFill>
        <p:spPr>
          <a:xfrm rot="1384700">
            <a:off x="5001072" y="249987"/>
            <a:ext cx="4409574"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ounded Rectangle 23"/>
          <p:cNvSpPr/>
          <p:nvPr/>
        </p:nvSpPr>
        <p:spPr>
          <a:xfrm>
            <a:off x="4453943" y="1817691"/>
            <a:ext cx="3284113" cy="1094704"/>
          </a:xfrm>
          <a:prstGeom prst="roundRect">
            <a:avLst>
              <a:gd name="adj" fmla="val 10323"/>
            </a:avLst>
          </a:prstGeom>
          <a:solidFill>
            <a:srgbClr val="4E6A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5" name="Rounded Rectangle 24"/>
          <p:cNvSpPr/>
          <p:nvPr/>
        </p:nvSpPr>
        <p:spPr>
          <a:xfrm>
            <a:off x="4453943" y="2781194"/>
            <a:ext cx="3284113" cy="3061588"/>
          </a:xfrm>
          <a:prstGeom prst="roundRect">
            <a:avLst>
              <a:gd name="adj" fmla="val 0"/>
            </a:avLst>
          </a:prstGeom>
          <a:solidFill>
            <a:srgbClr val="B1BB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6" name="Rounded Rectangle 25"/>
          <p:cNvSpPr/>
          <p:nvPr/>
        </p:nvSpPr>
        <p:spPr>
          <a:xfrm>
            <a:off x="8306228" y="1817691"/>
            <a:ext cx="3284113" cy="1094704"/>
          </a:xfrm>
          <a:prstGeom prst="roundRect">
            <a:avLst>
              <a:gd name="adj" fmla="val 10323"/>
            </a:avLst>
          </a:prstGeom>
          <a:solidFill>
            <a:srgbClr val="4E6A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7" name="Rounded Rectangle 26"/>
          <p:cNvSpPr/>
          <p:nvPr/>
        </p:nvSpPr>
        <p:spPr>
          <a:xfrm>
            <a:off x="8306228" y="2781194"/>
            <a:ext cx="3284113" cy="3061588"/>
          </a:xfrm>
          <a:prstGeom prst="roundRect">
            <a:avLst>
              <a:gd name="adj" fmla="val 0"/>
            </a:avLst>
          </a:prstGeom>
          <a:solidFill>
            <a:srgbClr val="B1BB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Rounded Rectangle 1"/>
          <p:cNvSpPr/>
          <p:nvPr/>
        </p:nvSpPr>
        <p:spPr>
          <a:xfrm>
            <a:off x="601658" y="1817691"/>
            <a:ext cx="3284113" cy="1094704"/>
          </a:xfrm>
          <a:prstGeom prst="roundRect">
            <a:avLst>
              <a:gd name="adj" fmla="val 10323"/>
            </a:avLst>
          </a:prstGeom>
          <a:solidFill>
            <a:srgbClr val="4E6A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 name="Rounded Rectangle 3"/>
          <p:cNvSpPr/>
          <p:nvPr/>
        </p:nvSpPr>
        <p:spPr>
          <a:xfrm>
            <a:off x="601658" y="2781194"/>
            <a:ext cx="3284113" cy="3061588"/>
          </a:xfrm>
          <a:prstGeom prst="roundRect">
            <a:avLst>
              <a:gd name="adj" fmla="val 0"/>
            </a:avLst>
          </a:prstGeom>
          <a:solidFill>
            <a:srgbClr val="B1BB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Subtitle 2"/>
          <p:cNvSpPr txBox="1"/>
          <p:nvPr/>
        </p:nvSpPr>
        <p:spPr>
          <a:xfrm>
            <a:off x="1572188" y="2036882"/>
            <a:ext cx="1343052" cy="30700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1600" dirty="0">
                <a:solidFill>
                  <a:schemeClr val="bg1"/>
                </a:solidFill>
                <a:latin typeface="Lato" panose="020F0502020204030203" pitchFamily="34" charset="0"/>
                <a:ea typeface="Lato" panose="020F0502020204030203" pitchFamily="34" charset="0"/>
                <a:cs typeface="Lato" panose="020F0502020204030203" pitchFamily="34" charset="0"/>
              </a:rPr>
              <a:t>Personal</a:t>
            </a:r>
          </a:p>
        </p:txBody>
      </p:sp>
      <p:sp>
        <p:nvSpPr>
          <p:cNvPr id="9" name="Subtitle 2"/>
          <p:cNvSpPr txBox="1"/>
          <p:nvPr/>
        </p:nvSpPr>
        <p:spPr>
          <a:xfrm>
            <a:off x="5424473" y="2036882"/>
            <a:ext cx="1375571" cy="30700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1600" dirty="0">
                <a:solidFill>
                  <a:schemeClr val="bg1"/>
                </a:solidFill>
                <a:latin typeface="Lato" panose="020F0502020204030203" pitchFamily="34" charset="0"/>
                <a:ea typeface="Lato" panose="020F0502020204030203" pitchFamily="34" charset="0"/>
                <a:cs typeface="Lato" panose="020F0502020204030203" pitchFamily="34" charset="0"/>
              </a:rPr>
              <a:t>Business</a:t>
            </a:r>
          </a:p>
        </p:txBody>
      </p:sp>
      <p:sp>
        <p:nvSpPr>
          <p:cNvPr id="10" name="Subtitle 2"/>
          <p:cNvSpPr txBox="1"/>
          <p:nvPr/>
        </p:nvSpPr>
        <p:spPr>
          <a:xfrm>
            <a:off x="9057551" y="2036882"/>
            <a:ext cx="1824831" cy="30700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1600" dirty="0">
                <a:solidFill>
                  <a:schemeClr val="bg1"/>
                </a:solidFill>
                <a:latin typeface="Lato" panose="020F0502020204030203" pitchFamily="34" charset="0"/>
                <a:ea typeface="Lato" panose="020F0502020204030203" pitchFamily="34" charset="0"/>
                <a:cs typeface="Lato" panose="020F0502020204030203" pitchFamily="34" charset="0"/>
              </a:rPr>
              <a:t>Professional</a:t>
            </a:r>
          </a:p>
        </p:txBody>
      </p:sp>
      <p:sp>
        <p:nvSpPr>
          <p:cNvPr id="16" name="Subtitle 2"/>
          <p:cNvSpPr txBox="1"/>
          <p:nvPr/>
        </p:nvSpPr>
        <p:spPr>
          <a:xfrm>
            <a:off x="1490354" y="2369544"/>
            <a:ext cx="1343052" cy="30796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1800" i="1" spc="-150" dirty="0">
                <a:solidFill>
                  <a:schemeClr val="bg1"/>
                </a:solidFill>
                <a:latin typeface="Lato" panose="020F0502020204030203" pitchFamily="34" charset="0"/>
                <a:ea typeface="Lato" panose="020F0502020204030203" pitchFamily="34" charset="0"/>
                <a:cs typeface="Lato" panose="020F0502020204030203" pitchFamily="34" charset="0"/>
              </a:rPr>
              <a:t>Free</a:t>
            </a:r>
          </a:p>
        </p:txBody>
      </p:sp>
      <p:sp>
        <p:nvSpPr>
          <p:cNvPr id="19" name="Subtitle 2"/>
          <p:cNvSpPr txBox="1"/>
          <p:nvPr/>
        </p:nvSpPr>
        <p:spPr>
          <a:xfrm>
            <a:off x="5377895" y="2400943"/>
            <a:ext cx="1343052" cy="30796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1800" i="1" spc="-150" dirty="0">
                <a:solidFill>
                  <a:schemeClr val="bg1"/>
                </a:solidFill>
                <a:latin typeface="Lato" panose="020F0502020204030203" pitchFamily="34" charset="0"/>
                <a:ea typeface="Lato" panose="020F0502020204030203" pitchFamily="34" charset="0"/>
                <a:cs typeface="Lato" panose="020F0502020204030203" pitchFamily="34" charset="0"/>
              </a:rPr>
              <a:t>$15</a:t>
            </a:r>
          </a:p>
        </p:txBody>
      </p:sp>
      <p:sp>
        <p:nvSpPr>
          <p:cNvPr id="22" name="Subtitle 2"/>
          <p:cNvSpPr txBox="1"/>
          <p:nvPr/>
        </p:nvSpPr>
        <p:spPr>
          <a:xfrm>
            <a:off x="9298081" y="2395732"/>
            <a:ext cx="1343052" cy="30796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1800" i="1" spc="-150" dirty="0">
                <a:solidFill>
                  <a:schemeClr val="bg1"/>
                </a:solidFill>
                <a:latin typeface="Lato" panose="020F0502020204030203" pitchFamily="34" charset="0"/>
                <a:ea typeface="Lato" panose="020F0502020204030203" pitchFamily="34" charset="0"/>
                <a:cs typeface="Lato" panose="020F0502020204030203" pitchFamily="34" charset="0"/>
              </a:rPr>
              <a:t>$150</a:t>
            </a:r>
          </a:p>
        </p:txBody>
      </p:sp>
      <p:sp>
        <p:nvSpPr>
          <p:cNvPr id="31" name="Subtitle 2"/>
          <p:cNvSpPr txBox="1"/>
          <p:nvPr/>
        </p:nvSpPr>
        <p:spPr>
          <a:xfrm>
            <a:off x="4058865" y="933923"/>
            <a:ext cx="4074268" cy="5161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3600" dirty="0">
                <a:solidFill>
                  <a:schemeClr val="tx1">
                    <a:lumMod val="95000"/>
                    <a:lumOff val="5000"/>
                  </a:schemeClr>
                </a:solidFill>
                <a:latin typeface="Playfair Display" panose="00000500000000000000" pitchFamily="50" charset="0"/>
                <a:ea typeface="Lato" panose="020F0502020204030203" pitchFamily="34" charset="0"/>
                <a:cs typeface="Lato" panose="020F0502020204030203" pitchFamily="34" charset="0"/>
              </a:rPr>
              <a:t>Our Pricelist</a:t>
            </a:r>
          </a:p>
        </p:txBody>
      </p:sp>
      <p:graphicFrame>
        <p:nvGraphicFramePr>
          <p:cNvPr id="32" name="Table 31"/>
          <p:cNvGraphicFramePr>
            <a:graphicFrameLocks noGrp="1"/>
          </p:cNvGraphicFramePr>
          <p:nvPr/>
        </p:nvGraphicFramePr>
        <p:xfrm>
          <a:off x="1336040" y="3420395"/>
          <a:ext cx="1834305" cy="775686"/>
        </p:xfrm>
        <a:graphic>
          <a:graphicData uri="http://schemas.openxmlformats.org/drawingml/2006/table">
            <a:tbl>
              <a:tblPr firstRow="1" bandRow="1"/>
              <a:tblGrid>
                <a:gridCol w="1834305">
                  <a:extLst>
                    <a:ext uri="{9D8B030D-6E8A-4147-A177-3AD203B41FA5}">
                      <a16:colId xmlns:a16="http://schemas.microsoft.com/office/drawing/2014/main" val="20000"/>
                    </a:ext>
                  </a:extLst>
                </a:gridCol>
              </a:tblGrid>
              <a:tr h="387843">
                <a:tc>
                  <a:txBody>
                    <a:bodyPr/>
                    <a:lstStyle/>
                    <a:p>
                      <a:pPr lvl="0" algn="ctr" defTabSz="914400"/>
                      <a:r>
                        <a:rPr sz="1000" dirty="0">
                          <a:latin typeface="Lato" panose="020F0502020204030203" pitchFamily="34" charset="0"/>
                          <a:ea typeface="Lato" panose="020F0502020204030203" pitchFamily="34" charset="0"/>
                          <a:cs typeface="Lato" panose="020F0502020204030203" pitchFamily="34" charset="0"/>
                          <a:sym typeface="Roboto Light"/>
                        </a:rPr>
                        <a:t>First Service</a:t>
                      </a:r>
                    </a:p>
                  </a:txBody>
                  <a:tcPr marL="22825" marR="22825" marT="22825" marB="22825" anchor="ctr" horzOverflow="overflow">
                    <a:lnL w="12700">
                      <a:noFill/>
                      <a:miter lim="400000"/>
                    </a:lnL>
                    <a:lnR w="12700">
                      <a:noFill/>
                      <a:miter lim="400000"/>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387843">
                <a:tc>
                  <a:txBody>
                    <a:bodyPr/>
                    <a:lstStyle/>
                    <a:p>
                      <a:pPr lvl="0" algn="ctr" defTabSz="914400"/>
                      <a:r>
                        <a:rPr sz="1000" dirty="0">
                          <a:solidFill>
                            <a:srgbClr val="212830"/>
                          </a:solidFill>
                          <a:latin typeface="Lato" panose="020F0502020204030203" pitchFamily="34" charset="0"/>
                          <a:ea typeface="Lato" panose="020F0502020204030203" pitchFamily="34" charset="0"/>
                          <a:cs typeface="Lato" panose="020F0502020204030203" pitchFamily="34" charset="0"/>
                          <a:sym typeface="Roboto Light"/>
                        </a:rPr>
                        <a:t>Second Service</a:t>
                      </a:r>
                    </a:p>
                  </a:txBody>
                  <a:tcPr marL="22825" marR="22825" marT="22825" marB="22825" anchor="ctr" horzOverflow="overflow">
                    <a:lnL w="12700">
                      <a:noFill/>
                      <a:miter lim="400000"/>
                    </a:lnL>
                    <a:lnR w="12700">
                      <a:noFill/>
                      <a:miter lim="400000"/>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bl>
          </a:graphicData>
        </a:graphic>
      </p:graphicFrame>
      <p:graphicFrame>
        <p:nvGraphicFramePr>
          <p:cNvPr id="33" name="Table 32"/>
          <p:cNvGraphicFramePr>
            <a:graphicFrameLocks noGrp="1"/>
          </p:cNvGraphicFramePr>
          <p:nvPr/>
        </p:nvGraphicFramePr>
        <p:xfrm>
          <a:off x="5121533" y="3066220"/>
          <a:ext cx="1855775" cy="1944085"/>
        </p:xfrm>
        <a:graphic>
          <a:graphicData uri="http://schemas.openxmlformats.org/drawingml/2006/table">
            <a:tbl>
              <a:tblPr firstRow="1" bandRow="1"/>
              <a:tblGrid>
                <a:gridCol w="1855775">
                  <a:extLst>
                    <a:ext uri="{9D8B030D-6E8A-4147-A177-3AD203B41FA5}">
                      <a16:colId xmlns:a16="http://schemas.microsoft.com/office/drawing/2014/main" val="20000"/>
                    </a:ext>
                  </a:extLst>
                </a:gridCol>
              </a:tblGrid>
              <a:tr h="388817">
                <a:tc>
                  <a:txBody>
                    <a:bodyPr/>
                    <a:lstStyle/>
                    <a:p>
                      <a:pPr lvl="0" algn="ctr" defTabSz="914400"/>
                      <a:r>
                        <a:rPr sz="1000" dirty="0">
                          <a:latin typeface="Lato" panose="020F0502020204030203" pitchFamily="34" charset="0"/>
                          <a:ea typeface="Lato" panose="020F0502020204030203" pitchFamily="34" charset="0"/>
                          <a:cs typeface="Lato" panose="020F0502020204030203" pitchFamily="34" charset="0"/>
                          <a:sym typeface="Roboto Light"/>
                        </a:rPr>
                        <a:t>First Service</a:t>
                      </a:r>
                    </a:p>
                  </a:txBody>
                  <a:tcPr marL="22825" marR="22825" marT="22825" marB="22825" anchor="ctr" horzOverflow="overflow">
                    <a:lnL w="12700">
                      <a:noFill/>
                      <a:miter lim="400000"/>
                    </a:lnL>
                    <a:lnR w="12700">
                      <a:noFill/>
                      <a:miter lim="400000"/>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388817">
                <a:tc>
                  <a:txBody>
                    <a:bodyPr/>
                    <a:lstStyle/>
                    <a:p>
                      <a:pPr lvl="0" algn="ctr" defTabSz="914400"/>
                      <a:r>
                        <a:rPr sz="1000" dirty="0">
                          <a:solidFill>
                            <a:srgbClr val="212830"/>
                          </a:solidFill>
                          <a:latin typeface="Lato" panose="020F0502020204030203" pitchFamily="34" charset="0"/>
                          <a:ea typeface="Lato" panose="020F0502020204030203" pitchFamily="34" charset="0"/>
                          <a:cs typeface="Lato" panose="020F0502020204030203" pitchFamily="34" charset="0"/>
                          <a:sym typeface="Roboto Light"/>
                        </a:rPr>
                        <a:t>Second Service</a:t>
                      </a:r>
                    </a:p>
                  </a:txBody>
                  <a:tcPr marL="22825" marR="22825" marT="22825" marB="22825" anchor="ctr" horzOverflow="overflow">
                    <a:lnL w="12700">
                      <a:noFill/>
                      <a:miter lim="400000"/>
                    </a:lnL>
                    <a:lnR w="12700">
                      <a:noFill/>
                      <a:miter lim="400000"/>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88817">
                <a:tc>
                  <a:txBody>
                    <a:bodyPr/>
                    <a:lstStyle/>
                    <a:p>
                      <a:pPr lvl="0" algn="ctr" defTabSz="914400"/>
                      <a:r>
                        <a:rPr sz="1000" dirty="0">
                          <a:latin typeface="Lato" panose="020F0502020204030203" pitchFamily="34" charset="0"/>
                          <a:ea typeface="Lato" panose="020F0502020204030203" pitchFamily="34" charset="0"/>
                          <a:cs typeface="Lato" panose="020F0502020204030203" pitchFamily="34" charset="0"/>
                          <a:sym typeface="Roboto Light"/>
                        </a:rPr>
                        <a:t>Third Service</a:t>
                      </a:r>
                    </a:p>
                  </a:txBody>
                  <a:tcPr marL="22825" marR="22825" marT="22825" marB="22825" anchor="ctr" horzOverflow="overflow">
                    <a:lnL w="12700">
                      <a:noFill/>
                      <a:miter lim="400000"/>
                    </a:lnL>
                    <a:lnR w="12700">
                      <a:noFill/>
                      <a:miter lim="400000"/>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388817">
                <a:tc>
                  <a:txBody>
                    <a:bodyPr/>
                    <a:lstStyle/>
                    <a:p>
                      <a:pPr lvl="0" algn="ctr" defTabSz="914400"/>
                      <a:r>
                        <a:rPr sz="1000" dirty="0">
                          <a:latin typeface="Lato" panose="020F0502020204030203" pitchFamily="34" charset="0"/>
                          <a:ea typeface="Lato" panose="020F0502020204030203" pitchFamily="34" charset="0"/>
                          <a:cs typeface="Lato" panose="020F0502020204030203" pitchFamily="34" charset="0"/>
                          <a:sym typeface="Roboto Light"/>
                        </a:rPr>
                        <a:t>Fourth Service</a:t>
                      </a:r>
                    </a:p>
                  </a:txBody>
                  <a:tcPr marL="22825" marR="22825" marT="22825" marB="22825" anchor="ctr" horzOverflow="overflow">
                    <a:lnL w="12700">
                      <a:noFill/>
                      <a:miter lim="400000"/>
                    </a:lnL>
                    <a:lnR w="12700">
                      <a:noFill/>
                      <a:miter lim="400000"/>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388817">
                <a:tc>
                  <a:txBody>
                    <a:bodyPr/>
                    <a:lstStyle/>
                    <a:p>
                      <a:pPr lvl="0" algn="ctr" defTabSz="914400"/>
                      <a:r>
                        <a:rPr sz="1000" dirty="0">
                          <a:latin typeface="Lato" panose="020F0502020204030203" pitchFamily="34" charset="0"/>
                          <a:ea typeface="Lato" panose="020F0502020204030203" pitchFamily="34" charset="0"/>
                          <a:cs typeface="Lato" panose="020F0502020204030203" pitchFamily="34" charset="0"/>
                          <a:sym typeface="Roboto Light"/>
                        </a:rPr>
                        <a:t>Fifth Service</a:t>
                      </a:r>
                    </a:p>
                  </a:txBody>
                  <a:tcPr marL="22825" marR="22825" marT="22825" marB="22825" anchor="ctr" horzOverflow="overflow">
                    <a:lnL w="12700">
                      <a:noFill/>
                      <a:miter lim="400000"/>
                    </a:lnL>
                    <a:lnR w="12700">
                      <a:noFill/>
                      <a:miter lim="400000"/>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bl>
          </a:graphicData>
        </a:graphic>
      </p:graphicFrame>
      <p:graphicFrame>
        <p:nvGraphicFramePr>
          <p:cNvPr id="34" name="Table 33"/>
          <p:cNvGraphicFramePr>
            <a:graphicFrameLocks noGrp="1"/>
          </p:cNvGraphicFramePr>
          <p:nvPr/>
        </p:nvGraphicFramePr>
        <p:xfrm>
          <a:off x="9041866" y="3015850"/>
          <a:ext cx="1812836" cy="2350138"/>
        </p:xfrm>
        <a:graphic>
          <a:graphicData uri="http://schemas.openxmlformats.org/drawingml/2006/table">
            <a:tbl>
              <a:tblPr firstRow="1" bandRow="1"/>
              <a:tblGrid>
                <a:gridCol w="1812836">
                  <a:extLst>
                    <a:ext uri="{9D8B030D-6E8A-4147-A177-3AD203B41FA5}">
                      <a16:colId xmlns:a16="http://schemas.microsoft.com/office/drawing/2014/main" val="20000"/>
                    </a:ext>
                  </a:extLst>
                </a:gridCol>
              </a:tblGrid>
              <a:tr h="335734">
                <a:tc>
                  <a:txBody>
                    <a:bodyPr/>
                    <a:lstStyle/>
                    <a:p>
                      <a:pPr lvl="0" algn="ctr" defTabSz="914400"/>
                      <a:r>
                        <a:rPr sz="1000" dirty="0">
                          <a:latin typeface="Lato" panose="020F0502020204030203" pitchFamily="34" charset="0"/>
                          <a:ea typeface="Lato" panose="020F0502020204030203" pitchFamily="34" charset="0"/>
                          <a:cs typeface="Lato" panose="020F0502020204030203" pitchFamily="34" charset="0"/>
                          <a:sym typeface="Roboto Light"/>
                        </a:rPr>
                        <a:t>First Service</a:t>
                      </a:r>
                    </a:p>
                  </a:txBody>
                  <a:tcPr marL="22825" marR="22825" marT="22825" marB="22825" anchor="ctr" horzOverflow="overflow">
                    <a:lnL w="12700">
                      <a:noFill/>
                      <a:miter lim="400000"/>
                    </a:lnL>
                    <a:lnR w="12700">
                      <a:noFill/>
                      <a:miter lim="400000"/>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335734">
                <a:tc>
                  <a:txBody>
                    <a:bodyPr/>
                    <a:lstStyle/>
                    <a:p>
                      <a:pPr lvl="0" algn="ctr" defTabSz="914400"/>
                      <a:r>
                        <a:rPr sz="1000" dirty="0">
                          <a:solidFill>
                            <a:srgbClr val="212830"/>
                          </a:solidFill>
                          <a:latin typeface="Lato" panose="020F0502020204030203" pitchFamily="34" charset="0"/>
                          <a:ea typeface="Lato" panose="020F0502020204030203" pitchFamily="34" charset="0"/>
                          <a:cs typeface="Lato" panose="020F0502020204030203" pitchFamily="34" charset="0"/>
                          <a:sym typeface="Roboto Light"/>
                        </a:rPr>
                        <a:t>Second Service</a:t>
                      </a:r>
                    </a:p>
                  </a:txBody>
                  <a:tcPr marL="22825" marR="22825" marT="22825" marB="22825" anchor="ctr" horzOverflow="overflow">
                    <a:lnL w="12700">
                      <a:noFill/>
                      <a:miter lim="400000"/>
                    </a:lnL>
                    <a:lnR w="12700">
                      <a:noFill/>
                      <a:miter lim="400000"/>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35734">
                <a:tc>
                  <a:txBody>
                    <a:bodyPr/>
                    <a:lstStyle/>
                    <a:p>
                      <a:pPr lvl="0" algn="ctr" defTabSz="914400"/>
                      <a:r>
                        <a:rPr sz="1000" dirty="0">
                          <a:latin typeface="Lato" panose="020F0502020204030203" pitchFamily="34" charset="0"/>
                          <a:ea typeface="Lato" panose="020F0502020204030203" pitchFamily="34" charset="0"/>
                          <a:cs typeface="Lato" panose="020F0502020204030203" pitchFamily="34" charset="0"/>
                          <a:sym typeface="Roboto Light"/>
                        </a:rPr>
                        <a:t>Third Service</a:t>
                      </a:r>
                    </a:p>
                  </a:txBody>
                  <a:tcPr marL="22825" marR="22825" marT="22825" marB="22825" anchor="ctr" horzOverflow="overflow">
                    <a:lnL w="12700">
                      <a:noFill/>
                      <a:miter lim="400000"/>
                    </a:lnL>
                    <a:lnR w="12700">
                      <a:noFill/>
                      <a:miter lim="400000"/>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335734">
                <a:tc>
                  <a:txBody>
                    <a:bodyPr/>
                    <a:lstStyle/>
                    <a:p>
                      <a:pPr lvl="0" algn="ctr" defTabSz="914400"/>
                      <a:r>
                        <a:rPr sz="1000" dirty="0">
                          <a:latin typeface="Lato" panose="020F0502020204030203" pitchFamily="34" charset="0"/>
                          <a:ea typeface="Lato" panose="020F0502020204030203" pitchFamily="34" charset="0"/>
                          <a:cs typeface="Lato" panose="020F0502020204030203" pitchFamily="34" charset="0"/>
                          <a:sym typeface="Roboto Light"/>
                        </a:rPr>
                        <a:t>Fourth Service</a:t>
                      </a:r>
                    </a:p>
                  </a:txBody>
                  <a:tcPr marL="22825" marR="22825" marT="22825" marB="22825" anchor="ctr" horzOverflow="overflow">
                    <a:lnL w="12700">
                      <a:noFill/>
                      <a:miter lim="400000"/>
                    </a:lnL>
                    <a:lnR w="12700">
                      <a:noFill/>
                      <a:miter lim="400000"/>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335734">
                <a:tc>
                  <a:txBody>
                    <a:bodyPr/>
                    <a:lstStyle/>
                    <a:p>
                      <a:pPr lvl="0" algn="ctr" defTabSz="914400"/>
                      <a:r>
                        <a:rPr sz="1000" dirty="0">
                          <a:latin typeface="Lato" panose="020F0502020204030203" pitchFamily="34" charset="0"/>
                          <a:ea typeface="Lato" panose="020F0502020204030203" pitchFamily="34" charset="0"/>
                          <a:cs typeface="Lato" panose="020F0502020204030203" pitchFamily="34" charset="0"/>
                          <a:sym typeface="Roboto Light"/>
                        </a:rPr>
                        <a:t>Fifth Service</a:t>
                      </a:r>
                    </a:p>
                  </a:txBody>
                  <a:tcPr marL="22825" marR="22825" marT="22825" marB="22825" anchor="ctr" horzOverflow="overflow">
                    <a:lnL w="12700">
                      <a:noFill/>
                      <a:miter lim="400000"/>
                    </a:lnL>
                    <a:lnR w="12700">
                      <a:noFill/>
                      <a:miter lim="400000"/>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335734">
                <a:tc>
                  <a:txBody>
                    <a:bodyPr/>
                    <a:lstStyle/>
                    <a:p>
                      <a:pPr lvl="0" algn="ctr" defTabSz="914400"/>
                      <a:r>
                        <a:rPr sz="1000" dirty="0">
                          <a:latin typeface="Lato" panose="020F0502020204030203" pitchFamily="34" charset="0"/>
                          <a:ea typeface="Lato" panose="020F0502020204030203" pitchFamily="34" charset="0"/>
                          <a:cs typeface="Lato" panose="020F0502020204030203" pitchFamily="34" charset="0"/>
                          <a:sym typeface="Roboto Light"/>
                        </a:rPr>
                        <a:t>Sixth Service</a:t>
                      </a:r>
                    </a:p>
                  </a:txBody>
                  <a:tcPr marL="22825" marR="22825" marT="22825" marB="22825" anchor="ctr" horzOverflow="overflow">
                    <a:lnL w="12700">
                      <a:noFill/>
                      <a:miter lim="400000"/>
                    </a:lnL>
                    <a:lnR w="12700">
                      <a:noFill/>
                      <a:miter lim="400000"/>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335734">
                <a:tc>
                  <a:txBody>
                    <a:bodyPr/>
                    <a:lstStyle/>
                    <a:p>
                      <a:pPr lvl="0" algn="ctr" defTabSz="914400"/>
                      <a:r>
                        <a:rPr sz="1000" dirty="0">
                          <a:latin typeface="Lato" panose="020F0502020204030203" pitchFamily="34" charset="0"/>
                          <a:ea typeface="Lato" panose="020F0502020204030203" pitchFamily="34" charset="0"/>
                          <a:cs typeface="Lato" panose="020F0502020204030203" pitchFamily="34" charset="0"/>
                          <a:sym typeface="Roboto Light"/>
                        </a:rPr>
                        <a:t>Seventh Service</a:t>
                      </a:r>
                    </a:p>
                  </a:txBody>
                  <a:tcPr marL="22825" marR="22825" marT="22825" marB="22825" anchor="ctr" horzOverflow="overflow">
                    <a:lnL w="12700">
                      <a:noFill/>
                      <a:miter lim="400000"/>
                    </a:lnL>
                    <a:lnR w="12700">
                      <a:noFill/>
                      <a:miter lim="400000"/>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6"/>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407534" y="1157468"/>
            <a:ext cx="9784466" cy="5700532"/>
          </a:xfrm>
          <a:prstGeom prst="rect">
            <a:avLst/>
          </a:prstGeom>
          <a:solidFill>
            <a:srgbClr val="D8B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p>
        </p:txBody>
      </p:sp>
      <p:graphicFrame>
        <p:nvGraphicFramePr>
          <p:cNvPr id="2" name="Table 4410"/>
          <p:cNvGraphicFramePr/>
          <p:nvPr/>
        </p:nvGraphicFramePr>
        <p:xfrm>
          <a:off x="3020474" y="1674394"/>
          <a:ext cx="9171526" cy="4586173"/>
        </p:xfrm>
        <a:graphic>
          <a:graphicData uri="http://schemas.openxmlformats.org/drawingml/2006/table">
            <a:tbl>
              <a:tblPr firstRow="1" bandRow="1"/>
              <a:tblGrid>
                <a:gridCol w="1834305">
                  <a:extLst>
                    <a:ext uri="{9D8B030D-6E8A-4147-A177-3AD203B41FA5}">
                      <a16:colId xmlns:a16="http://schemas.microsoft.com/office/drawing/2014/main" val="20000"/>
                    </a:ext>
                  </a:extLst>
                </a:gridCol>
                <a:gridCol w="1834305">
                  <a:extLst>
                    <a:ext uri="{9D8B030D-6E8A-4147-A177-3AD203B41FA5}">
                      <a16:colId xmlns:a16="http://schemas.microsoft.com/office/drawing/2014/main" val="20001"/>
                    </a:ext>
                  </a:extLst>
                </a:gridCol>
                <a:gridCol w="1834305">
                  <a:extLst>
                    <a:ext uri="{9D8B030D-6E8A-4147-A177-3AD203B41FA5}">
                      <a16:colId xmlns:a16="http://schemas.microsoft.com/office/drawing/2014/main" val="20002"/>
                    </a:ext>
                  </a:extLst>
                </a:gridCol>
                <a:gridCol w="1855775">
                  <a:extLst>
                    <a:ext uri="{9D8B030D-6E8A-4147-A177-3AD203B41FA5}">
                      <a16:colId xmlns:a16="http://schemas.microsoft.com/office/drawing/2014/main" val="20003"/>
                    </a:ext>
                  </a:extLst>
                </a:gridCol>
                <a:gridCol w="1812836">
                  <a:extLst>
                    <a:ext uri="{9D8B030D-6E8A-4147-A177-3AD203B41FA5}">
                      <a16:colId xmlns:a16="http://schemas.microsoft.com/office/drawing/2014/main" val="20004"/>
                    </a:ext>
                  </a:extLst>
                </a:gridCol>
              </a:tblGrid>
              <a:tr h="529021">
                <a:tc>
                  <a:txBody>
                    <a:bodyPr/>
                    <a:lstStyle/>
                    <a:p>
                      <a:pPr lvl="0" algn="ctr" defTabSz="914400">
                        <a:defRPr b="0">
                          <a:solidFill>
                            <a:srgbClr val="000000"/>
                          </a:solidFill>
                        </a:defRPr>
                      </a:pPr>
                      <a:r>
                        <a:rPr sz="1400" b="0" dirty="0">
                          <a:solidFill>
                            <a:srgbClr val="FFFFFF"/>
                          </a:solidFill>
                          <a:latin typeface="Lato" panose="020F0502020204030203" pitchFamily="34" charset="0"/>
                          <a:ea typeface="Lato" panose="020F0502020204030203" pitchFamily="34" charset="0"/>
                          <a:cs typeface="Lato" panose="020F0502020204030203" pitchFamily="34" charset="0"/>
                          <a:sym typeface="BebasNeueBold"/>
                        </a:rPr>
                        <a:t>Regular</a:t>
                      </a:r>
                    </a:p>
                  </a:txBody>
                  <a:tcPr marL="22825" marR="22825" marT="22825" marB="22825" anchor="ctr" horzOverflow="overflow">
                    <a:lnL w="12700">
                      <a:noFill/>
                      <a:miter lim="400000"/>
                    </a:lnL>
                    <a:lnR w="12700">
                      <a:noFill/>
                      <a:miter lim="400000"/>
                    </a:lnR>
                    <a:lnT w="12700">
                      <a:noFill/>
                      <a:miter lim="400000"/>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lvl="0" algn="ctr" defTabSz="914400">
                        <a:defRPr b="0">
                          <a:solidFill>
                            <a:srgbClr val="000000"/>
                          </a:solidFill>
                        </a:defRPr>
                      </a:pPr>
                      <a:r>
                        <a:rPr sz="1400" b="0" dirty="0">
                          <a:solidFill>
                            <a:srgbClr val="FFFFFF"/>
                          </a:solidFill>
                          <a:latin typeface="Lato" panose="020F0502020204030203" pitchFamily="34" charset="0"/>
                          <a:ea typeface="Lato" panose="020F0502020204030203" pitchFamily="34" charset="0"/>
                          <a:cs typeface="Lato" panose="020F0502020204030203" pitchFamily="34" charset="0"/>
                          <a:sym typeface="BebasNeueBold"/>
                        </a:rPr>
                        <a:t>Professional</a:t>
                      </a:r>
                    </a:p>
                  </a:txBody>
                  <a:tcPr marL="22825" marR="22825" marT="22825" marB="22825" anchor="ctr" horzOverflow="overflow">
                    <a:lnL w="12700">
                      <a:noFill/>
                      <a:miter lim="400000"/>
                    </a:lnL>
                    <a:lnR w="12700">
                      <a:noFill/>
                      <a:miter lim="400000"/>
                    </a:lnR>
                    <a:lnT w="12700">
                      <a:noFill/>
                      <a:miter lim="400000"/>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lvl="0" algn="ctr" defTabSz="914400">
                        <a:defRPr b="0">
                          <a:solidFill>
                            <a:srgbClr val="000000"/>
                          </a:solidFill>
                        </a:defRPr>
                      </a:pPr>
                      <a:r>
                        <a:rPr sz="1400" b="0" dirty="0">
                          <a:solidFill>
                            <a:srgbClr val="FFFFFF"/>
                          </a:solidFill>
                          <a:latin typeface="Lato" panose="020F0502020204030203" pitchFamily="34" charset="0"/>
                          <a:ea typeface="Lato" panose="020F0502020204030203" pitchFamily="34" charset="0"/>
                          <a:cs typeface="Lato" panose="020F0502020204030203" pitchFamily="34" charset="0"/>
                          <a:sym typeface="BebasNeueBold"/>
                        </a:rPr>
                        <a:t>Promotion</a:t>
                      </a:r>
                    </a:p>
                  </a:txBody>
                  <a:tcPr marL="22825" marR="22825" marT="22825" marB="22825" anchor="ctr" horzOverflow="overflow">
                    <a:lnL w="12700">
                      <a:noFill/>
                      <a:miter lim="400000"/>
                    </a:lnL>
                    <a:lnR w="12700">
                      <a:noFill/>
                      <a:miter lim="400000"/>
                    </a:lnR>
                    <a:lnT w="12700">
                      <a:noFill/>
                      <a:miter lim="400000"/>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lvl="0" algn="ctr" defTabSz="914400">
                        <a:defRPr b="0">
                          <a:solidFill>
                            <a:srgbClr val="000000"/>
                          </a:solidFill>
                        </a:defRPr>
                      </a:pPr>
                      <a:r>
                        <a:rPr sz="1400" b="0" dirty="0" err="1">
                          <a:solidFill>
                            <a:srgbClr val="FFFFFF"/>
                          </a:solidFill>
                          <a:latin typeface="Lato" panose="020F0502020204030203" pitchFamily="34" charset="0"/>
                          <a:ea typeface="Lato" panose="020F0502020204030203" pitchFamily="34" charset="0"/>
                          <a:cs typeface="Lato" panose="020F0502020204030203" pitchFamily="34" charset="0"/>
                          <a:sym typeface="BebasNeueBold"/>
                        </a:rPr>
                        <a:t>SoHo</a:t>
                      </a:r>
                      <a:endParaRPr sz="1400" b="0" dirty="0">
                        <a:solidFill>
                          <a:srgbClr val="FFFFFF"/>
                        </a:solidFill>
                        <a:latin typeface="Lato" panose="020F0502020204030203" pitchFamily="34" charset="0"/>
                        <a:ea typeface="Lato" panose="020F0502020204030203" pitchFamily="34" charset="0"/>
                        <a:cs typeface="Lato" panose="020F0502020204030203" pitchFamily="34" charset="0"/>
                        <a:sym typeface="BebasNeueBold"/>
                      </a:endParaRPr>
                    </a:p>
                  </a:txBody>
                  <a:tcPr marL="22825" marR="22825" marT="22825" marB="22825" anchor="ctr" horzOverflow="overflow">
                    <a:lnL w="12700">
                      <a:noFill/>
                      <a:miter lim="400000"/>
                    </a:lnL>
                    <a:lnR w="12700">
                      <a:noFill/>
                      <a:miter lim="400000"/>
                    </a:lnR>
                    <a:lnT w="12700">
                      <a:noFill/>
                      <a:miter lim="400000"/>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lvl="0" algn="ctr" defTabSz="914400">
                        <a:defRPr b="0">
                          <a:solidFill>
                            <a:srgbClr val="000000"/>
                          </a:solidFill>
                        </a:defRPr>
                      </a:pPr>
                      <a:r>
                        <a:rPr sz="1400" b="0" dirty="0">
                          <a:solidFill>
                            <a:srgbClr val="FFFFFF"/>
                          </a:solidFill>
                          <a:latin typeface="Lato" panose="020F0502020204030203" pitchFamily="34" charset="0"/>
                          <a:ea typeface="Lato" panose="020F0502020204030203" pitchFamily="34" charset="0"/>
                          <a:cs typeface="Lato" panose="020F0502020204030203" pitchFamily="34" charset="0"/>
                          <a:sym typeface="BebasNeueBold"/>
                        </a:rPr>
                        <a:t>Advance</a:t>
                      </a:r>
                    </a:p>
                  </a:txBody>
                  <a:tcPr marL="22825" marR="22825" marT="22825" marB="22825" anchor="ctr" horzOverflow="overflow">
                    <a:lnL w="12700">
                      <a:noFill/>
                      <a:miter lim="400000"/>
                    </a:lnL>
                    <a:lnR w="12700">
                      <a:noFill/>
                      <a:miter lim="400000"/>
                    </a:lnR>
                    <a:lnT w="12700">
                      <a:noFill/>
                      <a:miter lim="400000"/>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507144">
                <a:tc>
                  <a:txBody>
                    <a:bodyPr/>
                    <a:lstStyle/>
                    <a:p>
                      <a:pPr lvl="0" algn="ctr" defTabSz="914400"/>
                      <a:r>
                        <a:rPr sz="1000" dirty="0">
                          <a:latin typeface="Lato" panose="020F0502020204030203" pitchFamily="34" charset="0"/>
                          <a:ea typeface="Lato" panose="020F0502020204030203" pitchFamily="34" charset="0"/>
                          <a:cs typeface="Lato" panose="020F0502020204030203" pitchFamily="34" charset="0"/>
                          <a:sym typeface="Roboto Light"/>
                        </a:rPr>
                        <a:t>First Service</a:t>
                      </a:r>
                    </a:p>
                  </a:txBody>
                  <a:tcPr marL="22825" marR="22825" marT="22825" marB="22825" anchor="ctr" horzOverflow="overflow">
                    <a:lnL w="12700">
                      <a:noFill/>
                      <a:miter lim="400000"/>
                    </a:lnL>
                    <a:lnR w="12700">
                      <a:noFill/>
                      <a:miter lim="400000"/>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lvl="0" algn="ctr" defTabSz="914400"/>
                      <a:r>
                        <a:rPr sz="1000" dirty="0">
                          <a:latin typeface="Lato" panose="020F0502020204030203" pitchFamily="34" charset="0"/>
                          <a:ea typeface="Lato" panose="020F0502020204030203" pitchFamily="34" charset="0"/>
                          <a:cs typeface="Lato" panose="020F0502020204030203" pitchFamily="34" charset="0"/>
                          <a:sym typeface="Roboto Light"/>
                        </a:rPr>
                        <a:t>First Service</a:t>
                      </a:r>
                    </a:p>
                  </a:txBody>
                  <a:tcPr marL="22825" marR="22825" marT="22825" marB="22825" anchor="ctr" horzOverflow="overflow">
                    <a:lnL w="12700">
                      <a:noFill/>
                      <a:miter lim="400000"/>
                    </a:lnL>
                    <a:lnR w="12700">
                      <a:noFill/>
                      <a:miter lim="400000"/>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lvl="0" algn="ctr" defTabSz="914400"/>
                      <a:r>
                        <a:rPr sz="1000">
                          <a:latin typeface="Lato" panose="020F0502020204030203" pitchFamily="34" charset="0"/>
                          <a:ea typeface="Lato" panose="020F0502020204030203" pitchFamily="34" charset="0"/>
                          <a:cs typeface="Lato" panose="020F0502020204030203" pitchFamily="34" charset="0"/>
                          <a:sym typeface="Roboto Light"/>
                        </a:rPr>
                        <a:t>First Service</a:t>
                      </a:r>
                    </a:p>
                  </a:txBody>
                  <a:tcPr marL="22825" marR="22825" marT="22825" marB="22825" anchor="ctr" horzOverflow="overflow">
                    <a:lnL w="12700">
                      <a:noFill/>
                      <a:miter lim="400000"/>
                    </a:lnL>
                    <a:lnR w="12700">
                      <a:noFill/>
                      <a:miter lim="400000"/>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lvl="0" algn="ctr" defTabSz="914400"/>
                      <a:r>
                        <a:rPr sz="1000" dirty="0">
                          <a:latin typeface="Lato" panose="020F0502020204030203" pitchFamily="34" charset="0"/>
                          <a:ea typeface="Lato" panose="020F0502020204030203" pitchFamily="34" charset="0"/>
                          <a:cs typeface="Lato" panose="020F0502020204030203" pitchFamily="34" charset="0"/>
                          <a:sym typeface="Roboto Light"/>
                        </a:rPr>
                        <a:t>First Service</a:t>
                      </a:r>
                    </a:p>
                  </a:txBody>
                  <a:tcPr marL="22825" marR="22825" marT="22825" marB="22825" anchor="ctr" horzOverflow="overflow">
                    <a:lnL w="12700">
                      <a:noFill/>
                      <a:miter lim="400000"/>
                    </a:lnL>
                    <a:lnR w="12700">
                      <a:noFill/>
                      <a:miter lim="400000"/>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lvl="0" algn="ctr" defTabSz="914400"/>
                      <a:r>
                        <a:rPr sz="1000" dirty="0">
                          <a:latin typeface="Lato" panose="020F0502020204030203" pitchFamily="34" charset="0"/>
                          <a:ea typeface="Lato" panose="020F0502020204030203" pitchFamily="34" charset="0"/>
                          <a:cs typeface="Lato" panose="020F0502020204030203" pitchFamily="34" charset="0"/>
                          <a:sym typeface="Roboto Light"/>
                        </a:rPr>
                        <a:t>First Service</a:t>
                      </a:r>
                    </a:p>
                  </a:txBody>
                  <a:tcPr marL="22825" marR="22825" marT="22825" marB="22825" anchor="ctr" horzOverflow="overflow">
                    <a:lnL w="12700">
                      <a:noFill/>
                      <a:miter lim="400000"/>
                    </a:lnL>
                    <a:lnR w="12700">
                      <a:noFill/>
                      <a:miter lim="400000"/>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507144">
                <a:tc>
                  <a:txBody>
                    <a:bodyPr/>
                    <a:lstStyle/>
                    <a:p>
                      <a:pPr lvl="0" algn="ctr" defTabSz="914400"/>
                      <a:r>
                        <a:rPr sz="1000" dirty="0">
                          <a:latin typeface="Lato" panose="020F0502020204030203" pitchFamily="34" charset="0"/>
                          <a:ea typeface="Lato" panose="020F0502020204030203" pitchFamily="34" charset="0"/>
                          <a:cs typeface="Lato" panose="020F0502020204030203" pitchFamily="34" charset="0"/>
                          <a:sym typeface="Roboto Light"/>
                        </a:rPr>
                        <a:t>-</a:t>
                      </a:r>
                    </a:p>
                  </a:txBody>
                  <a:tcPr marL="22825" marR="22825" marT="22825" marB="22825" anchor="ctr" horzOverflow="overflow">
                    <a:lnL w="12700">
                      <a:noFill/>
                      <a:miter lim="400000"/>
                    </a:lnL>
                    <a:lnR w="12700">
                      <a:noFill/>
                      <a:miter lim="400000"/>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lvl="0" algn="ctr" defTabSz="914400"/>
                      <a:r>
                        <a:rPr sz="1000" dirty="0">
                          <a:solidFill>
                            <a:srgbClr val="212830"/>
                          </a:solidFill>
                          <a:latin typeface="Lato" panose="020F0502020204030203" pitchFamily="34" charset="0"/>
                          <a:ea typeface="Lato" panose="020F0502020204030203" pitchFamily="34" charset="0"/>
                          <a:cs typeface="Lato" panose="020F0502020204030203" pitchFamily="34" charset="0"/>
                          <a:sym typeface="Roboto Light"/>
                        </a:rPr>
                        <a:t>Second Service</a:t>
                      </a:r>
                    </a:p>
                  </a:txBody>
                  <a:tcPr marL="22825" marR="22825" marT="22825" marB="22825" anchor="ctr" horzOverflow="overflow">
                    <a:lnL w="12700">
                      <a:noFill/>
                      <a:miter lim="400000"/>
                    </a:lnL>
                    <a:lnR w="12700">
                      <a:noFill/>
                      <a:miter lim="400000"/>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lvl="0" algn="ctr" defTabSz="914400"/>
                      <a:r>
                        <a:rPr sz="1000" dirty="0">
                          <a:solidFill>
                            <a:srgbClr val="212830"/>
                          </a:solidFill>
                          <a:latin typeface="Lato" panose="020F0502020204030203" pitchFamily="34" charset="0"/>
                          <a:ea typeface="Lato" panose="020F0502020204030203" pitchFamily="34" charset="0"/>
                          <a:cs typeface="Lato" panose="020F0502020204030203" pitchFamily="34" charset="0"/>
                          <a:sym typeface="Roboto Light"/>
                        </a:rPr>
                        <a:t>Second Service</a:t>
                      </a:r>
                    </a:p>
                  </a:txBody>
                  <a:tcPr marL="22825" marR="22825" marT="22825" marB="22825" anchor="ctr" horzOverflow="overflow">
                    <a:lnL w="12700">
                      <a:noFill/>
                      <a:miter lim="400000"/>
                    </a:lnL>
                    <a:lnR w="12700">
                      <a:noFill/>
                      <a:miter lim="400000"/>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lvl="0" algn="ctr" defTabSz="914400"/>
                      <a:r>
                        <a:rPr sz="1000" dirty="0">
                          <a:solidFill>
                            <a:srgbClr val="212830"/>
                          </a:solidFill>
                          <a:latin typeface="Lato" panose="020F0502020204030203" pitchFamily="34" charset="0"/>
                          <a:ea typeface="Lato" panose="020F0502020204030203" pitchFamily="34" charset="0"/>
                          <a:cs typeface="Lato" panose="020F0502020204030203" pitchFamily="34" charset="0"/>
                          <a:sym typeface="Roboto Light"/>
                        </a:rPr>
                        <a:t>Second Service</a:t>
                      </a:r>
                    </a:p>
                  </a:txBody>
                  <a:tcPr marL="22825" marR="22825" marT="22825" marB="22825" anchor="ctr" horzOverflow="overflow">
                    <a:lnL w="12700">
                      <a:noFill/>
                      <a:miter lim="400000"/>
                    </a:lnL>
                    <a:lnR w="12700">
                      <a:noFill/>
                      <a:miter lim="400000"/>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lvl="0" algn="ctr" defTabSz="914400"/>
                      <a:r>
                        <a:rPr sz="1000" dirty="0">
                          <a:solidFill>
                            <a:srgbClr val="212830"/>
                          </a:solidFill>
                          <a:latin typeface="Lato" panose="020F0502020204030203" pitchFamily="34" charset="0"/>
                          <a:ea typeface="Lato" panose="020F0502020204030203" pitchFamily="34" charset="0"/>
                          <a:cs typeface="Lato" panose="020F0502020204030203" pitchFamily="34" charset="0"/>
                          <a:sym typeface="Roboto Light"/>
                        </a:rPr>
                        <a:t>Second Service</a:t>
                      </a:r>
                    </a:p>
                  </a:txBody>
                  <a:tcPr marL="22825" marR="22825" marT="22825" marB="22825" anchor="ctr" horzOverflow="overflow">
                    <a:lnL w="12700">
                      <a:noFill/>
                      <a:miter lim="400000"/>
                    </a:lnL>
                    <a:lnR w="12700">
                      <a:noFill/>
                      <a:miter lim="400000"/>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507144">
                <a:tc>
                  <a:txBody>
                    <a:bodyPr/>
                    <a:lstStyle/>
                    <a:p>
                      <a:pPr lvl="0" algn="ctr" defTabSz="914400"/>
                      <a:r>
                        <a:rPr sz="1000" dirty="0">
                          <a:latin typeface="Lato" panose="020F0502020204030203" pitchFamily="34" charset="0"/>
                          <a:ea typeface="Lato" panose="020F0502020204030203" pitchFamily="34" charset="0"/>
                          <a:cs typeface="Lato" panose="020F0502020204030203" pitchFamily="34" charset="0"/>
                          <a:sym typeface="Roboto Light"/>
                        </a:rPr>
                        <a:t>-</a:t>
                      </a:r>
                    </a:p>
                  </a:txBody>
                  <a:tcPr marL="22825" marR="22825" marT="22825" marB="22825" anchor="ctr" horzOverflow="overflow">
                    <a:lnL w="12700">
                      <a:noFill/>
                      <a:miter lim="400000"/>
                    </a:lnL>
                    <a:lnR w="12700">
                      <a:noFill/>
                      <a:miter lim="400000"/>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lvl="0" algn="ctr" defTabSz="914400"/>
                      <a:r>
                        <a:rPr sz="1000">
                          <a:solidFill>
                            <a:srgbClr val="212830"/>
                          </a:solidFill>
                          <a:latin typeface="Lato" panose="020F0502020204030203" pitchFamily="34" charset="0"/>
                          <a:ea typeface="Lato" panose="020F0502020204030203" pitchFamily="34" charset="0"/>
                          <a:cs typeface="Lato" panose="020F0502020204030203" pitchFamily="34" charset="0"/>
                          <a:sym typeface="Roboto Light"/>
                        </a:rPr>
                        <a:t>-</a:t>
                      </a:r>
                    </a:p>
                  </a:txBody>
                  <a:tcPr marL="22825" marR="22825" marT="22825" marB="22825" anchor="ctr" horzOverflow="overflow">
                    <a:lnL w="12700">
                      <a:noFill/>
                      <a:miter lim="400000"/>
                    </a:lnL>
                    <a:lnR w="12700">
                      <a:noFill/>
                      <a:miter lim="400000"/>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lvl="0" algn="ctr" defTabSz="914400"/>
                      <a:r>
                        <a:rPr sz="1000">
                          <a:latin typeface="Lato" panose="020F0502020204030203" pitchFamily="34" charset="0"/>
                          <a:ea typeface="Lato" panose="020F0502020204030203" pitchFamily="34" charset="0"/>
                          <a:cs typeface="Lato" panose="020F0502020204030203" pitchFamily="34" charset="0"/>
                          <a:sym typeface="Roboto Light"/>
                        </a:rPr>
                        <a:t>Third Service</a:t>
                      </a:r>
                    </a:p>
                  </a:txBody>
                  <a:tcPr marL="22825" marR="22825" marT="22825" marB="22825" anchor="ctr" horzOverflow="overflow">
                    <a:lnL w="12700">
                      <a:noFill/>
                      <a:miter lim="400000"/>
                    </a:lnL>
                    <a:lnR w="12700">
                      <a:noFill/>
                      <a:miter lim="400000"/>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lvl="0" algn="ctr" defTabSz="914400"/>
                      <a:r>
                        <a:rPr sz="1000" dirty="0">
                          <a:latin typeface="Lato" panose="020F0502020204030203" pitchFamily="34" charset="0"/>
                          <a:ea typeface="Lato" panose="020F0502020204030203" pitchFamily="34" charset="0"/>
                          <a:cs typeface="Lato" panose="020F0502020204030203" pitchFamily="34" charset="0"/>
                          <a:sym typeface="Roboto Light"/>
                        </a:rPr>
                        <a:t>Third Service</a:t>
                      </a:r>
                    </a:p>
                  </a:txBody>
                  <a:tcPr marL="22825" marR="22825" marT="22825" marB="22825" anchor="ctr" horzOverflow="overflow">
                    <a:lnL w="12700">
                      <a:noFill/>
                      <a:miter lim="400000"/>
                    </a:lnL>
                    <a:lnR w="12700">
                      <a:noFill/>
                      <a:miter lim="400000"/>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lvl="0" algn="ctr" defTabSz="914400"/>
                      <a:r>
                        <a:rPr sz="1000" dirty="0">
                          <a:latin typeface="Lato" panose="020F0502020204030203" pitchFamily="34" charset="0"/>
                          <a:ea typeface="Lato" panose="020F0502020204030203" pitchFamily="34" charset="0"/>
                          <a:cs typeface="Lato" panose="020F0502020204030203" pitchFamily="34" charset="0"/>
                          <a:sym typeface="Roboto Light"/>
                        </a:rPr>
                        <a:t>Third Service</a:t>
                      </a:r>
                    </a:p>
                  </a:txBody>
                  <a:tcPr marL="22825" marR="22825" marT="22825" marB="22825" anchor="ctr" horzOverflow="overflow">
                    <a:lnL w="12700">
                      <a:noFill/>
                      <a:miter lim="400000"/>
                    </a:lnL>
                    <a:lnR w="12700">
                      <a:noFill/>
                      <a:miter lim="400000"/>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507144">
                <a:tc>
                  <a:txBody>
                    <a:bodyPr/>
                    <a:lstStyle/>
                    <a:p>
                      <a:pPr lvl="0" algn="ctr" defTabSz="914400"/>
                      <a:r>
                        <a:rPr sz="1000" dirty="0">
                          <a:latin typeface="Lato" panose="020F0502020204030203" pitchFamily="34" charset="0"/>
                          <a:ea typeface="Lato" panose="020F0502020204030203" pitchFamily="34" charset="0"/>
                          <a:cs typeface="Lato" panose="020F0502020204030203" pitchFamily="34" charset="0"/>
                          <a:sym typeface="Roboto Light"/>
                        </a:rPr>
                        <a:t>-</a:t>
                      </a:r>
                    </a:p>
                  </a:txBody>
                  <a:tcPr marL="22825" marR="22825" marT="22825" marB="22825" anchor="ctr" horzOverflow="overflow">
                    <a:lnL w="12700">
                      <a:noFill/>
                      <a:miter lim="400000"/>
                    </a:lnL>
                    <a:lnR w="12700">
                      <a:noFill/>
                      <a:miter lim="400000"/>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lvl="0" algn="ctr" defTabSz="914400"/>
                      <a:r>
                        <a:rPr sz="1000" dirty="0">
                          <a:solidFill>
                            <a:srgbClr val="212830"/>
                          </a:solidFill>
                          <a:latin typeface="Lato" panose="020F0502020204030203" pitchFamily="34" charset="0"/>
                          <a:ea typeface="Lato" panose="020F0502020204030203" pitchFamily="34" charset="0"/>
                          <a:cs typeface="Lato" panose="020F0502020204030203" pitchFamily="34" charset="0"/>
                          <a:sym typeface="Roboto Light"/>
                        </a:rPr>
                        <a:t>-</a:t>
                      </a:r>
                    </a:p>
                  </a:txBody>
                  <a:tcPr marL="22825" marR="22825" marT="22825" marB="22825" anchor="ctr" horzOverflow="overflow">
                    <a:lnL w="12700">
                      <a:noFill/>
                      <a:miter lim="400000"/>
                    </a:lnL>
                    <a:lnR w="12700">
                      <a:noFill/>
                      <a:miter lim="400000"/>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lvl="0" algn="ctr" defTabSz="914400"/>
                      <a:r>
                        <a:rPr sz="1000" dirty="0">
                          <a:latin typeface="Lato" panose="020F0502020204030203" pitchFamily="34" charset="0"/>
                          <a:ea typeface="Lato" panose="020F0502020204030203" pitchFamily="34" charset="0"/>
                          <a:cs typeface="Lato" panose="020F0502020204030203" pitchFamily="34" charset="0"/>
                          <a:sym typeface="Roboto Light"/>
                        </a:rPr>
                        <a:t>-</a:t>
                      </a:r>
                    </a:p>
                  </a:txBody>
                  <a:tcPr marL="22825" marR="22825" marT="22825" marB="22825" anchor="ctr" horzOverflow="overflow">
                    <a:lnL w="12700">
                      <a:noFill/>
                      <a:miter lim="400000"/>
                    </a:lnL>
                    <a:lnR w="12700">
                      <a:noFill/>
                      <a:miter lim="400000"/>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lvl="0" algn="ctr" defTabSz="914400"/>
                      <a:r>
                        <a:rPr sz="1000" dirty="0">
                          <a:latin typeface="Lato" panose="020F0502020204030203" pitchFamily="34" charset="0"/>
                          <a:ea typeface="Lato" panose="020F0502020204030203" pitchFamily="34" charset="0"/>
                          <a:cs typeface="Lato" panose="020F0502020204030203" pitchFamily="34" charset="0"/>
                          <a:sym typeface="Roboto Light"/>
                        </a:rPr>
                        <a:t>Fourth Service</a:t>
                      </a:r>
                    </a:p>
                  </a:txBody>
                  <a:tcPr marL="22825" marR="22825" marT="22825" marB="22825" anchor="ctr" horzOverflow="overflow">
                    <a:lnL w="12700">
                      <a:noFill/>
                      <a:miter lim="400000"/>
                    </a:lnL>
                    <a:lnR w="12700">
                      <a:noFill/>
                      <a:miter lim="400000"/>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lvl="0" algn="ctr" defTabSz="914400"/>
                      <a:r>
                        <a:rPr sz="1000" dirty="0">
                          <a:latin typeface="Lato" panose="020F0502020204030203" pitchFamily="34" charset="0"/>
                          <a:ea typeface="Lato" panose="020F0502020204030203" pitchFamily="34" charset="0"/>
                          <a:cs typeface="Lato" panose="020F0502020204030203" pitchFamily="34" charset="0"/>
                          <a:sym typeface="Roboto Light"/>
                        </a:rPr>
                        <a:t>Fourth Service</a:t>
                      </a:r>
                    </a:p>
                  </a:txBody>
                  <a:tcPr marL="22825" marR="22825" marT="22825" marB="22825" anchor="ctr" horzOverflow="overflow">
                    <a:lnL w="12700">
                      <a:noFill/>
                      <a:miter lim="400000"/>
                    </a:lnL>
                    <a:lnR w="12700">
                      <a:noFill/>
                      <a:miter lim="400000"/>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507144">
                <a:tc>
                  <a:txBody>
                    <a:bodyPr/>
                    <a:lstStyle/>
                    <a:p>
                      <a:pPr lvl="0" algn="ctr" defTabSz="914400"/>
                      <a:r>
                        <a:rPr sz="1000" dirty="0">
                          <a:latin typeface="Lato" panose="020F0502020204030203" pitchFamily="34" charset="0"/>
                          <a:ea typeface="Lato" panose="020F0502020204030203" pitchFamily="34" charset="0"/>
                          <a:cs typeface="Lato" panose="020F0502020204030203" pitchFamily="34" charset="0"/>
                          <a:sym typeface="Roboto Light"/>
                        </a:rPr>
                        <a:t>-</a:t>
                      </a:r>
                    </a:p>
                  </a:txBody>
                  <a:tcPr marL="22825" marR="22825" marT="22825" marB="22825" anchor="ctr" horzOverflow="overflow">
                    <a:lnL w="12700">
                      <a:noFill/>
                      <a:miter lim="400000"/>
                    </a:lnL>
                    <a:lnR w="12700">
                      <a:noFill/>
                      <a:miter lim="400000"/>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lvl="0" algn="ctr" defTabSz="914400"/>
                      <a:r>
                        <a:rPr sz="1000">
                          <a:solidFill>
                            <a:srgbClr val="212830"/>
                          </a:solidFill>
                          <a:latin typeface="Lato" panose="020F0502020204030203" pitchFamily="34" charset="0"/>
                          <a:ea typeface="Lato" panose="020F0502020204030203" pitchFamily="34" charset="0"/>
                          <a:cs typeface="Lato" panose="020F0502020204030203" pitchFamily="34" charset="0"/>
                          <a:sym typeface="Roboto Light"/>
                        </a:rPr>
                        <a:t>-</a:t>
                      </a:r>
                    </a:p>
                  </a:txBody>
                  <a:tcPr marL="22825" marR="22825" marT="22825" marB="22825" anchor="ctr" horzOverflow="overflow">
                    <a:lnL w="12700">
                      <a:noFill/>
                      <a:miter lim="400000"/>
                    </a:lnL>
                    <a:lnR w="12700">
                      <a:noFill/>
                      <a:miter lim="400000"/>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lvl="0" algn="ctr" defTabSz="914400"/>
                      <a:r>
                        <a:rPr sz="1000">
                          <a:latin typeface="Lato" panose="020F0502020204030203" pitchFamily="34" charset="0"/>
                          <a:ea typeface="Lato" panose="020F0502020204030203" pitchFamily="34" charset="0"/>
                          <a:cs typeface="Lato" panose="020F0502020204030203" pitchFamily="34" charset="0"/>
                          <a:sym typeface="Roboto Light"/>
                        </a:rPr>
                        <a:t>-</a:t>
                      </a:r>
                    </a:p>
                  </a:txBody>
                  <a:tcPr marL="22825" marR="22825" marT="22825" marB="22825" anchor="ctr" horzOverflow="overflow">
                    <a:lnL w="12700">
                      <a:noFill/>
                      <a:miter lim="400000"/>
                    </a:lnL>
                    <a:lnR w="12700">
                      <a:noFill/>
                      <a:miter lim="400000"/>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lvl="0" algn="ctr" defTabSz="914400"/>
                      <a:r>
                        <a:rPr sz="1000" dirty="0">
                          <a:latin typeface="Lato" panose="020F0502020204030203" pitchFamily="34" charset="0"/>
                          <a:ea typeface="Lato" panose="020F0502020204030203" pitchFamily="34" charset="0"/>
                          <a:cs typeface="Lato" panose="020F0502020204030203" pitchFamily="34" charset="0"/>
                          <a:sym typeface="Roboto Light"/>
                        </a:rPr>
                        <a:t>Fifth Service</a:t>
                      </a:r>
                    </a:p>
                  </a:txBody>
                  <a:tcPr marL="22825" marR="22825" marT="22825" marB="22825" anchor="ctr" horzOverflow="overflow">
                    <a:lnL w="12700">
                      <a:noFill/>
                      <a:miter lim="400000"/>
                    </a:lnL>
                    <a:lnR w="12700">
                      <a:noFill/>
                      <a:miter lim="400000"/>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lvl="0" algn="ctr" defTabSz="914400"/>
                      <a:r>
                        <a:rPr sz="1000" dirty="0">
                          <a:latin typeface="Lato" panose="020F0502020204030203" pitchFamily="34" charset="0"/>
                          <a:ea typeface="Lato" panose="020F0502020204030203" pitchFamily="34" charset="0"/>
                          <a:cs typeface="Lato" panose="020F0502020204030203" pitchFamily="34" charset="0"/>
                          <a:sym typeface="Roboto Light"/>
                        </a:rPr>
                        <a:t>Fifth Service</a:t>
                      </a:r>
                    </a:p>
                  </a:txBody>
                  <a:tcPr marL="22825" marR="22825" marT="22825" marB="22825" anchor="ctr" horzOverflow="overflow">
                    <a:lnL w="12700">
                      <a:noFill/>
                      <a:miter lim="400000"/>
                    </a:lnL>
                    <a:lnR w="12700">
                      <a:noFill/>
                      <a:miter lim="400000"/>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507144">
                <a:tc>
                  <a:txBody>
                    <a:bodyPr/>
                    <a:lstStyle/>
                    <a:p>
                      <a:pPr lvl="0" algn="ctr" defTabSz="914400"/>
                      <a:r>
                        <a:rPr sz="1000" dirty="0">
                          <a:latin typeface="Lato" panose="020F0502020204030203" pitchFamily="34" charset="0"/>
                          <a:ea typeface="Lato" panose="020F0502020204030203" pitchFamily="34" charset="0"/>
                          <a:cs typeface="Lato" panose="020F0502020204030203" pitchFamily="34" charset="0"/>
                          <a:sym typeface="Roboto Light"/>
                        </a:rPr>
                        <a:t>-</a:t>
                      </a:r>
                    </a:p>
                  </a:txBody>
                  <a:tcPr marL="22825" marR="22825" marT="22825" marB="22825" anchor="ctr" horzOverflow="overflow">
                    <a:lnL w="12700">
                      <a:noFill/>
                      <a:miter lim="400000"/>
                    </a:lnL>
                    <a:lnR w="12700">
                      <a:noFill/>
                      <a:miter lim="400000"/>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lvl="0" algn="ctr" defTabSz="914400"/>
                      <a:r>
                        <a:rPr sz="1000">
                          <a:solidFill>
                            <a:srgbClr val="212830"/>
                          </a:solidFill>
                          <a:latin typeface="Lato" panose="020F0502020204030203" pitchFamily="34" charset="0"/>
                          <a:ea typeface="Lato" panose="020F0502020204030203" pitchFamily="34" charset="0"/>
                          <a:cs typeface="Lato" panose="020F0502020204030203" pitchFamily="34" charset="0"/>
                          <a:sym typeface="Roboto Light"/>
                        </a:rPr>
                        <a:t>-</a:t>
                      </a:r>
                    </a:p>
                  </a:txBody>
                  <a:tcPr marL="22825" marR="22825" marT="22825" marB="22825" anchor="ctr" horzOverflow="overflow">
                    <a:lnL w="12700">
                      <a:noFill/>
                      <a:miter lim="400000"/>
                    </a:lnL>
                    <a:lnR w="12700">
                      <a:noFill/>
                      <a:miter lim="400000"/>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lvl="0" algn="ctr" defTabSz="914400"/>
                      <a:r>
                        <a:rPr sz="1000">
                          <a:latin typeface="Lato" panose="020F0502020204030203" pitchFamily="34" charset="0"/>
                          <a:ea typeface="Lato" panose="020F0502020204030203" pitchFamily="34" charset="0"/>
                          <a:cs typeface="Lato" panose="020F0502020204030203" pitchFamily="34" charset="0"/>
                          <a:sym typeface="Roboto Light"/>
                        </a:rPr>
                        <a:t>-</a:t>
                      </a:r>
                    </a:p>
                  </a:txBody>
                  <a:tcPr marL="22825" marR="22825" marT="22825" marB="22825" anchor="ctr" horzOverflow="overflow">
                    <a:lnL w="12700">
                      <a:noFill/>
                      <a:miter lim="400000"/>
                    </a:lnL>
                    <a:lnR w="12700">
                      <a:noFill/>
                      <a:miter lim="400000"/>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lvl="0" algn="ctr" defTabSz="914400"/>
                      <a:r>
                        <a:rPr sz="1000">
                          <a:latin typeface="Lato" panose="020F0502020204030203" pitchFamily="34" charset="0"/>
                          <a:ea typeface="Lato" panose="020F0502020204030203" pitchFamily="34" charset="0"/>
                          <a:cs typeface="Lato" panose="020F0502020204030203" pitchFamily="34" charset="0"/>
                          <a:sym typeface="Roboto Light"/>
                        </a:rPr>
                        <a:t>-</a:t>
                      </a:r>
                    </a:p>
                  </a:txBody>
                  <a:tcPr marL="22825" marR="22825" marT="22825" marB="22825" anchor="ctr" horzOverflow="overflow">
                    <a:lnL w="12700">
                      <a:noFill/>
                      <a:miter lim="400000"/>
                    </a:lnL>
                    <a:lnR w="12700">
                      <a:noFill/>
                      <a:miter lim="400000"/>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lvl="0" algn="ctr" defTabSz="914400"/>
                      <a:r>
                        <a:rPr sz="1000" dirty="0">
                          <a:latin typeface="Lato" panose="020F0502020204030203" pitchFamily="34" charset="0"/>
                          <a:ea typeface="Lato" panose="020F0502020204030203" pitchFamily="34" charset="0"/>
                          <a:cs typeface="Lato" panose="020F0502020204030203" pitchFamily="34" charset="0"/>
                          <a:sym typeface="Roboto Light"/>
                        </a:rPr>
                        <a:t>Sixth Service</a:t>
                      </a:r>
                    </a:p>
                  </a:txBody>
                  <a:tcPr marL="22825" marR="22825" marT="22825" marB="22825" anchor="ctr" horzOverflow="overflow">
                    <a:lnL w="12700">
                      <a:noFill/>
                      <a:miter lim="400000"/>
                    </a:lnL>
                    <a:lnR w="12700">
                      <a:noFill/>
                      <a:miter lim="400000"/>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507144">
                <a:tc>
                  <a:txBody>
                    <a:bodyPr/>
                    <a:lstStyle/>
                    <a:p>
                      <a:pPr lvl="0" algn="ctr" defTabSz="914400"/>
                      <a:r>
                        <a:rPr sz="1000" dirty="0">
                          <a:latin typeface="Lato" panose="020F0502020204030203" pitchFamily="34" charset="0"/>
                          <a:ea typeface="Lato" panose="020F0502020204030203" pitchFamily="34" charset="0"/>
                          <a:cs typeface="Lato" panose="020F0502020204030203" pitchFamily="34" charset="0"/>
                          <a:sym typeface="Roboto Light"/>
                        </a:rPr>
                        <a:t>-</a:t>
                      </a:r>
                    </a:p>
                  </a:txBody>
                  <a:tcPr marL="22825" marR="22825" marT="22825" marB="22825" anchor="ctr" horzOverflow="overflow">
                    <a:lnL w="12700">
                      <a:noFill/>
                      <a:miter lim="400000"/>
                    </a:lnL>
                    <a:lnR w="12700">
                      <a:noFill/>
                      <a:miter lim="400000"/>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lvl="0" algn="ctr" defTabSz="914400"/>
                      <a:r>
                        <a:rPr sz="1000">
                          <a:solidFill>
                            <a:srgbClr val="212830"/>
                          </a:solidFill>
                          <a:latin typeface="Lato" panose="020F0502020204030203" pitchFamily="34" charset="0"/>
                          <a:ea typeface="Lato" panose="020F0502020204030203" pitchFamily="34" charset="0"/>
                          <a:cs typeface="Lato" panose="020F0502020204030203" pitchFamily="34" charset="0"/>
                          <a:sym typeface="Roboto Light"/>
                        </a:rPr>
                        <a:t>-</a:t>
                      </a:r>
                    </a:p>
                  </a:txBody>
                  <a:tcPr marL="22825" marR="22825" marT="22825" marB="22825" anchor="ctr" horzOverflow="overflow">
                    <a:lnL w="12700">
                      <a:noFill/>
                      <a:miter lim="400000"/>
                    </a:lnL>
                    <a:lnR w="12700">
                      <a:noFill/>
                      <a:miter lim="400000"/>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lvl="0" algn="ctr" defTabSz="914400"/>
                      <a:r>
                        <a:rPr sz="1000" dirty="0">
                          <a:latin typeface="Lato" panose="020F0502020204030203" pitchFamily="34" charset="0"/>
                          <a:ea typeface="Lato" panose="020F0502020204030203" pitchFamily="34" charset="0"/>
                          <a:cs typeface="Lato" panose="020F0502020204030203" pitchFamily="34" charset="0"/>
                          <a:sym typeface="Roboto Light"/>
                        </a:rPr>
                        <a:t>-</a:t>
                      </a:r>
                    </a:p>
                  </a:txBody>
                  <a:tcPr marL="22825" marR="22825" marT="22825" marB="22825" anchor="ctr" horzOverflow="overflow">
                    <a:lnL w="12700">
                      <a:noFill/>
                      <a:miter lim="400000"/>
                    </a:lnL>
                    <a:lnR w="12700">
                      <a:noFill/>
                      <a:miter lim="400000"/>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lvl="0" algn="ctr" defTabSz="914400"/>
                      <a:r>
                        <a:rPr sz="1000">
                          <a:latin typeface="Lato" panose="020F0502020204030203" pitchFamily="34" charset="0"/>
                          <a:ea typeface="Lato" panose="020F0502020204030203" pitchFamily="34" charset="0"/>
                          <a:cs typeface="Lato" panose="020F0502020204030203" pitchFamily="34" charset="0"/>
                          <a:sym typeface="Roboto Light"/>
                        </a:rPr>
                        <a:t>-</a:t>
                      </a:r>
                    </a:p>
                  </a:txBody>
                  <a:tcPr marL="22825" marR="22825" marT="22825" marB="22825" anchor="ctr" horzOverflow="overflow">
                    <a:lnL w="12700">
                      <a:noFill/>
                      <a:miter lim="400000"/>
                    </a:lnL>
                    <a:lnR w="12700">
                      <a:noFill/>
                      <a:miter lim="400000"/>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lvl="0" algn="ctr" defTabSz="914400"/>
                      <a:r>
                        <a:rPr sz="1000" dirty="0">
                          <a:latin typeface="Lato" panose="020F0502020204030203" pitchFamily="34" charset="0"/>
                          <a:ea typeface="Lato" panose="020F0502020204030203" pitchFamily="34" charset="0"/>
                          <a:cs typeface="Lato" panose="020F0502020204030203" pitchFamily="34" charset="0"/>
                          <a:sym typeface="Roboto Light"/>
                        </a:rPr>
                        <a:t>Seventh Service</a:t>
                      </a:r>
                    </a:p>
                  </a:txBody>
                  <a:tcPr marL="22825" marR="22825" marT="22825" marB="22825" anchor="ctr" horzOverflow="overflow">
                    <a:lnL w="12700">
                      <a:noFill/>
                      <a:miter lim="400000"/>
                    </a:lnL>
                    <a:lnR w="12700">
                      <a:noFill/>
                      <a:miter lim="400000"/>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7"/>
                  </a:ext>
                </a:extLst>
              </a:tr>
              <a:tr h="507144">
                <a:tc>
                  <a:txBody>
                    <a:bodyPr/>
                    <a:lstStyle/>
                    <a:p>
                      <a:pPr lvl="0" algn="ctr" defTabSz="914400"/>
                      <a:r>
                        <a:rPr sz="1600" b="0" i="0" dirty="0">
                          <a:solidFill>
                            <a:srgbClr val="262626"/>
                          </a:solidFill>
                          <a:latin typeface="Lato" panose="020F0502020204030203" pitchFamily="34" charset="0"/>
                          <a:ea typeface="Lato" panose="020F0502020204030203" pitchFamily="34" charset="0"/>
                          <a:cs typeface="Lato" panose="020F0502020204030203" pitchFamily="34" charset="0"/>
                          <a:sym typeface="Roboto Bold"/>
                        </a:rPr>
                        <a:t>$15</a:t>
                      </a:r>
                    </a:p>
                  </a:txBody>
                  <a:tcPr marL="22825" marR="22825" marT="22825" marB="22825" anchor="ctr" horzOverflow="overflow">
                    <a:lnL w="25400">
                      <a:noFill/>
                      <a:miter lim="400000"/>
                    </a:lnL>
                    <a:lnR w="12700">
                      <a:noFill/>
                      <a:miter lim="400000"/>
                    </a:lnR>
                    <a:lnT w="12700" cap="flat" cmpd="sng" algn="ctr">
                      <a:solidFill>
                        <a:schemeClr val="bg1"/>
                      </a:solidFill>
                      <a:prstDash val="solid"/>
                      <a:round/>
                      <a:headEnd type="none" w="med" len="med"/>
                      <a:tailEnd type="none" w="med" len="med"/>
                    </a:lnT>
                    <a:lnB w="25400">
                      <a:noFill/>
                      <a:miter lim="400000"/>
                    </a:lnB>
                    <a:lnTlToBr w="12700" cmpd="sng">
                      <a:noFill/>
                      <a:prstDash val="solid"/>
                    </a:lnTlToBr>
                    <a:lnBlToTr w="12700" cmpd="sng">
                      <a:noFill/>
                      <a:prstDash val="solid"/>
                    </a:lnBlToTr>
                    <a:noFill/>
                  </a:tcPr>
                </a:tc>
                <a:tc>
                  <a:txBody>
                    <a:bodyPr/>
                    <a:lstStyle/>
                    <a:p>
                      <a:pPr lvl="0" algn="ctr" defTabSz="914400"/>
                      <a:r>
                        <a:rPr sz="1600" b="0" i="0" dirty="0">
                          <a:solidFill>
                            <a:srgbClr val="262626"/>
                          </a:solidFill>
                          <a:latin typeface="Lato" panose="020F0502020204030203" pitchFamily="34" charset="0"/>
                          <a:ea typeface="Lato" panose="020F0502020204030203" pitchFamily="34" charset="0"/>
                          <a:cs typeface="Lato" panose="020F0502020204030203" pitchFamily="34" charset="0"/>
                          <a:sym typeface="Roboto Bold"/>
                        </a:rPr>
                        <a:t>$29</a:t>
                      </a:r>
                    </a:p>
                  </a:txBody>
                  <a:tcPr marL="22825" marR="22825" marT="22825" marB="22825" anchor="ctr" horzOverflow="overflow">
                    <a:lnL w="12700">
                      <a:noFill/>
                      <a:miter lim="400000"/>
                    </a:lnL>
                    <a:lnR w="12700">
                      <a:noFill/>
                      <a:miter lim="400000"/>
                    </a:lnR>
                    <a:lnT w="12700" cap="flat" cmpd="sng" algn="ctr">
                      <a:solidFill>
                        <a:schemeClr val="bg1"/>
                      </a:solidFill>
                      <a:prstDash val="solid"/>
                      <a:round/>
                      <a:headEnd type="none" w="med" len="med"/>
                      <a:tailEnd type="none" w="med" len="med"/>
                    </a:lnT>
                    <a:lnB w="25400">
                      <a:noFill/>
                      <a:miter lim="400000"/>
                    </a:lnB>
                    <a:lnTlToBr w="12700" cmpd="sng">
                      <a:noFill/>
                      <a:prstDash val="solid"/>
                    </a:lnTlToBr>
                    <a:lnBlToTr w="12700" cmpd="sng">
                      <a:noFill/>
                      <a:prstDash val="solid"/>
                    </a:lnBlToTr>
                    <a:noFill/>
                  </a:tcPr>
                </a:tc>
                <a:tc>
                  <a:txBody>
                    <a:bodyPr/>
                    <a:lstStyle/>
                    <a:p>
                      <a:pPr lvl="0" algn="ctr" defTabSz="914400"/>
                      <a:r>
                        <a:rPr sz="1600" b="0" i="0" dirty="0">
                          <a:solidFill>
                            <a:srgbClr val="262626"/>
                          </a:solidFill>
                          <a:latin typeface="Lato" panose="020F0502020204030203" pitchFamily="34" charset="0"/>
                          <a:ea typeface="Lato" panose="020F0502020204030203" pitchFamily="34" charset="0"/>
                          <a:cs typeface="Lato" panose="020F0502020204030203" pitchFamily="34" charset="0"/>
                          <a:sym typeface="Roboto Bold"/>
                        </a:rPr>
                        <a:t>$39</a:t>
                      </a:r>
                    </a:p>
                  </a:txBody>
                  <a:tcPr marL="22825" marR="22825" marT="22825" marB="22825" anchor="ctr" horzOverflow="overflow">
                    <a:lnL w="12700">
                      <a:noFill/>
                      <a:miter lim="400000"/>
                    </a:lnL>
                    <a:lnR w="12700">
                      <a:noFill/>
                      <a:miter lim="400000"/>
                    </a:lnR>
                    <a:lnT w="12700" cap="flat" cmpd="sng" algn="ctr">
                      <a:solidFill>
                        <a:schemeClr val="bg1"/>
                      </a:solidFill>
                      <a:prstDash val="solid"/>
                      <a:round/>
                      <a:headEnd type="none" w="med" len="med"/>
                      <a:tailEnd type="none" w="med" len="med"/>
                    </a:lnT>
                    <a:lnB w="25400">
                      <a:noFill/>
                      <a:miter lim="400000"/>
                    </a:lnB>
                    <a:lnTlToBr w="12700" cmpd="sng">
                      <a:noFill/>
                      <a:prstDash val="solid"/>
                    </a:lnTlToBr>
                    <a:lnBlToTr w="12700" cmpd="sng">
                      <a:noFill/>
                      <a:prstDash val="solid"/>
                    </a:lnBlToTr>
                    <a:noFill/>
                  </a:tcPr>
                </a:tc>
                <a:tc>
                  <a:txBody>
                    <a:bodyPr/>
                    <a:lstStyle/>
                    <a:p>
                      <a:pPr lvl="0" algn="ctr" defTabSz="914400"/>
                      <a:r>
                        <a:rPr sz="1600" b="0" i="0" dirty="0">
                          <a:solidFill>
                            <a:srgbClr val="262626"/>
                          </a:solidFill>
                          <a:latin typeface="Lato" panose="020F0502020204030203" pitchFamily="34" charset="0"/>
                          <a:ea typeface="Lato" panose="020F0502020204030203" pitchFamily="34" charset="0"/>
                          <a:cs typeface="Lato" panose="020F0502020204030203" pitchFamily="34" charset="0"/>
                          <a:sym typeface="Roboto Bold"/>
                        </a:rPr>
                        <a:t>$49</a:t>
                      </a:r>
                    </a:p>
                  </a:txBody>
                  <a:tcPr marL="22825" marR="22825" marT="22825" marB="22825" anchor="ctr" horzOverflow="overflow">
                    <a:lnL w="12700">
                      <a:noFill/>
                      <a:miter lim="400000"/>
                    </a:lnL>
                    <a:lnR w="12700">
                      <a:noFill/>
                      <a:miter lim="400000"/>
                    </a:lnR>
                    <a:lnT w="12700" cap="flat" cmpd="sng" algn="ctr">
                      <a:solidFill>
                        <a:schemeClr val="bg1"/>
                      </a:solidFill>
                      <a:prstDash val="solid"/>
                      <a:round/>
                      <a:headEnd type="none" w="med" len="med"/>
                      <a:tailEnd type="none" w="med" len="med"/>
                    </a:lnT>
                    <a:lnB w="25400">
                      <a:noFill/>
                      <a:miter lim="400000"/>
                    </a:lnB>
                    <a:lnTlToBr w="12700" cmpd="sng">
                      <a:noFill/>
                      <a:prstDash val="solid"/>
                    </a:lnTlToBr>
                    <a:lnBlToTr w="12700" cmpd="sng">
                      <a:noFill/>
                      <a:prstDash val="solid"/>
                    </a:lnBlToTr>
                    <a:noFill/>
                  </a:tcPr>
                </a:tc>
                <a:tc>
                  <a:txBody>
                    <a:bodyPr/>
                    <a:lstStyle/>
                    <a:p>
                      <a:pPr lvl="0" algn="ctr" defTabSz="914400"/>
                      <a:r>
                        <a:rPr sz="1600" b="0" i="0" dirty="0">
                          <a:solidFill>
                            <a:srgbClr val="262626"/>
                          </a:solidFill>
                          <a:latin typeface="Lato" panose="020F0502020204030203" pitchFamily="34" charset="0"/>
                          <a:ea typeface="Lato" panose="020F0502020204030203" pitchFamily="34" charset="0"/>
                          <a:cs typeface="Lato" panose="020F0502020204030203" pitchFamily="34" charset="0"/>
                          <a:sym typeface="Roboto Bold"/>
                        </a:rPr>
                        <a:t>$199</a:t>
                      </a:r>
                    </a:p>
                  </a:txBody>
                  <a:tcPr marL="22825" marR="22825" marT="22825" marB="22825" anchor="ctr" horzOverflow="overflow">
                    <a:lnL w="12700">
                      <a:noFill/>
                      <a:miter lim="400000"/>
                    </a:lnL>
                    <a:lnR w="25400">
                      <a:noFill/>
                      <a:miter lim="400000"/>
                    </a:lnR>
                    <a:lnT w="12700" cap="flat" cmpd="sng" algn="ctr">
                      <a:solidFill>
                        <a:schemeClr val="bg1"/>
                      </a:solidFill>
                      <a:prstDash val="solid"/>
                      <a:round/>
                      <a:headEnd type="none" w="med" len="med"/>
                      <a:tailEnd type="none" w="med" len="med"/>
                    </a:lnT>
                    <a:lnB w="25400">
                      <a:noFill/>
                      <a:miter lim="400000"/>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bl>
          </a:graphicData>
        </a:graphic>
      </p:graphicFrame>
      <p:sp>
        <p:nvSpPr>
          <p:cNvPr id="4" name="Subtitle 2"/>
          <p:cNvSpPr txBox="1"/>
          <p:nvPr/>
        </p:nvSpPr>
        <p:spPr>
          <a:xfrm>
            <a:off x="604758" y="1477624"/>
            <a:ext cx="1582857" cy="5161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3600" dirty="0">
                <a:solidFill>
                  <a:schemeClr val="tx1">
                    <a:lumMod val="95000"/>
                    <a:lumOff val="5000"/>
                  </a:schemeClr>
                </a:solidFill>
                <a:latin typeface="Playfair Display" panose="00000500000000000000" pitchFamily="50" charset="0"/>
                <a:ea typeface="Lato" panose="020F0502020204030203" pitchFamily="34" charset="0"/>
                <a:cs typeface="Lato" panose="020F0502020204030203" pitchFamily="34" charset="0"/>
              </a:rPr>
              <a:t>Prices</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486255"/>
        </a:solidFill>
        <a:effectLst/>
      </p:bgPr>
    </p:bg>
    <p:spTree>
      <p:nvGrpSpPr>
        <p:cNvPr id="1" name=""/>
        <p:cNvGrpSpPr/>
        <p:nvPr/>
      </p:nvGrpSpPr>
      <p:grpSpPr>
        <a:xfrm>
          <a:off x="0" y="0"/>
          <a:ext cx="0" cy="0"/>
          <a:chOff x="0" y="0"/>
          <a:chExt cx="0" cy="0"/>
        </a:xfrm>
      </p:grpSpPr>
      <p:sp>
        <p:nvSpPr>
          <p:cNvPr id="3" name="Rectangle 2"/>
          <p:cNvSpPr/>
          <p:nvPr/>
        </p:nvSpPr>
        <p:spPr>
          <a:xfrm>
            <a:off x="5037138" y="1368425"/>
            <a:ext cx="7154862" cy="41211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Subtitle 2"/>
          <p:cNvSpPr txBox="1"/>
          <p:nvPr/>
        </p:nvSpPr>
        <p:spPr>
          <a:xfrm>
            <a:off x="5542428" y="2348428"/>
            <a:ext cx="1773454" cy="5161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3600" dirty="0">
                <a:solidFill>
                  <a:schemeClr val="tx1">
                    <a:lumMod val="95000"/>
                    <a:lumOff val="5000"/>
                  </a:schemeClr>
                </a:solidFill>
                <a:latin typeface="Playfair Display" panose="00000500000000000000" pitchFamily="50" charset="0"/>
                <a:ea typeface="Lato" panose="020F0502020204030203" pitchFamily="34" charset="0"/>
                <a:cs typeface="Lato" panose="020F0502020204030203" pitchFamily="34" charset="0"/>
              </a:rPr>
              <a:t>Process</a:t>
            </a:r>
          </a:p>
        </p:txBody>
      </p:sp>
      <p:sp>
        <p:nvSpPr>
          <p:cNvPr id="14" name="Rectangle 13"/>
          <p:cNvSpPr/>
          <p:nvPr/>
        </p:nvSpPr>
        <p:spPr>
          <a:xfrm>
            <a:off x="10076568" y="3429000"/>
            <a:ext cx="812800" cy="812800"/>
          </a:xfrm>
          <a:prstGeom prst="rect">
            <a:avLst/>
          </a:prstGeom>
          <a:solidFill>
            <a:srgbClr val="4862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5" name="Shape 4674"/>
          <p:cNvSpPr/>
          <p:nvPr/>
        </p:nvSpPr>
        <p:spPr>
          <a:xfrm>
            <a:off x="10330402" y="3686323"/>
            <a:ext cx="305131" cy="298153"/>
          </a:xfrm>
          <a:custGeom>
            <a:avLst/>
            <a:gdLst/>
            <a:ahLst/>
            <a:cxnLst/>
            <a:rect l="0" t="0" r="0" b="0"/>
            <a:pathLst>
              <a:path w="120000" h="120000" extrusionOk="0">
                <a:moveTo>
                  <a:pt x="22334" y="105460"/>
                </a:moveTo>
                <a:lnTo>
                  <a:pt x="22334" y="105460"/>
                </a:lnTo>
                <a:cubicBezTo>
                  <a:pt x="22334" y="114184"/>
                  <a:pt x="30662" y="119806"/>
                  <a:pt x="39179" y="119806"/>
                </a:cubicBezTo>
                <a:cubicBezTo>
                  <a:pt x="47507" y="119806"/>
                  <a:pt x="52996" y="114184"/>
                  <a:pt x="52996" y="105460"/>
                </a:cubicBezTo>
                <a:cubicBezTo>
                  <a:pt x="52996" y="96930"/>
                  <a:pt x="47507" y="91308"/>
                  <a:pt x="39179" y="91308"/>
                </a:cubicBezTo>
                <a:cubicBezTo>
                  <a:pt x="30662" y="91308"/>
                  <a:pt x="22334" y="96930"/>
                  <a:pt x="22334" y="105460"/>
                </a:cubicBezTo>
                <a:close/>
                <a:moveTo>
                  <a:pt x="39179" y="96930"/>
                </a:moveTo>
                <a:lnTo>
                  <a:pt x="39179" y="96930"/>
                </a:lnTo>
                <a:cubicBezTo>
                  <a:pt x="41829" y="96930"/>
                  <a:pt x="44668" y="102746"/>
                  <a:pt x="44668" y="105460"/>
                </a:cubicBezTo>
                <a:cubicBezTo>
                  <a:pt x="44668" y="108368"/>
                  <a:pt x="41829" y="114184"/>
                  <a:pt x="39179" y="114184"/>
                </a:cubicBezTo>
                <a:cubicBezTo>
                  <a:pt x="33501" y="114184"/>
                  <a:pt x="30662" y="108368"/>
                  <a:pt x="30662" y="105460"/>
                </a:cubicBezTo>
                <a:cubicBezTo>
                  <a:pt x="30662" y="102746"/>
                  <a:pt x="33501" y="96930"/>
                  <a:pt x="39179" y="96930"/>
                </a:cubicBezTo>
                <a:close/>
                <a:moveTo>
                  <a:pt x="30662" y="82778"/>
                </a:moveTo>
                <a:lnTo>
                  <a:pt x="30662" y="82778"/>
                </a:lnTo>
                <a:cubicBezTo>
                  <a:pt x="28012" y="82778"/>
                  <a:pt x="22334" y="79870"/>
                  <a:pt x="22334" y="74054"/>
                </a:cubicBezTo>
                <a:cubicBezTo>
                  <a:pt x="108832" y="68432"/>
                  <a:pt x="108832" y="68432"/>
                  <a:pt x="108832" y="68432"/>
                </a:cubicBezTo>
                <a:cubicBezTo>
                  <a:pt x="108832" y="68432"/>
                  <a:pt x="119810" y="19967"/>
                  <a:pt x="119810" y="17059"/>
                </a:cubicBezTo>
                <a:lnTo>
                  <a:pt x="117160" y="14151"/>
                </a:lnTo>
                <a:cubicBezTo>
                  <a:pt x="22334" y="14151"/>
                  <a:pt x="22334" y="14151"/>
                  <a:pt x="22334" y="14151"/>
                </a:cubicBezTo>
                <a:cubicBezTo>
                  <a:pt x="22334" y="5621"/>
                  <a:pt x="22334" y="5621"/>
                  <a:pt x="22334" y="5621"/>
                </a:cubicBezTo>
                <a:cubicBezTo>
                  <a:pt x="28012" y="5621"/>
                  <a:pt x="28012" y="5621"/>
                  <a:pt x="28012" y="5621"/>
                </a:cubicBezTo>
                <a:cubicBezTo>
                  <a:pt x="28012" y="5621"/>
                  <a:pt x="30662" y="5621"/>
                  <a:pt x="30662" y="2714"/>
                </a:cubicBezTo>
                <a:cubicBezTo>
                  <a:pt x="30662" y="0"/>
                  <a:pt x="28012" y="0"/>
                  <a:pt x="28012" y="0"/>
                </a:cubicBezTo>
                <a:cubicBezTo>
                  <a:pt x="5678" y="0"/>
                  <a:pt x="5678" y="0"/>
                  <a:pt x="5678" y="0"/>
                </a:cubicBezTo>
                <a:cubicBezTo>
                  <a:pt x="2839" y="0"/>
                  <a:pt x="0" y="0"/>
                  <a:pt x="0" y="2714"/>
                </a:cubicBezTo>
                <a:cubicBezTo>
                  <a:pt x="0" y="5621"/>
                  <a:pt x="2839" y="5621"/>
                  <a:pt x="5678" y="5621"/>
                </a:cubicBezTo>
                <a:cubicBezTo>
                  <a:pt x="16845" y="5621"/>
                  <a:pt x="16845" y="5621"/>
                  <a:pt x="16845" y="5621"/>
                </a:cubicBezTo>
                <a:cubicBezTo>
                  <a:pt x="16845" y="74054"/>
                  <a:pt x="16845" y="74054"/>
                  <a:pt x="16845" y="74054"/>
                </a:cubicBezTo>
                <a:cubicBezTo>
                  <a:pt x="16845" y="82778"/>
                  <a:pt x="22334" y="91308"/>
                  <a:pt x="30662" y="91308"/>
                </a:cubicBezTo>
                <a:cubicBezTo>
                  <a:pt x="39179" y="91308"/>
                  <a:pt x="39179" y="91308"/>
                  <a:pt x="39179" y="91308"/>
                </a:cubicBezTo>
                <a:cubicBezTo>
                  <a:pt x="83659" y="91308"/>
                  <a:pt x="83659" y="91308"/>
                  <a:pt x="83659" y="91308"/>
                </a:cubicBezTo>
                <a:cubicBezTo>
                  <a:pt x="117160" y="91308"/>
                  <a:pt x="117160" y="91308"/>
                  <a:pt x="117160" y="91308"/>
                </a:cubicBezTo>
                <a:cubicBezTo>
                  <a:pt x="117160" y="91308"/>
                  <a:pt x="117160" y="85492"/>
                  <a:pt x="117160" y="82778"/>
                </a:cubicBezTo>
                <a:lnTo>
                  <a:pt x="30662" y="82778"/>
                </a:lnTo>
                <a:close/>
                <a:moveTo>
                  <a:pt x="22334" y="22875"/>
                </a:moveTo>
                <a:lnTo>
                  <a:pt x="22334" y="22875"/>
                </a:lnTo>
                <a:cubicBezTo>
                  <a:pt x="111482" y="22875"/>
                  <a:pt x="111482" y="22875"/>
                  <a:pt x="111482" y="22875"/>
                </a:cubicBezTo>
                <a:cubicBezTo>
                  <a:pt x="103154" y="59903"/>
                  <a:pt x="103154" y="59903"/>
                  <a:pt x="103154" y="59903"/>
                </a:cubicBezTo>
                <a:cubicBezTo>
                  <a:pt x="22334" y="68432"/>
                  <a:pt x="22334" y="68432"/>
                  <a:pt x="22334" y="68432"/>
                </a:cubicBezTo>
                <a:lnTo>
                  <a:pt x="22334" y="22875"/>
                </a:lnTo>
                <a:close/>
                <a:moveTo>
                  <a:pt x="67003" y="105460"/>
                </a:moveTo>
                <a:lnTo>
                  <a:pt x="67003" y="105460"/>
                </a:lnTo>
                <a:cubicBezTo>
                  <a:pt x="67003" y="114184"/>
                  <a:pt x="75331" y="119806"/>
                  <a:pt x="83659" y="119806"/>
                </a:cubicBezTo>
                <a:cubicBezTo>
                  <a:pt x="91987" y="119806"/>
                  <a:pt x="97665" y="114184"/>
                  <a:pt x="97665" y="105460"/>
                </a:cubicBezTo>
                <a:cubicBezTo>
                  <a:pt x="97665" y="96930"/>
                  <a:pt x="91987" y="91308"/>
                  <a:pt x="83659" y="91308"/>
                </a:cubicBezTo>
                <a:cubicBezTo>
                  <a:pt x="75331" y="91308"/>
                  <a:pt x="67003" y="96930"/>
                  <a:pt x="67003" y="105460"/>
                </a:cubicBezTo>
                <a:close/>
                <a:moveTo>
                  <a:pt x="83659" y="96930"/>
                </a:moveTo>
                <a:lnTo>
                  <a:pt x="83659" y="96930"/>
                </a:lnTo>
                <a:cubicBezTo>
                  <a:pt x="86498" y="96930"/>
                  <a:pt x="89148" y="102746"/>
                  <a:pt x="89148" y="105460"/>
                </a:cubicBezTo>
                <a:cubicBezTo>
                  <a:pt x="89148" y="108368"/>
                  <a:pt x="86498" y="114184"/>
                  <a:pt x="83659" y="114184"/>
                </a:cubicBezTo>
                <a:cubicBezTo>
                  <a:pt x="77981" y="114184"/>
                  <a:pt x="75331" y="108368"/>
                  <a:pt x="75331" y="105460"/>
                </a:cubicBezTo>
                <a:cubicBezTo>
                  <a:pt x="75331" y="102746"/>
                  <a:pt x="77981" y="96930"/>
                  <a:pt x="83659" y="96930"/>
                </a:cubicBezTo>
                <a:close/>
              </a:path>
            </a:pathLst>
          </a:custGeom>
          <a:solidFill>
            <a:schemeClr val="bg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 name="Rectangle 11"/>
          <p:cNvSpPr/>
          <p:nvPr/>
        </p:nvSpPr>
        <p:spPr>
          <a:xfrm>
            <a:off x="10076568" y="4555786"/>
            <a:ext cx="1718035" cy="369332"/>
          </a:xfrm>
          <a:prstGeom prst="rect">
            <a:avLst/>
          </a:prstGeom>
        </p:spPr>
        <p:txBody>
          <a:bodyPr wrap="square">
            <a:spAutoFit/>
          </a:bodyPr>
          <a:lstStyle/>
          <a:p>
            <a:r>
              <a:rPr lang="id-ID" sz="900" i="0" dirty="0">
                <a:solidFill>
                  <a:srgbClr val="11111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a:t>
            </a:r>
            <a:endParaRPr lang="id-ID" sz="900" dirty="0">
              <a:solidFill>
                <a:srgbClr val="111111"/>
              </a:solidFill>
              <a:latin typeface="Lato" panose="020F0502020204030203" pitchFamily="34" charset="0"/>
              <a:ea typeface="Lato" panose="020F0502020204030203" pitchFamily="34" charset="0"/>
              <a:cs typeface="Lato" panose="020F0502020204030203" pitchFamily="34" charset="0"/>
            </a:endParaRPr>
          </a:p>
        </p:txBody>
      </p:sp>
      <p:sp>
        <p:nvSpPr>
          <p:cNvPr id="13" name="Rectangle 12"/>
          <p:cNvSpPr/>
          <p:nvPr/>
        </p:nvSpPr>
        <p:spPr>
          <a:xfrm>
            <a:off x="9963874" y="4313512"/>
            <a:ext cx="1628172" cy="276999"/>
          </a:xfrm>
          <a:prstGeom prst="rect">
            <a:avLst/>
          </a:prstGeom>
        </p:spPr>
        <p:txBody>
          <a:bodyPr wrap="square">
            <a:spAutoFit/>
          </a:bodyPr>
          <a:lstStyle/>
          <a:p>
            <a:r>
              <a:rPr lang="id-ID"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FULL CUSTOMIZED</a:t>
            </a:r>
          </a:p>
        </p:txBody>
      </p:sp>
      <p:sp>
        <p:nvSpPr>
          <p:cNvPr id="20" name="Rectangle 19"/>
          <p:cNvSpPr/>
          <p:nvPr/>
        </p:nvSpPr>
        <p:spPr>
          <a:xfrm>
            <a:off x="5689600" y="3429000"/>
            <a:ext cx="812800" cy="812800"/>
          </a:xfrm>
          <a:prstGeom prst="rect">
            <a:avLst/>
          </a:prstGeom>
          <a:solidFill>
            <a:srgbClr val="4862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1" name="Shape 4738"/>
          <p:cNvSpPr/>
          <p:nvPr/>
        </p:nvSpPr>
        <p:spPr>
          <a:xfrm>
            <a:off x="5943435" y="3685210"/>
            <a:ext cx="305130" cy="296389"/>
          </a:xfrm>
          <a:custGeom>
            <a:avLst/>
            <a:gdLst/>
            <a:ahLst/>
            <a:cxnLst/>
            <a:rect l="0" t="0" r="0" b="0"/>
            <a:pathLst>
              <a:path w="120000" h="120000" extrusionOk="0">
                <a:moveTo>
                  <a:pt x="58485" y="17059"/>
                </a:moveTo>
                <a:lnTo>
                  <a:pt x="58485" y="17059"/>
                </a:lnTo>
                <a:cubicBezTo>
                  <a:pt x="44479" y="17059"/>
                  <a:pt x="33312" y="31405"/>
                  <a:pt x="33312" y="45557"/>
                </a:cubicBezTo>
                <a:cubicBezTo>
                  <a:pt x="33312" y="59903"/>
                  <a:pt x="44479" y="71147"/>
                  <a:pt x="58485" y="71147"/>
                </a:cubicBezTo>
                <a:cubicBezTo>
                  <a:pt x="72492" y="71147"/>
                  <a:pt x="86309" y="59903"/>
                  <a:pt x="86309" y="45557"/>
                </a:cubicBezTo>
                <a:cubicBezTo>
                  <a:pt x="86309" y="31405"/>
                  <a:pt x="72492" y="17059"/>
                  <a:pt x="58485" y="17059"/>
                </a:cubicBezTo>
                <a:close/>
                <a:moveTo>
                  <a:pt x="58485" y="62617"/>
                </a:moveTo>
                <a:lnTo>
                  <a:pt x="58485" y="62617"/>
                </a:lnTo>
                <a:cubicBezTo>
                  <a:pt x="50157" y="62617"/>
                  <a:pt x="41829" y="54087"/>
                  <a:pt x="41829" y="45557"/>
                </a:cubicBezTo>
                <a:cubicBezTo>
                  <a:pt x="41829" y="34119"/>
                  <a:pt x="50157" y="25589"/>
                  <a:pt x="58485" y="25589"/>
                </a:cubicBezTo>
                <a:cubicBezTo>
                  <a:pt x="69652" y="25589"/>
                  <a:pt x="77981" y="34119"/>
                  <a:pt x="77981" y="45557"/>
                </a:cubicBezTo>
                <a:cubicBezTo>
                  <a:pt x="77981" y="54087"/>
                  <a:pt x="69652" y="62617"/>
                  <a:pt x="58485" y="62617"/>
                </a:cubicBezTo>
                <a:close/>
                <a:moveTo>
                  <a:pt x="100315" y="65525"/>
                </a:moveTo>
                <a:lnTo>
                  <a:pt x="100315" y="65525"/>
                </a:lnTo>
                <a:cubicBezTo>
                  <a:pt x="102965" y="59903"/>
                  <a:pt x="105804" y="51179"/>
                  <a:pt x="105804" y="45557"/>
                </a:cubicBezTo>
                <a:cubicBezTo>
                  <a:pt x="105804" y="19967"/>
                  <a:pt x="83470" y="0"/>
                  <a:pt x="58485" y="0"/>
                </a:cubicBezTo>
                <a:cubicBezTo>
                  <a:pt x="33312" y="0"/>
                  <a:pt x="13817" y="19967"/>
                  <a:pt x="13817" y="45557"/>
                </a:cubicBezTo>
                <a:cubicBezTo>
                  <a:pt x="13817" y="51179"/>
                  <a:pt x="16656" y="59903"/>
                  <a:pt x="19495" y="65525"/>
                </a:cubicBezTo>
                <a:cubicBezTo>
                  <a:pt x="0" y="96930"/>
                  <a:pt x="0" y="96930"/>
                  <a:pt x="0" y="96930"/>
                </a:cubicBezTo>
                <a:cubicBezTo>
                  <a:pt x="0" y="96930"/>
                  <a:pt x="10977" y="99838"/>
                  <a:pt x="22145" y="102746"/>
                </a:cubicBezTo>
                <a:cubicBezTo>
                  <a:pt x="30662" y="111276"/>
                  <a:pt x="38990" y="119806"/>
                  <a:pt x="38990" y="119806"/>
                </a:cubicBezTo>
                <a:cubicBezTo>
                  <a:pt x="55646" y="91308"/>
                  <a:pt x="55646" y="91308"/>
                  <a:pt x="55646" y="91308"/>
                </a:cubicBezTo>
                <a:cubicBezTo>
                  <a:pt x="58485" y="91308"/>
                  <a:pt x="58485" y="91308"/>
                  <a:pt x="58485" y="91308"/>
                </a:cubicBezTo>
                <a:cubicBezTo>
                  <a:pt x="61324" y="91308"/>
                  <a:pt x="61324" y="91308"/>
                  <a:pt x="61324" y="91308"/>
                </a:cubicBezTo>
                <a:cubicBezTo>
                  <a:pt x="77981" y="119806"/>
                  <a:pt x="77981" y="119806"/>
                  <a:pt x="77981" y="119806"/>
                </a:cubicBezTo>
                <a:cubicBezTo>
                  <a:pt x="77981" y="119806"/>
                  <a:pt x="86309" y="111276"/>
                  <a:pt x="94637" y="102746"/>
                </a:cubicBezTo>
                <a:cubicBezTo>
                  <a:pt x="105804" y="99838"/>
                  <a:pt x="119810" y="96930"/>
                  <a:pt x="119810" y="96930"/>
                </a:cubicBezTo>
                <a:lnTo>
                  <a:pt x="100315" y="65525"/>
                </a:lnTo>
                <a:close/>
                <a:moveTo>
                  <a:pt x="38990" y="105460"/>
                </a:moveTo>
                <a:lnTo>
                  <a:pt x="38990" y="105460"/>
                </a:lnTo>
                <a:cubicBezTo>
                  <a:pt x="38990" y="105460"/>
                  <a:pt x="33312" y="102746"/>
                  <a:pt x="27823" y="96930"/>
                </a:cubicBezTo>
                <a:cubicBezTo>
                  <a:pt x="19495" y="94022"/>
                  <a:pt x="10977" y="91308"/>
                  <a:pt x="10977" y="91308"/>
                </a:cubicBezTo>
                <a:cubicBezTo>
                  <a:pt x="22145" y="74054"/>
                  <a:pt x="22145" y="74054"/>
                  <a:pt x="22145" y="74054"/>
                </a:cubicBezTo>
                <a:cubicBezTo>
                  <a:pt x="27823" y="79870"/>
                  <a:pt x="38990" y="88400"/>
                  <a:pt x="47318" y="88400"/>
                </a:cubicBezTo>
                <a:lnTo>
                  <a:pt x="38990" y="105460"/>
                </a:lnTo>
                <a:close/>
                <a:moveTo>
                  <a:pt x="58485" y="82584"/>
                </a:moveTo>
                <a:lnTo>
                  <a:pt x="58485" y="82584"/>
                </a:lnTo>
                <a:cubicBezTo>
                  <a:pt x="38990" y="82584"/>
                  <a:pt x="22145" y="65525"/>
                  <a:pt x="22145" y="45557"/>
                </a:cubicBezTo>
                <a:cubicBezTo>
                  <a:pt x="22145" y="22681"/>
                  <a:pt x="38990" y="5621"/>
                  <a:pt x="58485" y="5621"/>
                </a:cubicBezTo>
                <a:cubicBezTo>
                  <a:pt x="80630" y="5621"/>
                  <a:pt x="97476" y="22681"/>
                  <a:pt x="97476" y="45557"/>
                </a:cubicBezTo>
                <a:cubicBezTo>
                  <a:pt x="97476" y="65525"/>
                  <a:pt x="80630" y="82584"/>
                  <a:pt x="58485" y="82584"/>
                </a:cubicBezTo>
                <a:close/>
                <a:moveTo>
                  <a:pt x="91798" y="96930"/>
                </a:moveTo>
                <a:lnTo>
                  <a:pt x="91798" y="96930"/>
                </a:lnTo>
                <a:cubicBezTo>
                  <a:pt x="86309" y="102746"/>
                  <a:pt x="80630" y="105460"/>
                  <a:pt x="80630" y="105460"/>
                </a:cubicBezTo>
                <a:cubicBezTo>
                  <a:pt x="69652" y="88400"/>
                  <a:pt x="69652" y="88400"/>
                  <a:pt x="69652" y="88400"/>
                </a:cubicBezTo>
                <a:cubicBezTo>
                  <a:pt x="80630" y="88400"/>
                  <a:pt x="89148" y="79870"/>
                  <a:pt x="94637" y="74054"/>
                </a:cubicBezTo>
                <a:cubicBezTo>
                  <a:pt x="105804" y="91308"/>
                  <a:pt x="105804" y="91308"/>
                  <a:pt x="105804" y="91308"/>
                </a:cubicBezTo>
                <a:cubicBezTo>
                  <a:pt x="105804" y="91308"/>
                  <a:pt x="100315" y="94022"/>
                  <a:pt x="91798" y="96930"/>
                </a:cubicBezTo>
                <a:close/>
              </a:path>
            </a:pathLst>
          </a:custGeom>
          <a:solidFill>
            <a:schemeClr val="bg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8" name="Rectangle 17"/>
          <p:cNvSpPr/>
          <p:nvPr/>
        </p:nvSpPr>
        <p:spPr>
          <a:xfrm>
            <a:off x="5542428" y="4555786"/>
            <a:ext cx="1958738" cy="369332"/>
          </a:xfrm>
          <a:prstGeom prst="rect">
            <a:avLst/>
          </a:prstGeom>
        </p:spPr>
        <p:txBody>
          <a:bodyPr wrap="square">
            <a:spAutoFit/>
          </a:bodyPr>
          <a:lstStyle/>
          <a:p>
            <a:r>
              <a:rPr lang="id-ID" sz="900" i="0" dirty="0">
                <a:solidFill>
                  <a:srgbClr val="11111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Sapien</a:t>
            </a:r>
            <a:endParaRPr lang="id-ID" sz="900" dirty="0">
              <a:solidFill>
                <a:srgbClr val="111111"/>
              </a:solidFill>
              <a:latin typeface="Lato" panose="020F0502020204030203" pitchFamily="34" charset="0"/>
              <a:ea typeface="Lato" panose="020F0502020204030203" pitchFamily="34" charset="0"/>
              <a:cs typeface="Lato" panose="020F0502020204030203" pitchFamily="34" charset="0"/>
            </a:endParaRPr>
          </a:p>
        </p:txBody>
      </p:sp>
      <p:sp>
        <p:nvSpPr>
          <p:cNvPr id="19" name="Rectangle 18"/>
          <p:cNvSpPr/>
          <p:nvPr/>
        </p:nvSpPr>
        <p:spPr>
          <a:xfrm>
            <a:off x="5542428" y="4313512"/>
            <a:ext cx="1440300" cy="276999"/>
          </a:xfrm>
          <a:prstGeom prst="rect">
            <a:avLst/>
          </a:prstGeom>
        </p:spPr>
        <p:txBody>
          <a:bodyPr wrap="square">
            <a:spAutoFit/>
          </a:bodyPr>
          <a:lstStyle/>
          <a:p>
            <a:r>
              <a:rPr lang="id-ID"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LAYERED FILES</a:t>
            </a:r>
          </a:p>
        </p:txBody>
      </p:sp>
      <p:sp>
        <p:nvSpPr>
          <p:cNvPr id="26" name="Rectangle 25"/>
          <p:cNvSpPr/>
          <p:nvPr/>
        </p:nvSpPr>
        <p:spPr>
          <a:xfrm>
            <a:off x="7883084" y="3427004"/>
            <a:ext cx="812800" cy="812800"/>
          </a:xfrm>
          <a:prstGeom prst="rect">
            <a:avLst/>
          </a:prstGeom>
          <a:solidFill>
            <a:srgbClr val="4862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7" name="Shape 4741"/>
          <p:cNvSpPr/>
          <p:nvPr/>
        </p:nvSpPr>
        <p:spPr>
          <a:xfrm>
            <a:off x="8166020" y="3685209"/>
            <a:ext cx="246926" cy="296389"/>
          </a:xfrm>
          <a:custGeom>
            <a:avLst/>
            <a:gdLst/>
            <a:ahLst/>
            <a:cxnLst/>
            <a:rect l="0" t="0" r="0" b="0"/>
            <a:pathLst>
              <a:path w="120000" h="120000" extrusionOk="0">
                <a:moveTo>
                  <a:pt x="116286" y="45557"/>
                </a:moveTo>
                <a:lnTo>
                  <a:pt x="116286" y="45557"/>
                </a:lnTo>
                <a:cubicBezTo>
                  <a:pt x="102591" y="22681"/>
                  <a:pt x="102591" y="22681"/>
                  <a:pt x="102591" y="22681"/>
                </a:cubicBezTo>
                <a:cubicBezTo>
                  <a:pt x="102591" y="22681"/>
                  <a:pt x="102591" y="22681"/>
                  <a:pt x="99110" y="22681"/>
                </a:cubicBezTo>
                <a:cubicBezTo>
                  <a:pt x="71721" y="22681"/>
                  <a:pt x="71721" y="22681"/>
                  <a:pt x="71721" y="22681"/>
                </a:cubicBezTo>
                <a:cubicBezTo>
                  <a:pt x="71721" y="14151"/>
                  <a:pt x="71721" y="14151"/>
                  <a:pt x="71721" y="14151"/>
                </a:cubicBezTo>
                <a:cubicBezTo>
                  <a:pt x="71721" y="5621"/>
                  <a:pt x="64990" y="0"/>
                  <a:pt x="54777" y="0"/>
                </a:cubicBezTo>
                <a:cubicBezTo>
                  <a:pt x="44564" y="0"/>
                  <a:pt x="44564" y="0"/>
                  <a:pt x="44564" y="0"/>
                </a:cubicBezTo>
                <a:cubicBezTo>
                  <a:pt x="34352" y="0"/>
                  <a:pt x="27388" y="5621"/>
                  <a:pt x="27388" y="14151"/>
                </a:cubicBezTo>
                <a:cubicBezTo>
                  <a:pt x="27388" y="22681"/>
                  <a:pt x="27388" y="22681"/>
                  <a:pt x="27388" y="22681"/>
                </a:cubicBezTo>
                <a:cubicBezTo>
                  <a:pt x="10444" y="22681"/>
                  <a:pt x="10444" y="22681"/>
                  <a:pt x="10444" y="22681"/>
                </a:cubicBezTo>
                <a:cubicBezTo>
                  <a:pt x="3481" y="22681"/>
                  <a:pt x="0" y="25589"/>
                  <a:pt x="0" y="28497"/>
                </a:cubicBezTo>
                <a:cubicBezTo>
                  <a:pt x="0" y="68432"/>
                  <a:pt x="0" y="68432"/>
                  <a:pt x="0" y="68432"/>
                </a:cubicBezTo>
                <a:cubicBezTo>
                  <a:pt x="0" y="71147"/>
                  <a:pt x="3481" y="74054"/>
                  <a:pt x="10444" y="74054"/>
                </a:cubicBezTo>
                <a:cubicBezTo>
                  <a:pt x="27388" y="74054"/>
                  <a:pt x="27388" y="74054"/>
                  <a:pt x="27388" y="74054"/>
                </a:cubicBezTo>
                <a:cubicBezTo>
                  <a:pt x="27388" y="105460"/>
                  <a:pt x="27388" y="105460"/>
                  <a:pt x="27388" y="105460"/>
                </a:cubicBezTo>
                <a:cubicBezTo>
                  <a:pt x="27388" y="113990"/>
                  <a:pt x="34352" y="119806"/>
                  <a:pt x="44564" y="119806"/>
                </a:cubicBezTo>
                <a:cubicBezTo>
                  <a:pt x="54777" y="119806"/>
                  <a:pt x="54777" y="119806"/>
                  <a:pt x="54777" y="119806"/>
                </a:cubicBezTo>
                <a:cubicBezTo>
                  <a:pt x="64990" y="119806"/>
                  <a:pt x="71721" y="113990"/>
                  <a:pt x="71721" y="105460"/>
                </a:cubicBezTo>
                <a:cubicBezTo>
                  <a:pt x="71721" y="74054"/>
                  <a:pt x="71721" y="74054"/>
                  <a:pt x="71721" y="74054"/>
                </a:cubicBezTo>
                <a:cubicBezTo>
                  <a:pt x="99110" y="74054"/>
                  <a:pt x="99110" y="74054"/>
                  <a:pt x="99110" y="74054"/>
                </a:cubicBezTo>
                <a:lnTo>
                  <a:pt x="99110" y="74054"/>
                </a:lnTo>
                <a:cubicBezTo>
                  <a:pt x="102591" y="74054"/>
                  <a:pt x="102591" y="74054"/>
                  <a:pt x="102591" y="74054"/>
                </a:cubicBezTo>
                <a:cubicBezTo>
                  <a:pt x="116286" y="51179"/>
                  <a:pt x="116286" y="51179"/>
                  <a:pt x="116286" y="51179"/>
                </a:cubicBezTo>
                <a:cubicBezTo>
                  <a:pt x="119767" y="48465"/>
                  <a:pt x="119767" y="48465"/>
                  <a:pt x="119767" y="48465"/>
                </a:cubicBezTo>
                <a:cubicBezTo>
                  <a:pt x="119767" y="48465"/>
                  <a:pt x="119767" y="45557"/>
                  <a:pt x="116286" y="45557"/>
                </a:cubicBezTo>
                <a:close/>
                <a:moveTo>
                  <a:pt x="37601" y="14151"/>
                </a:moveTo>
                <a:lnTo>
                  <a:pt x="37601" y="14151"/>
                </a:lnTo>
                <a:cubicBezTo>
                  <a:pt x="37601" y="11243"/>
                  <a:pt x="41083" y="5621"/>
                  <a:pt x="44564" y="5621"/>
                </a:cubicBezTo>
                <a:cubicBezTo>
                  <a:pt x="54777" y="5621"/>
                  <a:pt x="54777" y="5621"/>
                  <a:pt x="54777" y="5621"/>
                </a:cubicBezTo>
                <a:cubicBezTo>
                  <a:pt x="58259" y="5621"/>
                  <a:pt x="64990" y="11243"/>
                  <a:pt x="64990" y="14151"/>
                </a:cubicBezTo>
                <a:cubicBezTo>
                  <a:pt x="64990" y="22681"/>
                  <a:pt x="64990" y="22681"/>
                  <a:pt x="64990" y="22681"/>
                </a:cubicBezTo>
                <a:cubicBezTo>
                  <a:pt x="37601" y="22681"/>
                  <a:pt x="37601" y="22681"/>
                  <a:pt x="37601" y="22681"/>
                </a:cubicBezTo>
                <a:lnTo>
                  <a:pt x="37601" y="14151"/>
                </a:lnTo>
                <a:close/>
                <a:moveTo>
                  <a:pt x="64990" y="105460"/>
                </a:moveTo>
                <a:lnTo>
                  <a:pt x="64990" y="105460"/>
                </a:lnTo>
                <a:cubicBezTo>
                  <a:pt x="64990" y="108368"/>
                  <a:pt x="58259" y="113990"/>
                  <a:pt x="54777" y="113990"/>
                </a:cubicBezTo>
                <a:cubicBezTo>
                  <a:pt x="44564" y="113990"/>
                  <a:pt x="44564" y="113990"/>
                  <a:pt x="44564" y="113990"/>
                </a:cubicBezTo>
                <a:cubicBezTo>
                  <a:pt x="41083" y="113990"/>
                  <a:pt x="37601" y="108368"/>
                  <a:pt x="37601" y="105460"/>
                </a:cubicBezTo>
                <a:cubicBezTo>
                  <a:pt x="37601" y="74054"/>
                  <a:pt x="37601" y="74054"/>
                  <a:pt x="37601" y="74054"/>
                </a:cubicBezTo>
                <a:cubicBezTo>
                  <a:pt x="64990" y="74054"/>
                  <a:pt x="64990" y="74054"/>
                  <a:pt x="64990" y="74054"/>
                </a:cubicBezTo>
                <a:lnTo>
                  <a:pt x="64990" y="105460"/>
                </a:lnTo>
                <a:close/>
                <a:moveTo>
                  <a:pt x="99110" y="65525"/>
                </a:moveTo>
                <a:lnTo>
                  <a:pt x="99110" y="65525"/>
                </a:lnTo>
                <a:cubicBezTo>
                  <a:pt x="99110" y="68432"/>
                  <a:pt x="95860" y="68432"/>
                  <a:pt x="95860" y="68432"/>
                </a:cubicBezTo>
                <a:cubicBezTo>
                  <a:pt x="13694" y="68432"/>
                  <a:pt x="13694" y="68432"/>
                  <a:pt x="13694" y="68432"/>
                </a:cubicBezTo>
                <a:cubicBezTo>
                  <a:pt x="10444" y="68432"/>
                  <a:pt x="10444" y="65525"/>
                  <a:pt x="10444" y="62617"/>
                </a:cubicBezTo>
                <a:cubicBezTo>
                  <a:pt x="10444" y="34119"/>
                  <a:pt x="10444" y="34119"/>
                  <a:pt x="10444" y="34119"/>
                </a:cubicBezTo>
                <a:cubicBezTo>
                  <a:pt x="10444" y="31405"/>
                  <a:pt x="10444" y="28497"/>
                  <a:pt x="13694" y="28497"/>
                </a:cubicBezTo>
                <a:cubicBezTo>
                  <a:pt x="95860" y="28497"/>
                  <a:pt x="95860" y="28497"/>
                  <a:pt x="95860" y="28497"/>
                </a:cubicBezTo>
                <a:cubicBezTo>
                  <a:pt x="95860" y="28497"/>
                  <a:pt x="99110" y="28497"/>
                  <a:pt x="99110" y="31405"/>
                </a:cubicBezTo>
                <a:cubicBezTo>
                  <a:pt x="109555" y="48465"/>
                  <a:pt x="109555" y="48465"/>
                  <a:pt x="109555" y="48465"/>
                </a:cubicBezTo>
                <a:lnTo>
                  <a:pt x="99110" y="65525"/>
                </a:lnTo>
                <a:close/>
              </a:path>
            </a:pathLst>
          </a:custGeom>
          <a:solidFill>
            <a:schemeClr val="bg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4" name="Rectangle 23"/>
          <p:cNvSpPr/>
          <p:nvPr/>
        </p:nvSpPr>
        <p:spPr>
          <a:xfrm>
            <a:off x="7789028" y="4555786"/>
            <a:ext cx="1574892" cy="369332"/>
          </a:xfrm>
          <a:prstGeom prst="rect">
            <a:avLst/>
          </a:prstGeom>
        </p:spPr>
        <p:txBody>
          <a:bodyPr wrap="square">
            <a:spAutoFit/>
          </a:bodyPr>
          <a:lstStyle/>
          <a:p>
            <a:r>
              <a:rPr lang="id-ID" sz="900" i="0" dirty="0">
                <a:solidFill>
                  <a:srgbClr val="11111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a:t>
            </a:r>
            <a:endParaRPr lang="id-ID" sz="900" dirty="0">
              <a:solidFill>
                <a:srgbClr val="111111"/>
              </a:solidFill>
              <a:latin typeface="Lato" panose="020F0502020204030203" pitchFamily="34" charset="0"/>
              <a:ea typeface="Lato" panose="020F0502020204030203" pitchFamily="34" charset="0"/>
              <a:cs typeface="Lato" panose="020F0502020204030203" pitchFamily="34" charset="0"/>
            </a:endParaRPr>
          </a:p>
        </p:txBody>
      </p:sp>
      <p:sp>
        <p:nvSpPr>
          <p:cNvPr id="25" name="Rectangle 24"/>
          <p:cNvSpPr/>
          <p:nvPr/>
        </p:nvSpPr>
        <p:spPr>
          <a:xfrm>
            <a:off x="7756532" y="4313513"/>
            <a:ext cx="1734709" cy="276999"/>
          </a:xfrm>
          <a:prstGeom prst="rect">
            <a:avLst/>
          </a:prstGeom>
        </p:spPr>
        <p:txBody>
          <a:bodyPr wrap="square">
            <a:spAutoFit/>
          </a:bodyPr>
          <a:lstStyle/>
          <a:p>
            <a:r>
              <a:rPr lang="id-ID"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UNLIMITED OPTIONS</a:t>
            </a:r>
          </a:p>
        </p:txBody>
      </p:sp>
      <p:pic>
        <p:nvPicPr>
          <p:cNvPr id="4" name="Picture 3"/>
          <p:cNvPicPr>
            <a:picLocks noChangeAspect="1"/>
          </p:cNvPicPr>
          <p:nvPr/>
        </p:nvPicPr>
        <p:blipFill>
          <a:blip r:embed="rId2" cstate="screen"/>
          <a:stretch>
            <a:fillRect/>
          </a:stretch>
        </p:blipFill>
        <p:spPr>
          <a:xfrm rot="5034758">
            <a:off x="9534967" y="967819"/>
            <a:ext cx="1896001" cy="2895371"/>
          </a:xfrm>
          <a:prstGeom prst="rect">
            <a:avLst/>
          </a:prstGeom>
        </p:spPr>
      </p:pic>
      <p:pic>
        <p:nvPicPr>
          <p:cNvPr id="8" name="图片占位符 7" descr="图片包含 墙壁, 室内&#10;&#10;描述已自动生成"/>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22" name="Subtitle 2"/>
          <p:cNvSpPr txBox="1"/>
          <p:nvPr/>
        </p:nvSpPr>
        <p:spPr>
          <a:xfrm>
            <a:off x="0" y="474083"/>
            <a:ext cx="4978426" cy="1373594"/>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11500" dirty="0" err="1">
                <a:solidFill>
                  <a:srgbClr val="E2C8A6"/>
                </a:solidFill>
                <a:latin typeface="Quentin" panose="02000506000000020002" pitchFamily="2" charset="77"/>
                <a:ea typeface="Lato Light" panose="020F0502020204030203" pitchFamily="34" charset="0"/>
                <a:cs typeface="Lato Light" panose="020F0502020204030203" pitchFamily="34" charset="0"/>
              </a:rPr>
              <a:t>Process</a:t>
            </a:r>
            <a:endParaRPr lang="id-ID" sz="11500" dirty="0">
              <a:solidFill>
                <a:srgbClr val="E2C8A6"/>
              </a:solidFill>
              <a:latin typeface="Quentin" panose="02000506000000020002" pitchFamily="2" charset="77"/>
              <a:ea typeface="Lato Light" panose="020F0502020204030203" pitchFamily="34" charset="0"/>
              <a:cs typeface="Lato Light" panose="020F0502020204030203"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3831220"/>
            <a:ext cx="12192000" cy="3026780"/>
          </a:xfrm>
          <a:prstGeom prst="rect">
            <a:avLst/>
          </a:prstGeom>
          <a:solidFill>
            <a:srgbClr val="D8B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p>
        </p:txBody>
      </p:sp>
      <p:sp>
        <p:nvSpPr>
          <p:cNvPr id="12" name="Rectangle 11"/>
          <p:cNvSpPr/>
          <p:nvPr/>
        </p:nvSpPr>
        <p:spPr>
          <a:xfrm>
            <a:off x="616556" y="4765178"/>
            <a:ext cx="1958738" cy="369332"/>
          </a:xfrm>
          <a:prstGeom prst="rect">
            <a:avLst/>
          </a:prstGeom>
        </p:spPr>
        <p:txBody>
          <a:bodyPr wrap="square">
            <a:spAutoFit/>
          </a:bodyPr>
          <a:lstStyle/>
          <a:p>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Sapien</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3" name="Rectangle 12"/>
          <p:cNvSpPr/>
          <p:nvPr/>
        </p:nvSpPr>
        <p:spPr>
          <a:xfrm>
            <a:off x="616556" y="4522904"/>
            <a:ext cx="1440300" cy="276999"/>
          </a:xfrm>
          <a:prstGeom prst="rect">
            <a:avLst/>
          </a:prstGeom>
        </p:spPr>
        <p:txBody>
          <a:bodyPr wrap="square">
            <a:spAutoFit/>
          </a:bodyPr>
          <a:lstStyle/>
          <a:p>
            <a:r>
              <a:rPr lang="id-ID" sz="1200" dirty="0">
                <a:solidFill>
                  <a:schemeClr val="bg1"/>
                </a:solidFill>
                <a:latin typeface="Lato" panose="020F0502020204030203" pitchFamily="34" charset="0"/>
                <a:ea typeface="Lato" panose="020F0502020204030203" pitchFamily="34" charset="0"/>
                <a:cs typeface="Lato" panose="020F0502020204030203" pitchFamily="34" charset="0"/>
              </a:rPr>
              <a:t>LAYERED FILES</a:t>
            </a:r>
          </a:p>
        </p:txBody>
      </p:sp>
      <p:sp>
        <p:nvSpPr>
          <p:cNvPr id="14" name="Rectangle 13"/>
          <p:cNvSpPr/>
          <p:nvPr/>
        </p:nvSpPr>
        <p:spPr>
          <a:xfrm>
            <a:off x="2863156" y="4765178"/>
            <a:ext cx="1574892" cy="369332"/>
          </a:xfrm>
          <a:prstGeom prst="rect">
            <a:avLst/>
          </a:prstGeom>
        </p:spPr>
        <p:txBody>
          <a:bodyPr wrap="square">
            <a:spAutoFit/>
          </a:bodyPr>
          <a:lstStyle/>
          <a:p>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5" name="Rectangle 14"/>
          <p:cNvSpPr/>
          <p:nvPr/>
        </p:nvSpPr>
        <p:spPr>
          <a:xfrm>
            <a:off x="2830660" y="4522905"/>
            <a:ext cx="1734709" cy="276999"/>
          </a:xfrm>
          <a:prstGeom prst="rect">
            <a:avLst/>
          </a:prstGeom>
        </p:spPr>
        <p:txBody>
          <a:bodyPr wrap="square">
            <a:spAutoFit/>
          </a:bodyPr>
          <a:lstStyle/>
          <a:p>
            <a:r>
              <a:rPr lang="id-ID" sz="1200" dirty="0">
                <a:solidFill>
                  <a:schemeClr val="bg1"/>
                </a:solidFill>
                <a:latin typeface="Lato" panose="020F0502020204030203" pitchFamily="34" charset="0"/>
                <a:ea typeface="Lato" panose="020F0502020204030203" pitchFamily="34" charset="0"/>
                <a:cs typeface="Lato" panose="020F0502020204030203" pitchFamily="34" charset="0"/>
              </a:rPr>
              <a:t>UNLIMITED OPTIONS</a:t>
            </a:r>
          </a:p>
        </p:txBody>
      </p:sp>
      <p:sp>
        <p:nvSpPr>
          <p:cNvPr id="16" name="Subtitle 2"/>
          <p:cNvSpPr txBox="1"/>
          <p:nvPr/>
        </p:nvSpPr>
        <p:spPr>
          <a:xfrm>
            <a:off x="616556" y="2804884"/>
            <a:ext cx="3231183" cy="6241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4000" dirty="0">
                <a:solidFill>
                  <a:schemeClr val="tx1">
                    <a:lumMod val="95000"/>
                    <a:lumOff val="5000"/>
                  </a:schemeClr>
                </a:solidFill>
                <a:latin typeface="Playfair Display" panose="00000500000000000000" pitchFamily="50" charset="0"/>
                <a:ea typeface="Lato" panose="020F0502020204030203" pitchFamily="34" charset="0"/>
                <a:cs typeface="Lato" panose="020F0502020204030203" pitchFamily="34" charset="0"/>
              </a:rPr>
              <a:t>Stay Humble</a:t>
            </a:r>
          </a:p>
        </p:txBody>
      </p:sp>
      <p:sp>
        <p:nvSpPr>
          <p:cNvPr id="19" name="Rectangle 18"/>
          <p:cNvSpPr/>
          <p:nvPr/>
        </p:nvSpPr>
        <p:spPr>
          <a:xfrm>
            <a:off x="5436243" y="5349924"/>
            <a:ext cx="3962848" cy="646331"/>
          </a:xfrm>
          <a:prstGeom prst="rect">
            <a:avLst/>
          </a:prstGeom>
        </p:spPr>
        <p:txBody>
          <a:bodyPr wrap="square">
            <a:spAutoFit/>
          </a:bodyPr>
          <a:lstStyle/>
          <a:p>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netus nibh aliquet, porttitor ligula justo libero vivamus porttitor dolor, conubia mollit. Sapien nam suspendisse, tincidunt eget ante tincidunt, eros in auctor fringilla praesent at diam. In et quam est eget mi. Pellentesque nunc orci justo magnis, dictum justo lorem ac quis. A venenatis, </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7" name="Subtitle 2"/>
          <p:cNvSpPr txBox="1"/>
          <p:nvPr/>
        </p:nvSpPr>
        <p:spPr>
          <a:xfrm>
            <a:off x="5701" y="5699818"/>
            <a:ext cx="6090299" cy="1373594"/>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8000" dirty="0" err="1">
                <a:solidFill>
                  <a:schemeClr val="bg1"/>
                </a:solidFill>
                <a:latin typeface="Quentin" panose="02000506000000020002" pitchFamily="2" charset="77"/>
                <a:ea typeface="Lato Light" panose="020F0502020204030203" pitchFamily="34" charset="0"/>
                <a:cs typeface="Lato Light" panose="020F0502020204030203" pitchFamily="34" charset="0"/>
              </a:rPr>
              <a:t>Carnation</a:t>
            </a:r>
            <a:endParaRPr lang="id-ID" sz="8000" dirty="0">
              <a:solidFill>
                <a:schemeClr val="bg1"/>
              </a:solidFill>
              <a:latin typeface="Quentin" panose="02000506000000020002" pitchFamily="2" charset="77"/>
              <a:ea typeface="Lato Light" panose="020F0502020204030203" pitchFamily="34" charset="0"/>
              <a:cs typeface="Lato Light" panose="020F0502020204030203" pitchFamily="34" charset="0"/>
            </a:endParaRPr>
          </a:p>
        </p:txBody>
      </p:sp>
      <p:pic>
        <p:nvPicPr>
          <p:cNvPr id="10" name="图片占位符 9"/>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p:blipFill>
        <p:spPr>
          <a:xfrm>
            <a:off x="5051228" y="1034592"/>
            <a:ext cx="5563753" cy="4172815"/>
          </a:xfrm>
        </p:spPr>
      </p:pic>
      <p:pic>
        <p:nvPicPr>
          <p:cNvPr id="3" name="Picture 2"/>
          <p:cNvPicPr>
            <a:picLocks noChangeAspect="1"/>
          </p:cNvPicPr>
          <p:nvPr/>
        </p:nvPicPr>
        <p:blipFill>
          <a:blip r:embed="rId3" cstate="screen"/>
          <a:stretch>
            <a:fillRect/>
          </a:stretch>
        </p:blipFill>
        <p:spPr>
          <a:xfrm>
            <a:off x="9897589" y="4335831"/>
            <a:ext cx="1989610" cy="1597359"/>
          </a:xfrm>
          <a:prstGeom prst="rect">
            <a:avLst/>
          </a:prstGeom>
        </p:spPr>
      </p:pic>
      <p:pic>
        <p:nvPicPr>
          <p:cNvPr id="5" name="Picture 4"/>
          <p:cNvPicPr>
            <a:picLocks noChangeAspect="1"/>
          </p:cNvPicPr>
          <p:nvPr/>
        </p:nvPicPr>
        <p:blipFill>
          <a:blip r:embed="rId4" cstate="screen"/>
          <a:stretch>
            <a:fillRect/>
          </a:stretch>
        </p:blipFill>
        <p:spPr>
          <a:xfrm>
            <a:off x="3994012" y="340975"/>
            <a:ext cx="1833482" cy="396651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CC8475"/>
        </a:solidFill>
        <a:effectLst/>
      </p:bgPr>
    </p:bg>
    <p:spTree>
      <p:nvGrpSpPr>
        <p:cNvPr id="1" name=""/>
        <p:cNvGrpSpPr/>
        <p:nvPr/>
      </p:nvGrpSpPr>
      <p:grpSpPr>
        <a:xfrm>
          <a:off x="0" y="0"/>
          <a:ext cx="0" cy="0"/>
          <a:chOff x="0" y="0"/>
          <a:chExt cx="0" cy="0"/>
        </a:xfrm>
      </p:grpSpPr>
      <p:pic>
        <p:nvPicPr>
          <p:cNvPr id="5" name="图片占位符 4" descr="图片包含 人员, 妇女, 服装, 户外&#10;&#10;描述已自动生成"/>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pic>
        <p:nvPicPr>
          <p:cNvPr id="13" name="Picture 12"/>
          <p:cNvPicPr>
            <a:picLocks noChangeAspect="1"/>
          </p:cNvPicPr>
          <p:nvPr/>
        </p:nvPicPr>
        <p:blipFill>
          <a:blip r:embed="rId4" cstate="screen"/>
          <a:stretch>
            <a:fillRect/>
          </a:stretch>
        </p:blipFill>
        <p:spPr>
          <a:xfrm rot="644845">
            <a:off x="484548" y="757220"/>
            <a:ext cx="2119474" cy="3296317"/>
          </a:xfrm>
          <a:prstGeom prst="rect">
            <a:avLst/>
          </a:prstGeom>
        </p:spPr>
      </p:pic>
      <p:sp>
        <p:nvSpPr>
          <p:cNvPr id="6" name="Subtitle 2"/>
          <p:cNvSpPr txBox="1"/>
          <p:nvPr/>
        </p:nvSpPr>
        <p:spPr>
          <a:xfrm>
            <a:off x="5292830" y="3075834"/>
            <a:ext cx="5031144" cy="6241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dirty="0">
                <a:solidFill>
                  <a:schemeClr val="bg1"/>
                </a:solidFill>
                <a:latin typeface="Playfair Display" panose="00000500000000000000" pitchFamily="50" charset="0"/>
                <a:ea typeface="Lato" panose="020F0502020204030203" pitchFamily="34" charset="0"/>
                <a:cs typeface="Lato" panose="020F0502020204030203" pitchFamily="34" charset="0"/>
              </a:rPr>
              <a:t>Welcome message</a:t>
            </a:r>
          </a:p>
        </p:txBody>
      </p:sp>
      <p:sp>
        <p:nvSpPr>
          <p:cNvPr id="9" name="Rectangle 8"/>
          <p:cNvSpPr/>
          <p:nvPr/>
        </p:nvSpPr>
        <p:spPr>
          <a:xfrm>
            <a:off x="5292830" y="3800711"/>
            <a:ext cx="6267539" cy="1015663"/>
          </a:xfrm>
          <a:prstGeom prst="rect">
            <a:avLst/>
          </a:prstGeom>
        </p:spPr>
        <p:txBody>
          <a:bodyPr wrap="square">
            <a:spAutoFit/>
          </a:bodyPr>
          <a:lstStyle/>
          <a:p>
            <a:pPr>
              <a:lnSpc>
                <a:spcPct val="150000"/>
              </a:lnSpc>
            </a:pPr>
            <a:r>
              <a:rPr lang="id-ID" sz="1000" i="0" dirty="0">
                <a:solidFill>
                  <a:schemeClr val="bg1"/>
                </a:solidFill>
                <a:effectLst/>
                <a:latin typeface="Lato" panose="020F0502020204030203" pitchFamily="34" charset="0"/>
                <a:ea typeface="Lato" panose="020F0502020204030203" pitchFamily="34" charset="0"/>
                <a:cs typeface="Lato" panose="020F0502020204030203" pitchFamily="34" charset="0"/>
              </a:rPr>
              <a:t>netus nibh aliquet, porttitor ligula justo libero vivamus porttitor dolor, conubia mollit. Sapien nam suspendisse, tincidunt eget ante tincidunt, eros in auctor fringilla praesent at diam. In et quam est eget mi. Pellentesque nunc orci eu enim, eget in fringilla vitae, et eros praesent dolor porttitor. Lacinia lectus nonummy, accumsan mauris in sed justo magnis, dictum justo lorem ac quis. A venenatis, </a:t>
            </a:r>
            <a:endParaRPr lang="id-ID" sz="10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0" name="Subtitle 2"/>
          <p:cNvSpPr txBox="1"/>
          <p:nvPr/>
        </p:nvSpPr>
        <p:spPr>
          <a:xfrm>
            <a:off x="1544286" y="5495123"/>
            <a:ext cx="2396699" cy="3106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1800" dirty="0">
                <a:solidFill>
                  <a:schemeClr val="bg1"/>
                </a:solidFill>
                <a:latin typeface="Playfair Display" panose="00000500000000000000" pitchFamily="50" charset="0"/>
                <a:ea typeface="Lato" panose="020F0502020204030203" pitchFamily="34" charset="0"/>
                <a:cs typeface="Lato" panose="020F0502020204030203" pitchFamily="34" charset="0"/>
              </a:rPr>
              <a:t>Natalia aderson</a:t>
            </a:r>
          </a:p>
        </p:txBody>
      </p:sp>
      <p:sp>
        <p:nvSpPr>
          <p:cNvPr id="11" name="Subtitle 2"/>
          <p:cNvSpPr txBox="1"/>
          <p:nvPr/>
        </p:nvSpPr>
        <p:spPr>
          <a:xfrm>
            <a:off x="2259792" y="5775711"/>
            <a:ext cx="965688" cy="3106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1200" b="1" dirty="0">
                <a:solidFill>
                  <a:schemeClr val="bg1"/>
                </a:solidFill>
                <a:latin typeface="Lato Light" panose="020F0502020204030203" pitchFamily="34" charset="0"/>
                <a:ea typeface="Lato Light" panose="020F0502020204030203" pitchFamily="34" charset="0"/>
                <a:cs typeface="Lato Light" panose="020F0502020204030203" pitchFamily="34" charset="0"/>
              </a:rPr>
              <a:t>Founder</a:t>
            </a:r>
          </a:p>
        </p:txBody>
      </p:sp>
      <p:sp>
        <p:nvSpPr>
          <p:cNvPr id="12" name="Subtitle 2"/>
          <p:cNvSpPr txBox="1"/>
          <p:nvPr/>
        </p:nvSpPr>
        <p:spPr>
          <a:xfrm>
            <a:off x="3638014" y="1606580"/>
            <a:ext cx="4915971" cy="141958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11500" dirty="0">
                <a:solidFill>
                  <a:schemeClr val="bg1"/>
                </a:solidFill>
                <a:latin typeface="Quentin" panose="02000506000000020002" pitchFamily="2" charset="77"/>
                <a:ea typeface="Lato" panose="020F0502020204030203" pitchFamily="34" charset="0"/>
                <a:cs typeface="Lato" panose="020F0502020204030203" pitchFamily="34" charset="0"/>
              </a:rPr>
              <a:t>Hello</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descr="图片包含 墙壁, 室内, 餐桌, 地板&#10;&#10;描述已自动生成"/>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4" name="Rectangle 3"/>
          <p:cNvSpPr/>
          <p:nvPr/>
        </p:nvSpPr>
        <p:spPr>
          <a:xfrm>
            <a:off x="1932350" y="0"/>
            <a:ext cx="8327300" cy="6858000"/>
          </a:xfrm>
          <a:prstGeom prst="rect">
            <a:avLst/>
          </a:prstGeom>
          <a:solidFill>
            <a:srgbClr val="4E6A5C">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p>
        </p:txBody>
      </p:sp>
      <p:pic>
        <p:nvPicPr>
          <p:cNvPr id="5" name="Picture 4"/>
          <p:cNvPicPr>
            <a:picLocks noChangeAspect="1"/>
          </p:cNvPicPr>
          <p:nvPr/>
        </p:nvPicPr>
        <p:blipFill>
          <a:blip r:embed="rId3"/>
          <a:stretch>
            <a:fillRect/>
          </a:stretch>
        </p:blipFill>
        <p:spPr>
          <a:xfrm>
            <a:off x="4521200" y="749300"/>
            <a:ext cx="3149600" cy="5359400"/>
          </a:xfrm>
          <a:prstGeom prst="rect">
            <a:avLst/>
          </a:prstGeom>
        </p:spPr>
      </p:pic>
      <p:sp>
        <p:nvSpPr>
          <p:cNvPr id="6" name="Rectangle 5"/>
          <p:cNvSpPr/>
          <p:nvPr/>
        </p:nvSpPr>
        <p:spPr>
          <a:xfrm>
            <a:off x="2672182" y="2736502"/>
            <a:ext cx="6843714" cy="1384995"/>
          </a:xfrm>
          <a:prstGeom prst="rect">
            <a:avLst/>
          </a:prstGeom>
        </p:spPr>
        <p:txBody>
          <a:bodyPr wrap="square">
            <a:spAutoFit/>
          </a:bodyPr>
          <a:lstStyle/>
          <a:p>
            <a:pPr algn="ctr"/>
            <a:r>
              <a:rPr lang="id-ID" sz="2800" dirty="0">
                <a:solidFill>
                  <a:schemeClr val="bg1"/>
                </a:solidFill>
                <a:latin typeface="Playfair Display" panose="00000500000000000000" pitchFamily="50" charset="0"/>
                <a:ea typeface="Lato" panose="020F0502020204030203" pitchFamily="34" charset="0"/>
                <a:cs typeface="Lato" panose="020F0502020204030203" pitchFamily="34" charset="0"/>
              </a:rPr>
              <a:t>“</a:t>
            </a:r>
            <a:r>
              <a:rPr lang="en-US" sz="2800" dirty="0">
                <a:solidFill>
                  <a:schemeClr val="bg1"/>
                </a:solidFill>
                <a:latin typeface="Playfair Display" panose="00000500000000000000" pitchFamily="50" charset="0"/>
                <a:ea typeface="Lato" panose="020F0502020204030203" pitchFamily="34" charset="0"/>
                <a:cs typeface="Lato" panose="020F0502020204030203" pitchFamily="34" charset="0"/>
              </a:rPr>
              <a:t>I am blessed to have so many great things in my life - family, friends and God. All will be in my thoughts daily.</a:t>
            </a:r>
            <a:r>
              <a:rPr lang="id-ID" sz="2800" dirty="0">
                <a:solidFill>
                  <a:schemeClr val="bg1"/>
                </a:solidFill>
                <a:latin typeface="Playfair Display" panose="00000500000000000000" pitchFamily="50" charset="0"/>
                <a:ea typeface="Lato" panose="020F0502020204030203" pitchFamily="34" charset="0"/>
                <a:cs typeface="Lato" panose="020F0502020204030203" pitchFamily="34" charset="0"/>
              </a:rPr>
              <a:t>”</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CC8475"/>
        </a:solidFill>
        <a:effectLst/>
      </p:bgPr>
    </p:bg>
    <p:spTree>
      <p:nvGrpSpPr>
        <p:cNvPr id="1" name=""/>
        <p:cNvGrpSpPr/>
        <p:nvPr/>
      </p:nvGrpSpPr>
      <p:grpSpPr>
        <a:xfrm>
          <a:off x="0" y="0"/>
          <a:ext cx="0" cy="0"/>
          <a:chOff x="0" y="0"/>
          <a:chExt cx="0" cy="0"/>
        </a:xfrm>
      </p:grpSpPr>
      <p:pic>
        <p:nvPicPr>
          <p:cNvPr id="3" name="图片占位符 2" descr="图片包含 植物, 墙壁&#10;&#10;描述已自动生成"/>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11" name="Rectangle 10"/>
          <p:cNvSpPr/>
          <p:nvPr/>
        </p:nvSpPr>
        <p:spPr>
          <a:xfrm>
            <a:off x="7617510" y="4684276"/>
            <a:ext cx="812800" cy="812800"/>
          </a:xfrm>
          <a:prstGeom prst="rect">
            <a:avLst/>
          </a:prstGeom>
          <a:solidFill>
            <a:srgbClr val="9C4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 name="Shape 4674"/>
          <p:cNvSpPr/>
          <p:nvPr/>
        </p:nvSpPr>
        <p:spPr>
          <a:xfrm>
            <a:off x="7871344" y="4941599"/>
            <a:ext cx="305131" cy="298153"/>
          </a:xfrm>
          <a:custGeom>
            <a:avLst/>
            <a:gdLst/>
            <a:ahLst/>
            <a:cxnLst/>
            <a:rect l="0" t="0" r="0" b="0"/>
            <a:pathLst>
              <a:path w="120000" h="120000" extrusionOk="0">
                <a:moveTo>
                  <a:pt x="22334" y="105460"/>
                </a:moveTo>
                <a:lnTo>
                  <a:pt x="22334" y="105460"/>
                </a:lnTo>
                <a:cubicBezTo>
                  <a:pt x="22334" y="114184"/>
                  <a:pt x="30662" y="119806"/>
                  <a:pt x="39179" y="119806"/>
                </a:cubicBezTo>
                <a:cubicBezTo>
                  <a:pt x="47507" y="119806"/>
                  <a:pt x="52996" y="114184"/>
                  <a:pt x="52996" y="105460"/>
                </a:cubicBezTo>
                <a:cubicBezTo>
                  <a:pt x="52996" y="96930"/>
                  <a:pt x="47507" y="91308"/>
                  <a:pt x="39179" y="91308"/>
                </a:cubicBezTo>
                <a:cubicBezTo>
                  <a:pt x="30662" y="91308"/>
                  <a:pt x="22334" y="96930"/>
                  <a:pt x="22334" y="105460"/>
                </a:cubicBezTo>
                <a:close/>
                <a:moveTo>
                  <a:pt x="39179" y="96930"/>
                </a:moveTo>
                <a:lnTo>
                  <a:pt x="39179" y="96930"/>
                </a:lnTo>
                <a:cubicBezTo>
                  <a:pt x="41829" y="96930"/>
                  <a:pt x="44668" y="102746"/>
                  <a:pt x="44668" y="105460"/>
                </a:cubicBezTo>
                <a:cubicBezTo>
                  <a:pt x="44668" y="108368"/>
                  <a:pt x="41829" y="114184"/>
                  <a:pt x="39179" y="114184"/>
                </a:cubicBezTo>
                <a:cubicBezTo>
                  <a:pt x="33501" y="114184"/>
                  <a:pt x="30662" y="108368"/>
                  <a:pt x="30662" y="105460"/>
                </a:cubicBezTo>
                <a:cubicBezTo>
                  <a:pt x="30662" y="102746"/>
                  <a:pt x="33501" y="96930"/>
                  <a:pt x="39179" y="96930"/>
                </a:cubicBezTo>
                <a:close/>
                <a:moveTo>
                  <a:pt x="30662" y="82778"/>
                </a:moveTo>
                <a:lnTo>
                  <a:pt x="30662" y="82778"/>
                </a:lnTo>
                <a:cubicBezTo>
                  <a:pt x="28012" y="82778"/>
                  <a:pt x="22334" y="79870"/>
                  <a:pt x="22334" y="74054"/>
                </a:cubicBezTo>
                <a:cubicBezTo>
                  <a:pt x="108832" y="68432"/>
                  <a:pt x="108832" y="68432"/>
                  <a:pt x="108832" y="68432"/>
                </a:cubicBezTo>
                <a:cubicBezTo>
                  <a:pt x="108832" y="68432"/>
                  <a:pt x="119810" y="19967"/>
                  <a:pt x="119810" y="17059"/>
                </a:cubicBezTo>
                <a:lnTo>
                  <a:pt x="117160" y="14151"/>
                </a:lnTo>
                <a:cubicBezTo>
                  <a:pt x="22334" y="14151"/>
                  <a:pt x="22334" y="14151"/>
                  <a:pt x="22334" y="14151"/>
                </a:cubicBezTo>
                <a:cubicBezTo>
                  <a:pt x="22334" y="5621"/>
                  <a:pt x="22334" y="5621"/>
                  <a:pt x="22334" y="5621"/>
                </a:cubicBezTo>
                <a:cubicBezTo>
                  <a:pt x="28012" y="5621"/>
                  <a:pt x="28012" y="5621"/>
                  <a:pt x="28012" y="5621"/>
                </a:cubicBezTo>
                <a:cubicBezTo>
                  <a:pt x="28012" y="5621"/>
                  <a:pt x="30662" y="5621"/>
                  <a:pt x="30662" y="2714"/>
                </a:cubicBezTo>
                <a:cubicBezTo>
                  <a:pt x="30662" y="0"/>
                  <a:pt x="28012" y="0"/>
                  <a:pt x="28012" y="0"/>
                </a:cubicBezTo>
                <a:cubicBezTo>
                  <a:pt x="5678" y="0"/>
                  <a:pt x="5678" y="0"/>
                  <a:pt x="5678" y="0"/>
                </a:cubicBezTo>
                <a:cubicBezTo>
                  <a:pt x="2839" y="0"/>
                  <a:pt x="0" y="0"/>
                  <a:pt x="0" y="2714"/>
                </a:cubicBezTo>
                <a:cubicBezTo>
                  <a:pt x="0" y="5621"/>
                  <a:pt x="2839" y="5621"/>
                  <a:pt x="5678" y="5621"/>
                </a:cubicBezTo>
                <a:cubicBezTo>
                  <a:pt x="16845" y="5621"/>
                  <a:pt x="16845" y="5621"/>
                  <a:pt x="16845" y="5621"/>
                </a:cubicBezTo>
                <a:cubicBezTo>
                  <a:pt x="16845" y="74054"/>
                  <a:pt x="16845" y="74054"/>
                  <a:pt x="16845" y="74054"/>
                </a:cubicBezTo>
                <a:cubicBezTo>
                  <a:pt x="16845" y="82778"/>
                  <a:pt x="22334" y="91308"/>
                  <a:pt x="30662" y="91308"/>
                </a:cubicBezTo>
                <a:cubicBezTo>
                  <a:pt x="39179" y="91308"/>
                  <a:pt x="39179" y="91308"/>
                  <a:pt x="39179" y="91308"/>
                </a:cubicBezTo>
                <a:cubicBezTo>
                  <a:pt x="83659" y="91308"/>
                  <a:pt x="83659" y="91308"/>
                  <a:pt x="83659" y="91308"/>
                </a:cubicBezTo>
                <a:cubicBezTo>
                  <a:pt x="117160" y="91308"/>
                  <a:pt x="117160" y="91308"/>
                  <a:pt x="117160" y="91308"/>
                </a:cubicBezTo>
                <a:cubicBezTo>
                  <a:pt x="117160" y="91308"/>
                  <a:pt x="117160" y="85492"/>
                  <a:pt x="117160" y="82778"/>
                </a:cubicBezTo>
                <a:lnTo>
                  <a:pt x="30662" y="82778"/>
                </a:lnTo>
                <a:close/>
                <a:moveTo>
                  <a:pt x="22334" y="22875"/>
                </a:moveTo>
                <a:lnTo>
                  <a:pt x="22334" y="22875"/>
                </a:lnTo>
                <a:cubicBezTo>
                  <a:pt x="111482" y="22875"/>
                  <a:pt x="111482" y="22875"/>
                  <a:pt x="111482" y="22875"/>
                </a:cubicBezTo>
                <a:cubicBezTo>
                  <a:pt x="103154" y="59903"/>
                  <a:pt x="103154" y="59903"/>
                  <a:pt x="103154" y="59903"/>
                </a:cubicBezTo>
                <a:cubicBezTo>
                  <a:pt x="22334" y="68432"/>
                  <a:pt x="22334" y="68432"/>
                  <a:pt x="22334" y="68432"/>
                </a:cubicBezTo>
                <a:lnTo>
                  <a:pt x="22334" y="22875"/>
                </a:lnTo>
                <a:close/>
                <a:moveTo>
                  <a:pt x="67003" y="105460"/>
                </a:moveTo>
                <a:lnTo>
                  <a:pt x="67003" y="105460"/>
                </a:lnTo>
                <a:cubicBezTo>
                  <a:pt x="67003" y="114184"/>
                  <a:pt x="75331" y="119806"/>
                  <a:pt x="83659" y="119806"/>
                </a:cubicBezTo>
                <a:cubicBezTo>
                  <a:pt x="91987" y="119806"/>
                  <a:pt x="97665" y="114184"/>
                  <a:pt x="97665" y="105460"/>
                </a:cubicBezTo>
                <a:cubicBezTo>
                  <a:pt x="97665" y="96930"/>
                  <a:pt x="91987" y="91308"/>
                  <a:pt x="83659" y="91308"/>
                </a:cubicBezTo>
                <a:cubicBezTo>
                  <a:pt x="75331" y="91308"/>
                  <a:pt x="67003" y="96930"/>
                  <a:pt x="67003" y="105460"/>
                </a:cubicBezTo>
                <a:close/>
                <a:moveTo>
                  <a:pt x="83659" y="96930"/>
                </a:moveTo>
                <a:lnTo>
                  <a:pt x="83659" y="96930"/>
                </a:lnTo>
                <a:cubicBezTo>
                  <a:pt x="86498" y="96930"/>
                  <a:pt x="89148" y="102746"/>
                  <a:pt x="89148" y="105460"/>
                </a:cubicBezTo>
                <a:cubicBezTo>
                  <a:pt x="89148" y="108368"/>
                  <a:pt x="86498" y="114184"/>
                  <a:pt x="83659" y="114184"/>
                </a:cubicBezTo>
                <a:cubicBezTo>
                  <a:pt x="77981" y="114184"/>
                  <a:pt x="75331" y="108368"/>
                  <a:pt x="75331" y="105460"/>
                </a:cubicBezTo>
                <a:cubicBezTo>
                  <a:pt x="75331" y="102746"/>
                  <a:pt x="77981" y="96930"/>
                  <a:pt x="83659" y="96930"/>
                </a:cubicBezTo>
                <a:close/>
              </a:path>
            </a:pathLst>
          </a:custGeom>
          <a:solidFill>
            <a:schemeClr val="bg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3" name="Rectangle 12"/>
          <p:cNvSpPr/>
          <p:nvPr/>
        </p:nvSpPr>
        <p:spPr>
          <a:xfrm>
            <a:off x="8636268" y="5125624"/>
            <a:ext cx="1718035" cy="369332"/>
          </a:xfrm>
          <a:prstGeom prst="rect">
            <a:avLst/>
          </a:prstGeom>
        </p:spPr>
        <p:txBody>
          <a:bodyPr wrap="square">
            <a:spAutoFit/>
          </a:bodyPr>
          <a:lstStyle/>
          <a:p>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4" name="Rectangle 13"/>
          <p:cNvSpPr/>
          <p:nvPr/>
        </p:nvSpPr>
        <p:spPr>
          <a:xfrm>
            <a:off x="8636268" y="4875730"/>
            <a:ext cx="1628172" cy="276999"/>
          </a:xfrm>
          <a:prstGeom prst="rect">
            <a:avLst/>
          </a:prstGeom>
        </p:spPr>
        <p:txBody>
          <a:bodyPr wrap="square">
            <a:spAutoFit/>
          </a:bodyPr>
          <a:lstStyle/>
          <a:p>
            <a:r>
              <a:rPr lang="id-ID" sz="1200" dirty="0">
                <a:solidFill>
                  <a:schemeClr val="bg1"/>
                </a:solidFill>
                <a:latin typeface="Lato" panose="020F0502020204030203" pitchFamily="34" charset="0"/>
                <a:ea typeface="Lato" panose="020F0502020204030203" pitchFamily="34" charset="0"/>
                <a:cs typeface="Lato" panose="020F0502020204030203" pitchFamily="34" charset="0"/>
              </a:rPr>
              <a:t>FULL CUSTOMIZED</a:t>
            </a:r>
          </a:p>
        </p:txBody>
      </p:sp>
      <p:sp>
        <p:nvSpPr>
          <p:cNvPr id="15" name="Rectangle 14"/>
          <p:cNvSpPr/>
          <p:nvPr/>
        </p:nvSpPr>
        <p:spPr>
          <a:xfrm>
            <a:off x="7617511" y="1352988"/>
            <a:ext cx="812800" cy="812800"/>
          </a:xfrm>
          <a:prstGeom prst="rect">
            <a:avLst/>
          </a:prstGeom>
          <a:solidFill>
            <a:srgbClr val="9C4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 name="Shape 4738"/>
          <p:cNvSpPr/>
          <p:nvPr/>
        </p:nvSpPr>
        <p:spPr>
          <a:xfrm>
            <a:off x="7871346" y="1609198"/>
            <a:ext cx="305130" cy="296389"/>
          </a:xfrm>
          <a:custGeom>
            <a:avLst/>
            <a:gdLst/>
            <a:ahLst/>
            <a:cxnLst/>
            <a:rect l="0" t="0" r="0" b="0"/>
            <a:pathLst>
              <a:path w="120000" h="120000" extrusionOk="0">
                <a:moveTo>
                  <a:pt x="58485" y="17059"/>
                </a:moveTo>
                <a:lnTo>
                  <a:pt x="58485" y="17059"/>
                </a:lnTo>
                <a:cubicBezTo>
                  <a:pt x="44479" y="17059"/>
                  <a:pt x="33312" y="31405"/>
                  <a:pt x="33312" y="45557"/>
                </a:cubicBezTo>
                <a:cubicBezTo>
                  <a:pt x="33312" y="59903"/>
                  <a:pt x="44479" y="71147"/>
                  <a:pt x="58485" y="71147"/>
                </a:cubicBezTo>
                <a:cubicBezTo>
                  <a:pt x="72492" y="71147"/>
                  <a:pt x="86309" y="59903"/>
                  <a:pt x="86309" y="45557"/>
                </a:cubicBezTo>
                <a:cubicBezTo>
                  <a:pt x="86309" y="31405"/>
                  <a:pt x="72492" y="17059"/>
                  <a:pt x="58485" y="17059"/>
                </a:cubicBezTo>
                <a:close/>
                <a:moveTo>
                  <a:pt x="58485" y="62617"/>
                </a:moveTo>
                <a:lnTo>
                  <a:pt x="58485" y="62617"/>
                </a:lnTo>
                <a:cubicBezTo>
                  <a:pt x="50157" y="62617"/>
                  <a:pt x="41829" y="54087"/>
                  <a:pt x="41829" y="45557"/>
                </a:cubicBezTo>
                <a:cubicBezTo>
                  <a:pt x="41829" y="34119"/>
                  <a:pt x="50157" y="25589"/>
                  <a:pt x="58485" y="25589"/>
                </a:cubicBezTo>
                <a:cubicBezTo>
                  <a:pt x="69652" y="25589"/>
                  <a:pt x="77981" y="34119"/>
                  <a:pt x="77981" y="45557"/>
                </a:cubicBezTo>
                <a:cubicBezTo>
                  <a:pt x="77981" y="54087"/>
                  <a:pt x="69652" y="62617"/>
                  <a:pt x="58485" y="62617"/>
                </a:cubicBezTo>
                <a:close/>
                <a:moveTo>
                  <a:pt x="100315" y="65525"/>
                </a:moveTo>
                <a:lnTo>
                  <a:pt x="100315" y="65525"/>
                </a:lnTo>
                <a:cubicBezTo>
                  <a:pt x="102965" y="59903"/>
                  <a:pt x="105804" y="51179"/>
                  <a:pt x="105804" y="45557"/>
                </a:cubicBezTo>
                <a:cubicBezTo>
                  <a:pt x="105804" y="19967"/>
                  <a:pt x="83470" y="0"/>
                  <a:pt x="58485" y="0"/>
                </a:cubicBezTo>
                <a:cubicBezTo>
                  <a:pt x="33312" y="0"/>
                  <a:pt x="13817" y="19967"/>
                  <a:pt x="13817" y="45557"/>
                </a:cubicBezTo>
                <a:cubicBezTo>
                  <a:pt x="13817" y="51179"/>
                  <a:pt x="16656" y="59903"/>
                  <a:pt x="19495" y="65525"/>
                </a:cubicBezTo>
                <a:cubicBezTo>
                  <a:pt x="0" y="96930"/>
                  <a:pt x="0" y="96930"/>
                  <a:pt x="0" y="96930"/>
                </a:cubicBezTo>
                <a:cubicBezTo>
                  <a:pt x="0" y="96930"/>
                  <a:pt x="10977" y="99838"/>
                  <a:pt x="22145" y="102746"/>
                </a:cubicBezTo>
                <a:cubicBezTo>
                  <a:pt x="30662" y="111276"/>
                  <a:pt x="38990" y="119806"/>
                  <a:pt x="38990" y="119806"/>
                </a:cubicBezTo>
                <a:cubicBezTo>
                  <a:pt x="55646" y="91308"/>
                  <a:pt x="55646" y="91308"/>
                  <a:pt x="55646" y="91308"/>
                </a:cubicBezTo>
                <a:cubicBezTo>
                  <a:pt x="58485" y="91308"/>
                  <a:pt x="58485" y="91308"/>
                  <a:pt x="58485" y="91308"/>
                </a:cubicBezTo>
                <a:cubicBezTo>
                  <a:pt x="61324" y="91308"/>
                  <a:pt x="61324" y="91308"/>
                  <a:pt x="61324" y="91308"/>
                </a:cubicBezTo>
                <a:cubicBezTo>
                  <a:pt x="77981" y="119806"/>
                  <a:pt x="77981" y="119806"/>
                  <a:pt x="77981" y="119806"/>
                </a:cubicBezTo>
                <a:cubicBezTo>
                  <a:pt x="77981" y="119806"/>
                  <a:pt x="86309" y="111276"/>
                  <a:pt x="94637" y="102746"/>
                </a:cubicBezTo>
                <a:cubicBezTo>
                  <a:pt x="105804" y="99838"/>
                  <a:pt x="119810" y="96930"/>
                  <a:pt x="119810" y="96930"/>
                </a:cubicBezTo>
                <a:lnTo>
                  <a:pt x="100315" y="65525"/>
                </a:lnTo>
                <a:close/>
                <a:moveTo>
                  <a:pt x="38990" y="105460"/>
                </a:moveTo>
                <a:lnTo>
                  <a:pt x="38990" y="105460"/>
                </a:lnTo>
                <a:cubicBezTo>
                  <a:pt x="38990" y="105460"/>
                  <a:pt x="33312" y="102746"/>
                  <a:pt x="27823" y="96930"/>
                </a:cubicBezTo>
                <a:cubicBezTo>
                  <a:pt x="19495" y="94022"/>
                  <a:pt x="10977" y="91308"/>
                  <a:pt x="10977" y="91308"/>
                </a:cubicBezTo>
                <a:cubicBezTo>
                  <a:pt x="22145" y="74054"/>
                  <a:pt x="22145" y="74054"/>
                  <a:pt x="22145" y="74054"/>
                </a:cubicBezTo>
                <a:cubicBezTo>
                  <a:pt x="27823" y="79870"/>
                  <a:pt x="38990" y="88400"/>
                  <a:pt x="47318" y="88400"/>
                </a:cubicBezTo>
                <a:lnTo>
                  <a:pt x="38990" y="105460"/>
                </a:lnTo>
                <a:close/>
                <a:moveTo>
                  <a:pt x="58485" y="82584"/>
                </a:moveTo>
                <a:lnTo>
                  <a:pt x="58485" y="82584"/>
                </a:lnTo>
                <a:cubicBezTo>
                  <a:pt x="38990" y="82584"/>
                  <a:pt x="22145" y="65525"/>
                  <a:pt x="22145" y="45557"/>
                </a:cubicBezTo>
                <a:cubicBezTo>
                  <a:pt x="22145" y="22681"/>
                  <a:pt x="38990" y="5621"/>
                  <a:pt x="58485" y="5621"/>
                </a:cubicBezTo>
                <a:cubicBezTo>
                  <a:pt x="80630" y="5621"/>
                  <a:pt x="97476" y="22681"/>
                  <a:pt x="97476" y="45557"/>
                </a:cubicBezTo>
                <a:cubicBezTo>
                  <a:pt x="97476" y="65525"/>
                  <a:pt x="80630" y="82584"/>
                  <a:pt x="58485" y="82584"/>
                </a:cubicBezTo>
                <a:close/>
                <a:moveTo>
                  <a:pt x="91798" y="96930"/>
                </a:moveTo>
                <a:lnTo>
                  <a:pt x="91798" y="96930"/>
                </a:lnTo>
                <a:cubicBezTo>
                  <a:pt x="86309" y="102746"/>
                  <a:pt x="80630" y="105460"/>
                  <a:pt x="80630" y="105460"/>
                </a:cubicBezTo>
                <a:cubicBezTo>
                  <a:pt x="69652" y="88400"/>
                  <a:pt x="69652" y="88400"/>
                  <a:pt x="69652" y="88400"/>
                </a:cubicBezTo>
                <a:cubicBezTo>
                  <a:pt x="80630" y="88400"/>
                  <a:pt x="89148" y="79870"/>
                  <a:pt x="94637" y="74054"/>
                </a:cubicBezTo>
                <a:cubicBezTo>
                  <a:pt x="105804" y="91308"/>
                  <a:pt x="105804" y="91308"/>
                  <a:pt x="105804" y="91308"/>
                </a:cubicBezTo>
                <a:cubicBezTo>
                  <a:pt x="105804" y="91308"/>
                  <a:pt x="100315" y="94022"/>
                  <a:pt x="91798" y="96930"/>
                </a:cubicBezTo>
                <a:close/>
              </a:path>
            </a:pathLst>
          </a:custGeom>
          <a:solidFill>
            <a:schemeClr val="bg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7" name="Rectangle 16"/>
          <p:cNvSpPr/>
          <p:nvPr/>
        </p:nvSpPr>
        <p:spPr>
          <a:xfrm>
            <a:off x="8523574" y="1792452"/>
            <a:ext cx="1958738" cy="369332"/>
          </a:xfrm>
          <a:prstGeom prst="rect">
            <a:avLst/>
          </a:prstGeom>
        </p:spPr>
        <p:txBody>
          <a:bodyPr wrap="square">
            <a:spAutoFit/>
          </a:bodyPr>
          <a:lstStyle/>
          <a:p>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Sapien</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8" name="Rectangle 17"/>
          <p:cNvSpPr/>
          <p:nvPr/>
        </p:nvSpPr>
        <p:spPr>
          <a:xfrm>
            <a:off x="8523574" y="1550178"/>
            <a:ext cx="1440300" cy="276999"/>
          </a:xfrm>
          <a:prstGeom prst="rect">
            <a:avLst/>
          </a:prstGeom>
        </p:spPr>
        <p:txBody>
          <a:bodyPr wrap="square">
            <a:spAutoFit/>
          </a:bodyPr>
          <a:lstStyle/>
          <a:p>
            <a:r>
              <a:rPr lang="id-ID" sz="1200" dirty="0">
                <a:solidFill>
                  <a:schemeClr val="bg1"/>
                </a:solidFill>
                <a:latin typeface="Lato" panose="020F0502020204030203" pitchFamily="34" charset="0"/>
                <a:ea typeface="Lato" panose="020F0502020204030203" pitchFamily="34" charset="0"/>
                <a:cs typeface="Lato" panose="020F0502020204030203" pitchFamily="34" charset="0"/>
              </a:rPr>
              <a:t>LAYERED FILES</a:t>
            </a:r>
          </a:p>
        </p:txBody>
      </p:sp>
      <p:sp>
        <p:nvSpPr>
          <p:cNvPr id="19" name="Rectangle 18"/>
          <p:cNvSpPr/>
          <p:nvPr/>
        </p:nvSpPr>
        <p:spPr>
          <a:xfrm>
            <a:off x="7617511" y="3018632"/>
            <a:ext cx="812800" cy="812800"/>
          </a:xfrm>
          <a:prstGeom prst="rect">
            <a:avLst/>
          </a:prstGeom>
          <a:solidFill>
            <a:srgbClr val="9C4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0" name="Shape 4741"/>
          <p:cNvSpPr/>
          <p:nvPr/>
        </p:nvSpPr>
        <p:spPr>
          <a:xfrm>
            <a:off x="7900447" y="3276837"/>
            <a:ext cx="246926" cy="296389"/>
          </a:xfrm>
          <a:custGeom>
            <a:avLst/>
            <a:gdLst/>
            <a:ahLst/>
            <a:cxnLst/>
            <a:rect l="0" t="0" r="0" b="0"/>
            <a:pathLst>
              <a:path w="120000" h="120000" extrusionOk="0">
                <a:moveTo>
                  <a:pt x="116286" y="45557"/>
                </a:moveTo>
                <a:lnTo>
                  <a:pt x="116286" y="45557"/>
                </a:lnTo>
                <a:cubicBezTo>
                  <a:pt x="102591" y="22681"/>
                  <a:pt x="102591" y="22681"/>
                  <a:pt x="102591" y="22681"/>
                </a:cubicBezTo>
                <a:cubicBezTo>
                  <a:pt x="102591" y="22681"/>
                  <a:pt x="102591" y="22681"/>
                  <a:pt x="99110" y="22681"/>
                </a:cubicBezTo>
                <a:cubicBezTo>
                  <a:pt x="71721" y="22681"/>
                  <a:pt x="71721" y="22681"/>
                  <a:pt x="71721" y="22681"/>
                </a:cubicBezTo>
                <a:cubicBezTo>
                  <a:pt x="71721" y="14151"/>
                  <a:pt x="71721" y="14151"/>
                  <a:pt x="71721" y="14151"/>
                </a:cubicBezTo>
                <a:cubicBezTo>
                  <a:pt x="71721" y="5621"/>
                  <a:pt x="64990" y="0"/>
                  <a:pt x="54777" y="0"/>
                </a:cubicBezTo>
                <a:cubicBezTo>
                  <a:pt x="44564" y="0"/>
                  <a:pt x="44564" y="0"/>
                  <a:pt x="44564" y="0"/>
                </a:cubicBezTo>
                <a:cubicBezTo>
                  <a:pt x="34352" y="0"/>
                  <a:pt x="27388" y="5621"/>
                  <a:pt x="27388" y="14151"/>
                </a:cubicBezTo>
                <a:cubicBezTo>
                  <a:pt x="27388" y="22681"/>
                  <a:pt x="27388" y="22681"/>
                  <a:pt x="27388" y="22681"/>
                </a:cubicBezTo>
                <a:cubicBezTo>
                  <a:pt x="10444" y="22681"/>
                  <a:pt x="10444" y="22681"/>
                  <a:pt x="10444" y="22681"/>
                </a:cubicBezTo>
                <a:cubicBezTo>
                  <a:pt x="3481" y="22681"/>
                  <a:pt x="0" y="25589"/>
                  <a:pt x="0" y="28497"/>
                </a:cubicBezTo>
                <a:cubicBezTo>
                  <a:pt x="0" y="68432"/>
                  <a:pt x="0" y="68432"/>
                  <a:pt x="0" y="68432"/>
                </a:cubicBezTo>
                <a:cubicBezTo>
                  <a:pt x="0" y="71147"/>
                  <a:pt x="3481" y="74054"/>
                  <a:pt x="10444" y="74054"/>
                </a:cubicBezTo>
                <a:cubicBezTo>
                  <a:pt x="27388" y="74054"/>
                  <a:pt x="27388" y="74054"/>
                  <a:pt x="27388" y="74054"/>
                </a:cubicBezTo>
                <a:cubicBezTo>
                  <a:pt x="27388" y="105460"/>
                  <a:pt x="27388" y="105460"/>
                  <a:pt x="27388" y="105460"/>
                </a:cubicBezTo>
                <a:cubicBezTo>
                  <a:pt x="27388" y="113990"/>
                  <a:pt x="34352" y="119806"/>
                  <a:pt x="44564" y="119806"/>
                </a:cubicBezTo>
                <a:cubicBezTo>
                  <a:pt x="54777" y="119806"/>
                  <a:pt x="54777" y="119806"/>
                  <a:pt x="54777" y="119806"/>
                </a:cubicBezTo>
                <a:cubicBezTo>
                  <a:pt x="64990" y="119806"/>
                  <a:pt x="71721" y="113990"/>
                  <a:pt x="71721" y="105460"/>
                </a:cubicBezTo>
                <a:cubicBezTo>
                  <a:pt x="71721" y="74054"/>
                  <a:pt x="71721" y="74054"/>
                  <a:pt x="71721" y="74054"/>
                </a:cubicBezTo>
                <a:cubicBezTo>
                  <a:pt x="99110" y="74054"/>
                  <a:pt x="99110" y="74054"/>
                  <a:pt x="99110" y="74054"/>
                </a:cubicBezTo>
                <a:lnTo>
                  <a:pt x="99110" y="74054"/>
                </a:lnTo>
                <a:cubicBezTo>
                  <a:pt x="102591" y="74054"/>
                  <a:pt x="102591" y="74054"/>
                  <a:pt x="102591" y="74054"/>
                </a:cubicBezTo>
                <a:cubicBezTo>
                  <a:pt x="116286" y="51179"/>
                  <a:pt x="116286" y="51179"/>
                  <a:pt x="116286" y="51179"/>
                </a:cubicBezTo>
                <a:cubicBezTo>
                  <a:pt x="119767" y="48465"/>
                  <a:pt x="119767" y="48465"/>
                  <a:pt x="119767" y="48465"/>
                </a:cubicBezTo>
                <a:cubicBezTo>
                  <a:pt x="119767" y="48465"/>
                  <a:pt x="119767" y="45557"/>
                  <a:pt x="116286" y="45557"/>
                </a:cubicBezTo>
                <a:close/>
                <a:moveTo>
                  <a:pt x="37601" y="14151"/>
                </a:moveTo>
                <a:lnTo>
                  <a:pt x="37601" y="14151"/>
                </a:lnTo>
                <a:cubicBezTo>
                  <a:pt x="37601" y="11243"/>
                  <a:pt x="41083" y="5621"/>
                  <a:pt x="44564" y="5621"/>
                </a:cubicBezTo>
                <a:cubicBezTo>
                  <a:pt x="54777" y="5621"/>
                  <a:pt x="54777" y="5621"/>
                  <a:pt x="54777" y="5621"/>
                </a:cubicBezTo>
                <a:cubicBezTo>
                  <a:pt x="58259" y="5621"/>
                  <a:pt x="64990" y="11243"/>
                  <a:pt x="64990" y="14151"/>
                </a:cubicBezTo>
                <a:cubicBezTo>
                  <a:pt x="64990" y="22681"/>
                  <a:pt x="64990" y="22681"/>
                  <a:pt x="64990" y="22681"/>
                </a:cubicBezTo>
                <a:cubicBezTo>
                  <a:pt x="37601" y="22681"/>
                  <a:pt x="37601" y="22681"/>
                  <a:pt x="37601" y="22681"/>
                </a:cubicBezTo>
                <a:lnTo>
                  <a:pt x="37601" y="14151"/>
                </a:lnTo>
                <a:close/>
                <a:moveTo>
                  <a:pt x="64990" y="105460"/>
                </a:moveTo>
                <a:lnTo>
                  <a:pt x="64990" y="105460"/>
                </a:lnTo>
                <a:cubicBezTo>
                  <a:pt x="64990" y="108368"/>
                  <a:pt x="58259" y="113990"/>
                  <a:pt x="54777" y="113990"/>
                </a:cubicBezTo>
                <a:cubicBezTo>
                  <a:pt x="44564" y="113990"/>
                  <a:pt x="44564" y="113990"/>
                  <a:pt x="44564" y="113990"/>
                </a:cubicBezTo>
                <a:cubicBezTo>
                  <a:pt x="41083" y="113990"/>
                  <a:pt x="37601" y="108368"/>
                  <a:pt x="37601" y="105460"/>
                </a:cubicBezTo>
                <a:cubicBezTo>
                  <a:pt x="37601" y="74054"/>
                  <a:pt x="37601" y="74054"/>
                  <a:pt x="37601" y="74054"/>
                </a:cubicBezTo>
                <a:cubicBezTo>
                  <a:pt x="64990" y="74054"/>
                  <a:pt x="64990" y="74054"/>
                  <a:pt x="64990" y="74054"/>
                </a:cubicBezTo>
                <a:lnTo>
                  <a:pt x="64990" y="105460"/>
                </a:lnTo>
                <a:close/>
                <a:moveTo>
                  <a:pt x="99110" y="65525"/>
                </a:moveTo>
                <a:lnTo>
                  <a:pt x="99110" y="65525"/>
                </a:lnTo>
                <a:cubicBezTo>
                  <a:pt x="99110" y="68432"/>
                  <a:pt x="95860" y="68432"/>
                  <a:pt x="95860" y="68432"/>
                </a:cubicBezTo>
                <a:cubicBezTo>
                  <a:pt x="13694" y="68432"/>
                  <a:pt x="13694" y="68432"/>
                  <a:pt x="13694" y="68432"/>
                </a:cubicBezTo>
                <a:cubicBezTo>
                  <a:pt x="10444" y="68432"/>
                  <a:pt x="10444" y="65525"/>
                  <a:pt x="10444" y="62617"/>
                </a:cubicBezTo>
                <a:cubicBezTo>
                  <a:pt x="10444" y="34119"/>
                  <a:pt x="10444" y="34119"/>
                  <a:pt x="10444" y="34119"/>
                </a:cubicBezTo>
                <a:cubicBezTo>
                  <a:pt x="10444" y="31405"/>
                  <a:pt x="10444" y="28497"/>
                  <a:pt x="13694" y="28497"/>
                </a:cubicBezTo>
                <a:cubicBezTo>
                  <a:pt x="95860" y="28497"/>
                  <a:pt x="95860" y="28497"/>
                  <a:pt x="95860" y="28497"/>
                </a:cubicBezTo>
                <a:cubicBezTo>
                  <a:pt x="95860" y="28497"/>
                  <a:pt x="99110" y="28497"/>
                  <a:pt x="99110" y="31405"/>
                </a:cubicBezTo>
                <a:cubicBezTo>
                  <a:pt x="109555" y="48465"/>
                  <a:pt x="109555" y="48465"/>
                  <a:pt x="109555" y="48465"/>
                </a:cubicBezTo>
                <a:lnTo>
                  <a:pt x="99110" y="65525"/>
                </a:lnTo>
                <a:close/>
              </a:path>
            </a:pathLst>
          </a:custGeom>
          <a:solidFill>
            <a:schemeClr val="bg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1" name="Rectangle 20"/>
          <p:cNvSpPr/>
          <p:nvPr/>
        </p:nvSpPr>
        <p:spPr>
          <a:xfrm>
            <a:off x="8636268" y="3438593"/>
            <a:ext cx="1574892" cy="369332"/>
          </a:xfrm>
          <a:prstGeom prst="rect">
            <a:avLst/>
          </a:prstGeom>
        </p:spPr>
        <p:txBody>
          <a:bodyPr wrap="square">
            <a:spAutoFit/>
          </a:bodyPr>
          <a:lstStyle/>
          <a:p>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2" name="Rectangle 21"/>
          <p:cNvSpPr/>
          <p:nvPr/>
        </p:nvSpPr>
        <p:spPr>
          <a:xfrm>
            <a:off x="8636268" y="3202482"/>
            <a:ext cx="1734709" cy="276999"/>
          </a:xfrm>
          <a:prstGeom prst="rect">
            <a:avLst/>
          </a:prstGeom>
        </p:spPr>
        <p:txBody>
          <a:bodyPr wrap="square">
            <a:spAutoFit/>
          </a:bodyPr>
          <a:lstStyle/>
          <a:p>
            <a:r>
              <a:rPr lang="id-ID" sz="1200" dirty="0">
                <a:solidFill>
                  <a:schemeClr val="bg1"/>
                </a:solidFill>
                <a:latin typeface="Lato" panose="020F0502020204030203" pitchFamily="34" charset="0"/>
                <a:ea typeface="Lato" panose="020F0502020204030203" pitchFamily="34" charset="0"/>
                <a:cs typeface="Lato" panose="020F0502020204030203" pitchFamily="34" charset="0"/>
              </a:rPr>
              <a:t>UNLIMITED OPTIONS</a:t>
            </a:r>
          </a:p>
        </p:txBody>
      </p:sp>
      <p:pic>
        <p:nvPicPr>
          <p:cNvPr id="5" name="Picture 4"/>
          <p:cNvPicPr>
            <a:picLocks noChangeAspect="1"/>
          </p:cNvPicPr>
          <p:nvPr/>
        </p:nvPicPr>
        <p:blipFill>
          <a:blip r:embed="rId3" cstate="screen"/>
          <a:stretch>
            <a:fillRect/>
          </a:stretch>
        </p:blipFill>
        <p:spPr>
          <a:xfrm rot="1799396">
            <a:off x="211234" y="169459"/>
            <a:ext cx="1964935" cy="361531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Freeform 41"/>
          <p:cNvSpPr/>
          <p:nvPr/>
        </p:nvSpPr>
        <p:spPr>
          <a:xfrm>
            <a:off x="5521124" y="-1"/>
            <a:ext cx="6670876" cy="6858000"/>
          </a:xfrm>
          <a:custGeom>
            <a:avLst/>
            <a:gdLst>
              <a:gd name="connsiteX0" fmla="*/ 1041721 w 6670876"/>
              <a:gd name="connsiteY0" fmla="*/ 1927025 h 6858000"/>
              <a:gd name="connsiteX1" fmla="*/ 6670876 w 6670876"/>
              <a:gd name="connsiteY1" fmla="*/ 1927025 h 6858000"/>
              <a:gd name="connsiteX2" fmla="*/ 6670876 w 6670876"/>
              <a:gd name="connsiteY2" fmla="*/ 6858000 h 6858000"/>
              <a:gd name="connsiteX3" fmla="*/ 1041721 w 6670876"/>
              <a:gd name="connsiteY3" fmla="*/ 6858000 h 6858000"/>
              <a:gd name="connsiteX4" fmla="*/ 0 w 6670876"/>
              <a:gd name="connsiteY4" fmla="*/ 0 h 6858000"/>
              <a:gd name="connsiteX5" fmla="*/ 6670876 w 6670876"/>
              <a:gd name="connsiteY5" fmla="*/ 0 h 6858000"/>
              <a:gd name="connsiteX6" fmla="*/ 6670876 w 6670876"/>
              <a:gd name="connsiteY6" fmla="*/ 1701478 h 6858000"/>
              <a:gd name="connsiteX7" fmla="*/ 6670876 w 6670876"/>
              <a:gd name="connsiteY7" fmla="*/ 1736203 h 6858000"/>
              <a:gd name="connsiteX8" fmla="*/ 6670876 w 6670876"/>
              <a:gd name="connsiteY8" fmla="*/ 1927023 h 6858000"/>
              <a:gd name="connsiteX9" fmla="*/ 1039695 w 6670876"/>
              <a:gd name="connsiteY9" fmla="*/ 1927023 h 6858000"/>
              <a:gd name="connsiteX10" fmla="*/ 1039695 w 6670876"/>
              <a:gd name="connsiteY10" fmla="*/ 1736203 h 6858000"/>
              <a:gd name="connsiteX11" fmla="*/ 0 w 6670876"/>
              <a:gd name="connsiteY11" fmla="*/ 173620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70876" h="6858000">
                <a:moveTo>
                  <a:pt x="1041721" y="1927025"/>
                </a:moveTo>
                <a:lnTo>
                  <a:pt x="6670876" y="1927025"/>
                </a:lnTo>
                <a:lnTo>
                  <a:pt x="6670876" y="6858000"/>
                </a:lnTo>
                <a:lnTo>
                  <a:pt x="1041721" y="6858000"/>
                </a:lnTo>
                <a:close/>
                <a:moveTo>
                  <a:pt x="0" y="0"/>
                </a:moveTo>
                <a:lnTo>
                  <a:pt x="6670876" y="0"/>
                </a:lnTo>
                <a:lnTo>
                  <a:pt x="6670876" y="1701478"/>
                </a:lnTo>
                <a:lnTo>
                  <a:pt x="6670876" y="1736203"/>
                </a:lnTo>
                <a:lnTo>
                  <a:pt x="6670876" y="1927023"/>
                </a:lnTo>
                <a:lnTo>
                  <a:pt x="1039695" y="1927023"/>
                </a:lnTo>
                <a:lnTo>
                  <a:pt x="1039695" y="1736203"/>
                </a:lnTo>
                <a:lnTo>
                  <a:pt x="0" y="1736203"/>
                </a:lnTo>
                <a:close/>
              </a:path>
            </a:pathLst>
          </a:custGeom>
          <a:solidFill>
            <a:srgbClr val="D8B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5" name="Rectangle 14"/>
          <p:cNvSpPr/>
          <p:nvPr/>
        </p:nvSpPr>
        <p:spPr>
          <a:xfrm>
            <a:off x="8369159" y="2943030"/>
            <a:ext cx="1739464" cy="461665"/>
          </a:xfrm>
          <a:prstGeom prst="rect">
            <a:avLst/>
          </a:prstGeom>
        </p:spPr>
        <p:txBody>
          <a:bodyPr wrap="square">
            <a:spAutoFit/>
          </a:bodyPr>
          <a:lstStyle/>
          <a:p>
            <a:r>
              <a:rPr lang="id-ID" sz="800" i="0" dirty="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a:t>
            </a:r>
            <a:endParaRPr lang="id-ID" sz="8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6" name="Rectangle 15"/>
          <p:cNvSpPr/>
          <p:nvPr/>
        </p:nvSpPr>
        <p:spPr>
          <a:xfrm>
            <a:off x="8348705" y="2714227"/>
            <a:ext cx="986344" cy="253916"/>
          </a:xfrm>
          <a:prstGeom prst="rect">
            <a:avLst/>
          </a:prstGeom>
        </p:spPr>
        <p:txBody>
          <a:bodyPr wrap="square">
            <a:spAutoFit/>
          </a:bodyPr>
          <a:lstStyle/>
          <a:p>
            <a:r>
              <a:rPr lang="id-ID" sz="1050" dirty="0">
                <a:solidFill>
                  <a:schemeClr val="bg1"/>
                </a:solidFill>
                <a:latin typeface="Lato" panose="020F0502020204030203" pitchFamily="34" charset="0"/>
                <a:ea typeface="Lato" panose="020F0502020204030203" pitchFamily="34" charset="0"/>
                <a:cs typeface="Lato" panose="020F0502020204030203" pitchFamily="34" charset="0"/>
              </a:rPr>
              <a:t>Subtitle Here</a:t>
            </a:r>
          </a:p>
        </p:txBody>
      </p:sp>
      <p:grpSp>
        <p:nvGrpSpPr>
          <p:cNvPr id="17" name="Group 16"/>
          <p:cNvGrpSpPr/>
          <p:nvPr/>
        </p:nvGrpSpPr>
        <p:grpSpPr>
          <a:xfrm>
            <a:off x="7219162" y="2423457"/>
            <a:ext cx="1076531" cy="1076531"/>
            <a:chOff x="6963980" y="1104331"/>
            <a:chExt cx="1017431" cy="1017431"/>
          </a:xfrm>
        </p:grpSpPr>
        <p:sp>
          <p:nvSpPr>
            <p:cNvPr id="18" name="Oval 17"/>
            <p:cNvSpPr/>
            <p:nvPr/>
          </p:nvSpPr>
          <p:spPr>
            <a:xfrm>
              <a:off x="6963980" y="1104331"/>
              <a:ext cx="1017431" cy="1017431"/>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endParaRPr>
            </a:p>
          </p:txBody>
        </p:sp>
        <p:sp>
          <p:nvSpPr>
            <p:cNvPr id="19" name="Shape 4742"/>
            <p:cNvSpPr/>
            <p:nvPr/>
          </p:nvSpPr>
          <p:spPr>
            <a:xfrm>
              <a:off x="7367081" y="1469215"/>
              <a:ext cx="211225" cy="275154"/>
            </a:xfrm>
            <a:custGeom>
              <a:avLst/>
              <a:gdLst/>
              <a:ahLst/>
              <a:cxnLst/>
              <a:rect l="0" t="0" r="0" b="0"/>
              <a:pathLst>
                <a:path w="120000" h="120000" extrusionOk="0">
                  <a:moveTo>
                    <a:pt x="60000" y="0"/>
                  </a:moveTo>
                  <a:lnTo>
                    <a:pt x="60000" y="0"/>
                  </a:lnTo>
                  <a:cubicBezTo>
                    <a:pt x="26440" y="0"/>
                    <a:pt x="0" y="19967"/>
                    <a:pt x="0" y="45557"/>
                  </a:cubicBezTo>
                  <a:cubicBezTo>
                    <a:pt x="0" y="62617"/>
                    <a:pt x="48813" y="119806"/>
                    <a:pt x="60000" y="119806"/>
                  </a:cubicBezTo>
                  <a:cubicBezTo>
                    <a:pt x="71186" y="119806"/>
                    <a:pt x="119745" y="62617"/>
                    <a:pt x="119745" y="45557"/>
                  </a:cubicBezTo>
                  <a:cubicBezTo>
                    <a:pt x="119745" y="19967"/>
                    <a:pt x="93559" y="0"/>
                    <a:pt x="60000" y="0"/>
                  </a:cubicBezTo>
                  <a:close/>
                  <a:moveTo>
                    <a:pt x="60000" y="108368"/>
                  </a:moveTo>
                  <a:lnTo>
                    <a:pt x="60000" y="108368"/>
                  </a:lnTo>
                  <a:cubicBezTo>
                    <a:pt x="52627" y="108368"/>
                    <a:pt x="11440" y="59903"/>
                    <a:pt x="11440" y="45557"/>
                  </a:cubicBezTo>
                  <a:cubicBezTo>
                    <a:pt x="11440" y="22681"/>
                    <a:pt x="33813" y="5621"/>
                    <a:pt x="60000" y="5621"/>
                  </a:cubicBezTo>
                  <a:cubicBezTo>
                    <a:pt x="86186" y="5621"/>
                    <a:pt x="108559" y="22681"/>
                    <a:pt x="108559" y="45557"/>
                  </a:cubicBezTo>
                  <a:cubicBezTo>
                    <a:pt x="108559" y="59903"/>
                    <a:pt x="67627" y="108368"/>
                    <a:pt x="60000" y="108368"/>
                  </a:cubicBezTo>
                  <a:close/>
                  <a:moveTo>
                    <a:pt x="60000" y="25589"/>
                  </a:moveTo>
                  <a:lnTo>
                    <a:pt x="60000" y="25589"/>
                  </a:lnTo>
                  <a:cubicBezTo>
                    <a:pt x="45000" y="25589"/>
                    <a:pt x="33813" y="34119"/>
                    <a:pt x="33813" y="45557"/>
                  </a:cubicBezTo>
                  <a:cubicBezTo>
                    <a:pt x="33813" y="54087"/>
                    <a:pt x="45000" y="62617"/>
                    <a:pt x="60000" y="62617"/>
                  </a:cubicBezTo>
                  <a:cubicBezTo>
                    <a:pt x="75000" y="62617"/>
                    <a:pt x="86186" y="54087"/>
                    <a:pt x="86186" y="45557"/>
                  </a:cubicBezTo>
                  <a:cubicBezTo>
                    <a:pt x="86186" y="34119"/>
                    <a:pt x="75000" y="25589"/>
                    <a:pt x="60000" y="25589"/>
                  </a:cubicBezTo>
                  <a:close/>
                  <a:moveTo>
                    <a:pt x="60000" y="56995"/>
                  </a:moveTo>
                  <a:lnTo>
                    <a:pt x="60000" y="56995"/>
                  </a:lnTo>
                  <a:cubicBezTo>
                    <a:pt x="52627" y="56995"/>
                    <a:pt x="45000" y="51179"/>
                    <a:pt x="45000" y="45557"/>
                  </a:cubicBezTo>
                  <a:cubicBezTo>
                    <a:pt x="45000" y="37027"/>
                    <a:pt x="52627" y="34119"/>
                    <a:pt x="60000" y="34119"/>
                  </a:cubicBezTo>
                  <a:cubicBezTo>
                    <a:pt x="67627" y="34119"/>
                    <a:pt x="75000" y="37027"/>
                    <a:pt x="75000" y="45557"/>
                  </a:cubicBezTo>
                  <a:cubicBezTo>
                    <a:pt x="75000" y="51179"/>
                    <a:pt x="67627" y="56995"/>
                    <a:pt x="60000" y="56995"/>
                  </a:cubicBezTo>
                  <a:close/>
                </a:path>
              </a:pathLst>
            </a:custGeom>
            <a:solidFill>
              <a:schemeClr val="tx1">
                <a:lumMod val="95000"/>
                <a:lumOff val="5000"/>
              </a:schemeClr>
            </a:solidFill>
            <a:ln>
              <a:noFill/>
            </a:ln>
          </p:spPr>
          <p:txBody>
            <a:bodyPr lIns="45713" tIns="22850" rIns="45713" bIns="22850" anchor="ctr" anchorCtr="0">
              <a:noAutofit/>
            </a:bodyPr>
            <a:lstStyle/>
            <a:p>
              <a:endParaRPr dirty="0">
                <a:solidFill>
                  <a:schemeClr val="bg1"/>
                </a:solidFill>
                <a:latin typeface="Roboto"/>
                <a:ea typeface="Roboto"/>
                <a:cs typeface="Roboto"/>
                <a:sym typeface="Roboto"/>
              </a:endParaRPr>
            </a:p>
          </p:txBody>
        </p:sp>
      </p:grpSp>
      <p:sp>
        <p:nvSpPr>
          <p:cNvPr id="22" name="Rectangle 21"/>
          <p:cNvSpPr/>
          <p:nvPr/>
        </p:nvSpPr>
        <p:spPr>
          <a:xfrm>
            <a:off x="8427404" y="4314236"/>
            <a:ext cx="1629705" cy="461665"/>
          </a:xfrm>
          <a:prstGeom prst="rect">
            <a:avLst/>
          </a:prstGeom>
        </p:spPr>
        <p:txBody>
          <a:bodyPr wrap="square">
            <a:spAutoFit/>
          </a:bodyPr>
          <a:lstStyle/>
          <a:p>
            <a:r>
              <a:rPr lang="id-ID" sz="800" i="0" dirty="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a:t>
            </a:r>
            <a:endParaRPr lang="id-ID" sz="8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3" name="Rectangle 22"/>
          <p:cNvSpPr/>
          <p:nvPr/>
        </p:nvSpPr>
        <p:spPr>
          <a:xfrm>
            <a:off x="8427404" y="4099090"/>
            <a:ext cx="986344" cy="253916"/>
          </a:xfrm>
          <a:prstGeom prst="rect">
            <a:avLst/>
          </a:prstGeom>
        </p:spPr>
        <p:txBody>
          <a:bodyPr wrap="square">
            <a:spAutoFit/>
          </a:bodyPr>
          <a:lstStyle/>
          <a:p>
            <a:r>
              <a:rPr lang="id-ID" sz="1050" dirty="0">
                <a:solidFill>
                  <a:schemeClr val="bg1"/>
                </a:solidFill>
                <a:latin typeface="Lato" panose="020F0502020204030203" pitchFamily="34" charset="0"/>
                <a:ea typeface="Lato" panose="020F0502020204030203" pitchFamily="34" charset="0"/>
                <a:cs typeface="Lato" panose="020F0502020204030203" pitchFamily="34" charset="0"/>
              </a:rPr>
              <a:t>Subtitle Here</a:t>
            </a:r>
          </a:p>
        </p:txBody>
      </p:sp>
      <p:grpSp>
        <p:nvGrpSpPr>
          <p:cNvPr id="30" name="Group 29"/>
          <p:cNvGrpSpPr/>
          <p:nvPr/>
        </p:nvGrpSpPr>
        <p:grpSpPr>
          <a:xfrm>
            <a:off x="7219159" y="3854246"/>
            <a:ext cx="1076531" cy="1076531"/>
            <a:chOff x="6963980" y="3898596"/>
            <a:chExt cx="1017431" cy="1017431"/>
          </a:xfrm>
        </p:grpSpPr>
        <p:sp>
          <p:nvSpPr>
            <p:cNvPr id="33" name="Oval 32"/>
            <p:cNvSpPr/>
            <p:nvPr/>
          </p:nvSpPr>
          <p:spPr>
            <a:xfrm>
              <a:off x="6963980" y="3898596"/>
              <a:ext cx="1017431" cy="1017431"/>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endParaRPr>
            </a:p>
          </p:txBody>
        </p:sp>
        <p:sp>
          <p:nvSpPr>
            <p:cNvPr id="34" name="Shape 4707"/>
            <p:cNvSpPr/>
            <p:nvPr/>
          </p:nvSpPr>
          <p:spPr>
            <a:xfrm>
              <a:off x="7333977" y="4266755"/>
              <a:ext cx="263623" cy="248949"/>
            </a:xfrm>
            <a:custGeom>
              <a:avLst/>
              <a:gdLst/>
              <a:ahLst/>
              <a:cxnLst/>
              <a:rect l="0" t="0" r="0" b="0"/>
              <a:pathLst>
                <a:path w="120000" h="120000" extrusionOk="0">
                  <a:moveTo>
                    <a:pt x="101694" y="69304"/>
                  </a:moveTo>
                  <a:lnTo>
                    <a:pt x="101694" y="69304"/>
                  </a:lnTo>
                  <a:cubicBezTo>
                    <a:pt x="101694" y="6417"/>
                    <a:pt x="101694" y="6417"/>
                    <a:pt x="101694" y="6417"/>
                  </a:cubicBezTo>
                  <a:cubicBezTo>
                    <a:pt x="101694" y="3208"/>
                    <a:pt x="101694" y="0"/>
                    <a:pt x="98847" y="0"/>
                  </a:cubicBezTo>
                  <a:cubicBezTo>
                    <a:pt x="95796" y="0"/>
                    <a:pt x="95796" y="3208"/>
                    <a:pt x="95796" y="6417"/>
                  </a:cubicBezTo>
                  <a:cubicBezTo>
                    <a:pt x="95796" y="69304"/>
                    <a:pt x="95796" y="69304"/>
                    <a:pt x="95796" y="69304"/>
                  </a:cubicBezTo>
                  <a:cubicBezTo>
                    <a:pt x="86847" y="69304"/>
                    <a:pt x="77694" y="78716"/>
                    <a:pt x="77694" y="88128"/>
                  </a:cubicBezTo>
                  <a:cubicBezTo>
                    <a:pt x="77694" y="100748"/>
                    <a:pt x="86847" y="107165"/>
                    <a:pt x="95796" y="110160"/>
                  </a:cubicBezTo>
                  <a:cubicBezTo>
                    <a:pt x="95796" y="113368"/>
                    <a:pt x="95796" y="113368"/>
                    <a:pt x="95796" y="113368"/>
                  </a:cubicBezTo>
                  <a:cubicBezTo>
                    <a:pt x="95796" y="116577"/>
                    <a:pt x="95796" y="119786"/>
                    <a:pt x="98847" y="119786"/>
                  </a:cubicBezTo>
                  <a:cubicBezTo>
                    <a:pt x="101694" y="119786"/>
                    <a:pt x="101694" y="116577"/>
                    <a:pt x="101694" y="113368"/>
                  </a:cubicBezTo>
                  <a:cubicBezTo>
                    <a:pt x="101694" y="110160"/>
                    <a:pt x="101694" y="110160"/>
                    <a:pt x="101694" y="110160"/>
                  </a:cubicBezTo>
                  <a:cubicBezTo>
                    <a:pt x="110847" y="107165"/>
                    <a:pt x="119796" y="100748"/>
                    <a:pt x="119796" y="88128"/>
                  </a:cubicBezTo>
                  <a:cubicBezTo>
                    <a:pt x="119796" y="78716"/>
                    <a:pt x="110847" y="69304"/>
                    <a:pt x="101694" y="69304"/>
                  </a:cubicBezTo>
                  <a:close/>
                  <a:moveTo>
                    <a:pt x="98847" y="100748"/>
                  </a:moveTo>
                  <a:lnTo>
                    <a:pt x="98847" y="100748"/>
                  </a:lnTo>
                  <a:cubicBezTo>
                    <a:pt x="92745" y="100748"/>
                    <a:pt x="86847" y="97540"/>
                    <a:pt x="86847" y="88128"/>
                  </a:cubicBezTo>
                  <a:cubicBezTo>
                    <a:pt x="86847" y="81925"/>
                    <a:pt x="92745" y="75508"/>
                    <a:pt x="98847" y="75508"/>
                  </a:cubicBezTo>
                  <a:cubicBezTo>
                    <a:pt x="104745" y="75508"/>
                    <a:pt x="110847" y="81925"/>
                    <a:pt x="110847" y="88128"/>
                  </a:cubicBezTo>
                  <a:cubicBezTo>
                    <a:pt x="110847" y="97540"/>
                    <a:pt x="104745" y="100748"/>
                    <a:pt x="98847" y="100748"/>
                  </a:cubicBezTo>
                  <a:close/>
                  <a:moveTo>
                    <a:pt x="62847" y="9411"/>
                  </a:moveTo>
                  <a:lnTo>
                    <a:pt x="62847" y="9411"/>
                  </a:lnTo>
                  <a:cubicBezTo>
                    <a:pt x="62847" y="6417"/>
                    <a:pt x="62847" y="6417"/>
                    <a:pt x="62847" y="6417"/>
                  </a:cubicBezTo>
                  <a:cubicBezTo>
                    <a:pt x="62847" y="3208"/>
                    <a:pt x="59796" y="0"/>
                    <a:pt x="59796" y="0"/>
                  </a:cubicBezTo>
                  <a:cubicBezTo>
                    <a:pt x="56949" y="0"/>
                    <a:pt x="53898" y="3208"/>
                    <a:pt x="53898" y="6417"/>
                  </a:cubicBezTo>
                  <a:cubicBezTo>
                    <a:pt x="53898" y="9411"/>
                    <a:pt x="53898" y="9411"/>
                    <a:pt x="53898" y="9411"/>
                  </a:cubicBezTo>
                  <a:cubicBezTo>
                    <a:pt x="44949" y="12620"/>
                    <a:pt x="38847" y="18823"/>
                    <a:pt x="38847" y="31443"/>
                  </a:cubicBezTo>
                  <a:cubicBezTo>
                    <a:pt x="38847" y="41069"/>
                    <a:pt x="44949" y="50267"/>
                    <a:pt x="53898" y="50267"/>
                  </a:cubicBezTo>
                  <a:cubicBezTo>
                    <a:pt x="53898" y="113368"/>
                    <a:pt x="53898" y="113368"/>
                    <a:pt x="53898" y="113368"/>
                  </a:cubicBezTo>
                  <a:cubicBezTo>
                    <a:pt x="53898" y="116577"/>
                    <a:pt x="56949" y="119786"/>
                    <a:pt x="59796" y="119786"/>
                  </a:cubicBezTo>
                  <a:cubicBezTo>
                    <a:pt x="59796" y="119786"/>
                    <a:pt x="62847" y="116577"/>
                    <a:pt x="62847" y="113368"/>
                  </a:cubicBezTo>
                  <a:cubicBezTo>
                    <a:pt x="62847" y="50267"/>
                    <a:pt x="62847" y="50267"/>
                    <a:pt x="62847" y="50267"/>
                  </a:cubicBezTo>
                  <a:cubicBezTo>
                    <a:pt x="71796" y="50267"/>
                    <a:pt x="77694" y="41069"/>
                    <a:pt x="77694" y="31443"/>
                  </a:cubicBezTo>
                  <a:cubicBezTo>
                    <a:pt x="77694" y="18823"/>
                    <a:pt x="71796" y="12620"/>
                    <a:pt x="62847" y="9411"/>
                  </a:cubicBezTo>
                  <a:close/>
                  <a:moveTo>
                    <a:pt x="59796" y="44064"/>
                  </a:moveTo>
                  <a:lnTo>
                    <a:pt x="59796" y="44064"/>
                  </a:lnTo>
                  <a:cubicBezTo>
                    <a:pt x="50847" y="44064"/>
                    <a:pt x="47796" y="37860"/>
                    <a:pt x="47796" y="31443"/>
                  </a:cubicBezTo>
                  <a:cubicBezTo>
                    <a:pt x="47796" y="22032"/>
                    <a:pt x="50847" y="18823"/>
                    <a:pt x="59796" y="18823"/>
                  </a:cubicBezTo>
                  <a:cubicBezTo>
                    <a:pt x="65898" y="18823"/>
                    <a:pt x="71796" y="22032"/>
                    <a:pt x="71796" y="31443"/>
                  </a:cubicBezTo>
                  <a:cubicBezTo>
                    <a:pt x="71796" y="37860"/>
                    <a:pt x="65898" y="44064"/>
                    <a:pt x="59796" y="44064"/>
                  </a:cubicBezTo>
                  <a:close/>
                  <a:moveTo>
                    <a:pt x="24000" y="50267"/>
                  </a:moveTo>
                  <a:lnTo>
                    <a:pt x="24000" y="50267"/>
                  </a:lnTo>
                  <a:cubicBezTo>
                    <a:pt x="24000" y="6417"/>
                    <a:pt x="24000" y="6417"/>
                    <a:pt x="24000" y="6417"/>
                  </a:cubicBezTo>
                  <a:cubicBezTo>
                    <a:pt x="24000" y="3208"/>
                    <a:pt x="20949" y="0"/>
                    <a:pt x="17898" y="0"/>
                  </a:cubicBezTo>
                  <a:cubicBezTo>
                    <a:pt x="17898" y="0"/>
                    <a:pt x="14847" y="3208"/>
                    <a:pt x="14847" y="6417"/>
                  </a:cubicBezTo>
                  <a:cubicBezTo>
                    <a:pt x="14847" y="50267"/>
                    <a:pt x="14847" y="50267"/>
                    <a:pt x="14847" y="50267"/>
                  </a:cubicBezTo>
                  <a:cubicBezTo>
                    <a:pt x="5898" y="53475"/>
                    <a:pt x="0" y="62887"/>
                    <a:pt x="0" y="72513"/>
                  </a:cubicBezTo>
                  <a:cubicBezTo>
                    <a:pt x="0" y="81925"/>
                    <a:pt x="5898" y="91336"/>
                    <a:pt x="14847" y="94545"/>
                  </a:cubicBezTo>
                  <a:cubicBezTo>
                    <a:pt x="14847" y="113368"/>
                    <a:pt x="14847" y="113368"/>
                    <a:pt x="14847" y="113368"/>
                  </a:cubicBezTo>
                  <a:cubicBezTo>
                    <a:pt x="14847" y="116577"/>
                    <a:pt x="17898" y="119786"/>
                    <a:pt x="17898" y="119786"/>
                  </a:cubicBezTo>
                  <a:cubicBezTo>
                    <a:pt x="20949" y="119786"/>
                    <a:pt x="24000" y="116577"/>
                    <a:pt x="24000" y="113368"/>
                  </a:cubicBezTo>
                  <a:cubicBezTo>
                    <a:pt x="24000" y="94545"/>
                    <a:pt x="24000" y="94545"/>
                    <a:pt x="24000" y="94545"/>
                  </a:cubicBezTo>
                  <a:cubicBezTo>
                    <a:pt x="32949" y="91336"/>
                    <a:pt x="38847" y="81925"/>
                    <a:pt x="38847" y="72513"/>
                  </a:cubicBezTo>
                  <a:cubicBezTo>
                    <a:pt x="38847" y="62887"/>
                    <a:pt x="32949" y="53475"/>
                    <a:pt x="24000" y="50267"/>
                  </a:cubicBezTo>
                  <a:close/>
                  <a:moveTo>
                    <a:pt x="17898" y="84919"/>
                  </a:moveTo>
                  <a:lnTo>
                    <a:pt x="17898" y="84919"/>
                  </a:lnTo>
                  <a:cubicBezTo>
                    <a:pt x="12000" y="84919"/>
                    <a:pt x="5898" y="78716"/>
                    <a:pt x="5898" y="72513"/>
                  </a:cubicBezTo>
                  <a:cubicBezTo>
                    <a:pt x="5898" y="66096"/>
                    <a:pt x="12000" y="59893"/>
                    <a:pt x="17898" y="59893"/>
                  </a:cubicBezTo>
                  <a:cubicBezTo>
                    <a:pt x="26847" y="59893"/>
                    <a:pt x="29898" y="66096"/>
                    <a:pt x="29898" y="72513"/>
                  </a:cubicBezTo>
                  <a:cubicBezTo>
                    <a:pt x="29898" y="78716"/>
                    <a:pt x="26847" y="84919"/>
                    <a:pt x="17898" y="84919"/>
                  </a:cubicBezTo>
                  <a:close/>
                </a:path>
              </a:pathLst>
            </a:custGeom>
            <a:solidFill>
              <a:schemeClr val="tx1">
                <a:lumMod val="95000"/>
                <a:lumOff val="5000"/>
              </a:schemeClr>
            </a:solidFill>
            <a:ln>
              <a:noFill/>
            </a:ln>
          </p:spPr>
          <p:txBody>
            <a:bodyPr lIns="45713" tIns="22850" rIns="45713" bIns="22850" anchor="ctr" anchorCtr="0">
              <a:noAutofit/>
            </a:bodyPr>
            <a:lstStyle/>
            <a:p>
              <a:endParaRPr dirty="0">
                <a:solidFill>
                  <a:schemeClr val="bg1"/>
                </a:solidFill>
                <a:latin typeface="Roboto"/>
                <a:ea typeface="Roboto"/>
                <a:cs typeface="Roboto"/>
                <a:sym typeface="Roboto"/>
              </a:endParaRPr>
            </a:p>
          </p:txBody>
        </p:sp>
      </p:grpSp>
      <p:sp>
        <p:nvSpPr>
          <p:cNvPr id="31" name="Rectangle 30"/>
          <p:cNvSpPr/>
          <p:nvPr/>
        </p:nvSpPr>
        <p:spPr>
          <a:xfrm>
            <a:off x="8489253" y="5695105"/>
            <a:ext cx="1691592" cy="461665"/>
          </a:xfrm>
          <a:prstGeom prst="rect">
            <a:avLst/>
          </a:prstGeom>
        </p:spPr>
        <p:txBody>
          <a:bodyPr wrap="square">
            <a:spAutoFit/>
          </a:bodyPr>
          <a:lstStyle/>
          <a:p>
            <a:r>
              <a:rPr lang="id-ID" sz="800" i="0" dirty="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a:t>
            </a:r>
            <a:endParaRPr lang="id-ID" sz="8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32" name="Rectangle 31"/>
          <p:cNvSpPr/>
          <p:nvPr/>
        </p:nvSpPr>
        <p:spPr>
          <a:xfrm>
            <a:off x="8489253" y="5454769"/>
            <a:ext cx="986344" cy="253916"/>
          </a:xfrm>
          <a:prstGeom prst="rect">
            <a:avLst/>
          </a:prstGeom>
        </p:spPr>
        <p:txBody>
          <a:bodyPr wrap="square">
            <a:spAutoFit/>
          </a:bodyPr>
          <a:lstStyle/>
          <a:p>
            <a:r>
              <a:rPr lang="id-ID" sz="1050" dirty="0">
                <a:solidFill>
                  <a:schemeClr val="bg1"/>
                </a:solidFill>
                <a:latin typeface="Lato" panose="020F0502020204030203" pitchFamily="34" charset="0"/>
                <a:ea typeface="Lato" panose="020F0502020204030203" pitchFamily="34" charset="0"/>
                <a:cs typeface="Lato" panose="020F0502020204030203" pitchFamily="34" charset="0"/>
              </a:rPr>
              <a:t>Subtitle Here</a:t>
            </a:r>
          </a:p>
        </p:txBody>
      </p:sp>
      <p:grpSp>
        <p:nvGrpSpPr>
          <p:cNvPr id="36" name="Group 35"/>
          <p:cNvGrpSpPr/>
          <p:nvPr/>
        </p:nvGrpSpPr>
        <p:grpSpPr>
          <a:xfrm>
            <a:off x="7272174" y="5320321"/>
            <a:ext cx="1076531" cy="1076531"/>
            <a:chOff x="9816212" y="3951356"/>
            <a:chExt cx="1017431" cy="1017431"/>
          </a:xfrm>
        </p:grpSpPr>
        <p:sp>
          <p:nvSpPr>
            <p:cNvPr id="40" name="Oval 39"/>
            <p:cNvSpPr/>
            <p:nvPr/>
          </p:nvSpPr>
          <p:spPr>
            <a:xfrm>
              <a:off x="9816212" y="3951356"/>
              <a:ext cx="1017431" cy="1017431"/>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endParaRPr>
            </a:p>
          </p:txBody>
        </p:sp>
        <p:sp>
          <p:nvSpPr>
            <p:cNvPr id="41" name="Shape 4667"/>
            <p:cNvSpPr/>
            <p:nvPr/>
          </p:nvSpPr>
          <p:spPr>
            <a:xfrm>
              <a:off x="10183292" y="4318399"/>
              <a:ext cx="283270" cy="283344"/>
            </a:xfrm>
            <a:custGeom>
              <a:avLst/>
              <a:gdLst/>
              <a:ahLst/>
              <a:cxnLst/>
              <a:rect l="0" t="0" r="0" b="0"/>
              <a:pathLst>
                <a:path w="120000" h="120000" extrusionOk="0">
                  <a:moveTo>
                    <a:pt x="72492" y="25133"/>
                  </a:moveTo>
                  <a:lnTo>
                    <a:pt x="72492" y="25133"/>
                  </a:lnTo>
                  <a:cubicBezTo>
                    <a:pt x="67003" y="30803"/>
                    <a:pt x="67003" y="39118"/>
                    <a:pt x="72492" y="47433"/>
                  </a:cubicBezTo>
                  <a:cubicBezTo>
                    <a:pt x="81009" y="52913"/>
                    <a:pt x="89148" y="52913"/>
                    <a:pt x="94826" y="47433"/>
                  </a:cubicBezTo>
                  <a:cubicBezTo>
                    <a:pt x="100315" y="39118"/>
                    <a:pt x="100315" y="30803"/>
                    <a:pt x="94826" y="25133"/>
                  </a:cubicBezTo>
                  <a:cubicBezTo>
                    <a:pt x="89148" y="19653"/>
                    <a:pt x="81009" y="19653"/>
                    <a:pt x="72492" y="25133"/>
                  </a:cubicBezTo>
                  <a:close/>
                  <a:moveTo>
                    <a:pt x="89148" y="41763"/>
                  </a:moveTo>
                  <a:lnTo>
                    <a:pt x="89148" y="41763"/>
                  </a:lnTo>
                  <a:cubicBezTo>
                    <a:pt x="86498" y="44598"/>
                    <a:pt x="81009" y="44598"/>
                    <a:pt x="77981" y="41763"/>
                  </a:cubicBezTo>
                  <a:cubicBezTo>
                    <a:pt x="75331" y="39118"/>
                    <a:pt x="75331" y="33448"/>
                    <a:pt x="77981" y="30803"/>
                  </a:cubicBezTo>
                  <a:cubicBezTo>
                    <a:pt x="81009" y="27968"/>
                    <a:pt x="86498" y="27968"/>
                    <a:pt x="89148" y="30803"/>
                  </a:cubicBezTo>
                  <a:cubicBezTo>
                    <a:pt x="91987" y="33448"/>
                    <a:pt x="91987" y="39118"/>
                    <a:pt x="89148" y="41763"/>
                  </a:cubicBezTo>
                  <a:close/>
                  <a:moveTo>
                    <a:pt x="111482" y="0"/>
                  </a:moveTo>
                  <a:lnTo>
                    <a:pt x="111482" y="0"/>
                  </a:lnTo>
                  <a:cubicBezTo>
                    <a:pt x="64164" y="0"/>
                    <a:pt x="64164" y="0"/>
                    <a:pt x="64164" y="0"/>
                  </a:cubicBezTo>
                  <a:cubicBezTo>
                    <a:pt x="58675" y="0"/>
                    <a:pt x="58675" y="2834"/>
                    <a:pt x="55835" y="5669"/>
                  </a:cubicBezTo>
                  <a:cubicBezTo>
                    <a:pt x="5678" y="55748"/>
                    <a:pt x="5678" y="55748"/>
                    <a:pt x="5678" y="55748"/>
                  </a:cubicBezTo>
                  <a:cubicBezTo>
                    <a:pt x="0" y="61417"/>
                    <a:pt x="0" y="69543"/>
                    <a:pt x="5678" y="75212"/>
                  </a:cubicBezTo>
                  <a:cubicBezTo>
                    <a:pt x="44668" y="114141"/>
                    <a:pt x="44668" y="114141"/>
                    <a:pt x="44668" y="114141"/>
                  </a:cubicBezTo>
                  <a:cubicBezTo>
                    <a:pt x="50157" y="119811"/>
                    <a:pt x="58675" y="119811"/>
                    <a:pt x="64164" y="114141"/>
                  </a:cubicBezTo>
                  <a:cubicBezTo>
                    <a:pt x="114321" y="64062"/>
                    <a:pt x="114321" y="64062"/>
                    <a:pt x="114321" y="64062"/>
                  </a:cubicBezTo>
                  <a:cubicBezTo>
                    <a:pt x="117160" y="61417"/>
                    <a:pt x="119810" y="61417"/>
                    <a:pt x="119810" y="55748"/>
                  </a:cubicBezTo>
                  <a:cubicBezTo>
                    <a:pt x="119810" y="8503"/>
                    <a:pt x="119810" y="8503"/>
                    <a:pt x="119810" y="8503"/>
                  </a:cubicBezTo>
                  <a:cubicBezTo>
                    <a:pt x="119810" y="2834"/>
                    <a:pt x="117160" y="0"/>
                    <a:pt x="111482" y="0"/>
                  </a:cubicBezTo>
                  <a:close/>
                  <a:moveTo>
                    <a:pt x="61324" y="108661"/>
                  </a:moveTo>
                  <a:lnTo>
                    <a:pt x="61324" y="108661"/>
                  </a:lnTo>
                  <a:cubicBezTo>
                    <a:pt x="55835" y="111307"/>
                    <a:pt x="52996" y="111307"/>
                    <a:pt x="50157" y="108661"/>
                  </a:cubicBezTo>
                  <a:cubicBezTo>
                    <a:pt x="11167" y="69543"/>
                    <a:pt x="11167" y="69543"/>
                    <a:pt x="11167" y="69543"/>
                  </a:cubicBezTo>
                  <a:cubicBezTo>
                    <a:pt x="8517" y="66897"/>
                    <a:pt x="8517" y="64062"/>
                    <a:pt x="11167" y="61417"/>
                  </a:cubicBezTo>
                  <a:cubicBezTo>
                    <a:pt x="16845" y="55748"/>
                    <a:pt x="16845" y="55748"/>
                    <a:pt x="16845" y="55748"/>
                  </a:cubicBezTo>
                  <a:cubicBezTo>
                    <a:pt x="64164" y="102992"/>
                    <a:pt x="64164" y="102992"/>
                    <a:pt x="64164" y="102992"/>
                  </a:cubicBezTo>
                  <a:lnTo>
                    <a:pt x="61324" y="108661"/>
                  </a:lnTo>
                  <a:close/>
                  <a:moveTo>
                    <a:pt x="111482" y="52913"/>
                  </a:moveTo>
                  <a:lnTo>
                    <a:pt x="111482" y="52913"/>
                  </a:lnTo>
                  <a:cubicBezTo>
                    <a:pt x="111482" y="55748"/>
                    <a:pt x="111482" y="58582"/>
                    <a:pt x="108832" y="61417"/>
                  </a:cubicBezTo>
                  <a:cubicBezTo>
                    <a:pt x="69842" y="97511"/>
                    <a:pt x="69842" y="97511"/>
                    <a:pt x="69842" y="97511"/>
                  </a:cubicBezTo>
                  <a:cubicBezTo>
                    <a:pt x="22334" y="50267"/>
                    <a:pt x="22334" y="50267"/>
                    <a:pt x="22334" y="50267"/>
                  </a:cubicBezTo>
                  <a:cubicBezTo>
                    <a:pt x="61324" y="11149"/>
                    <a:pt x="61324" y="11149"/>
                    <a:pt x="61324" y="11149"/>
                  </a:cubicBezTo>
                  <a:cubicBezTo>
                    <a:pt x="61324" y="8503"/>
                    <a:pt x="64164" y="8503"/>
                    <a:pt x="67003" y="8503"/>
                  </a:cubicBezTo>
                  <a:cubicBezTo>
                    <a:pt x="108832" y="8503"/>
                    <a:pt x="108832" y="8503"/>
                    <a:pt x="108832" y="8503"/>
                  </a:cubicBezTo>
                  <a:cubicBezTo>
                    <a:pt x="111482" y="8503"/>
                    <a:pt x="111482" y="8503"/>
                    <a:pt x="111482" y="11149"/>
                  </a:cubicBezTo>
                  <a:lnTo>
                    <a:pt x="111482" y="52913"/>
                  </a:lnTo>
                  <a:close/>
                </a:path>
              </a:pathLst>
            </a:custGeom>
            <a:solidFill>
              <a:schemeClr val="tx1">
                <a:lumMod val="95000"/>
                <a:lumOff val="5000"/>
              </a:schemeClr>
            </a:solidFill>
            <a:ln>
              <a:noFill/>
            </a:ln>
          </p:spPr>
          <p:txBody>
            <a:bodyPr lIns="45713" tIns="22850" rIns="45713" bIns="22850" anchor="ctr" anchorCtr="0">
              <a:noAutofit/>
            </a:bodyPr>
            <a:lstStyle/>
            <a:p>
              <a:endParaRPr dirty="0">
                <a:solidFill>
                  <a:schemeClr val="bg1"/>
                </a:solidFill>
                <a:latin typeface="Roboto"/>
                <a:ea typeface="Roboto"/>
                <a:cs typeface="Roboto"/>
                <a:sym typeface="Roboto"/>
              </a:endParaRPr>
            </a:p>
          </p:txBody>
        </p:sp>
      </p:grpSp>
      <p:sp>
        <p:nvSpPr>
          <p:cNvPr id="43" name="Subtitle 2"/>
          <p:cNvSpPr txBox="1"/>
          <p:nvPr/>
        </p:nvSpPr>
        <p:spPr>
          <a:xfrm>
            <a:off x="5838307" y="841286"/>
            <a:ext cx="3231183" cy="6241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4000" dirty="0">
                <a:solidFill>
                  <a:schemeClr val="bg1"/>
                </a:solidFill>
                <a:latin typeface="Playfair Display" panose="00000500000000000000" pitchFamily="50" charset="0"/>
                <a:ea typeface="Lato" panose="020F0502020204030203" pitchFamily="34" charset="0"/>
                <a:cs typeface="Lato" panose="020F0502020204030203" pitchFamily="34" charset="0"/>
              </a:rPr>
              <a:t>Our Service</a:t>
            </a:r>
          </a:p>
        </p:txBody>
      </p:sp>
      <p:pic>
        <p:nvPicPr>
          <p:cNvPr id="4" name="图片占位符 3" descr="图片包含 墙壁, 室内, 植物&#10;&#10;描述已自动生成"/>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pic>
        <p:nvPicPr>
          <p:cNvPr id="12" name="图片占位符 11" descr="图片包含 植物, 绿色, 室内, 树叶&#10;&#10;描述已自动生成"/>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pic>
        <p:nvPicPr>
          <p:cNvPr id="3" name="Picture 2"/>
          <p:cNvPicPr>
            <a:picLocks noChangeAspect="1"/>
          </p:cNvPicPr>
          <p:nvPr/>
        </p:nvPicPr>
        <p:blipFill>
          <a:blip r:embed="rId4" cstate="screen"/>
          <a:stretch>
            <a:fillRect/>
          </a:stretch>
        </p:blipFill>
        <p:spPr>
          <a:xfrm rot="18240892">
            <a:off x="888495" y="2960699"/>
            <a:ext cx="2245320" cy="353797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descr="图片包含 室内, 墙壁&#10;&#10;描述已自动生成"/>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a:xfrm>
            <a:off x="0" y="0"/>
            <a:ext cx="6600825" cy="6858000"/>
          </a:xfrm>
        </p:spPr>
      </p:pic>
      <p:sp>
        <p:nvSpPr>
          <p:cNvPr id="11" name="Rectangle 10"/>
          <p:cNvSpPr/>
          <p:nvPr/>
        </p:nvSpPr>
        <p:spPr>
          <a:xfrm>
            <a:off x="0" y="-1"/>
            <a:ext cx="6600895" cy="68580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p>
        </p:txBody>
      </p:sp>
      <p:sp>
        <p:nvSpPr>
          <p:cNvPr id="13" name="Rectangle 12"/>
          <p:cNvSpPr/>
          <p:nvPr/>
        </p:nvSpPr>
        <p:spPr>
          <a:xfrm>
            <a:off x="4934141" y="855079"/>
            <a:ext cx="2658852" cy="3321935"/>
          </a:xfrm>
          <a:prstGeom prst="rect">
            <a:avLst/>
          </a:prstGeom>
          <a:solidFill>
            <a:srgbClr val="D8B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4" name="Rectangle 13"/>
          <p:cNvSpPr/>
          <p:nvPr/>
        </p:nvSpPr>
        <p:spPr>
          <a:xfrm>
            <a:off x="2490220" y="2783710"/>
            <a:ext cx="3773347" cy="1959014"/>
          </a:xfrm>
          <a:prstGeom prst="rect">
            <a:avLst/>
          </a:prstGeom>
          <a:solidFill>
            <a:srgbClr val="4862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5" name="Rectangle 14"/>
          <p:cNvSpPr/>
          <p:nvPr/>
        </p:nvSpPr>
        <p:spPr>
          <a:xfrm>
            <a:off x="6263566" y="3427023"/>
            <a:ext cx="3773347" cy="2137850"/>
          </a:xfrm>
          <a:prstGeom prst="rect">
            <a:avLst/>
          </a:prstGeom>
          <a:solidFill>
            <a:srgbClr val="D7C3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 name="Subtitle 2"/>
          <p:cNvSpPr txBox="1"/>
          <p:nvPr/>
        </p:nvSpPr>
        <p:spPr>
          <a:xfrm>
            <a:off x="1822615" y="1969888"/>
            <a:ext cx="3231183" cy="6241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4000" dirty="0">
                <a:solidFill>
                  <a:schemeClr val="tx1">
                    <a:lumMod val="95000"/>
                    <a:lumOff val="5000"/>
                  </a:schemeClr>
                </a:solidFill>
                <a:latin typeface="Playfair Display" panose="00000500000000000000" pitchFamily="50" charset="0"/>
                <a:ea typeface="Lato" panose="020F0502020204030203" pitchFamily="34" charset="0"/>
                <a:cs typeface="Lato" panose="020F0502020204030203" pitchFamily="34" charset="0"/>
              </a:rPr>
              <a:t>Smart Work</a:t>
            </a:r>
          </a:p>
        </p:txBody>
      </p:sp>
      <p:sp>
        <p:nvSpPr>
          <p:cNvPr id="18" name="Rectangle 17"/>
          <p:cNvSpPr/>
          <p:nvPr/>
        </p:nvSpPr>
        <p:spPr>
          <a:xfrm>
            <a:off x="2774142" y="3761646"/>
            <a:ext cx="2824712" cy="646331"/>
          </a:xfrm>
          <a:prstGeom prst="rect">
            <a:avLst/>
          </a:prstGeom>
        </p:spPr>
        <p:txBody>
          <a:bodyPr wrap="square">
            <a:spAutoFit/>
          </a:bodyPr>
          <a:lstStyle/>
          <a:p>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netus nibh aliquet, porttitor ligula justo libero vivamus porttitor dolor, conubia mollit. Sapien nam suspendisse, tincidunt eget ante tincidunt, eros in auctor fringilla praesent at diam. In et quam est eget</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9" name="Rectangle 18"/>
          <p:cNvSpPr/>
          <p:nvPr/>
        </p:nvSpPr>
        <p:spPr>
          <a:xfrm>
            <a:off x="6725638" y="4376976"/>
            <a:ext cx="2824712" cy="646331"/>
          </a:xfrm>
          <a:prstGeom prst="rect">
            <a:avLst/>
          </a:prstGeom>
        </p:spPr>
        <p:txBody>
          <a:bodyPr wrap="square">
            <a:spAutoFit/>
          </a:bodyPr>
          <a:lstStyle/>
          <a:p>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netus nibh aliquet, porttitor ligula justo libero vivamus porttitor dolor, conubia mollit. Sapien nam suspendisse, tincidunt eget ante tincidunt, eros in auctor fringilla praesent at diam. In et quam est eget</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0" name="Rectangle 19"/>
          <p:cNvSpPr/>
          <p:nvPr/>
        </p:nvSpPr>
        <p:spPr>
          <a:xfrm>
            <a:off x="5375850" y="1532174"/>
            <a:ext cx="1440300" cy="1061829"/>
          </a:xfrm>
          <a:prstGeom prst="rect">
            <a:avLst/>
          </a:prstGeom>
        </p:spPr>
        <p:txBody>
          <a:bodyPr wrap="square">
            <a:spAutoFit/>
          </a:bodyPr>
          <a:lstStyle/>
          <a:p>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netus nibh aliquet, porttitor ligula justo libero vivamus porttitor dolor, conubia mollit. Sapien nam suspendisse, tincidunt eget ante tincidunt, </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1" name="Rectangle 20"/>
          <p:cNvSpPr/>
          <p:nvPr/>
        </p:nvSpPr>
        <p:spPr>
          <a:xfrm>
            <a:off x="2828646" y="3484646"/>
            <a:ext cx="1628172" cy="276999"/>
          </a:xfrm>
          <a:prstGeom prst="rect">
            <a:avLst/>
          </a:prstGeom>
        </p:spPr>
        <p:txBody>
          <a:bodyPr wrap="square">
            <a:spAutoFit/>
          </a:bodyPr>
          <a:lstStyle/>
          <a:p>
            <a:r>
              <a:rPr lang="id-ID" sz="1200" dirty="0">
                <a:solidFill>
                  <a:schemeClr val="bg1"/>
                </a:solidFill>
                <a:latin typeface="Lato" panose="020F0502020204030203" pitchFamily="34" charset="0"/>
                <a:ea typeface="Lato" panose="020F0502020204030203" pitchFamily="34" charset="0"/>
                <a:cs typeface="Lato" panose="020F0502020204030203" pitchFamily="34" charset="0"/>
              </a:rPr>
              <a:t>FULL CUSTOMIZED</a:t>
            </a:r>
          </a:p>
        </p:txBody>
      </p:sp>
      <p:sp>
        <p:nvSpPr>
          <p:cNvPr id="22" name="Rectangle 21"/>
          <p:cNvSpPr/>
          <p:nvPr/>
        </p:nvSpPr>
        <p:spPr>
          <a:xfrm>
            <a:off x="5375850" y="1213585"/>
            <a:ext cx="1440300" cy="276999"/>
          </a:xfrm>
          <a:prstGeom prst="rect">
            <a:avLst/>
          </a:prstGeom>
        </p:spPr>
        <p:txBody>
          <a:bodyPr wrap="square">
            <a:spAutoFit/>
          </a:bodyPr>
          <a:lstStyle/>
          <a:p>
            <a:r>
              <a:rPr lang="id-ID" sz="1200" dirty="0">
                <a:solidFill>
                  <a:schemeClr val="bg1"/>
                </a:solidFill>
                <a:latin typeface="Lato" panose="020F0502020204030203" pitchFamily="34" charset="0"/>
                <a:ea typeface="Lato" panose="020F0502020204030203" pitchFamily="34" charset="0"/>
                <a:cs typeface="Lato" panose="020F0502020204030203" pitchFamily="34" charset="0"/>
              </a:rPr>
              <a:t>LAYERED FILES</a:t>
            </a:r>
          </a:p>
        </p:txBody>
      </p:sp>
      <p:sp>
        <p:nvSpPr>
          <p:cNvPr id="23" name="Rectangle 22"/>
          <p:cNvSpPr/>
          <p:nvPr/>
        </p:nvSpPr>
        <p:spPr>
          <a:xfrm>
            <a:off x="6725638" y="4070111"/>
            <a:ext cx="1734709" cy="276999"/>
          </a:xfrm>
          <a:prstGeom prst="rect">
            <a:avLst/>
          </a:prstGeom>
        </p:spPr>
        <p:txBody>
          <a:bodyPr wrap="square">
            <a:spAutoFit/>
          </a:bodyPr>
          <a:lstStyle/>
          <a:p>
            <a:r>
              <a:rPr lang="id-ID" sz="1200" dirty="0">
                <a:solidFill>
                  <a:schemeClr val="bg1"/>
                </a:solidFill>
                <a:latin typeface="Lato" panose="020F0502020204030203" pitchFamily="34" charset="0"/>
                <a:ea typeface="Lato" panose="020F0502020204030203" pitchFamily="34" charset="0"/>
                <a:cs typeface="Lato" panose="020F0502020204030203" pitchFamily="34" charset="0"/>
              </a:rPr>
              <a:t>UNLIMITED OPTIONS</a:t>
            </a:r>
          </a:p>
        </p:txBody>
      </p:sp>
      <p:pic>
        <p:nvPicPr>
          <p:cNvPr id="3" name="Picture 2"/>
          <p:cNvPicPr>
            <a:picLocks noChangeAspect="1"/>
          </p:cNvPicPr>
          <p:nvPr/>
        </p:nvPicPr>
        <p:blipFill>
          <a:blip r:embed="rId3" cstate="screen"/>
          <a:stretch>
            <a:fillRect/>
          </a:stretch>
        </p:blipFill>
        <p:spPr>
          <a:xfrm rot="2460573">
            <a:off x="9139809" y="3347805"/>
            <a:ext cx="2584885" cy="402014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E2C8A6"/>
        </a:solidFill>
        <a:effectLst/>
      </p:bgPr>
    </p:bg>
    <p:spTree>
      <p:nvGrpSpPr>
        <p:cNvPr id="1" name=""/>
        <p:cNvGrpSpPr/>
        <p:nvPr/>
      </p:nvGrpSpPr>
      <p:grpSpPr>
        <a:xfrm>
          <a:off x="0" y="0"/>
          <a:ext cx="0" cy="0"/>
          <a:chOff x="0" y="0"/>
          <a:chExt cx="0" cy="0"/>
        </a:xfrm>
      </p:grpSpPr>
      <p:sp>
        <p:nvSpPr>
          <p:cNvPr id="6" name="AutoShape 82"/>
          <p:cNvSpPr/>
          <p:nvPr/>
        </p:nvSpPr>
        <p:spPr bwMode="auto">
          <a:xfrm>
            <a:off x="6533919" y="2646532"/>
            <a:ext cx="500326" cy="40320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5" y="12062"/>
                </a:moveTo>
                <a:cubicBezTo>
                  <a:pt x="18672" y="12604"/>
                  <a:pt x="19070" y="13142"/>
                  <a:pt x="19356" y="13669"/>
                </a:cubicBezTo>
                <a:cubicBezTo>
                  <a:pt x="19641" y="14196"/>
                  <a:pt x="19788" y="14801"/>
                  <a:pt x="19788" y="15480"/>
                </a:cubicBezTo>
                <a:lnTo>
                  <a:pt x="19788" y="20816"/>
                </a:lnTo>
                <a:cubicBezTo>
                  <a:pt x="19694" y="20868"/>
                  <a:pt x="19620" y="20931"/>
                  <a:pt x="19557" y="20995"/>
                </a:cubicBezTo>
                <a:cubicBezTo>
                  <a:pt x="19497" y="21061"/>
                  <a:pt x="19425" y="21122"/>
                  <a:pt x="19344" y="21191"/>
                </a:cubicBezTo>
                <a:cubicBezTo>
                  <a:pt x="19262" y="21251"/>
                  <a:pt x="19173" y="21317"/>
                  <a:pt x="19075" y="21386"/>
                </a:cubicBezTo>
                <a:cubicBezTo>
                  <a:pt x="18976" y="21455"/>
                  <a:pt x="18835" y="21528"/>
                  <a:pt x="18662" y="21599"/>
                </a:cubicBezTo>
                <a:lnTo>
                  <a:pt x="2942" y="21599"/>
                </a:lnTo>
                <a:cubicBezTo>
                  <a:pt x="2675" y="21599"/>
                  <a:pt x="2467" y="21499"/>
                  <a:pt x="2318" y="21291"/>
                </a:cubicBezTo>
                <a:cubicBezTo>
                  <a:pt x="2167" y="21081"/>
                  <a:pt x="2003" y="20926"/>
                  <a:pt x="1819" y="20816"/>
                </a:cubicBezTo>
                <a:lnTo>
                  <a:pt x="1819" y="15480"/>
                </a:lnTo>
                <a:cubicBezTo>
                  <a:pt x="1819" y="14763"/>
                  <a:pt x="1989" y="14127"/>
                  <a:pt x="2335" y="13571"/>
                </a:cubicBezTo>
                <a:cubicBezTo>
                  <a:pt x="2678" y="13018"/>
                  <a:pt x="3052" y="12511"/>
                  <a:pt x="3460" y="12062"/>
                </a:cubicBezTo>
                <a:cubicBezTo>
                  <a:pt x="3535" y="11970"/>
                  <a:pt x="3633" y="11869"/>
                  <a:pt x="3753" y="11766"/>
                </a:cubicBezTo>
                <a:cubicBezTo>
                  <a:pt x="3873" y="11659"/>
                  <a:pt x="4000" y="11590"/>
                  <a:pt x="4137" y="11553"/>
                </a:cubicBezTo>
                <a:cubicBezTo>
                  <a:pt x="4276" y="11495"/>
                  <a:pt x="4432" y="11466"/>
                  <a:pt x="4610" y="11455"/>
                </a:cubicBezTo>
                <a:cubicBezTo>
                  <a:pt x="4785" y="11446"/>
                  <a:pt x="4956" y="11423"/>
                  <a:pt x="5126" y="11388"/>
                </a:cubicBezTo>
                <a:cubicBezTo>
                  <a:pt x="5594" y="11299"/>
                  <a:pt x="6091" y="11210"/>
                  <a:pt x="6621" y="11121"/>
                </a:cubicBezTo>
                <a:cubicBezTo>
                  <a:pt x="7149" y="11034"/>
                  <a:pt x="7665" y="10945"/>
                  <a:pt x="8172" y="10853"/>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2" y="3"/>
                </a:cubicBezTo>
                <a:cubicBezTo>
                  <a:pt x="11476" y="3"/>
                  <a:pt x="12112" y="158"/>
                  <a:pt x="12710" y="472"/>
                </a:cubicBezTo>
                <a:cubicBezTo>
                  <a:pt x="13307" y="786"/>
                  <a:pt x="13826" y="1203"/>
                  <a:pt x="14272" y="1733"/>
                </a:cubicBezTo>
                <a:cubicBezTo>
                  <a:pt x="14716" y="2260"/>
                  <a:pt x="15067" y="2885"/>
                  <a:pt x="15328" y="3608"/>
                </a:cubicBezTo>
                <a:cubicBezTo>
                  <a:pt x="15590" y="4331"/>
                  <a:pt x="15719" y="5097"/>
                  <a:pt x="15719" y="5903"/>
                </a:cubicBezTo>
                <a:cubicBezTo>
                  <a:pt x="15719" y="6939"/>
                  <a:pt x="15513" y="7890"/>
                  <a:pt x="15100" y="8757"/>
                </a:cubicBezTo>
                <a:cubicBezTo>
                  <a:pt x="14685" y="9620"/>
                  <a:pt x="14128" y="10320"/>
                  <a:pt x="13432" y="10853"/>
                </a:cubicBezTo>
                <a:cubicBezTo>
                  <a:pt x="13936" y="10945"/>
                  <a:pt x="14452" y="11031"/>
                  <a:pt x="14978" y="11115"/>
                </a:cubicBezTo>
                <a:cubicBezTo>
                  <a:pt x="15504" y="11198"/>
                  <a:pt x="16005" y="11288"/>
                  <a:pt x="16478" y="11388"/>
                </a:cubicBezTo>
                <a:cubicBezTo>
                  <a:pt x="16653" y="11426"/>
                  <a:pt x="16826" y="11449"/>
                  <a:pt x="16994" y="11455"/>
                </a:cubicBezTo>
                <a:cubicBezTo>
                  <a:pt x="17162" y="11466"/>
                  <a:pt x="17323" y="11495"/>
                  <a:pt x="17467" y="11553"/>
                </a:cubicBezTo>
                <a:cubicBezTo>
                  <a:pt x="17603" y="11590"/>
                  <a:pt x="17731" y="11659"/>
                  <a:pt x="17851" y="11766"/>
                </a:cubicBezTo>
                <a:cubicBezTo>
                  <a:pt x="17966" y="11869"/>
                  <a:pt x="18074" y="11970"/>
                  <a:pt x="18165" y="12062"/>
                </a:cubicBezTo>
                <a:moveTo>
                  <a:pt x="20474" y="5419"/>
                </a:moveTo>
                <a:cubicBezTo>
                  <a:pt x="20757" y="5419"/>
                  <a:pt x="20973" y="5505"/>
                  <a:pt x="21124" y="5687"/>
                </a:cubicBezTo>
                <a:cubicBezTo>
                  <a:pt x="21271" y="5865"/>
                  <a:pt x="21381" y="6078"/>
                  <a:pt x="21448" y="6326"/>
                </a:cubicBezTo>
                <a:cubicBezTo>
                  <a:pt x="21520" y="6574"/>
                  <a:pt x="21561" y="6836"/>
                  <a:pt x="21576" y="7106"/>
                </a:cubicBezTo>
                <a:cubicBezTo>
                  <a:pt x="21592" y="7377"/>
                  <a:pt x="21599" y="7596"/>
                  <a:pt x="21599" y="7760"/>
                </a:cubicBezTo>
                <a:lnTo>
                  <a:pt x="21599" y="9856"/>
                </a:lnTo>
                <a:cubicBezTo>
                  <a:pt x="21508" y="9928"/>
                  <a:pt x="21422" y="10015"/>
                  <a:pt x="21340" y="10110"/>
                </a:cubicBezTo>
                <a:cubicBezTo>
                  <a:pt x="21261" y="10208"/>
                  <a:pt x="21158" y="10257"/>
                  <a:pt x="21036" y="10257"/>
                </a:cubicBezTo>
                <a:lnTo>
                  <a:pt x="17268" y="10257"/>
                </a:lnTo>
                <a:cubicBezTo>
                  <a:pt x="17131" y="10257"/>
                  <a:pt x="17023" y="10208"/>
                  <a:pt x="16953" y="10110"/>
                </a:cubicBezTo>
                <a:cubicBezTo>
                  <a:pt x="16879" y="10015"/>
                  <a:pt x="16790" y="9928"/>
                  <a:pt x="16682" y="9856"/>
                </a:cubicBezTo>
                <a:lnTo>
                  <a:pt x="16682" y="7760"/>
                </a:lnTo>
                <a:cubicBezTo>
                  <a:pt x="16682" y="7596"/>
                  <a:pt x="16692" y="7377"/>
                  <a:pt x="16706" y="7106"/>
                </a:cubicBezTo>
                <a:cubicBezTo>
                  <a:pt x="16720" y="6836"/>
                  <a:pt x="16766" y="6574"/>
                  <a:pt x="16836" y="6326"/>
                </a:cubicBezTo>
                <a:cubicBezTo>
                  <a:pt x="16912" y="6078"/>
                  <a:pt x="17023" y="5865"/>
                  <a:pt x="17183" y="5687"/>
                </a:cubicBezTo>
                <a:cubicBezTo>
                  <a:pt x="17337" y="5508"/>
                  <a:pt x="17556" y="5419"/>
                  <a:pt x="17829" y="5419"/>
                </a:cubicBezTo>
                <a:cubicBezTo>
                  <a:pt x="17488" y="5151"/>
                  <a:pt x="17210" y="4803"/>
                  <a:pt x="16999" y="4377"/>
                </a:cubicBezTo>
                <a:cubicBezTo>
                  <a:pt x="16788" y="3950"/>
                  <a:pt x="16682" y="3469"/>
                  <a:pt x="16682" y="2937"/>
                </a:cubicBezTo>
                <a:cubicBezTo>
                  <a:pt x="16682" y="2539"/>
                  <a:pt x="16744" y="2162"/>
                  <a:pt x="16872" y="1805"/>
                </a:cubicBezTo>
                <a:cubicBezTo>
                  <a:pt x="16999" y="1448"/>
                  <a:pt x="17174" y="1134"/>
                  <a:pt x="17400" y="861"/>
                </a:cubicBezTo>
                <a:cubicBezTo>
                  <a:pt x="17625" y="590"/>
                  <a:pt x="17889" y="380"/>
                  <a:pt x="18187" y="227"/>
                </a:cubicBezTo>
                <a:cubicBezTo>
                  <a:pt x="18487" y="77"/>
                  <a:pt x="18808" y="0"/>
                  <a:pt x="19152" y="0"/>
                </a:cubicBezTo>
                <a:cubicBezTo>
                  <a:pt x="19480" y="0"/>
                  <a:pt x="19795" y="77"/>
                  <a:pt x="20095" y="227"/>
                </a:cubicBezTo>
                <a:cubicBezTo>
                  <a:pt x="20395" y="380"/>
                  <a:pt x="20656" y="590"/>
                  <a:pt x="20882" y="861"/>
                </a:cubicBezTo>
                <a:cubicBezTo>
                  <a:pt x="21108" y="1134"/>
                  <a:pt x="21285" y="1448"/>
                  <a:pt x="21412" y="1805"/>
                </a:cubicBezTo>
                <a:cubicBezTo>
                  <a:pt x="21537" y="2162"/>
                  <a:pt x="21599" y="2539"/>
                  <a:pt x="21599" y="2937"/>
                </a:cubicBezTo>
                <a:cubicBezTo>
                  <a:pt x="21599" y="3458"/>
                  <a:pt x="21499" y="3939"/>
                  <a:pt x="21295" y="4371"/>
                </a:cubicBezTo>
                <a:cubicBezTo>
                  <a:pt x="21093" y="4800"/>
                  <a:pt x="20820" y="5151"/>
                  <a:pt x="20474" y="5419"/>
                </a:cubicBezTo>
              </a:path>
            </a:pathLst>
          </a:custGeom>
          <a:solidFill>
            <a:schemeClr val="bg1"/>
          </a:solidFill>
          <a:ln>
            <a:noFill/>
          </a:ln>
          <a:effectLst/>
        </p:spPr>
        <p:txBody>
          <a:bodyPr lIns="19048" tIns="19048" rIns="19048" bIns="19048" anchor="ctr"/>
          <a:lstStyle/>
          <a:p>
            <a:pPr defTabSz="171450">
              <a:defRPr/>
            </a:pPr>
            <a:endParaRPr lang="es-ES" sz="1050">
              <a:solidFill>
                <a:schemeClr val="bg1"/>
              </a:solidFill>
              <a:effectLst>
                <a:outerShdw blurRad="38100" dist="38100" dir="2700000" algn="tl">
                  <a:srgbClr val="000000"/>
                </a:outerShdw>
              </a:effectLst>
              <a:latin typeface="Lato" panose="020F0502020204030203" pitchFamily="34" charset="0"/>
              <a:ea typeface="Lato" panose="020F0502020204030203" pitchFamily="34" charset="0"/>
              <a:cs typeface="Lato" panose="020F0502020204030203" pitchFamily="34" charset="0"/>
              <a:sym typeface="Gill Sans" charset="0"/>
            </a:endParaRPr>
          </a:p>
        </p:txBody>
      </p:sp>
      <p:sp>
        <p:nvSpPr>
          <p:cNvPr id="8" name="Rectangle 7"/>
          <p:cNvSpPr/>
          <p:nvPr/>
        </p:nvSpPr>
        <p:spPr>
          <a:xfrm>
            <a:off x="7044227" y="2549391"/>
            <a:ext cx="1114408" cy="307777"/>
          </a:xfrm>
          <a:prstGeom prst="rect">
            <a:avLst/>
          </a:prstGeom>
        </p:spPr>
        <p:txBody>
          <a:bodyPr wrap="none">
            <a:spAutoFit/>
          </a:bodyPr>
          <a:lstStyle/>
          <a:p>
            <a:r>
              <a:rPr lang="id-ID" sz="1400" dirty="0">
                <a:solidFill>
                  <a:schemeClr val="bg1"/>
                </a:solidFill>
                <a:latin typeface="Lato" panose="020F0502020204030203" pitchFamily="34" charset="0"/>
                <a:ea typeface="Lato" panose="020F0502020204030203" pitchFamily="34" charset="0"/>
                <a:cs typeface="Lato" panose="020F0502020204030203" pitchFamily="34" charset="0"/>
              </a:rPr>
              <a:t>Team Work</a:t>
            </a:r>
          </a:p>
        </p:txBody>
      </p:sp>
      <p:sp>
        <p:nvSpPr>
          <p:cNvPr id="10" name="Freeform 55"/>
          <p:cNvSpPr/>
          <p:nvPr/>
        </p:nvSpPr>
        <p:spPr bwMode="auto">
          <a:xfrm>
            <a:off x="6549160" y="3812712"/>
            <a:ext cx="467182" cy="475100"/>
          </a:xfrm>
          <a:custGeom>
            <a:avLst/>
            <a:gdLst>
              <a:gd name="T0" fmla="*/ 119 w 120"/>
              <a:gd name="T1" fmla="*/ 96 h 121"/>
              <a:gd name="T2" fmla="*/ 118 w 120"/>
              <a:gd name="T3" fmla="*/ 94 h 121"/>
              <a:gd name="T4" fmla="*/ 108 w 120"/>
              <a:gd name="T5" fmla="*/ 85 h 121"/>
              <a:gd name="T6" fmla="*/ 92 w 120"/>
              <a:gd name="T7" fmla="*/ 80 h 121"/>
              <a:gd name="T8" fmla="*/ 79 w 120"/>
              <a:gd name="T9" fmla="*/ 84 h 121"/>
              <a:gd name="T10" fmla="*/ 73 w 120"/>
              <a:gd name="T11" fmla="*/ 90 h 121"/>
              <a:gd name="T12" fmla="*/ 31 w 120"/>
              <a:gd name="T13" fmla="*/ 47 h 121"/>
              <a:gd name="T14" fmla="*/ 37 w 120"/>
              <a:gd name="T15" fmla="*/ 42 h 121"/>
              <a:gd name="T16" fmla="*/ 40 w 120"/>
              <a:gd name="T17" fmla="*/ 28 h 121"/>
              <a:gd name="T18" fmla="*/ 36 w 120"/>
              <a:gd name="T19" fmla="*/ 12 h 121"/>
              <a:gd name="T20" fmla="*/ 26 w 120"/>
              <a:gd name="T21" fmla="*/ 2 h 121"/>
              <a:gd name="T22" fmla="*/ 24 w 120"/>
              <a:gd name="T23" fmla="*/ 2 h 121"/>
              <a:gd name="T24" fmla="*/ 11 w 120"/>
              <a:gd name="T25" fmla="*/ 5 h 121"/>
              <a:gd name="T26" fmla="*/ 3 w 120"/>
              <a:gd name="T27" fmla="*/ 13 h 121"/>
              <a:gd name="T28" fmla="*/ 0 w 120"/>
              <a:gd name="T29" fmla="*/ 19 h 121"/>
              <a:gd name="T30" fmla="*/ 29 w 120"/>
              <a:gd name="T31" fmla="*/ 91 h 121"/>
              <a:gd name="T32" fmla="*/ 101 w 120"/>
              <a:gd name="T33" fmla="*/ 120 h 121"/>
              <a:gd name="T34" fmla="*/ 107 w 120"/>
              <a:gd name="T35" fmla="*/ 118 h 121"/>
              <a:gd name="T36" fmla="*/ 116 w 120"/>
              <a:gd name="T37" fmla="*/ 109 h 121"/>
              <a:gd name="T38" fmla="*/ 119 w 120"/>
              <a:gd name="T39" fmla="*/ 9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0" h="121">
                <a:moveTo>
                  <a:pt x="119" y="96"/>
                </a:moveTo>
                <a:cubicBezTo>
                  <a:pt x="118" y="94"/>
                  <a:pt x="118" y="94"/>
                  <a:pt x="118" y="94"/>
                </a:cubicBezTo>
                <a:cubicBezTo>
                  <a:pt x="117" y="90"/>
                  <a:pt x="112" y="86"/>
                  <a:pt x="108" y="85"/>
                </a:cubicBezTo>
                <a:cubicBezTo>
                  <a:pt x="92" y="80"/>
                  <a:pt x="92" y="80"/>
                  <a:pt x="92" y="80"/>
                </a:cubicBezTo>
                <a:cubicBezTo>
                  <a:pt x="88" y="79"/>
                  <a:pt x="82" y="81"/>
                  <a:pt x="79" y="84"/>
                </a:cubicBezTo>
                <a:cubicBezTo>
                  <a:pt x="73" y="90"/>
                  <a:pt x="73" y="90"/>
                  <a:pt x="73" y="90"/>
                </a:cubicBezTo>
                <a:cubicBezTo>
                  <a:pt x="53" y="84"/>
                  <a:pt x="36" y="68"/>
                  <a:pt x="31" y="47"/>
                </a:cubicBezTo>
                <a:cubicBezTo>
                  <a:pt x="37" y="42"/>
                  <a:pt x="37" y="42"/>
                  <a:pt x="37" y="42"/>
                </a:cubicBezTo>
                <a:cubicBezTo>
                  <a:pt x="40" y="38"/>
                  <a:pt x="41" y="32"/>
                  <a:pt x="40" y="28"/>
                </a:cubicBezTo>
                <a:cubicBezTo>
                  <a:pt x="36" y="12"/>
                  <a:pt x="36" y="12"/>
                  <a:pt x="36" y="12"/>
                </a:cubicBezTo>
                <a:cubicBezTo>
                  <a:pt x="35" y="8"/>
                  <a:pt x="30" y="4"/>
                  <a:pt x="26" y="2"/>
                </a:cubicBezTo>
                <a:cubicBezTo>
                  <a:pt x="24" y="2"/>
                  <a:pt x="24" y="2"/>
                  <a:pt x="24" y="2"/>
                </a:cubicBezTo>
                <a:cubicBezTo>
                  <a:pt x="20" y="0"/>
                  <a:pt x="14" y="2"/>
                  <a:pt x="11" y="5"/>
                </a:cubicBezTo>
                <a:cubicBezTo>
                  <a:pt x="3" y="13"/>
                  <a:pt x="3" y="13"/>
                  <a:pt x="3" y="13"/>
                </a:cubicBezTo>
                <a:cubicBezTo>
                  <a:pt x="1" y="15"/>
                  <a:pt x="0" y="19"/>
                  <a:pt x="0" y="19"/>
                </a:cubicBezTo>
                <a:cubicBezTo>
                  <a:pt x="0" y="46"/>
                  <a:pt x="10" y="72"/>
                  <a:pt x="29" y="91"/>
                </a:cubicBezTo>
                <a:cubicBezTo>
                  <a:pt x="48" y="110"/>
                  <a:pt x="74" y="121"/>
                  <a:pt x="101" y="120"/>
                </a:cubicBezTo>
                <a:cubicBezTo>
                  <a:pt x="101" y="120"/>
                  <a:pt x="106" y="119"/>
                  <a:pt x="107" y="118"/>
                </a:cubicBezTo>
                <a:cubicBezTo>
                  <a:pt x="116" y="109"/>
                  <a:pt x="116" y="109"/>
                  <a:pt x="116" y="109"/>
                </a:cubicBezTo>
                <a:cubicBezTo>
                  <a:pt x="119" y="106"/>
                  <a:pt x="120" y="100"/>
                  <a:pt x="119" y="96"/>
                </a:cubicBezTo>
                <a:close/>
              </a:path>
            </a:pathLst>
          </a:custGeom>
          <a:solidFill>
            <a:schemeClr val="bg1"/>
          </a:solidFill>
          <a:ln>
            <a:noFill/>
          </a:ln>
        </p:spPr>
        <p:txBody>
          <a:bodyPr vert="horz" wrap="square" lIns="91440" tIns="45720" rIns="91440" bIns="45720" numCol="1" anchor="t" anchorCtr="0" compatLnSpc="1"/>
          <a:lstStyle/>
          <a:p>
            <a:endParaRPr lang="id-ID">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2" name="Rectangle 11"/>
          <p:cNvSpPr/>
          <p:nvPr/>
        </p:nvSpPr>
        <p:spPr>
          <a:xfrm>
            <a:off x="7044227" y="3720555"/>
            <a:ext cx="1063112" cy="307777"/>
          </a:xfrm>
          <a:prstGeom prst="rect">
            <a:avLst/>
          </a:prstGeom>
        </p:spPr>
        <p:txBody>
          <a:bodyPr wrap="none">
            <a:spAutoFit/>
          </a:bodyPr>
          <a:lstStyle/>
          <a:p>
            <a:r>
              <a:rPr lang="id-ID" sz="1400" dirty="0">
                <a:solidFill>
                  <a:schemeClr val="bg1"/>
                </a:solidFill>
                <a:latin typeface="Lato" panose="020F0502020204030203" pitchFamily="34" charset="0"/>
                <a:ea typeface="Lato" panose="020F0502020204030203" pitchFamily="34" charset="0"/>
                <a:cs typeface="Lato" panose="020F0502020204030203" pitchFamily="34" charset="0"/>
              </a:rPr>
              <a:t>Call Center</a:t>
            </a:r>
          </a:p>
        </p:txBody>
      </p:sp>
      <p:sp>
        <p:nvSpPr>
          <p:cNvPr id="14" name="Freeform 131"/>
          <p:cNvSpPr/>
          <p:nvPr/>
        </p:nvSpPr>
        <p:spPr bwMode="auto">
          <a:xfrm>
            <a:off x="2648696" y="2618609"/>
            <a:ext cx="438150" cy="438150"/>
          </a:xfrm>
          <a:custGeom>
            <a:avLst/>
            <a:gdLst>
              <a:gd name="T0" fmla="*/ 71 w 112"/>
              <a:gd name="T1" fmla="*/ 106 h 112"/>
              <a:gd name="T2" fmla="*/ 112 w 112"/>
              <a:gd name="T3" fmla="*/ 0 h 112"/>
              <a:gd name="T4" fmla="*/ 3 w 112"/>
              <a:gd name="T5" fmla="*/ 40 h 112"/>
              <a:gd name="T6" fmla="*/ 2 w 112"/>
              <a:gd name="T7" fmla="*/ 48 h 112"/>
              <a:gd name="T8" fmla="*/ 51 w 112"/>
              <a:gd name="T9" fmla="*/ 61 h 112"/>
              <a:gd name="T10" fmla="*/ 63 w 112"/>
              <a:gd name="T11" fmla="*/ 109 h 112"/>
              <a:gd name="T12" fmla="*/ 71 w 112"/>
              <a:gd name="T13" fmla="*/ 106 h 112"/>
            </a:gdLst>
            <a:ahLst/>
            <a:cxnLst>
              <a:cxn ang="0">
                <a:pos x="T0" y="T1"/>
              </a:cxn>
              <a:cxn ang="0">
                <a:pos x="T2" y="T3"/>
              </a:cxn>
              <a:cxn ang="0">
                <a:pos x="T4" y="T5"/>
              </a:cxn>
              <a:cxn ang="0">
                <a:pos x="T6" y="T7"/>
              </a:cxn>
              <a:cxn ang="0">
                <a:pos x="T8" y="T9"/>
              </a:cxn>
              <a:cxn ang="0">
                <a:pos x="T10" y="T11"/>
              </a:cxn>
              <a:cxn ang="0">
                <a:pos x="T12" y="T13"/>
              </a:cxn>
            </a:cxnLst>
            <a:rect l="0" t="0" r="r" b="b"/>
            <a:pathLst>
              <a:path w="112" h="112">
                <a:moveTo>
                  <a:pt x="71" y="106"/>
                </a:moveTo>
                <a:cubicBezTo>
                  <a:pt x="82" y="79"/>
                  <a:pt x="112" y="0"/>
                  <a:pt x="112" y="0"/>
                </a:cubicBezTo>
                <a:cubicBezTo>
                  <a:pt x="112" y="0"/>
                  <a:pt x="10" y="37"/>
                  <a:pt x="3" y="40"/>
                </a:cubicBezTo>
                <a:cubicBezTo>
                  <a:pt x="0" y="42"/>
                  <a:pt x="0" y="46"/>
                  <a:pt x="2" y="48"/>
                </a:cubicBezTo>
                <a:cubicBezTo>
                  <a:pt x="12" y="58"/>
                  <a:pt x="41" y="51"/>
                  <a:pt x="51" y="61"/>
                </a:cubicBezTo>
                <a:cubicBezTo>
                  <a:pt x="61" y="71"/>
                  <a:pt x="53" y="99"/>
                  <a:pt x="63" y="109"/>
                </a:cubicBezTo>
                <a:cubicBezTo>
                  <a:pt x="66" y="112"/>
                  <a:pt x="70" y="110"/>
                  <a:pt x="71" y="106"/>
                </a:cubicBezTo>
                <a:close/>
              </a:path>
            </a:pathLst>
          </a:custGeom>
          <a:solidFill>
            <a:schemeClr val="bg1"/>
          </a:solidFill>
          <a:ln>
            <a:noFill/>
          </a:ln>
        </p:spPr>
        <p:txBody>
          <a:bodyPr vert="horz" wrap="square" lIns="91440" tIns="45720" rIns="91440" bIns="45720" numCol="1" anchor="t" anchorCtr="0" compatLnSpc="1"/>
          <a:lstStyle/>
          <a:p>
            <a:endParaRPr lang="id-ID">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6" name="Rectangle 15"/>
          <p:cNvSpPr/>
          <p:nvPr/>
        </p:nvSpPr>
        <p:spPr>
          <a:xfrm>
            <a:off x="3256216" y="2548336"/>
            <a:ext cx="845103" cy="307777"/>
          </a:xfrm>
          <a:prstGeom prst="rect">
            <a:avLst/>
          </a:prstGeom>
        </p:spPr>
        <p:txBody>
          <a:bodyPr wrap="none">
            <a:spAutoFit/>
          </a:bodyPr>
          <a:lstStyle/>
          <a:p>
            <a:r>
              <a:rPr lang="id-ID" sz="1400" dirty="0">
                <a:solidFill>
                  <a:schemeClr val="bg1"/>
                </a:solidFill>
                <a:latin typeface="Lato" panose="020F0502020204030203" pitchFamily="34" charset="0"/>
                <a:ea typeface="Lato" panose="020F0502020204030203" pitchFamily="34" charset="0"/>
                <a:cs typeface="Lato" panose="020F0502020204030203" pitchFamily="34" charset="0"/>
              </a:rPr>
              <a:t>Start Up</a:t>
            </a:r>
          </a:p>
        </p:txBody>
      </p:sp>
      <p:sp>
        <p:nvSpPr>
          <p:cNvPr id="18" name="Freeform 33"/>
          <p:cNvSpPr>
            <a:spLocks noEditPoints="1"/>
          </p:cNvSpPr>
          <p:nvPr/>
        </p:nvSpPr>
        <p:spPr bwMode="auto">
          <a:xfrm>
            <a:off x="2713307" y="3793091"/>
            <a:ext cx="374802" cy="498858"/>
          </a:xfrm>
          <a:custGeom>
            <a:avLst/>
            <a:gdLst>
              <a:gd name="T0" fmla="*/ 88 w 96"/>
              <a:gd name="T1" fmla="*/ 8 h 128"/>
              <a:gd name="T2" fmla="*/ 96 w 96"/>
              <a:gd name="T3" fmla="*/ 8 h 128"/>
              <a:gd name="T4" fmla="*/ 96 w 96"/>
              <a:gd name="T5" fmla="*/ 0 h 128"/>
              <a:gd name="T6" fmla="*/ 0 w 96"/>
              <a:gd name="T7" fmla="*/ 0 h 128"/>
              <a:gd name="T8" fmla="*/ 0 w 96"/>
              <a:gd name="T9" fmla="*/ 8 h 128"/>
              <a:gd name="T10" fmla="*/ 8 w 96"/>
              <a:gd name="T11" fmla="*/ 8 h 128"/>
              <a:gd name="T12" fmla="*/ 8 w 96"/>
              <a:gd name="T13" fmla="*/ 16 h 128"/>
              <a:gd name="T14" fmla="*/ 12 w 96"/>
              <a:gd name="T15" fmla="*/ 16 h 128"/>
              <a:gd name="T16" fmla="*/ 24 w 96"/>
              <a:gd name="T17" fmla="*/ 60 h 128"/>
              <a:gd name="T18" fmla="*/ 31 w 96"/>
              <a:gd name="T19" fmla="*/ 64 h 128"/>
              <a:gd name="T20" fmla="*/ 24 w 96"/>
              <a:gd name="T21" fmla="*/ 68 h 128"/>
              <a:gd name="T22" fmla="*/ 12 w 96"/>
              <a:gd name="T23" fmla="*/ 112 h 128"/>
              <a:gd name="T24" fmla="*/ 8 w 96"/>
              <a:gd name="T25" fmla="*/ 112 h 128"/>
              <a:gd name="T26" fmla="*/ 8 w 96"/>
              <a:gd name="T27" fmla="*/ 120 h 128"/>
              <a:gd name="T28" fmla="*/ 0 w 96"/>
              <a:gd name="T29" fmla="*/ 120 h 128"/>
              <a:gd name="T30" fmla="*/ 0 w 96"/>
              <a:gd name="T31" fmla="*/ 128 h 128"/>
              <a:gd name="T32" fmla="*/ 96 w 96"/>
              <a:gd name="T33" fmla="*/ 128 h 128"/>
              <a:gd name="T34" fmla="*/ 96 w 96"/>
              <a:gd name="T35" fmla="*/ 120 h 128"/>
              <a:gd name="T36" fmla="*/ 88 w 96"/>
              <a:gd name="T37" fmla="*/ 120 h 128"/>
              <a:gd name="T38" fmla="*/ 88 w 96"/>
              <a:gd name="T39" fmla="*/ 112 h 128"/>
              <a:gd name="T40" fmla="*/ 84 w 96"/>
              <a:gd name="T41" fmla="*/ 112 h 128"/>
              <a:gd name="T42" fmla="*/ 71 w 96"/>
              <a:gd name="T43" fmla="*/ 68 h 128"/>
              <a:gd name="T44" fmla="*/ 65 w 96"/>
              <a:gd name="T45" fmla="*/ 64 h 128"/>
              <a:gd name="T46" fmla="*/ 71 w 96"/>
              <a:gd name="T47" fmla="*/ 60 h 128"/>
              <a:gd name="T48" fmla="*/ 84 w 96"/>
              <a:gd name="T49" fmla="*/ 16 h 128"/>
              <a:gd name="T50" fmla="*/ 88 w 96"/>
              <a:gd name="T51" fmla="*/ 16 h 128"/>
              <a:gd name="T52" fmla="*/ 88 w 96"/>
              <a:gd name="T53" fmla="*/ 8 h 128"/>
              <a:gd name="T54" fmla="*/ 76 w 96"/>
              <a:gd name="T55" fmla="*/ 18 h 128"/>
              <a:gd name="T56" fmla="*/ 66 w 96"/>
              <a:gd name="T57" fmla="*/ 54 h 128"/>
              <a:gd name="T58" fmla="*/ 56 w 96"/>
              <a:gd name="T59" fmla="*/ 59 h 128"/>
              <a:gd name="T60" fmla="*/ 56 w 96"/>
              <a:gd name="T61" fmla="*/ 69 h 128"/>
              <a:gd name="T62" fmla="*/ 66 w 96"/>
              <a:gd name="T63" fmla="*/ 74 h 128"/>
              <a:gd name="T64" fmla="*/ 76 w 96"/>
              <a:gd name="T65" fmla="*/ 111 h 128"/>
              <a:gd name="T66" fmla="*/ 75 w 96"/>
              <a:gd name="T67" fmla="*/ 112 h 128"/>
              <a:gd name="T68" fmla="*/ 67 w 96"/>
              <a:gd name="T69" fmla="*/ 112 h 128"/>
              <a:gd name="T70" fmla="*/ 61 w 96"/>
              <a:gd name="T71" fmla="*/ 93 h 128"/>
              <a:gd name="T72" fmla="*/ 52 w 96"/>
              <a:gd name="T73" fmla="*/ 89 h 128"/>
              <a:gd name="T74" fmla="*/ 52 w 96"/>
              <a:gd name="T75" fmla="*/ 56 h 128"/>
              <a:gd name="T76" fmla="*/ 65 w 96"/>
              <a:gd name="T77" fmla="*/ 50 h 128"/>
              <a:gd name="T78" fmla="*/ 72 w 96"/>
              <a:gd name="T79" fmla="*/ 40 h 128"/>
              <a:gd name="T80" fmla="*/ 23 w 96"/>
              <a:gd name="T81" fmla="*/ 40 h 128"/>
              <a:gd name="T82" fmla="*/ 31 w 96"/>
              <a:gd name="T83" fmla="*/ 50 h 128"/>
              <a:gd name="T84" fmla="*/ 44 w 96"/>
              <a:gd name="T85" fmla="*/ 56 h 128"/>
              <a:gd name="T86" fmla="*/ 44 w 96"/>
              <a:gd name="T87" fmla="*/ 89 h 128"/>
              <a:gd name="T88" fmla="*/ 34 w 96"/>
              <a:gd name="T89" fmla="*/ 93 h 128"/>
              <a:gd name="T90" fmla="*/ 28 w 96"/>
              <a:gd name="T91" fmla="*/ 112 h 128"/>
              <a:gd name="T92" fmla="*/ 20 w 96"/>
              <a:gd name="T93" fmla="*/ 112 h 128"/>
              <a:gd name="T94" fmla="*/ 19 w 96"/>
              <a:gd name="T95" fmla="*/ 111 h 128"/>
              <a:gd name="T96" fmla="*/ 29 w 96"/>
              <a:gd name="T97" fmla="*/ 74 h 128"/>
              <a:gd name="T98" fmla="*/ 40 w 96"/>
              <a:gd name="T99" fmla="*/ 69 h 128"/>
              <a:gd name="T100" fmla="*/ 40 w 96"/>
              <a:gd name="T101" fmla="*/ 59 h 128"/>
              <a:gd name="T102" fmla="*/ 29 w 96"/>
              <a:gd name="T103" fmla="*/ 54 h 128"/>
              <a:gd name="T104" fmla="*/ 19 w 96"/>
              <a:gd name="T105" fmla="*/ 18 h 128"/>
              <a:gd name="T106" fmla="*/ 20 w 96"/>
              <a:gd name="T107" fmla="*/ 16 h 128"/>
              <a:gd name="T108" fmla="*/ 75 w 96"/>
              <a:gd name="T109" fmla="*/ 16 h 128"/>
              <a:gd name="T110" fmla="*/ 76 w 96"/>
              <a:gd name="T111" fmla="*/ 1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6" h="128">
                <a:moveTo>
                  <a:pt x="88" y="8"/>
                </a:moveTo>
                <a:cubicBezTo>
                  <a:pt x="96" y="8"/>
                  <a:pt x="96" y="8"/>
                  <a:pt x="96" y="8"/>
                </a:cubicBezTo>
                <a:cubicBezTo>
                  <a:pt x="96" y="0"/>
                  <a:pt x="96" y="0"/>
                  <a:pt x="96" y="0"/>
                </a:cubicBezTo>
                <a:cubicBezTo>
                  <a:pt x="0" y="0"/>
                  <a:pt x="0" y="0"/>
                  <a:pt x="0" y="0"/>
                </a:cubicBezTo>
                <a:cubicBezTo>
                  <a:pt x="0" y="8"/>
                  <a:pt x="0" y="8"/>
                  <a:pt x="0" y="8"/>
                </a:cubicBezTo>
                <a:cubicBezTo>
                  <a:pt x="8" y="8"/>
                  <a:pt x="8" y="8"/>
                  <a:pt x="8" y="8"/>
                </a:cubicBezTo>
                <a:cubicBezTo>
                  <a:pt x="8" y="16"/>
                  <a:pt x="8" y="16"/>
                  <a:pt x="8" y="16"/>
                </a:cubicBezTo>
                <a:cubicBezTo>
                  <a:pt x="12" y="16"/>
                  <a:pt x="12" y="16"/>
                  <a:pt x="12" y="16"/>
                </a:cubicBezTo>
                <a:cubicBezTo>
                  <a:pt x="6" y="32"/>
                  <a:pt x="11" y="50"/>
                  <a:pt x="24" y="60"/>
                </a:cubicBezTo>
                <a:cubicBezTo>
                  <a:pt x="26" y="62"/>
                  <a:pt x="29" y="63"/>
                  <a:pt x="31" y="64"/>
                </a:cubicBezTo>
                <a:cubicBezTo>
                  <a:pt x="29" y="65"/>
                  <a:pt x="26" y="66"/>
                  <a:pt x="24" y="68"/>
                </a:cubicBezTo>
                <a:cubicBezTo>
                  <a:pt x="11" y="78"/>
                  <a:pt x="6" y="96"/>
                  <a:pt x="12" y="112"/>
                </a:cubicBezTo>
                <a:cubicBezTo>
                  <a:pt x="8" y="112"/>
                  <a:pt x="8" y="112"/>
                  <a:pt x="8" y="112"/>
                </a:cubicBezTo>
                <a:cubicBezTo>
                  <a:pt x="8" y="120"/>
                  <a:pt x="8" y="120"/>
                  <a:pt x="8" y="120"/>
                </a:cubicBezTo>
                <a:cubicBezTo>
                  <a:pt x="0" y="120"/>
                  <a:pt x="0" y="120"/>
                  <a:pt x="0" y="120"/>
                </a:cubicBezTo>
                <a:cubicBezTo>
                  <a:pt x="0" y="128"/>
                  <a:pt x="0" y="128"/>
                  <a:pt x="0" y="128"/>
                </a:cubicBezTo>
                <a:cubicBezTo>
                  <a:pt x="96" y="128"/>
                  <a:pt x="96" y="128"/>
                  <a:pt x="96" y="128"/>
                </a:cubicBezTo>
                <a:cubicBezTo>
                  <a:pt x="96" y="120"/>
                  <a:pt x="96" y="120"/>
                  <a:pt x="96" y="120"/>
                </a:cubicBezTo>
                <a:cubicBezTo>
                  <a:pt x="88" y="120"/>
                  <a:pt x="88" y="120"/>
                  <a:pt x="88" y="120"/>
                </a:cubicBezTo>
                <a:cubicBezTo>
                  <a:pt x="88" y="112"/>
                  <a:pt x="88" y="112"/>
                  <a:pt x="88" y="112"/>
                </a:cubicBezTo>
                <a:cubicBezTo>
                  <a:pt x="84" y="112"/>
                  <a:pt x="84" y="112"/>
                  <a:pt x="84" y="112"/>
                </a:cubicBezTo>
                <a:cubicBezTo>
                  <a:pt x="90" y="96"/>
                  <a:pt x="85" y="78"/>
                  <a:pt x="71" y="68"/>
                </a:cubicBezTo>
                <a:cubicBezTo>
                  <a:pt x="69" y="66"/>
                  <a:pt x="67" y="65"/>
                  <a:pt x="65" y="64"/>
                </a:cubicBezTo>
                <a:cubicBezTo>
                  <a:pt x="67" y="63"/>
                  <a:pt x="69" y="62"/>
                  <a:pt x="71" y="60"/>
                </a:cubicBezTo>
                <a:cubicBezTo>
                  <a:pt x="85" y="50"/>
                  <a:pt x="90" y="32"/>
                  <a:pt x="84" y="16"/>
                </a:cubicBezTo>
                <a:cubicBezTo>
                  <a:pt x="88" y="16"/>
                  <a:pt x="88" y="16"/>
                  <a:pt x="88" y="16"/>
                </a:cubicBezTo>
                <a:lnTo>
                  <a:pt x="88" y="8"/>
                </a:lnTo>
                <a:close/>
                <a:moveTo>
                  <a:pt x="76" y="18"/>
                </a:moveTo>
                <a:cubicBezTo>
                  <a:pt x="81" y="30"/>
                  <a:pt x="77" y="45"/>
                  <a:pt x="66" y="54"/>
                </a:cubicBezTo>
                <a:cubicBezTo>
                  <a:pt x="63" y="56"/>
                  <a:pt x="60" y="58"/>
                  <a:pt x="56" y="59"/>
                </a:cubicBezTo>
                <a:cubicBezTo>
                  <a:pt x="56" y="69"/>
                  <a:pt x="56" y="69"/>
                  <a:pt x="56" y="69"/>
                </a:cubicBezTo>
                <a:cubicBezTo>
                  <a:pt x="60" y="70"/>
                  <a:pt x="63" y="72"/>
                  <a:pt x="66" y="74"/>
                </a:cubicBezTo>
                <a:cubicBezTo>
                  <a:pt x="77" y="83"/>
                  <a:pt x="81" y="98"/>
                  <a:pt x="76" y="111"/>
                </a:cubicBezTo>
                <a:cubicBezTo>
                  <a:pt x="75" y="112"/>
                  <a:pt x="75" y="112"/>
                  <a:pt x="75" y="112"/>
                </a:cubicBezTo>
                <a:cubicBezTo>
                  <a:pt x="67" y="112"/>
                  <a:pt x="67" y="112"/>
                  <a:pt x="67" y="112"/>
                </a:cubicBezTo>
                <a:cubicBezTo>
                  <a:pt x="69" y="105"/>
                  <a:pt x="67" y="98"/>
                  <a:pt x="61" y="93"/>
                </a:cubicBezTo>
                <a:cubicBezTo>
                  <a:pt x="58" y="91"/>
                  <a:pt x="55" y="89"/>
                  <a:pt x="52" y="89"/>
                </a:cubicBezTo>
                <a:cubicBezTo>
                  <a:pt x="52" y="56"/>
                  <a:pt x="52" y="56"/>
                  <a:pt x="52" y="56"/>
                </a:cubicBezTo>
                <a:cubicBezTo>
                  <a:pt x="57" y="55"/>
                  <a:pt x="61" y="53"/>
                  <a:pt x="65" y="50"/>
                </a:cubicBezTo>
                <a:cubicBezTo>
                  <a:pt x="68" y="47"/>
                  <a:pt x="71" y="44"/>
                  <a:pt x="72" y="40"/>
                </a:cubicBezTo>
                <a:cubicBezTo>
                  <a:pt x="23" y="40"/>
                  <a:pt x="23" y="40"/>
                  <a:pt x="23" y="40"/>
                </a:cubicBezTo>
                <a:cubicBezTo>
                  <a:pt x="25" y="44"/>
                  <a:pt x="27" y="47"/>
                  <a:pt x="31" y="50"/>
                </a:cubicBezTo>
                <a:cubicBezTo>
                  <a:pt x="34" y="53"/>
                  <a:pt x="39" y="55"/>
                  <a:pt x="44" y="56"/>
                </a:cubicBezTo>
                <a:cubicBezTo>
                  <a:pt x="44" y="89"/>
                  <a:pt x="44" y="89"/>
                  <a:pt x="44" y="89"/>
                </a:cubicBezTo>
                <a:cubicBezTo>
                  <a:pt x="40" y="89"/>
                  <a:pt x="37" y="91"/>
                  <a:pt x="34" y="93"/>
                </a:cubicBezTo>
                <a:cubicBezTo>
                  <a:pt x="29" y="98"/>
                  <a:pt x="27" y="105"/>
                  <a:pt x="28" y="112"/>
                </a:cubicBezTo>
                <a:cubicBezTo>
                  <a:pt x="20" y="112"/>
                  <a:pt x="20" y="112"/>
                  <a:pt x="20" y="112"/>
                </a:cubicBezTo>
                <a:cubicBezTo>
                  <a:pt x="19" y="111"/>
                  <a:pt x="19" y="111"/>
                  <a:pt x="19" y="111"/>
                </a:cubicBezTo>
                <a:cubicBezTo>
                  <a:pt x="14" y="98"/>
                  <a:pt x="18" y="83"/>
                  <a:pt x="29" y="74"/>
                </a:cubicBezTo>
                <a:cubicBezTo>
                  <a:pt x="32" y="72"/>
                  <a:pt x="36" y="70"/>
                  <a:pt x="40" y="69"/>
                </a:cubicBezTo>
                <a:cubicBezTo>
                  <a:pt x="40" y="59"/>
                  <a:pt x="40" y="59"/>
                  <a:pt x="40" y="59"/>
                </a:cubicBezTo>
                <a:cubicBezTo>
                  <a:pt x="36" y="58"/>
                  <a:pt x="32" y="56"/>
                  <a:pt x="29" y="54"/>
                </a:cubicBezTo>
                <a:cubicBezTo>
                  <a:pt x="18" y="45"/>
                  <a:pt x="14" y="30"/>
                  <a:pt x="19" y="18"/>
                </a:cubicBezTo>
                <a:cubicBezTo>
                  <a:pt x="20" y="16"/>
                  <a:pt x="20" y="16"/>
                  <a:pt x="20" y="16"/>
                </a:cubicBezTo>
                <a:cubicBezTo>
                  <a:pt x="75" y="16"/>
                  <a:pt x="75" y="16"/>
                  <a:pt x="75" y="16"/>
                </a:cubicBezTo>
                <a:lnTo>
                  <a:pt x="76" y="18"/>
                </a:lnTo>
                <a:close/>
              </a:path>
            </a:pathLst>
          </a:custGeom>
          <a:solidFill>
            <a:schemeClr val="bg1"/>
          </a:solidFill>
          <a:ln>
            <a:noFill/>
          </a:ln>
        </p:spPr>
        <p:txBody>
          <a:bodyPr vert="horz" wrap="square" lIns="91440" tIns="45720" rIns="91440" bIns="45720" numCol="1" anchor="t" anchorCtr="0" compatLnSpc="1"/>
          <a:lstStyle/>
          <a:p>
            <a:endParaRPr lang="id-ID">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0" name="Rectangle 19"/>
          <p:cNvSpPr/>
          <p:nvPr/>
        </p:nvSpPr>
        <p:spPr>
          <a:xfrm>
            <a:off x="3256216" y="3720555"/>
            <a:ext cx="1252266" cy="307777"/>
          </a:xfrm>
          <a:prstGeom prst="rect">
            <a:avLst/>
          </a:prstGeom>
        </p:spPr>
        <p:txBody>
          <a:bodyPr wrap="none">
            <a:spAutoFit/>
          </a:bodyPr>
          <a:lstStyle/>
          <a:p>
            <a:r>
              <a:rPr lang="id-ID" sz="1400" dirty="0">
                <a:solidFill>
                  <a:schemeClr val="bg1"/>
                </a:solidFill>
                <a:latin typeface="Lato" panose="020F0502020204030203" pitchFamily="34" charset="0"/>
                <a:ea typeface="Lato" panose="020F0502020204030203" pitchFamily="34" charset="0"/>
                <a:cs typeface="Lato" panose="020F0502020204030203" pitchFamily="34" charset="0"/>
              </a:rPr>
              <a:t>Business Plan</a:t>
            </a:r>
          </a:p>
        </p:txBody>
      </p:sp>
      <p:sp>
        <p:nvSpPr>
          <p:cNvPr id="22" name="Rectangle 21"/>
          <p:cNvSpPr/>
          <p:nvPr/>
        </p:nvSpPr>
        <p:spPr>
          <a:xfrm>
            <a:off x="3275116" y="2782669"/>
            <a:ext cx="2122395" cy="507831"/>
          </a:xfrm>
          <a:prstGeom prst="rect">
            <a:avLst/>
          </a:prstGeom>
        </p:spPr>
        <p:txBody>
          <a:bodyPr wrap="square">
            <a:spAutoFit/>
          </a:bodyPr>
          <a:lstStyle/>
          <a:p>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netus nibh aliquet, porttitor ligula justo libero vivamus porttitor dolor, conubia mollit. Sapien nam suspendisse, </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3" name="Rectangle 22"/>
          <p:cNvSpPr/>
          <p:nvPr/>
        </p:nvSpPr>
        <p:spPr>
          <a:xfrm>
            <a:off x="7102369" y="2782669"/>
            <a:ext cx="2122395" cy="507831"/>
          </a:xfrm>
          <a:prstGeom prst="rect">
            <a:avLst/>
          </a:prstGeom>
        </p:spPr>
        <p:txBody>
          <a:bodyPr wrap="square">
            <a:spAutoFit/>
          </a:bodyPr>
          <a:lstStyle/>
          <a:p>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netus nibh aliquet, porttitor ligula justo libero vivamus porttitor dolor, conubia mollit. Sapien nam suspendisse, </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4" name="Rectangle 23"/>
          <p:cNvSpPr/>
          <p:nvPr/>
        </p:nvSpPr>
        <p:spPr>
          <a:xfrm>
            <a:off x="7097437" y="3978733"/>
            <a:ext cx="2122395" cy="646331"/>
          </a:xfrm>
          <a:prstGeom prst="rect">
            <a:avLst/>
          </a:prstGeom>
        </p:spPr>
        <p:txBody>
          <a:bodyPr wrap="square">
            <a:spAutoFit/>
          </a:bodyPr>
          <a:lstStyle/>
          <a:p>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netus nibh aliquet, porttitor ligula justo libero vivamus porttitor dolor, conubia mollit. Sapien nam suspendisse, tincidunt eget ante</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5" name="Rectangle 24"/>
          <p:cNvSpPr/>
          <p:nvPr/>
        </p:nvSpPr>
        <p:spPr>
          <a:xfrm>
            <a:off x="3275116" y="3978733"/>
            <a:ext cx="2122395" cy="646331"/>
          </a:xfrm>
          <a:prstGeom prst="rect">
            <a:avLst/>
          </a:prstGeom>
        </p:spPr>
        <p:txBody>
          <a:bodyPr wrap="square">
            <a:spAutoFit/>
          </a:bodyPr>
          <a:lstStyle/>
          <a:p>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netus nibh aliquet, porttitor ligula justo libero vivamus porttitor dolor, conubia mollit. Sapien nam suspendisse, tincidunt eget ante</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30" name="Subtitle 2"/>
          <p:cNvSpPr txBox="1"/>
          <p:nvPr/>
        </p:nvSpPr>
        <p:spPr>
          <a:xfrm>
            <a:off x="3959598" y="1334184"/>
            <a:ext cx="4272804" cy="6241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4000" dirty="0">
                <a:solidFill>
                  <a:schemeClr val="bg1"/>
                </a:solidFill>
                <a:latin typeface="Playfair Display" panose="00000500000000000000" pitchFamily="50" charset="0"/>
                <a:ea typeface="Lato" panose="020F0502020204030203" pitchFamily="34" charset="0"/>
                <a:cs typeface="Lato" panose="020F0502020204030203" pitchFamily="34" charset="0"/>
              </a:rPr>
              <a:t>Business service</a:t>
            </a:r>
          </a:p>
        </p:txBody>
      </p:sp>
      <p:pic>
        <p:nvPicPr>
          <p:cNvPr id="4" name="Picture 3"/>
          <p:cNvPicPr>
            <a:picLocks noChangeAspect="1"/>
          </p:cNvPicPr>
          <p:nvPr/>
        </p:nvPicPr>
        <p:blipFill>
          <a:blip r:embed="rId2" cstate="screen"/>
          <a:stretch>
            <a:fillRect/>
          </a:stretch>
        </p:blipFill>
        <p:spPr>
          <a:xfrm rot="4597506">
            <a:off x="-407915" y="-1368602"/>
            <a:ext cx="2849208" cy="4489526"/>
          </a:xfrm>
          <a:prstGeom prst="rect">
            <a:avLst/>
          </a:prstGeom>
        </p:spPr>
      </p:pic>
      <p:pic>
        <p:nvPicPr>
          <p:cNvPr id="19" name="Picture 18"/>
          <p:cNvPicPr>
            <a:picLocks noChangeAspect="1"/>
          </p:cNvPicPr>
          <p:nvPr/>
        </p:nvPicPr>
        <p:blipFill>
          <a:blip r:embed="rId2" cstate="screen"/>
          <a:stretch>
            <a:fillRect/>
          </a:stretch>
        </p:blipFill>
        <p:spPr>
          <a:xfrm rot="13937847">
            <a:off x="9155934" y="3304929"/>
            <a:ext cx="2849208" cy="448952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descr="图片包含 绿色, 植物, 鲜花&#10;&#10;描述已自动生成"/>
          <p:cNvPicPr>
            <a:picLocks noGrp="1" noChangeAspect="1"/>
          </p:cNvPicPr>
          <p:nvPr>
            <p:ph type="pic" sz="quarter" idx="13"/>
          </p:nvPr>
        </p:nvPicPr>
        <p:blipFill>
          <a:blip r:embed="rId2" cstate="screen">
            <a:extLst>
              <a:ext uri="{28A0092B-C50C-407E-A947-70E740481C1C}">
                <a14:useLocalDpi xmlns:a14="http://schemas.microsoft.com/office/drawing/2010/main"/>
              </a:ext>
            </a:extLst>
          </a:blip>
          <a:srcRect/>
          <a:stretch>
            <a:fillRect/>
          </a:stretch>
        </p:blipFill>
        <p:spPr/>
      </p:pic>
      <p:pic>
        <p:nvPicPr>
          <p:cNvPr id="10" name="图片占位符 9" descr="图片包含 植物, 花瓶, 鲜花, 花束&#10;&#10;描述已自动生成"/>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a:stretch>
            <a:fillRect/>
          </a:stretch>
        </p:blipFill>
        <p:spPr/>
      </p:pic>
      <p:pic>
        <p:nvPicPr>
          <p:cNvPr id="6" name="图片占位符 5" descr="图片包含 绿色, 蔬菜, 植物&#10;&#10;描述已自动生成"/>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a:stretch>
            <a:fillRect/>
          </a:stretch>
        </p:blipFill>
        <p:spPr/>
      </p:pic>
      <p:pic>
        <p:nvPicPr>
          <p:cNvPr id="4" name="图片占位符 3" descr="图片包含 植物, 鲜花, 餐桌, 室内&#10;&#10;描述已自动生成"/>
          <p:cNvPicPr>
            <a:picLocks noGrp="1" noChangeAspect="1"/>
          </p:cNvPicPr>
          <p:nvPr>
            <p:ph type="pic" sz="quarter" idx="10"/>
          </p:nvPr>
        </p:nvPicPr>
        <p:blipFill>
          <a:blip r:embed="rId5" cstate="screen">
            <a:extLst>
              <a:ext uri="{28A0092B-C50C-407E-A947-70E740481C1C}">
                <a14:useLocalDpi xmlns:a14="http://schemas.microsoft.com/office/drawing/2010/main"/>
              </a:ext>
            </a:extLst>
          </a:blip>
          <a:srcRect/>
          <a:stretch>
            <a:fillRect/>
          </a:stretch>
        </p:blipFill>
        <p:spPr/>
      </p:pic>
      <p:sp>
        <p:nvSpPr>
          <p:cNvPr id="33" name="Freeform 32"/>
          <p:cNvSpPr/>
          <p:nvPr/>
        </p:nvSpPr>
        <p:spPr>
          <a:xfrm>
            <a:off x="4029741" y="1422400"/>
            <a:ext cx="2025007" cy="2006600"/>
          </a:xfrm>
          <a:custGeom>
            <a:avLst/>
            <a:gdLst/>
            <a:ahLst/>
            <a:cxnLst/>
            <a:rect l="l" t="t" r="r" b="b"/>
            <a:pathLst>
              <a:path w="1841500" h="1841500">
                <a:moveTo>
                  <a:pt x="197279" y="468186"/>
                </a:moveTo>
                <a:lnTo>
                  <a:pt x="197279" y="497272"/>
                </a:lnTo>
                <a:cubicBezTo>
                  <a:pt x="211643" y="497376"/>
                  <a:pt x="227208" y="504284"/>
                  <a:pt x="243974" y="517997"/>
                </a:cubicBezTo>
                <a:cubicBezTo>
                  <a:pt x="260740" y="531710"/>
                  <a:pt x="275771" y="555874"/>
                  <a:pt x="289068" y="590490"/>
                </a:cubicBezTo>
                <a:lnTo>
                  <a:pt x="615665" y="1502741"/>
                </a:lnTo>
                <a:cubicBezTo>
                  <a:pt x="631201" y="1501940"/>
                  <a:pt x="647803" y="1501496"/>
                  <a:pt x="665473" y="1501407"/>
                </a:cubicBezTo>
                <a:cubicBezTo>
                  <a:pt x="674412" y="1501418"/>
                  <a:pt x="683217" y="1501551"/>
                  <a:pt x="691889" y="1501807"/>
                </a:cubicBezTo>
                <a:cubicBezTo>
                  <a:pt x="700561" y="1502063"/>
                  <a:pt x="708833" y="1502374"/>
                  <a:pt x="716704" y="1502741"/>
                </a:cubicBezTo>
                <a:lnTo>
                  <a:pt x="933013" y="854487"/>
                </a:lnTo>
                <a:lnTo>
                  <a:pt x="1147898" y="1502741"/>
                </a:lnTo>
                <a:cubicBezTo>
                  <a:pt x="1163433" y="1501940"/>
                  <a:pt x="1180036" y="1501496"/>
                  <a:pt x="1197706" y="1501407"/>
                </a:cubicBezTo>
                <a:cubicBezTo>
                  <a:pt x="1206645" y="1501418"/>
                  <a:pt x="1215450" y="1501551"/>
                  <a:pt x="1224122" y="1501807"/>
                </a:cubicBezTo>
                <a:cubicBezTo>
                  <a:pt x="1232794" y="1502063"/>
                  <a:pt x="1241065" y="1502374"/>
                  <a:pt x="1248937" y="1502741"/>
                </a:cubicBezTo>
                <a:lnTo>
                  <a:pt x="1505803" y="670187"/>
                </a:lnTo>
                <a:cubicBezTo>
                  <a:pt x="1523117" y="615751"/>
                  <a:pt x="1543278" y="575191"/>
                  <a:pt x="1566284" y="548506"/>
                </a:cubicBezTo>
                <a:cubicBezTo>
                  <a:pt x="1589290" y="521822"/>
                  <a:pt x="1611585" y="504744"/>
                  <a:pt x="1633168" y="497272"/>
                </a:cubicBezTo>
                <a:lnTo>
                  <a:pt x="1633168" y="468186"/>
                </a:lnTo>
                <a:cubicBezTo>
                  <a:pt x="1618448" y="469605"/>
                  <a:pt x="1601639" y="470669"/>
                  <a:pt x="1582738" y="471378"/>
                </a:cubicBezTo>
                <a:cubicBezTo>
                  <a:pt x="1563838" y="472088"/>
                  <a:pt x="1543648" y="472443"/>
                  <a:pt x="1522169" y="472443"/>
                </a:cubicBezTo>
                <a:cubicBezTo>
                  <a:pt x="1492239" y="472443"/>
                  <a:pt x="1462622" y="472088"/>
                  <a:pt x="1433315" y="471378"/>
                </a:cubicBezTo>
                <a:cubicBezTo>
                  <a:pt x="1404008" y="470669"/>
                  <a:pt x="1373145" y="469605"/>
                  <a:pt x="1340726" y="468186"/>
                </a:cubicBezTo>
                <a:lnTo>
                  <a:pt x="1340726" y="497272"/>
                </a:lnTo>
                <a:cubicBezTo>
                  <a:pt x="1381120" y="497806"/>
                  <a:pt x="1412043" y="507412"/>
                  <a:pt x="1433493" y="526091"/>
                </a:cubicBezTo>
                <a:cubicBezTo>
                  <a:pt x="1454943" y="544770"/>
                  <a:pt x="1465764" y="575724"/>
                  <a:pt x="1465957" y="618953"/>
                </a:cubicBezTo>
                <a:cubicBezTo>
                  <a:pt x="1465972" y="640241"/>
                  <a:pt x="1463274" y="664910"/>
                  <a:pt x="1457863" y="692958"/>
                </a:cubicBezTo>
                <a:cubicBezTo>
                  <a:pt x="1452452" y="721006"/>
                  <a:pt x="1444240" y="752790"/>
                  <a:pt x="1433226" y="788310"/>
                </a:cubicBezTo>
                <a:lnTo>
                  <a:pt x="1294475" y="1229493"/>
                </a:lnTo>
                <a:lnTo>
                  <a:pt x="1094532" y="619665"/>
                </a:lnTo>
                <a:cubicBezTo>
                  <a:pt x="1089552" y="605122"/>
                  <a:pt x="1085816" y="592224"/>
                  <a:pt x="1083326" y="580972"/>
                </a:cubicBezTo>
                <a:cubicBezTo>
                  <a:pt x="1080835" y="569720"/>
                  <a:pt x="1079590" y="559847"/>
                  <a:pt x="1079590" y="551352"/>
                </a:cubicBezTo>
                <a:cubicBezTo>
                  <a:pt x="1079649" y="529975"/>
                  <a:pt x="1088069" y="515803"/>
                  <a:pt x="1104850" y="508835"/>
                </a:cubicBezTo>
                <a:cubicBezTo>
                  <a:pt x="1121630" y="501868"/>
                  <a:pt x="1146416" y="498013"/>
                  <a:pt x="1179206" y="497272"/>
                </a:cubicBezTo>
                <a:lnTo>
                  <a:pt x="1179206" y="468186"/>
                </a:lnTo>
                <a:cubicBezTo>
                  <a:pt x="1155562" y="469602"/>
                  <a:pt x="1125470" y="470653"/>
                  <a:pt x="1088929" y="471340"/>
                </a:cubicBezTo>
                <a:cubicBezTo>
                  <a:pt x="1052388" y="472028"/>
                  <a:pt x="1012512" y="472370"/>
                  <a:pt x="969301" y="472367"/>
                </a:cubicBezTo>
                <a:cubicBezTo>
                  <a:pt x="931293" y="472370"/>
                  <a:pt x="893996" y="472028"/>
                  <a:pt x="857411" y="471340"/>
                </a:cubicBezTo>
                <a:cubicBezTo>
                  <a:pt x="820826" y="470653"/>
                  <a:pt x="788866" y="469602"/>
                  <a:pt x="761531" y="468186"/>
                </a:cubicBezTo>
                <a:lnTo>
                  <a:pt x="761531" y="497272"/>
                </a:lnTo>
                <a:cubicBezTo>
                  <a:pt x="776963" y="497687"/>
                  <a:pt x="791460" y="503439"/>
                  <a:pt x="805024" y="514528"/>
                </a:cubicBezTo>
                <a:cubicBezTo>
                  <a:pt x="818588" y="525617"/>
                  <a:pt x="830417" y="545956"/>
                  <a:pt x="840512" y="575546"/>
                </a:cubicBezTo>
                <a:lnTo>
                  <a:pt x="915936" y="802542"/>
                </a:lnTo>
                <a:lnTo>
                  <a:pt x="767224" y="1235897"/>
                </a:lnTo>
                <a:lnTo>
                  <a:pt x="555896" y="619665"/>
                </a:lnTo>
                <a:cubicBezTo>
                  <a:pt x="551597" y="607553"/>
                  <a:pt x="548276" y="596019"/>
                  <a:pt x="545934" y="585064"/>
                </a:cubicBezTo>
                <a:cubicBezTo>
                  <a:pt x="543592" y="574108"/>
                  <a:pt x="542406" y="563820"/>
                  <a:pt x="542377" y="554199"/>
                </a:cubicBezTo>
                <a:cubicBezTo>
                  <a:pt x="542154" y="538752"/>
                  <a:pt x="545979" y="526062"/>
                  <a:pt x="553850" y="516129"/>
                </a:cubicBezTo>
                <a:cubicBezTo>
                  <a:pt x="561722" y="506196"/>
                  <a:pt x="574974" y="499911"/>
                  <a:pt x="593608" y="497272"/>
                </a:cubicBezTo>
                <a:lnTo>
                  <a:pt x="593608" y="468186"/>
                </a:lnTo>
                <a:cubicBezTo>
                  <a:pt x="574174" y="469602"/>
                  <a:pt x="549181" y="470653"/>
                  <a:pt x="518629" y="471340"/>
                </a:cubicBezTo>
                <a:cubicBezTo>
                  <a:pt x="488077" y="472028"/>
                  <a:pt x="453301" y="472370"/>
                  <a:pt x="414299" y="472367"/>
                </a:cubicBezTo>
                <a:cubicBezTo>
                  <a:pt x="376484" y="472370"/>
                  <a:pt x="338268" y="472028"/>
                  <a:pt x="299652" y="471340"/>
                </a:cubicBezTo>
                <a:cubicBezTo>
                  <a:pt x="261036" y="470653"/>
                  <a:pt x="226912" y="469602"/>
                  <a:pt x="197279" y="468186"/>
                </a:cubicBezTo>
                <a:close/>
                <a:moveTo>
                  <a:pt x="0" y="0"/>
                </a:moveTo>
                <a:lnTo>
                  <a:pt x="1841500" y="0"/>
                </a:lnTo>
                <a:lnTo>
                  <a:pt x="1841500" y="1841500"/>
                </a:lnTo>
                <a:lnTo>
                  <a:pt x="0" y="1841500"/>
                </a:lnTo>
                <a:close/>
              </a:path>
            </a:pathLst>
          </a:custGeom>
          <a:solidFill>
            <a:srgbClr val="9C4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2" name="TextBox 31"/>
          <p:cNvSpPr txBox="1"/>
          <p:nvPr/>
        </p:nvSpPr>
        <p:spPr>
          <a:xfrm>
            <a:off x="1891705" y="1422400"/>
            <a:ext cx="2006600" cy="2006600"/>
          </a:xfrm>
          <a:custGeom>
            <a:avLst/>
            <a:gdLst/>
            <a:ahLst/>
            <a:cxnLst/>
            <a:rect l="l" t="t" r="r" b="b"/>
            <a:pathLst>
              <a:path w="1841500" h="1841500">
                <a:moveTo>
                  <a:pt x="935706" y="449685"/>
                </a:moveTo>
                <a:cubicBezTo>
                  <a:pt x="877903" y="449570"/>
                  <a:pt x="824377" y="458962"/>
                  <a:pt x="775127" y="477863"/>
                </a:cubicBezTo>
                <a:cubicBezTo>
                  <a:pt x="725877" y="496763"/>
                  <a:pt x="686116" y="525864"/>
                  <a:pt x="655844" y="565166"/>
                </a:cubicBezTo>
                <a:cubicBezTo>
                  <a:pt x="625572" y="604467"/>
                  <a:pt x="610002" y="654661"/>
                  <a:pt x="609133" y="715747"/>
                </a:cubicBezTo>
                <a:cubicBezTo>
                  <a:pt x="609769" y="769297"/>
                  <a:pt x="621932" y="815519"/>
                  <a:pt x="645620" y="854414"/>
                </a:cubicBezTo>
                <a:cubicBezTo>
                  <a:pt x="669309" y="893308"/>
                  <a:pt x="700705" y="928091"/>
                  <a:pt x="739809" y="958762"/>
                </a:cubicBezTo>
                <a:cubicBezTo>
                  <a:pt x="778913" y="989434"/>
                  <a:pt x="821907" y="1019209"/>
                  <a:pt x="868790" y="1048088"/>
                </a:cubicBezTo>
                <a:cubicBezTo>
                  <a:pt x="911824" y="1075209"/>
                  <a:pt x="949690" y="1102015"/>
                  <a:pt x="982390" y="1128504"/>
                </a:cubicBezTo>
                <a:cubicBezTo>
                  <a:pt x="1015090" y="1154993"/>
                  <a:pt x="1040671" y="1183538"/>
                  <a:pt x="1059135" y="1214139"/>
                </a:cubicBezTo>
                <a:cubicBezTo>
                  <a:pt x="1077598" y="1244740"/>
                  <a:pt x="1086993" y="1279769"/>
                  <a:pt x="1087318" y="1319226"/>
                </a:cubicBezTo>
                <a:cubicBezTo>
                  <a:pt x="1086146" y="1373653"/>
                  <a:pt x="1068736" y="1414424"/>
                  <a:pt x="1035088" y="1441541"/>
                </a:cubicBezTo>
                <a:cubicBezTo>
                  <a:pt x="1001439" y="1468658"/>
                  <a:pt x="958582" y="1482209"/>
                  <a:pt x="906516" y="1482194"/>
                </a:cubicBezTo>
                <a:cubicBezTo>
                  <a:pt x="844765" y="1481276"/>
                  <a:pt x="795098" y="1464056"/>
                  <a:pt x="757516" y="1430533"/>
                </a:cubicBezTo>
                <a:cubicBezTo>
                  <a:pt x="719934" y="1397011"/>
                  <a:pt x="692038" y="1352696"/>
                  <a:pt x="673829" y="1297587"/>
                </a:cubicBezTo>
                <a:cubicBezTo>
                  <a:pt x="655620" y="1242478"/>
                  <a:pt x="644698" y="1182084"/>
                  <a:pt x="641065" y="1116406"/>
                </a:cubicBezTo>
                <a:lnTo>
                  <a:pt x="607710" y="1116406"/>
                </a:lnTo>
                <a:cubicBezTo>
                  <a:pt x="607719" y="1193011"/>
                  <a:pt x="607543" y="1256311"/>
                  <a:pt x="607183" y="1306307"/>
                </a:cubicBezTo>
                <a:cubicBezTo>
                  <a:pt x="606822" y="1356304"/>
                  <a:pt x="606225" y="1397211"/>
                  <a:pt x="605391" y="1429028"/>
                </a:cubicBezTo>
                <a:cubicBezTo>
                  <a:pt x="604556" y="1460846"/>
                  <a:pt x="603431" y="1487789"/>
                  <a:pt x="602017" y="1509857"/>
                </a:cubicBezTo>
                <a:lnTo>
                  <a:pt x="635388" y="1509857"/>
                </a:lnTo>
                <a:cubicBezTo>
                  <a:pt x="638005" y="1488821"/>
                  <a:pt x="641647" y="1472899"/>
                  <a:pt x="646316" y="1462092"/>
                </a:cubicBezTo>
                <a:cubicBezTo>
                  <a:pt x="650985" y="1451285"/>
                  <a:pt x="658012" y="1445859"/>
                  <a:pt x="667398" y="1445814"/>
                </a:cubicBezTo>
                <a:cubicBezTo>
                  <a:pt x="673013" y="1445781"/>
                  <a:pt x="679818" y="1447378"/>
                  <a:pt x="687811" y="1450604"/>
                </a:cubicBezTo>
                <a:cubicBezTo>
                  <a:pt x="695804" y="1453830"/>
                  <a:pt x="705616" y="1459141"/>
                  <a:pt x="717248" y="1466538"/>
                </a:cubicBezTo>
                <a:cubicBezTo>
                  <a:pt x="740911" y="1480296"/>
                  <a:pt x="770938" y="1492583"/>
                  <a:pt x="807330" y="1503399"/>
                </a:cubicBezTo>
                <a:cubicBezTo>
                  <a:pt x="843722" y="1514214"/>
                  <a:pt x="891732" y="1519925"/>
                  <a:pt x="951360" y="1520531"/>
                </a:cubicBezTo>
                <a:cubicBezTo>
                  <a:pt x="1017434" y="1520584"/>
                  <a:pt x="1077663" y="1510287"/>
                  <a:pt x="1132048" y="1489637"/>
                </a:cubicBezTo>
                <a:cubicBezTo>
                  <a:pt x="1186433" y="1468988"/>
                  <a:pt x="1229945" y="1437664"/>
                  <a:pt x="1262585" y="1395665"/>
                </a:cubicBezTo>
                <a:cubicBezTo>
                  <a:pt x="1295224" y="1353666"/>
                  <a:pt x="1311963" y="1300669"/>
                  <a:pt x="1312801" y="1236675"/>
                </a:cubicBezTo>
                <a:cubicBezTo>
                  <a:pt x="1312318" y="1184579"/>
                  <a:pt x="1301271" y="1139561"/>
                  <a:pt x="1279659" y="1101620"/>
                </a:cubicBezTo>
                <a:cubicBezTo>
                  <a:pt x="1258047" y="1063678"/>
                  <a:pt x="1228768" y="1029413"/>
                  <a:pt x="1191822" y="998826"/>
                </a:cubicBezTo>
                <a:cubicBezTo>
                  <a:pt x="1154875" y="968238"/>
                  <a:pt x="1113159" y="937927"/>
                  <a:pt x="1066674" y="907893"/>
                </a:cubicBezTo>
                <a:cubicBezTo>
                  <a:pt x="1012246" y="872174"/>
                  <a:pt x="966321" y="840897"/>
                  <a:pt x="928898" y="814060"/>
                </a:cubicBezTo>
                <a:cubicBezTo>
                  <a:pt x="891475" y="787224"/>
                  <a:pt x="863108" y="759953"/>
                  <a:pt x="843797" y="732247"/>
                </a:cubicBezTo>
                <a:cubicBezTo>
                  <a:pt x="824486" y="704541"/>
                  <a:pt x="814784" y="671524"/>
                  <a:pt x="814692" y="633196"/>
                </a:cubicBezTo>
                <a:cubicBezTo>
                  <a:pt x="815537" y="586524"/>
                  <a:pt x="830574" y="550171"/>
                  <a:pt x="859803" y="524137"/>
                </a:cubicBezTo>
                <a:cubicBezTo>
                  <a:pt x="889032" y="498103"/>
                  <a:pt x="927381" y="484879"/>
                  <a:pt x="974850" y="484464"/>
                </a:cubicBezTo>
                <a:cubicBezTo>
                  <a:pt x="1026790" y="485487"/>
                  <a:pt x="1070546" y="501073"/>
                  <a:pt x="1106117" y="531221"/>
                </a:cubicBezTo>
                <a:cubicBezTo>
                  <a:pt x="1141689" y="561369"/>
                  <a:pt x="1169155" y="599938"/>
                  <a:pt x="1188516" y="646929"/>
                </a:cubicBezTo>
                <a:cubicBezTo>
                  <a:pt x="1207876" y="693919"/>
                  <a:pt x="1219211" y="743190"/>
                  <a:pt x="1222519" y="794740"/>
                </a:cubicBezTo>
                <a:lnTo>
                  <a:pt x="1255874" y="794740"/>
                </a:lnTo>
                <a:cubicBezTo>
                  <a:pt x="1255879" y="727209"/>
                  <a:pt x="1256186" y="672414"/>
                  <a:pt x="1256797" y="630356"/>
                </a:cubicBezTo>
                <a:cubicBezTo>
                  <a:pt x="1257407" y="588298"/>
                  <a:pt x="1258295" y="554420"/>
                  <a:pt x="1259458" y="528721"/>
                </a:cubicBezTo>
                <a:cubicBezTo>
                  <a:pt x="1260623" y="503023"/>
                  <a:pt x="1262037" y="480947"/>
                  <a:pt x="1263702" y="462493"/>
                </a:cubicBezTo>
                <a:lnTo>
                  <a:pt x="1230346" y="462493"/>
                </a:lnTo>
                <a:cubicBezTo>
                  <a:pt x="1227381" y="483530"/>
                  <a:pt x="1223527" y="499451"/>
                  <a:pt x="1218782" y="510258"/>
                </a:cubicBezTo>
                <a:cubicBezTo>
                  <a:pt x="1214037" y="521066"/>
                  <a:pt x="1206980" y="526492"/>
                  <a:pt x="1197609" y="526536"/>
                </a:cubicBezTo>
                <a:cubicBezTo>
                  <a:pt x="1191426" y="526524"/>
                  <a:pt x="1184576" y="524838"/>
                  <a:pt x="1177059" y="521478"/>
                </a:cubicBezTo>
                <a:cubicBezTo>
                  <a:pt x="1169542" y="518118"/>
                  <a:pt x="1160023" y="512896"/>
                  <a:pt x="1148502" y="505811"/>
                </a:cubicBezTo>
                <a:cubicBezTo>
                  <a:pt x="1126825" y="491649"/>
                  <a:pt x="1099900" y="478916"/>
                  <a:pt x="1067725" y="467613"/>
                </a:cubicBezTo>
                <a:cubicBezTo>
                  <a:pt x="1035551" y="456310"/>
                  <a:pt x="991544" y="450334"/>
                  <a:pt x="935706" y="449685"/>
                </a:cubicBezTo>
                <a:close/>
                <a:moveTo>
                  <a:pt x="0" y="0"/>
                </a:moveTo>
                <a:lnTo>
                  <a:pt x="1841500" y="0"/>
                </a:lnTo>
                <a:lnTo>
                  <a:pt x="1841500" y="1841500"/>
                </a:lnTo>
                <a:lnTo>
                  <a:pt x="0" y="1841500"/>
                </a:lnTo>
                <a:close/>
              </a:path>
            </a:pathLst>
          </a:custGeom>
          <a:solidFill>
            <a:srgbClr val="486255"/>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id-ID" sz="11500" b="1" dirty="0">
              <a:solidFill>
                <a:schemeClr val="tx1">
                  <a:lumMod val="95000"/>
                  <a:lumOff val="5000"/>
                </a:schemeClr>
              </a:solidFill>
              <a:latin typeface="Playfair Display" panose="00000500000000000000" pitchFamily="50" charset="0"/>
              <a:ea typeface="Lato" panose="020F0502020204030203" pitchFamily="34" charset="0"/>
              <a:cs typeface="Lato" panose="020F0502020204030203" pitchFamily="34" charset="0"/>
            </a:endParaRPr>
          </a:p>
        </p:txBody>
      </p:sp>
      <p:sp>
        <p:nvSpPr>
          <p:cNvPr id="34" name="TextBox 33"/>
          <p:cNvSpPr txBox="1"/>
          <p:nvPr/>
        </p:nvSpPr>
        <p:spPr>
          <a:xfrm>
            <a:off x="6186185" y="1422400"/>
            <a:ext cx="1988194" cy="2006600"/>
          </a:xfrm>
          <a:custGeom>
            <a:avLst/>
            <a:gdLst/>
            <a:ahLst/>
            <a:cxnLst/>
            <a:rect l="l" t="t" r="r" b="b"/>
            <a:pathLst>
              <a:path w="1841500" h="1841500">
                <a:moveTo>
                  <a:pt x="917597" y="413050"/>
                </a:moveTo>
                <a:cubicBezTo>
                  <a:pt x="969661" y="413568"/>
                  <a:pt x="1016651" y="434434"/>
                  <a:pt x="1058566" y="475647"/>
                </a:cubicBezTo>
                <a:cubicBezTo>
                  <a:pt x="1100481" y="516861"/>
                  <a:pt x="1133817" y="575312"/>
                  <a:pt x="1158572" y="651001"/>
                </a:cubicBezTo>
                <a:cubicBezTo>
                  <a:pt x="1183328" y="726690"/>
                  <a:pt x="1195997" y="816507"/>
                  <a:pt x="1196582" y="920451"/>
                </a:cubicBezTo>
                <a:cubicBezTo>
                  <a:pt x="1196287" y="1021778"/>
                  <a:pt x="1185173" y="1110822"/>
                  <a:pt x="1163238" y="1187584"/>
                </a:cubicBezTo>
                <a:cubicBezTo>
                  <a:pt x="1141303" y="1264345"/>
                  <a:pt x="1110313" y="1324343"/>
                  <a:pt x="1070269" y="1367578"/>
                </a:cubicBezTo>
                <a:cubicBezTo>
                  <a:pt x="1030226" y="1410813"/>
                  <a:pt x="982893" y="1432804"/>
                  <a:pt x="928272" y="1433551"/>
                </a:cubicBezTo>
                <a:cubicBezTo>
                  <a:pt x="876441" y="1433032"/>
                  <a:pt x="829618" y="1412166"/>
                  <a:pt x="787803" y="1370952"/>
                </a:cubicBezTo>
                <a:cubicBezTo>
                  <a:pt x="745988" y="1329738"/>
                  <a:pt x="712714" y="1271286"/>
                  <a:pt x="687980" y="1195596"/>
                </a:cubicBezTo>
                <a:cubicBezTo>
                  <a:pt x="663246" y="1119907"/>
                  <a:pt x="650585" y="1030090"/>
                  <a:pt x="649996" y="926145"/>
                </a:cubicBezTo>
                <a:cubicBezTo>
                  <a:pt x="650282" y="824818"/>
                  <a:pt x="661335" y="735774"/>
                  <a:pt x="683156" y="659014"/>
                </a:cubicBezTo>
                <a:cubicBezTo>
                  <a:pt x="704977" y="582253"/>
                  <a:pt x="735853" y="522255"/>
                  <a:pt x="775783" y="479021"/>
                </a:cubicBezTo>
                <a:cubicBezTo>
                  <a:pt x="815713" y="435787"/>
                  <a:pt x="862984" y="413797"/>
                  <a:pt x="917597" y="413050"/>
                </a:cubicBezTo>
                <a:close/>
                <a:moveTo>
                  <a:pt x="924002" y="386810"/>
                </a:moveTo>
                <a:cubicBezTo>
                  <a:pt x="822191" y="387503"/>
                  <a:pt x="732697" y="410461"/>
                  <a:pt x="655519" y="455683"/>
                </a:cubicBezTo>
                <a:cubicBezTo>
                  <a:pt x="578342" y="500906"/>
                  <a:pt x="518007" y="564236"/>
                  <a:pt x="474515" y="645674"/>
                </a:cubicBezTo>
                <a:cubicBezTo>
                  <a:pt x="431023" y="727112"/>
                  <a:pt x="408900" y="822500"/>
                  <a:pt x="408146" y="931838"/>
                </a:cubicBezTo>
                <a:cubicBezTo>
                  <a:pt x="408777" y="1043430"/>
                  <a:pt x="430356" y="1138502"/>
                  <a:pt x="472882" y="1217054"/>
                </a:cubicBezTo>
                <a:cubicBezTo>
                  <a:pt x="515408" y="1295606"/>
                  <a:pt x="575093" y="1355616"/>
                  <a:pt x="651936" y="1397084"/>
                </a:cubicBezTo>
                <a:cubicBezTo>
                  <a:pt x="728780" y="1438551"/>
                  <a:pt x="818994" y="1459453"/>
                  <a:pt x="922579" y="1459791"/>
                </a:cubicBezTo>
                <a:cubicBezTo>
                  <a:pt x="1024165" y="1459098"/>
                  <a:pt x="1113553" y="1436139"/>
                  <a:pt x="1190743" y="1390916"/>
                </a:cubicBezTo>
                <a:cubicBezTo>
                  <a:pt x="1267933" y="1345693"/>
                  <a:pt x="1328320" y="1282362"/>
                  <a:pt x="1371904" y="1200923"/>
                </a:cubicBezTo>
                <a:cubicBezTo>
                  <a:pt x="1415488" y="1119485"/>
                  <a:pt x="1437664" y="1024096"/>
                  <a:pt x="1438431" y="914758"/>
                </a:cubicBezTo>
                <a:cubicBezTo>
                  <a:pt x="1437787" y="803167"/>
                  <a:pt x="1416156" y="708095"/>
                  <a:pt x="1373538" y="629543"/>
                </a:cubicBezTo>
                <a:cubicBezTo>
                  <a:pt x="1330920" y="550992"/>
                  <a:pt x="1271183" y="490983"/>
                  <a:pt x="1194326" y="449516"/>
                </a:cubicBezTo>
                <a:cubicBezTo>
                  <a:pt x="1117470" y="408049"/>
                  <a:pt x="1027362" y="387147"/>
                  <a:pt x="924002" y="386810"/>
                </a:cubicBezTo>
                <a:close/>
                <a:moveTo>
                  <a:pt x="0" y="0"/>
                </a:moveTo>
                <a:lnTo>
                  <a:pt x="1841500" y="0"/>
                </a:lnTo>
                <a:lnTo>
                  <a:pt x="1841500" y="1841500"/>
                </a:lnTo>
                <a:lnTo>
                  <a:pt x="0" y="1841500"/>
                </a:lnTo>
                <a:close/>
              </a:path>
            </a:pathLst>
          </a:custGeom>
          <a:solidFill>
            <a:srgbClr val="B7927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id-ID" sz="11500" b="1" dirty="0">
              <a:solidFill>
                <a:schemeClr val="tx1">
                  <a:lumMod val="95000"/>
                  <a:lumOff val="5000"/>
                </a:schemeClr>
              </a:solidFill>
              <a:latin typeface="Playfair Display" panose="00000500000000000000" pitchFamily="50" charset="0"/>
              <a:ea typeface="Lato" panose="020F0502020204030203" pitchFamily="34" charset="0"/>
              <a:cs typeface="Lato" panose="020F0502020204030203" pitchFamily="34" charset="0"/>
            </a:endParaRPr>
          </a:p>
        </p:txBody>
      </p:sp>
      <p:sp>
        <p:nvSpPr>
          <p:cNvPr id="35" name="TextBox 34"/>
          <p:cNvSpPr txBox="1"/>
          <p:nvPr/>
        </p:nvSpPr>
        <p:spPr>
          <a:xfrm>
            <a:off x="8305816" y="1422400"/>
            <a:ext cx="2006600" cy="2006600"/>
          </a:xfrm>
          <a:custGeom>
            <a:avLst/>
            <a:gdLst/>
            <a:ahLst/>
            <a:cxnLst/>
            <a:rect l="l" t="t" r="r" b="b"/>
            <a:pathLst>
              <a:path w="1841500" h="1841500">
                <a:moveTo>
                  <a:pt x="469640" y="468186"/>
                </a:moveTo>
                <a:cubicBezTo>
                  <a:pt x="473169" y="518714"/>
                  <a:pt x="475718" y="566278"/>
                  <a:pt x="477290" y="610880"/>
                </a:cubicBezTo>
                <a:cubicBezTo>
                  <a:pt x="478861" y="655482"/>
                  <a:pt x="479632" y="690438"/>
                  <a:pt x="479603" y="715748"/>
                </a:cubicBezTo>
                <a:cubicBezTo>
                  <a:pt x="479603" y="737676"/>
                  <a:pt x="479247" y="758225"/>
                  <a:pt x="478535" y="777395"/>
                </a:cubicBezTo>
                <a:cubicBezTo>
                  <a:pt x="477824" y="796565"/>
                  <a:pt x="476756" y="813022"/>
                  <a:pt x="475333" y="826766"/>
                </a:cubicBezTo>
                <a:lnTo>
                  <a:pt x="508778" y="826766"/>
                </a:lnTo>
                <a:cubicBezTo>
                  <a:pt x="525157" y="745233"/>
                  <a:pt x="545055" y="680649"/>
                  <a:pt x="568472" y="633012"/>
                </a:cubicBezTo>
                <a:cubicBezTo>
                  <a:pt x="591888" y="585376"/>
                  <a:pt x="620167" y="551419"/>
                  <a:pt x="653308" y="531141"/>
                </a:cubicBezTo>
                <a:cubicBezTo>
                  <a:pt x="686450" y="510863"/>
                  <a:pt x="725798" y="500997"/>
                  <a:pt x="771352" y="501542"/>
                </a:cubicBezTo>
                <a:lnTo>
                  <a:pt x="803374" y="501542"/>
                </a:lnTo>
                <a:lnTo>
                  <a:pt x="803374" y="1333460"/>
                </a:lnTo>
                <a:cubicBezTo>
                  <a:pt x="803848" y="1372544"/>
                  <a:pt x="799974" y="1401915"/>
                  <a:pt x="791751" y="1421573"/>
                </a:cubicBezTo>
                <a:cubicBezTo>
                  <a:pt x="783528" y="1441231"/>
                  <a:pt x="768111" y="1454366"/>
                  <a:pt x="745498" y="1460977"/>
                </a:cubicBezTo>
                <a:cubicBezTo>
                  <a:pt x="722885" y="1467589"/>
                  <a:pt x="690232" y="1470866"/>
                  <a:pt x="647536" y="1470809"/>
                </a:cubicBezTo>
                <a:lnTo>
                  <a:pt x="647536" y="1499895"/>
                </a:lnTo>
                <a:cubicBezTo>
                  <a:pt x="677127" y="1498789"/>
                  <a:pt x="715255" y="1497827"/>
                  <a:pt x="761918" y="1497006"/>
                </a:cubicBezTo>
                <a:cubicBezTo>
                  <a:pt x="808582" y="1496186"/>
                  <a:pt x="859151" y="1495755"/>
                  <a:pt x="913627" y="1495714"/>
                </a:cubicBezTo>
                <a:cubicBezTo>
                  <a:pt x="968311" y="1495755"/>
                  <a:pt x="1020249" y="1496186"/>
                  <a:pt x="1069442" y="1497006"/>
                </a:cubicBezTo>
                <a:cubicBezTo>
                  <a:pt x="1118634" y="1497826"/>
                  <a:pt x="1159202" y="1498789"/>
                  <a:pt x="1191146" y="1499895"/>
                </a:cubicBezTo>
                <a:lnTo>
                  <a:pt x="1191146" y="1470809"/>
                </a:lnTo>
                <a:cubicBezTo>
                  <a:pt x="1148438" y="1470866"/>
                  <a:pt x="1115774" y="1467589"/>
                  <a:pt x="1093154" y="1460977"/>
                </a:cubicBezTo>
                <a:cubicBezTo>
                  <a:pt x="1070535" y="1454366"/>
                  <a:pt x="1055112" y="1441231"/>
                  <a:pt x="1046887" y="1421573"/>
                </a:cubicBezTo>
                <a:cubicBezTo>
                  <a:pt x="1038662" y="1401915"/>
                  <a:pt x="1034787" y="1372544"/>
                  <a:pt x="1035261" y="1333460"/>
                </a:cubicBezTo>
                <a:lnTo>
                  <a:pt x="1035261" y="501542"/>
                </a:lnTo>
                <a:lnTo>
                  <a:pt x="1067292" y="501542"/>
                </a:lnTo>
                <a:cubicBezTo>
                  <a:pt x="1112417" y="501010"/>
                  <a:pt x="1151557" y="510929"/>
                  <a:pt x="1184713" y="531299"/>
                </a:cubicBezTo>
                <a:cubicBezTo>
                  <a:pt x="1217869" y="551669"/>
                  <a:pt x="1246200" y="585679"/>
                  <a:pt x="1269707" y="633329"/>
                </a:cubicBezTo>
                <a:cubicBezTo>
                  <a:pt x="1293214" y="680978"/>
                  <a:pt x="1313056" y="745457"/>
                  <a:pt x="1329234" y="826766"/>
                </a:cubicBezTo>
                <a:lnTo>
                  <a:pt x="1362590" y="826766"/>
                </a:lnTo>
                <a:cubicBezTo>
                  <a:pt x="1361167" y="813022"/>
                  <a:pt x="1360099" y="796565"/>
                  <a:pt x="1359388" y="777395"/>
                </a:cubicBezTo>
                <a:cubicBezTo>
                  <a:pt x="1358676" y="758225"/>
                  <a:pt x="1358320" y="737676"/>
                  <a:pt x="1358320" y="715748"/>
                </a:cubicBezTo>
                <a:cubicBezTo>
                  <a:pt x="1358276" y="690438"/>
                  <a:pt x="1359076" y="655482"/>
                  <a:pt x="1360722" y="610880"/>
                </a:cubicBezTo>
                <a:cubicBezTo>
                  <a:pt x="1362368" y="566278"/>
                  <a:pt x="1365125" y="518714"/>
                  <a:pt x="1368994" y="468186"/>
                </a:cubicBezTo>
                <a:cubicBezTo>
                  <a:pt x="1324438" y="469578"/>
                  <a:pt x="1275788" y="470570"/>
                  <a:pt x="1223044" y="471162"/>
                </a:cubicBezTo>
                <a:cubicBezTo>
                  <a:pt x="1170300" y="471754"/>
                  <a:pt x="1117633" y="472110"/>
                  <a:pt x="1065045" y="472229"/>
                </a:cubicBezTo>
                <a:cubicBezTo>
                  <a:pt x="1012456" y="472348"/>
                  <a:pt x="964118" y="472394"/>
                  <a:pt x="920029" y="472367"/>
                </a:cubicBezTo>
                <a:cubicBezTo>
                  <a:pt x="875925" y="472394"/>
                  <a:pt x="827469" y="472348"/>
                  <a:pt x="774660" y="472229"/>
                </a:cubicBezTo>
                <a:cubicBezTo>
                  <a:pt x="721851" y="472110"/>
                  <a:pt x="668960" y="471754"/>
                  <a:pt x="615988" y="471162"/>
                </a:cubicBezTo>
                <a:cubicBezTo>
                  <a:pt x="563016" y="470570"/>
                  <a:pt x="514233" y="469578"/>
                  <a:pt x="469640" y="468186"/>
                </a:cubicBezTo>
                <a:close/>
                <a:moveTo>
                  <a:pt x="0" y="0"/>
                </a:moveTo>
                <a:lnTo>
                  <a:pt x="1841500" y="0"/>
                </a:lnTo>
                <a:lnTo>
                  <a:pt x="1841500" y="1841500"/>
                </a:lnTo>
                <a:lnTo>
                  <a:pt x="0" y="1841500"/>
                </a:lnTo>
                <a:close/>
              </a:path>
            </a:pathLst>
          </a:custGeom>
          <a:solidFill>
            <a:srgbClr val="D7C3B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id-ID" sz="11500" b="1" dirty="0">
              <a:solidFill>
                <a:schemeClr val="tx1">
                  <a:lumMod val="95000"/>
                  <a:lumOff val="5000"/>
                </a:schemeClr>
              </a:solidFill>
              <a:latin typeface="Playfair Display" panose="00000500000000000000" pitchFamily="50" charset="0"/>
              <a:ea typeface="Lato" panose="020F0502020204030203" pitchFamily="34" charset="0"/>
              <a:cs typeface="Lato" panose="020F0502020204030203" pitchFamily="34" charset="0"/>
            </a:endParaRPr>
          </a:p>
        </p:txBody>
      </p:sp>
      <p:sp>
        <p:nvSpPr>
          <p:cNvPr id="40" name="TextBox 39"/>
          <p:cNvSpPr txBox="1"/>
          <p:nvPr/>
        </p:nvSpPr>
        <p:spPr>
          <a:xfrm>
            <a:off x="4132256" y="3595271"/>
            <a:ext cx="1801572" cy="338554"/>
          </a:xfrm>
          <a:prstGeom prst="rect">
            <a:avLst/>
          </a:prstGeom>
          <a:noFill/>
        </p:spPr>
        <p:txBody>
          <a:bodyPr wrap="square" rtlCol="0">
            <a:spAutoFit/>
          </a:bodyPr>
          <a:lstStyle/>
          <a:p>
            <a:pPr algn="ctr"/>
            <a:r>
              <a:rPr lang="id-ID" sz="1600" b="1">
                <a:latin typeface="Lato" panose="020F0502020204030203" pitchFamily="34" charset="0"/>
                <a:ea typeface="Lato" panose="020F0502020204030203" pitchFamily="34" charset="0"/>
                <a:cs typeface="Lato" panose="020F0502020204030203" pitchFamily="34" charset="0"/>
              </a:rPr>
              <a:t>Weakness</a:t>
            </a:r>
            <a:endParaRPr lang="id-ID" sz="1600" b="1" dirty="0">
              <a:latin typeface="Lato" panose="020F0502020204030203" pitchFamily="34" charset="0"/>
              <a:ea typeface="Lato" panose="020F0502020204030203" pitchFamily="34" charset="0"/>
              <a:cs typeface="Lato" panose="020F0502020204030203" pitchFamily="34" charset="0"/>
            </a:endParaRPr>
          </a:p>
        </p:txBody>
      </p:sp>
      <p:sp>
        <p:nvSpPr>
          <p:cNvPr id="41" name="TextBox 40"/>
          <p:cNvSpPr txBox="1"/>
          <p:nvPr/>
        </p:nvSpPr>
        <p:spPr>
          <a:xfrm>
            <a:off x="6426883" y="3595271"/>
            <a:ext cx="1488392" cy="338554"/>
          </a:xfrm>
          <a:prstGeom prst="rect">
            <a:avLst/>
          </a:prstGeom>
          <a:noFill/>
        </p:spPr>
        <p:txBody>
          <a:bodyPr wrap="square" rtlCol="0">
            <a:spAutoFit/>
          </a:bodyPr>
          <a:lstStyle/>
          <a:p>
            <a:pPr algn="ctr"/>
            <a:r>
              <a:rPr lang="id-ID" sz="1600" b="1" dirty="0">
                <a:latin typeface="Lato" panose="020F0502020204030203" pitchFamily="34" charset="0"/>
                <a:ea typeface="Lato" panose="020F0502020204030203" pitchFamily="34" charset="0"/>
                <a:cs typeface="Lato" panose="020F0502020204030203" pitchFamily="34" charset="0"/>
              </a:rPr>
              <a:t>Opportunities</a:t>
            </a:r>
          </a:p>
        </p:txBody>
      </p:sp>
      <p:sp>
        <p:nvSpPr>
          <p:cNvPr id="42" name="TextBox 41"/>
          <p:cNvSpPr txBox="1"/>
          <p:nvPr/>
        </p:nvSpPr>
        <p:spPr>
          <a:xfrm>
            <a:off x="2280443" y="3595271"/>
            <a:ext cx="1236744" cy="338554"/>
          </a:xfrm>
          <a:prstGeom prst="rect">
            <a:avLst/>
          </a:prstGeom>
          <a:noFill/>
        </p:spPr>
        <p:txBody>
          <a:bodyPr wrap="square" rtlCol="0">
            <a:spAutoFit/>
          </a:bodyPr>
          <a:lstStyle/>
          <a:p>
            <a:pPr algn="ctr"/>
            <a:r>
              <a:rPr lang="id-ID" sz="1600" b="1" dirty="0">
                <a:latin typeface="Lato" panose="020F0502020204030203" pitchFamily="34" charset="0"/>
                <a:ea typeface="Lato" panose="020F0502020204030203" pitchFamily="34" charset="0"/>
                <a:cs typeface="Lato" panose="020F0502020204030203" pitchFamily="34" charset="0"/>
              </a:rPr>
              <a:t>Strenght</a:t>
            </a:r>
          </a:p>
        </p:txBody>
      </p:sp>
      <p:sp>
        <p:nvSpPr>
          <p:cNvPr id="43" name="TextBox 42"/>
          <p:cNvSpPr txBox="1"/>
          <p:nvPr/>
        </p:nvSpPr>
        <p:spPr>
          <a:xfrm>
            <a:off x="8498144" y="3595271"/>
            <a:ext cx="1621943" cy="338554"/>
          </a:xfrm>
          <a:prstGeom prst="rect">
            <a:avLst/>
          </a:prstGeom>
          <a:noFill/>
        </p:spPr>
        <p:txBody>
          <a:bodyPr wrap="square" rtlCol="0">
            <a:spAutoFit/>
          </a:bodyPr>
          <a:lstStyle/>
          <a:p>
            <a:pPr algn="ctr"/>
            <a:r>
              <a:rPr lang="id-ID" sz="1600" b="1" dirty="0">
                <a:latin typeface="Lato" panose="020F0502020204030203" pitchFamily="34" charset="0"/>
                <a:ea typeface="Lato" panose="020F0502020204030203" pitchFamily="34" charset="0"/>
                <a:cs typeface="Lato" panose="020F0502020204030203" pitchFamily="34" charset="0"/>
              </a:rPr>
              <a:t>Thread</a:t>
            </a:r>
          </a:p>
        </p:txBody>
      </p:sp>
      <p:sp>
        <p:nvSpPr>
          <p:cNvPr id="48" name="Rectangle 47"/>
          <p:cNvSpPr/>
          <p:nvPr/>
        </p:nvSpPr>
        <p:spPr>
          <a:xfrm>
            <a:off x="2507003" y="4364009"/>
            <a:ext cx="7177993" cy="646331"/>
          </a:xfrm>
          <a:prstGeom prst="rect">
            <a:avLst/>
          </a:prstGeom>
        </p:spPr>
        <p:txBody>
          <a:bodyPr wrap="square">
            <a:spAutoFit/>
          </a:bodyPr>
          <a:lstStyle/>
          <a:p>
            <a:pPr algn="ctr"/>
            <a:r>
              <a:rPr lang="id-ID" sz="1200" i="1" dirty="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netus nibh aliquet, porttitor ligula justo libero vivamus porttitor dolor, conubia mollit. Sapien nam suspendisse, tincidunt eget ante tincidunt, eros in auctor fringilla praesent at diam. In et quam est eget mi. Pellentesque nunc orci justo magnis, dictum justo lorem ac quis. A venenatis, </a:t>
            </a:r>
            <a:endParaRPr lang="id-ID" sz="1200" i="1"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pic>
        <p:nvPicPr>
          <p:cNvPr id="3" name="Picture 2"/>
          <p:cNvPicPr>
            <a:picLocks noChangeAspect="1"/>
          </p:cNvPicPr>
          <p:nvPr/>
        </p:nvPicPr>
        <p:blipFill>
          <a:blip r:embed="rId6" cstate="screen"/>
          <a:stretch>
            <a:fillRect/>
          </a:stretch>
        </p:blipFill>
        <p:spPr>
          <a:xfrm rot="4610783">
            <a:off x="5432266" y="4693792"/>
            <a:ext cx="1471024" cy="250311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486255"/>
        </a:solidFill>
        <a:effectLst/>
      </p:bgPr>
    </p:bg>
    <p:spTree>
      <p:nvGrpSpPr>
        <p:cNvPr id="1" name=""/>
        <p:cNvGrpSpPr/>
        <p:nvPr/>
      </p:nvGrpSpPr>
      <p:grpSpPr>
        <a:xfrm>
          <a:off x="0" y="0"/>
          <a:ext cx="0" cy="0"/>
          <a:chOff x="0" y="0"/>
          <a:chExt cx="0" cy="0"/>
        </a:xfrm>
      </p:grpSpPr>
      <p:pic>
        <p:nvPicPr>
          <p:cNvPr id="19" name="图片占位符 18"/>
          <p:cNvPicPr>
            <a:picLocks noGrp="1" noChangeAspect="1"/>
          </p:cNvPicPr>
          <p:nvPr>
            <p:ph type="pic" sz="quarter" idx="10"/>
          </p:nvPr>
        </p:nvPicPr>
        <p:blipFill>
          <a:blip r:embed="rId2">
            <a:extLst>
              <a:ext uri="{28A0092B-C50C-407E-A947-70E740481C1C}">
                <a14:useLocalDpi xmlns:a14="http://schemas.microsoft.com/office/drawing/2010/main"/>
              </a:ext>
            </a:extLst>
          </a:blip>
          <a:srcRect/>
          <a:stretch/>
        </p:blipFill>
        <p:spPr>
          <a:xfrm>
            <a:off x="6096000" y="381000"/>
            <a:ext cx="6096000" cy="6096000"/>
          </a:xfrm>
          <a:prstGeom prst="rect">
            <a:avLst/>
          </a:prstGeom>
        </p:spPr>
      </p:pic>
      <p:sp>
        <p:nvSpPr>
          <p:cNvPr id="5" name="Rectangle 4"/>
          <p:cNvSpPr/>
          <p:nvPr/>
        </p:nvSpPr>
        <p:spPr>
          <a:xfrm>
            <a:off x="754743" y="3861835"/>
            <a:ext cx="4586514" cy="507831"/>
          </a:xfrm>
          <a:prstGeom prst="rect">
            <a:avLst/>
          </a:prstGeom>
        </p:spPr>
        <p:txBody>
          <a:bodyPr wrap="square">
            <a:spAutoFit/>
          </a:bodyPr>
          <a:lstStyle/>
          <a:p>
            <a:pPr algn="ctr"/>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netus nibh aliquet, porttitor ligula justo libero vivamus porttitor dolor, conubia mollit. Sapien nam suspendisse, tincidunt eget ante tincidunt, eros in auctor fringilla praesent at diam. In et quam est eget mi. Pellentesque nunc </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3" name="Rectangle 12"/>
          <p:cNvSpPr/>
          <p:nvPr/>
        </p:nvSpPr>
        <p:spPr>
          <a:xfrm>
            <a:off x="2327850" y="3584836"/>
            <a:ext cx="1440300" cy="276999"/>
          </a:xfrm>
          <a:prstGeom prst="rect">
            <a:avLst/>
          </a:prstGeom>
        </p:spPr>
        <p:txBody>
          <a:bodyPr wrap="square">
            <a:spAutoFit/>
          </a:bodyPr>
          <a:lstStyle/>
          <a:p>
            <a:pPr algn="ctr"/>
            <a:r>
              <a:rPr lang="id-ID" sz="1200" dirty="0">
                <a:solidFill>
                  <a:schemeClr val="bg1"/>
                </a:solidFill>
                <a:latin typeface="Lato" panose="020F0502020204030203" pitchFamily="34" charset="0"/>
                <a:ea typeface="Lato" panose="020F0502020204030203" pitchFamily="34" charset="0"/>
                <a:cs typeface="Lato" panose="020F0502020204030203" pitchFamily="34" charset="0"/>
              </a:rPr>
              <a:t>LAYERED FILES</a:t>
            </a:r>
          </a:p>
        </p:txBody>
      </p:sp>
      <p:pic>
        <p:nvPicPr>
          <p:cNvPr id="3" name="Picture 2"/>
          <p:cNvPicPr>
            <a:picLocks noChangeAspect="1"/>
          </p:cNvPicPr>
          <p:nvPr/>
        </p:nvPicPr>
        <p:blipFill>
          <a:blip r:embed="rId3" cstate="screen"/>
          <a:stretch>
            <a:fillRect/>
          </a:stretch>
        </p:blipFill>
        <p:spPr>
          <a:xfrm>
            <a:off x="1994979" y="479160"/>
            <a:ext cx="1773171" cy="2794004"/>
          </a:xfrm>
          <a:prstGeom prst="rect">
            <a:avLst/>
          </a:prstGeom>
        </p:spPr>
      </p:pic>
      <p:sp>
        <p:nvSpPr>
          <p:cNvPr id="4" name="Subtitle 2"/>
          <p:cNvSpPr txBox="1"/>
          <p:nvPr/>
        </p:nvSpPr>
        <p:spPr>
          <a:xfrm>
            <a:off x="6299199" y="2670436"/>
            <a:ext cx="5689602" cy="1517128"/>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8800" dirty="0">
                <a:solidFill>
                  <a:srgbClr val="E2C8A6"/>
                </a:solidFill>
                <a:latin typeface="Playfair Display" panose="00000500000000000000" pitchFamily="50" charset="0"/>
                <a:ea typeface="Lato" panose="020F0502020204030203" pitchFamily="34" charset="0"/>
                <a:cs typeface="Lato" panose="020F0502020204030203" pitchFamily="34" charset="0"/>
              </a:rPr>
              <a:t>Gallery</a:t>
            </a:r>
          </a:p>
        </p:txBody>
      </p:sp>
      <p:sp>
        <p:nvSpPr>
          <p:cNvPr id="8" name="Subtitle 2"/>
          <p:cNvSpPr txBox="1"/>
          <p:nvPr/>
        </p:nvSpPr>
        <p:spPr>
          <a:xfrm>
            <a:off x="1120483" y="4953445"/>
            <a:ext cx="8221088" cy="1373594"/>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11500" dirty="0" err="1">
                <a:solidFill>
                  <a:schemeClr val="bg1"/>
                </a:solidFill>
                <a:latin typeface="Quentin" panose="02000506000000020002" pitchFamily="2" charset="77"/>
                <a:ea typeface="Lato Light" panose="020F0502020204030203" pitchFamily="34" charset="0"/>
                <a:cs typeface="Lato Light" panose="020F0502020204030203" pitchFamily="34" charset="0"/>
              </a:rPr>
              <a:t>Carnation</a:t>
            </a:r>
            <a:endParaRPr lang="id-ID" sz="11500" dirty="0">
              <a:solidFill>
                <a:schemeClr val="bg1"/>
              </a:solidFill>
              <a:latin typeface="Quentin" panose="02000506000000020002" pitchFamily="2" charset="77"/>
              <a:ea typeface="Lato Light" panose="020F0502020204030203" pitchFamily="34" charset="0"/>
              <a:cs typeface="Lato Light" panose="020F0502020204030203"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descr="图片包含 窗户, 餐桌, 室内, 植物&#10;&#10;描述已自动生成"/>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4" name="Rectangle 3"/>
          <p:cNvSpPr/>
          <p:nvPr/>
        </p:nvSpPr>
        <p:spPr>
          <a:xfrm>
            <a:off x="972458" y="1641764"/>
            <a:ext cx="6219656" cy="4222007"/>
          </a:xfrm>
          <a:prstGeom prst="rect">
            <a:avLst/>
          </a:prstGeom>
          <a:solidFill>
            <a:srgbClr val="D7C3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Subtitle 2"/>
          <p:cNvSpPr txBox="1"/>
          <p:nvPr/>
        </p:nvSpPr>
        <p:spPr>
          <a:xfrm>
            <a:off x="1490460" y="5021942"/>
            <a:ext cx="3899719" cy="6241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4000" dirty="0">
                <a:solidFill>
                  <a:schemeClr val="bg1"/>
                </a:solidFill>
                <a:latin typeface="Playfair Display" panose="00000500000000000000" pitchFamily="50" charset="0"/>
                <a:ea typeface="Lato" panose="020F0502020204030203" pitchFamily="34" charset="0"/>
                <a:cs typeface="Lato" panose="020F0502020204030203" pitchFamily="34" charset="0"/>
              </a:rPr>
              <a:t>See you again</a:t>
            </a:r>
          </a:p>
        </p:txBody>
      </p:sp>
      <p:sp>
        <p:nvSpPr>
          <p:cNvPr id="6" name="Rectangle 5"/>
          <p:cNvSpPr/>
          <p:nvPr/>
        </p:nvSpPr>
        <p:spPr>
          <a:xfrm>
            <a:off x="1490459" y="3356945"/>
            <a:ext cx="3212169" cy="1061829"/>
          </a:xfrm>
          <a:prstGeom prst="rect">
            <a:avLst/>
          </a:prstGeom>
        </p:spPr>
        <p:txBody>
          <a:bodyPr wrap="square">
            <a:spAutoFit/>
          </a:bodyPr>
          <a:lstStyle/>
          <a:p>
            <a:pPr>
              <a:lnSpc>
                <a:spcPct val="150000"/>
              </a:lnSpc>
            </a:pPr>
            <a:r>
              <a:rPr lang="id-ID" sz="1050" i="1" dirty="0">
                <a:solidFill>
                  <a:schemeClr val="bg1"/>
                </a:solidFill>
                <a:effectLst/>
                <a:latin typeface="Lato" panose="020F0502020204030203" pitchFamily="34" charset="0"/>
                <a:ea typeface="Lato" panose="020F0502020204030203" pitchFamily="34" charset="0"/>
                <a:cs typeface="Lato" panose="020F0502020204030203" pitchFamily="34" charset="0"/>
              </a:rPr>
              <a:t>netus nibh aliquet, porttitor ligula justo libero vivamus porttitor dolor, conubia mollit. Sapien nam suspendisse, tincidunt eget ante tincidunt, eros in auctor fringilla praesent at diam. In et quam est eget</a:t>
            </a:r>
            <a:endParaRPr lang="id-ID" sz="1050" i="1"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pic>
        <p:nvPicPr>
          <p:cNvPr id="7" name="Picture 6"/>
          <p:cNvPicPr>
            <a:picLocks noChangeAspect="1"/>
          </p:cNvPicPr>
          <p:nvPr/>
        </p:nvPicPr>
        <p:blipFill>
          <a:blip r:embed="rId3" cstate="screen"/>
          <a:stretch>
            <a:fillRect/>
          </a:stretch>
        </p:blipFill>
        <p:spPr>
          <a:xfrm>
            <a:off x="4717652" y="3356945"/>
            <a:ext cx="1603667" cy="128750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descr="图片包含 树叶, 植物, 蕨, 室内&#10;&#10;描述已自动生成"/>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5" name="Rectangle 4"/>
          <p:cNvSpPr/>
          <p:nvPr/>
        </p:nvSpPr>
        <p:spPr>
          <a:xfrm>
            <a:off x="0" y="0"/>
            <a:ext cx="12192000" cy="6858000"/>
          </a:xfrm>
          <a:prstGeom prst="rect">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p>
        </p:txBody>
      </p:sp>
      <p:sp>
        <p:nvSpPr>
          <p:cNvPr id="8" name="Rectangle 7"/>
          <p:cNvSpPr/>
          <p:nvPr/>
        </p:nvSpPr>
        <p:spPr>
          <a:xfrm>
            <a:off x="1364343" y="925512"/>
            <a:ext cx="5922055" cy="5006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p>
        </p:txBody>
      </p:sp>
      <p:sp>
        <p:nvSpPr>
          <p:cNvPr id="9" name="Rectangle 8"/>
          <p:cNvSpPr/>
          <p:nvPr/>
        </p:nvSpPr>
        <p:spPr>
          <a:xfrm>
            <a:off x="2032114" y="4514977"/>
            <a:ext cx="4586514" cy="507831"/>
          </a:xfrm>
          <a:prstGeom prst="rect">
            <a:avLst/>
          </a:prstGeom>
        </p:spPr>
        <p:txBody>
          <a:bodyPr wrap="square">
            <a:spAutoFit/>
          </a:bodyPr>
          <a:lstStyle/>
          <a:p>
            <a:pPr algn="ctr"/>
            <a:r>
              <a:rPr lang="id-ID" sz="900" i="0" dirty="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netus nibh aliquet, porttitor ligula justo libero vivamus porttitor dolor, conubia mollit. Sapien nam suspendisse, tincidunt eget ante tincidunt, eros in auctor fringilla praesent at diam. In et quam est eget mi. Pellentesque nunc </a:t>
            </a:r>
            <a:endParaRPr lang="id-ID" sz="9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10" name="Rectangle 9"/>
          <p:cNvSpPr/>
          <p:nvPr/>
        </p:nvSpPr>
        <p:spPr>
          <a:xfrm>
            <a:off x="3605221" y="4237978"/>
            <a:ext cx="1440300" cy="246221"/>
          </a:xfrm>
          <a:prstGeom prst="rect">
            <a:avLst/>
          </a:prstGeom>
        </p:spPr>
        <p:txBody>
          <a:bodyPr wrap="square">
            <a:spAutoFit/>
          </a:bodyPr>
          <a:lstStyle/>
          <a:p>
            <a:pPr algn="ctr"/>
            <a:r>
              <a:rPr lang="id-ID" sz="10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LAYERED FILES</a:t>
            </a:r>
          </a:p>
        </p:txBody>
      </p:sp>
      <p:sp>
        <p:nvSpPr>
          <p:cNvPr id="11" name="Subtitle 2"/>
          <p:cNvSpPr txBox="1"/>
          <p:nvPr/>
        </p:nvSpPr>
        <p:spPr>
          <a:xfrm>
            <a:off x="1829026" y="3106032"/>
            <a:ext cx="4992688" cy="6241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4000" dirty="0">
                <a:solidFill>
                  <a:schemeClr val="tx1">
                    <a:lumMod val="95000"/>
                    <a:lumOff val="5000"/>
                  </a:schemeClr>
                </a:solidFill>
                <a:latin typeface="Playfair Display" panose="00000500000000000000" pitchFamily="50" charset="0"/>
                <a:ea typeface="Lato" panose="020F0502020204030203" pitchFamily="34" charset="0"/>
                <a:cs typeface="Lato" panose="020F0502020204030203" pitchFamily="34" charset="0"/>
              </a:rPr>
              <a:t>You are the reason</a:t>
            </a:r>
          </a:p>
        </p:txBody>
      </p:sp>
      <p:pic>
        <p:nvPicPr>
          <p:cNvPr id="14" name="图片占位符 13" descr="图片包含 人员, 服装, 站立, 妇女&#10;&#10;描述已自动生成"/>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B79271"/>
        </a:solidFill>
        <a:effectLst/>
      </p:bgPr>
    </p:bg>
    <p:spTree>
      <p:nvGrpSpPr>
        <p:cNvPr id="1" name=""/>
        <p:cNvGrpSpPr/>
        <p:nvPr/>
      </p:nvGrpSpPr>
      <p:grpSpPr>
        <a:xfrm>
          <a:off x="0" y="0"/>
          <a:ext cx="0" cy="0"/>
          <a:chOff x="0" y="0"/>
          <a:chExt cx="0" cy="0"/>
        </a:xfrm>
      </p:grpSpPr>
      <p:sp>
        <p:nvSpPr>
          <p:cNvPr id="6" name="Rectangle 5"/>
          <p:cNvSpPr/>
          <p:nvPr/>
        </p:nvSpPr>
        <p:spPr>
          <a:xfrm>
            <a:off x="746319" y="4653976"/>
            <a:ext cx="2824712" cy="646331"/>
          </a:xfrm>
          <a:prstGeom prst="rect">
            <a:avLst/>
          </a:prstGeom>
        </p:spPr>
        <p:txBody>
          <a:bodyPr wrap="square">
            <a:spAutoFit/>
          </a:bodyPr>
          <a:lstStyle/>
          <a:p>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netus nibh aliquet, porttitor ligula justo libero vivamus porttitor dolor, conubia mollit. Sapien nam suspendisse, tincidunt eget ante tincidunt, eros in auctor fringilla praesent at diam. In et quam est eget</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7" name="Rectangle 6"/>
          <p:cNvSpPr/>
          <p:nvPr/>
        </p:nvSpPr>
        <p:spPr>
          <a:xfrm>
            <a:off x="8620968" y="4658436"/>
            <a:ext cx="2824712" cy="646331"/>
          </a:xfrm>
          <a:prstGeom prst="rect">
            <a:avLst/>
          </a:prstGeom>
        </p:spPr>
        <p:txBody>
          <a:bodyPr wrap="square">
            <a:spAutoFit/>
          </a:bodyPr>
          <a:lstStyle/>
          <a:p>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netus nibh aliquet, porttitor ligula justo libero vivamus porttitor dolor, conubia mollit. Sapien nam suspendisse, tincidunt eget ante tincidunt, eros in auctor fringilla praesent at diam. In et quam est eget</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8" name="Rectangle 7"/>
          <p:cNvSpPr/>
          <p:nvPr/>
        </p:nvSpPr>
        <p:spPr>
          <a:xfrm>
            <a:off x="746319" y="4402289"/>
            <a:ext cx="1628172" cy="276999"/>
          </a:xfrm>
          <a:prstGeom prst="rect">
            <a:avLst/>
          </a:prstGeom>
        </p:spPr>
        <p:txBody>
          <a:bodyPr wrap="square">
            <a:spAutoFit/>
          </a:bodyPr>
          <a:lstStyle/>
          <a:p>
            <a:r>
              <a:rPr lang="id-ID" sz="1200" dirty="0">
                <a:solidFill>
                  <a:schemeClr val="bg1"/>
                </a:solidFill>
                <a:latin typeface="Lato" panose="020F0502020204030203" pitchFamily="34" charset="0"/>
                <a:ea typeface="Lato" panose="020F0502020204030203" pitchFamily="34" charset="0"/>
                <a:cs typeface="Lato" panose="020F0502020204030203" pitchFamily="34" charset="0"/>
              </a:rPr>
              <a:t>FULL CUSTOMIZED</a:t>
            </a:r>
          </a:p>
        </p:txBody>
      </p:sp>
      <p:sp>
        <p:nvSpPr>
          <p:cNvPr id="9" name="Rectangle 8"/>
          <p:cNvSpPr/>
          <p:nvPr/>
        </p:nvSpPr>
        <p:spPr>
          <a:xfrm>
            <a:off x="8620968" y="4381437"/>
            <a:ext cx="1734709" cy="276999"/>
          </a:xfrm>
          <a:prstGeom prst="rect">
            <a:avLst/>
          </a:prstGeom>
        </p:spPr>
        <p:txBody>
          <a:bodyPr wrap="square">
            <a:spAutoFit/>
          </a:bodyPr>
          <a:lstStyle/>
          <a:p>
            <a:r>
              <a:rPr lang="id-ID" sz="1200" dirty="0">
                <a:solidFill>
                  <a:schemeClr val="bg1"/>
                </a:solidFill>
                <a:latin typeface="Lato" panose="020F0502020204030203" pitchFamily="34" charset="0"/>
                <a:ea typeface="Lato" panose="020F0502020204030203" pitchFamily="34" charset="0"/>
                <a:cs typeface="Lato" panose="020F0502020204030203" pitchFamily="34" charset="0"/>
              </a:rPr>
              <a:t>UNLIMITED OPTIONS</a:t>
            </a:r>
          </a:p>
        </p:txBody>
      </p:sp>
      <p:pic>
        <p:nvPicPr>
          <p:cNvPr id="4" name="图片占位符 3" descr="图片包含 服装, 人员, 掌握, 站立&#10;&#10;描述已自动生成"/>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12" name="Subtitle 2"/>
          <p:cNvSpPr txBox="1"/>
          <p:nvPr/>
        </p:nvSpPr>
        <p:spPr>
          <a:xfrm>
            <a:off x="4260055" y="2930679"/>
            <a:ext cx="3671888" cy="996640"/>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6600" dirty="0">
                <a:solidFill>
                  <a:srgbClr val="E2C8A6"/>
                </a:solidFill>
                <a:latin typeface="Playfair Display" panose="00000500000000000000" pitchFamily="50" charset="0"/>
                <a:ea typeface="Lato" panose="020F0502020204030203" pitchFamily="34" charset="0"/>
                <a:cs typeface="Lato" panose="020F0502020204030203" pitchFamily="34" charset="0"/>
              </a:rPr>
              <a:t>Missing</a:t>
            </a:r>
          </a:p>
        </p:txBody>
      </p:sp>
      <p:pic>
        <p:nvPicPr>
          <p:cNvPr id="3" name="Picture 2"/>
          <p:cNvPicPr>
            <a:picLocks noChangeAspect="1"/>
          </p:cNvPicPr>
          <p:nvPr/>
        </p:nvPicPr>
        <p:blipFill>
          <a:blip r:embed="rId3" cstate="screen"/>
          <a:stretch>
            <a:fillRect/>
          </a:stretch>
        </p:blipFill>
        <p:spPr>
          <a:xfrm rot="19568504">
            <a:off x="2158675" y="1034404"/>
            <a:ext cx="3671887" cy="578582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DFCFC0"/>
        </a:solidFill>
        <a:effectLst/>
      </p:bgPr>
    </p:bg>
    <p:spTree>
      <p:nvGrpSpPr>
        <p:cNvPr id="1" name=""/>
        <p:cNvGrpSpPr/>
        <p:nvPr/>
      </p:nvGrpSpPr>
      <p:grpSpPr>
        <a:xfrm>
          <a:off x="0" y="0"/>
          <a:ext cx="0" cy="0"/>
          <a:chOff x="0" y="0"/>
          <a:chExt cx="0" cy="0"/>
        </a:xfrm>
      </p:grpSpPr>
      <p:sp>
        <p:nvSpPr>
          <p:cNvPr id="3" name="Rectangle 2"/>
          <p:cNvSpPr/>
          <p:nvPr/>
        </p:nvSpPr>
        <p:spPr>
          <a:xfrm>
            <a:off x="-1" y="1943100"/>
            <a:ext cx="12192000" cy="4178300"/>
          </a:xfrm>
          <a:prstGeom prst="rect">
            <a:avLst/>
          </a:prstGeom>
          <a:solidFill>
            <a:srgbClr val="9C4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pic>
        <p:nvPicPr>
          <p:cNvPr id="16" name="图片占位符 15"/>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p:blipFill>
        <p:spPr>
          <a:xfrm>
            <a:off x="5557588" y="1943100"/>
            <a:ext cx="5496423" cy="4178300"/>
          </a:xfrm>
        </p:spPr>
      </p:pic>
      <p:sp>
        <p:nvSpPr>
          <p:cNvPr id="6" name="Subtitle 2"/>
          <p:cNvSpPr txBox="1"/>
          <p:nvPr/>
        </p:nvSpPr>
        <p:spPr>
          <a:xfrm>
            <a:off x="558318" y="3171565"/>
            <a:ext cx="2231181" cy="51486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id-ID" sz="3200" dirty="0">
                <a:solidFill>
                  <a:schemeClr val="bg1">
                    <a:lumMod val="95000"/>
                  </a:schemeClr>
                </a:solidFill>
                <a:latin typeface="Playfair Display" panose="00000500000000000000" pitchFamily="50" charset="0"/>
                <a:ea typeface="Lato Light" panose="020F0502020204030203" pitchFamily="34" charset="0"/>
                <a:cs typeface="Lato Light" panose="020F0502020204030203" pitchFamily="34" charset="0"/>
              </a:rPr>
              <a:t>Say Hi . .</a:t>
            </a:r>
          </a:p>
        </p:txBody>
      </p:sp>
      <p:sp>
        <p:nvSpPr>
          <p:cNvPr id="8" name="Rectangle 7"/>
          <p:cNvSpPr/>
          <p:nvPr/>
        </p:nvSpPr>
        <p:spPr>
          <a:xfrm>
            <a:off x="558318" y="4190293"/>
            <a:ext cx="3219432" cy="784830"/>
          </a:xfrm>
          <a:prstGeom prst="rect">
            <a:avLst/>
          </a:prstGeom>
        </p:spPr>
        <p:txBody>
          <a:bodyPr wrap="square">
            <a:spAutoFit/>
          </a:bodyPr>
          <a:lstStyle/>
          <a:p>
            <a:r>
              <a:rPr lang="id-ID" sz="900" i="0" dirty="0">
                <a:solidFill>
                  <a:schemeClr val="bg1">
                    <a:lumMod val="95000"/>
                  </a:schemeClr>
                </a:solidFill>
                <a:effectLst/>
                <a:latin typeface="Lato" panose="020F0502020204030203" pitchFamily="34" charset="0"/>
                <a:ea typeface="Lato" panose="020F0502020204030203" pitchFamily="34" charset="0"/>
                <a:cs typeface="Lato" panose="020F0502020204030203" pitchFamily="34" charset="0"/>
              </a:rPr>
              <a:t>lacus nulla ac netus nibh aliquet, porttitor ligula justo libero vivamus porttitor dolor, conubia mollit. Sapien nam suspendisse, tincidunt eget ante tincidunt, eros in auctor fringilla praesent at diam. In et quam est eget mi. Pellentesque nunc orci</a:t>
            </a:r>
          </a:p>
        </p:txBody>
      </p:sp>
      <p:sp>
        <p:nvSpPr>
          <p:cNvPr id="12" name="Subtitle 2"/>
          <p:cNvSpPr txBox="1"/>
          <p:nvPr/>
        </p:nvSpPr>
        <p:spPr>
          <a:xfrm>
            <a:off x="3930813" y="925426"/>
            <a:ext cx="4330373" cy="66254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4000" dirty="0">
                <a:solidFill>
                  <a:schemeClr val="bg1"/>
                </a:solidFill>
                <a:latin typeface="Playfair Display" panose="00000500000000000000" pitchFamily="50" charset="0"/>
                <a:ea typeface="Lato Light" panose="020F0502020204030203" pitchFamily="34" charset="0"/>
                <a:cs typeface="Lato Light" panose="020F0502020204030203" pitchFamily="34" charset="0"/>
              </a:rPr>
              <a:t>Introducing</a:t>
            </a:r>
          </a:p>
        </p:txBody>
      </p:sp>
      <p:pic>
        <p:nvPicPr>
          <p:cNvPr id="4" name="Picture 3"/>
          <p:cNvPicPr>
            <a:picLocks noChangeAspect="1"/>
          </p:cNvPicPr>
          <p:nvPr/>
        </p:nvPicPr>
        <p:blipFill>
          <a:blip r:embed="rId3" cstate="screen"/>
          <a:stretch>
            <a:fillRect/>
          </a:stretch>
        </p:blipFill>
        <p:spPr>
          <a:xfrm>
            <a:off x="-486383" y="864628"/>
            <a:ext cx="1702340" cy="2682394"/>
          </a:xfrm>
          <a:prstGeom prst="rect">
            <a:avLst/>
          </a:prstGeom>
        </p:spPr>
      </p:pic>
      <p:sp>
        <p:nvSpPr>
          <p:cNvPr id="10" name="Subtitle 2"/>
          <p:cNvSpPr txBox="1"/>
          <p:nvPr/>
        </p:nvSpPr>
        <p:spPr>
          <a:xfrm>
            <a:off x="-1041950" y="5686533"/>
            <a:ext cx="8221088" cy="1373594"/>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11500" dirty="0" err="1">
                <a:solidFill>
                  <a:schemeClr val="bg1"/>
                </a:solidFill>
                <a:latin typeface="Quentin" panose="02000506000000020002" pitchFamily="2" charset="77"/>
                <a:ea typeface="Lato Light" panose="020F0502020204030203" pitchFamily="34" charset="0"/>
                <a:cs typeface="Lato Light" panose="020F0502020204030203" pitchFamily="34" charset="0"/>
              </a:rPr>
              <a:t>Carnation</a:t>
            </a:r>
            <a:endParaRPr lang="id-ID" sz="11500" dirty="0">
              <a:solidFill>
                <a:schemeClr val="bg1"/>
              </a:solidFill>
              <a:latin typeface="Quentin" panose="02000506000000020002" pitchFamily="2" charset="77"/>
              <a:ea typeface="Lato Light" panose="020F0502020204030203" pitchFamily="34" charset="0"/>
              <a:cs typeface="Lato Light" panose="020F0502020204030203"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805714" y="1407886"/>
            <a:ext cx="6386286" cy="1983014"/>
          </a:xfrm>
          <a:prstGeom prst="rect">
            <a:avLst/>
          </a:prstGeom>
          <a:solidFill>
            <a:srgbClr val="4862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endParaRPr>
          </a:p>
        </p:txBody>
      </p:sp>
      <p:sp>
        <p:nvSpPr>
          <p:cNvPr id="6" name="Rectangle 5"/>
          <p:cNvSpPr/>
          <p:nvPr/>
        </p:nvSpPr>
        <p:spPr>
          <a:xfrm>
            <a:off x="5805713" y="3452813"/>
            <a:ext cx="6386285" cy="2016351"/>
          </a:xfrm>
          <a:prstGeom prst="rect">
            <a:avLst/>
          </a:prstGeom>
          <a:solidFill>
            <a:srgbClr val="D8B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Rectangle 8"/>
          <p:cNvSpPr/>
          <p:nvPr/>
        </p:nvSpPr>
        <p:spPr>
          <a:xfrm>
            <a:off x="6247291" y="2219056"/>
            <a:ext cx="4159452" cy="553998"/>
          </a:xfrm>
          <a:prstGeom prst="rect">
            <a:avLst/>
          </a:prstGeom>
        </p:spPr>
        <p:txBody>
          <a:bodyPr wrap="square">
            <a:spAutoFit/>
          </a:bodyPr>
          <a:lstStyle/>
          <a:p>
            <a:pPr algn="just"/>
            <a:r>
              <a:rPr lang="id-ID" sz="1000" i="0" dirty="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nunc orci eu enim, </a:t>
            </a:r>
          </a:p>
        </p:txBody>
      </p:sp>
      <p:sp>
        <p:nvSpPr>
          <p:cNvPr id="10" name="Rectangle 9"/>
          <p:cNvSpPr/>
          <p:nvPr/>
        </p:nvSpPr>
        <p:spPr>
          <a:xfrm>
            <a:off x="6247291" y="4129022"/>
            <a:ext cx="4159452" cy="707886"/>
          </a:xfrm>
          <a:prstGeom prst="rect">
            <a:avLst/>
          </a:prstGeom>
        </p:spPr>
        <p:txBody>
          <a:bodyPr wrap="square">
            <a:spAutoFit/>
          </a:bodyPr>
          <a:lstStyle/>
          <a:p>
            <a:pPr algn="just"/>
            <a:r>
              <a:rPr lang="id-ID" sz="1000" i="0" dirty="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 Pellentesque nunc orci</a:t>
            </a:r>
          </a:p>
        </p:txBody>
      </p:sp>
      <p:sp>
        <p:nvSpPr>
          <p:cNvPr id="11" name="Subtitle 2"/>
          <p:cNvSpPr txBox="1"/>
          <p:nvPr/>
        </p:nvSpPr>
        <p:spPr>
          <a:xfrm>
            <a:off x="6247291" y="1851100"/>
            <a:ext cx="1937524" cy="30604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1600" b="1" dirty="0">
                <a:solidFill>
                  <a:schemeClr val="bg1"/>
                </a:solidFill>
                <a:latin typeface="Lato" panose="020F0502020204030203" pitchFamily="34" charset="0"/>
                <a:ea typeface="Lato" panose="020F0502020204030203" pitchFamily="34" charset="0"/>
                <a:cs typeface="Lato" panose="020F0502020204030203" pitchFamily="34" charset="0"/>
              </a:rPr>
              <a:t>Your Text Here</a:t>
            </a:r>
          </a:p>
        </p:txBody>
      </p:sp>
      <p:sp>
        <p:nvSpPr>
          <p:cNvPr id="12" name="Subtitle 2"/>
          <p:cNvSpPr txBox="1"/>
          <p:nvPr/>
        </p:nvSpPr>
        <p:spPr>
          <a:xfrm>
            <a:off x="6247291" y="3764912"/>
            <a:ext cx="1937524" cy="30604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1600" b="1" dirty="0">
                <a:solidFill>
                  <a:schemeClr val="bg1"/>
                </a:solidFill>
                <a:latin typeface="Lato" panose="020F0502020204030203" pitchFamily="34" charset="0"/>
                <a:ea typeface="Lato" panose="020F0502020204030203" pitchFamily="34" charset="0"/>
                <a:cs typeface="Lato" panose="020F0502020204030203" pitchFamily="34" charset="0"/>
              </a:rPr>
              <a:t>Your Text Here</a:t>
            </a:r>
          </a:p>
        </p:txBody>
      </p:sp>
      <p:pic>
        <p:nvPicPr>
          <p:cNvPr id="17" name="图片占位符 16"/>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p:blipFill>
        <p:spPr>
          <a:xfrm>
            <a:off x="1570535" y="714640"/>
            <a:ext cx="4014389" cy="535251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828800" y="867228"/>
            <a:ext cx="10363200" cy="5123543"/>
          </a:xfrm>
          <a:prstGeom prst="rect">
            <a:avLst/>
          </a:prstGeom>
          <a:solidFill>
            <a:srgbClr val="4E6A5C">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Rectangle 9"/>
          <p:cNvSpPr/>
          <p:nvPr/>
        </p:nvSpPr>
        <p:spPr>
          <a:xfrm>
            <a:off x="5523540" y="1920743"/>
            <a:ext cx="1464029" cy="646331"/>
          </a:xfrm>
          <a:prstGeom prst="rect">
            <a:avLst/>
          </a:prstGeom>
        </p:spPr>
        <p:txBody>
          <a:bodyPr wrap="square">
            <a:spAutoFit/>
          </a:bodyPr>
          <a:lstStyle/>
          <a:p>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netus nibh aliquet, porttitor ligula justo libero vivamus porttitor tincidunt, </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2" name="Rectangle 11"/>
          <p:cNvSpPr/>
          <p:nvPr/>
        </p:nvSpPr>
        <p:spPr>
          <a:xfrm>
            <a:off x="10221888" y="2080037"/>
            <a:ext cx="1440300" cy="784830"/>
          </a:xfrm>
          <a:prstGeom prst="rect">
            <a:avLst/>
          </a:prstGeom>
        </p:spPr>
        <p:txBody>
          <a:bodyPr wrap="square">
            <a:spAutoFit/>
          </a:bodyPr>
          <a:lstStyle/>
          <a:p>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netus nibh aliquet, porttitor ligula justo libero vivamus porttitor dolor, conubia mollit. Sapien, ante tincidunt, </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3" name="Rectangle 12"/>
          <p:cNvSpPr/>
          <p:nvPr/>
        </p:nvSpPr>
        <p:spPr>
          <a:xfrm>
            <a:off x="5523540" y="1643743"/>
            <a:ext cx="1628172" cy="276999"/>
          </a:xfrm>
          <a:prstGeom prst="rect">
            <a:avLst/>
          </a:prstGeom>
        </p:spPr>
        <p:txBody>
          <a:bodyPr wrap="square">
            <a:spAutoFit/>
          </a:bodyPr>
          <a:lstStyle/>
          <a:p>
            <a:r>
              <a:rPr lang="id-ID" sz="1200" dirty="0">
                <a:solidFill>
                  <a:schemeClr val="bg1"/>
                </a:solidFill>
                <a:latin typeface="Lato" panose="020F0502020204030203" pitchFamily="34" charset="0"/>
                <a:ea typeface="Lato" panose="020F0502020204030203" pitchFamily="34" charset="0"/>
                <a:cs typeface="Lato" panose="020F0502020204030203" pitchFamily="34" charset="0"/>
              </a:rPr>
              <a:t>FULL CUSTOMIZED</a:t>
            </a:r>
          </a:p>
        </p:txBody>
      </p:sp>
      <p:sp>
        <p:nvSpPr>
          <p:cNvPr id="14" name="Rectangle 13"/>
          <p:cNvSpPr/>
          <p:nvPr/>
        </p:nvSpPr>
        <p:spPr>
          <a:xfrm>
            <a:off x="10221888" y="1761448"/>
            <a:ext cx="1440300" cy="276999"/>
          </a:xfrm>
          <a:prstGeom prst="rect">
            <a:avLst/>
          </a:prstGeom>
        </p:spPr>
        <p:txBody>
          <a:bodyPr wrap="square">
            <a:spAutoFit/>
          </a:bodyPr>
          <a:lstStyle/>
          <a:p>
            <a:r>
              <a:rPr lang="id-ID" sz="1200" dirty="0">
                <a:solidFill>
                  <a:schemeClr val="bg1"/>
                </a:solidFill>
                <a:latin typeface="Lato" panose="020F0502020204030203" pitchFamily="34" charset="0"/>
                <a:ea typeface="Lato" panose="020F0502020204030203" pitchFamily="34" charset="0"/>
                <a:cs typeface="Lato" panose="020F0502020204030203" pitchFamily="34" charset="0"/>
              </a:rPr>
              <a:t>LAYERED FILES</a:t>
            </a:r>
          </a:p>
        </p:txBody>
      </p:sp>
      <p:sp>
        <p:nvSpPr>
          <p:cNvPr id="15" name="Rectangle 14"/>
          <p:cNvSpPr/>
          <p:nvPr/>
        </p:nvSpPr>
        <p:spPr>
          <a:xfrm>
            <a:off x="7819445" y="4705980"/>
            <a:ext cx="1734709" cy="276999"/>
          </a:xfrm>
          <a:prstGeom prst="rect">
            <a:avLst/>
          </a:prstGeom>
        </p:spPr>
        <p:txBody>
          <a:bodyPr wrap="square">
            <a:spAutoFit/>
          </a:bodyPr>
          <a:lstStyle/>
          <a:p>
            <a:r>
              <a:rPr lang="id-ID" sz="1200" dirty="0">
                <a:solidFill>
                  <a:schemeClr val="bg1"/>
                </a:solidFill>
                <a:latin typeface="Lato" panose="020F0502020204030203" pitchFamily="34" charset="0"/>
                <a:ea typeface="Lato" panose="020F0502020204030203" pitchFamily="34" charset="0"/>
                <a:cs typeface="Lato" panose="020F0502020204030203" pitchFamily="34" charset="0"/>
              </a:rPr>
              <a:t>UNLIMITED OPTIONS</a:t>
            </a:r>
          </a:p>
        </p:txBody>
      </p:sp>
      <p:sp>
        <p:nvSpPr>
          <p:cNvPr id="16" name="Subtitle 2"/>
          <p:cNvSpPr txBox="1"/>
          <p:nvPr/>
        </p:nvSpPr>
        <p:spPr>
          <a:xfrm>
            <a:off x="2409485" y="4519385"/>
            <a:ext cx="2191431" cy="6241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4000" dirty="0">
                <a:solidFill>
                  <a:schemeClr val="bg1"/>
                </a:solidFill>
                <a:latin typeface="Playfair Display" panose="00000500000000000000" pitchFamily="50" charset="0"/>
                <a:ea typeface="Lato" panose="020F0502020204030203" pitchFamily="34" charset="0"/>
                <a:cs typeface="Lato" panose="020F0502020204030203" pitchFamily="34" charset="0"/>
              </a:rPr>
              <a:t>Starlight</a:t>
            </a:r>
          </a:p>
        </p:txBody>
      </p:sp>
      <p:pic>
        <p:nvPicPr>
          <p:cNvPr id="3" name="Picture 2"/>
          <p:cNvPicPr>
            <a:picLocks noChangeAspect="1"/>
          </p:cNvPicPr>
          <p:nvPr/>
        </p:nvPicPr>
        <p:blipFill>
          <a:blip r:embed="rId2" cstate="screen"/>
          <a:stretch>
            <a:fillRect/>
          </a:stretch>
        </p:blipFill>
        <p:spPr>
          <a:xfrm>
            <a:off x="2750663" y="2059385"/>
            <a:ext cx="1850253" cy="2345153"/>
          </a:xfrm>
          <a:prstGeom prst="rect">
            <a:avLst/>
          </a:prstGeom>
        </p:spPr>
      </p:pic>
      <p:pic>
        <p:nvPicPr>
          <p:cNvPr id="20" name="图片占位符 19" descr="图片包含 户外, 雪花, 地面, 人员&#10;&#10;描述已自动生成"/>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a:stretch>
            <a:fillRect/>
          </a:stretch>
        </p:blipFill>
        <p:spPr/>
      </p:pic>
      <p:pic>
        <p:nvPicPr>
          <p:cNvPr id="7" name="图片占位符 6" descr="图片包含 墙壁, 室内, 餐桌, 地板&#10;&#10;描述已自动生成"/>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a:stretch>
            <a:fillRect/>
          </a:stretch>
        </p:blipFill>
        <p:spPr/>
      </p:pic>
      <p:pic>
        <p:nvPicPr>
          <p:cNvPr id="4" name="图片占位符 3" descr="图片包含 墙壁, 室内&#10;&#10;描述已自动生成"/>
          <p:cNvPicPr>
            <a:picLocks noGrp="1" noChangeAspect="1"/>
          </p:cNvPicPr>
          <p:nvPr>
            <p:ph type="pic" sz="quarter" idx="10"/>
          </p:nvPr>
        </p:nvPicPr>
        <p:blipFill>
          <a:blip r:embed="rId5" cstate="screen">
            <a:extLst>
              <a:ext uri="{28A0092B-C50C-407E-A947-70E740481C1C}">
                <a14:useLocalDpi xmlns:a14="http://schemas.microsoft.com/office/drawing/2010/main"/>
              </a:ext>
            </a:extLst>
          </a:blip>
          <a:srcRect/>
          <a:stretch>
            <a:fillRect/>
          </a:stretch>
        </p:blipFill>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6096000" y="1092200"/>
            <a:ext cx="2400300" cy="1765300"/>
          </a:xfrm>
          <a:prstGeom prst="rect">
            <a:avLst/>
          </a:prstGeom>
          <a:solidFill>
            <a:srgbClr val="4E6A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Rectangle 8"/>
          <p:cNvSpPr/>
          <p:nvPr/>
        </p:nvSpPr>
        <p:spPr>
          <a:xfrm>
            <a:off x="2643414" y="2857500"/>
            <a:ext cx="3467100" cy="1498600"/>
          </a:xfrm>
          <a:prstGeom prst="rect">
            <a:avLst/>
          </a:prstGeom>
          <a:solidFill>
            <a:srgbClr val="E2C8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Rectangle 9"/>
          <p:cNvSpPr/>
          <p:nvPr/>
        </p:nvSpPr>
        <p:spPr>
          <a:xfrm>
            <a:off x="8394700" y="2857500"/>
            <a:ext cx="2142671" cy="2251529"/>
          </a:xfrm>
          <a:prstGeom prst="rect">
            <a:avLst/>
          </a:prstGeom>
          <a:solidFill>
            <a:srgbClr val="CC84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0" name="Rectangle 19"/>
          <p:cNvSpPr/>
          <p:nvPr/>
        </p:nvSpPr>
        <p:spPr>
          <a:xfrm>
            <a:off x="6447512" y="1730243"/>
            <a:ext cx="1464029" cy="646331"/>
          </a:xfrm>
          <a:prstGeom prst="rect">
            <a:avLst/>
          </a:prstGeom>
        </p:spPr>
        <p:txBody>
          <a:bodyPr wrap="square">
            <a:spAutoFit/>
          </a:bodyPr>
          <a:lstStyle/>
          <a:p>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netus nibh aliquet, porttitor ligula justo libero vivamus porttitor tincidunt, </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1" name="Rectangle 20"/>
          <p:cNvSpPr/>
          <p:nvPr/>
        </p:nvSpPr>
        <p:spPr>
          <a:xfrm>
            <a:off x="8754293" y="3747589"/>
            <a:ext cx="1440300" cy="784830"/>
          </a:xfrm>
          <a:prstGeom prst="rect">
            <a:avLst/>
          </a:prstGeom>
        </p:spPr>
        <p:txBody>
          <a:bodyPr wrap="square">
            <a:spAutoFit/>
          </a:bodyPr>
          <a:lstStyle/>
          <a:p>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netus nibh aliquet, porttitor ligula justo libero vivamus porttitor dolor, conubia mollit. Sapien, ante tincidunt, </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2" name="Rectangle 21"/>
          <p:cNvSpPr/>
          <p:nvPr/>
        </p:nvSpPr>
        <p:spPr>
          <a:xfrm>
            <a:off x="6447512" y="1453243"/>
            <a:ext cx="1628172" cy="276999"/>
          </a:xfrm>
          <a:prstGeom prst="rect">
            <a:avLst/>
          </a:prstGeom>
        </p:spPr>
        <p:txBody>
          <a:bodyPr wrap="square">
            <a:spAutoFit/>
          </a:bodyPr>
          <a:lstStyle/>
          <a:p>
            <a:r>
              <a:rPr lang="id-ID" sz="1200" dirty="0">
                <a:solidFill>
                  <a:schemeClr val="bg1"/>
                </a:solidFill>
                <a:latin typeface="Lato" panose="020F0502020204030203" pitchFamily="34" charset="0"/>
                <a:ea typeface="Lato" panose="020F0502020204030203" pitchFamily="34" charset="0"/>
                <a:cs typeface="Lato" panose="020F0502020204030203" pitchFamily="34" charset="0"/>
              </a:rPr>
              <a:t>FULL CUSTOMIZED</a:t>
            </a:r>
          </a:p>
        </p:txBody>
      </p:sp>
      <p:sp>
        <p:nvSpPr>
          <p:cNvPr id="23" name="Rectangle 22"/>
          <p:cNvSpPr/>
          <p:nvPr/>
        </p:nvSpPr>
        <p:spPr>
          <a:xfrm>
            <a:off x="8754293" y="3429000"/>
            <a:ext cx="1440300" cy="276999"/>
          </a:xfrm>
          <a:prstGeom prst="rect">
            <a:avLst/>
          </a:prstGeom>
        </p:spPr>
        <p:txBody>
          <a:bodyPr wrap="square">
            <a:spAutoFit/>
          </a:bodyPr>
          <a:lstStyle/>
          <a:p>
            <a:r>
              <a:rPr lang="id-ID" sz="1200" dirty="0">
                <a:solidFill>
                  <a:schemeClr val="bg1"/>
                </a:solidFill>
                <a:latin typeface="Lato" panose="020F0502020204030203" pitchFamily="34" charset="0"/>
                <a:ea typeface="Lato" panose="020F0502020204030203" pitchFamily="34" charset="0"/>
                <a:cs typeface="Lato" panose="020F0502020204030203" pitchFamily="34" charset="0"/>
              </a:rPr>
              <a:t>LAYERED FILES</a:t>
            </a:r>
          </a:p>
        </p:txBody>
      </p:sp>
      <p:sp>
        <p:nvSpPr>
          <p:cNvPr id="24" name="Subtitle 2"/>
          <p:cNvSpPr txBox="1"/>
          <p:nvPr/>
        </p:nvSpPr>
        <p:spPr>
          <a:xfrm>
            <a:off x="3149826" y="3294742"/>
            <a:ext cx="2191431" cy="6241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4000" dirty="0">
                <a:solidFill>
                  <a:schemeClr val="bg1"/>
                </a:solidFill>
                <a:latin typeface="Playfair Display" panose="00000500000000000000" pitchFamily="50" charset="0"/>
                <a:ea typeface="Lato" panose="020F0502020204030203" pitchFamily="34" charset="0"/>
                <a:cs typeface="Lato" panose="020F0502020204030203" pitchFamily="34" charset="0"/>
              </a:rPr>
              <a:t>Loving</a:t>
            </a:r>
          </a:p>
        </p:txBody>
      </p:sp>
      <p:pic>
        <p:nvPicPr>
          <p:cNvPr id="3" name="Picture 2"/>
          <p:cNvPicPr>
            <a:picLocks noChangeAspect="1"/>
          </p:cNvPicPr>
          <p:nvPr/>
        </p:nvPicPr>
        <p:blipFill>
          <a:blip r:embed="rId2" cstate="screen"/>
          <a:stretch>
            <a:fillRect/>
          </a:stretch>
        </p:blipFill>
        <p:spPr>
          <a:xfrm rot="20366140">
            <a:off x="-531286" y="3644429"/>
            <a:ext cx="3395891" cy="3889669"/>
          </a:xfrm>
          <a:prstGeom prst="rect">
            <a:avLst/>
          </a:prstGeom>
        </p:spPr>
      </p:pic>
      <p:pic>
        <p:nvPicPr>
          <p:cNvPr id="11" name="图片占位符 10" descr="图片包含 就坐, 植物, 室内, 绿色&#10;&#10;描述已自动生成"/>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pic>
        <p:nvPicPr>
          <p:cNvPr id="4" name="图片占位符 3" descr="图片包含 墙壁, 室内, 植物&#10;&#10;描述已自动生成"/>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a:stretch>
            <a:fillRect/>
          </a:stretch>
        </p:blipFill>
        <p:spPr/>
      </p:pic>
      <p:pic>
        <p:nvPicPr>
          <p:cNvPr id="14" name="图片占位符 13" descr="图片包含 植物, 仙人掌, 蛋糕&#10;&#10;描述已自动生成"/>
          <p:cNvPicPr>
            <a:picLocks noGrp="1" noChangeAspect="1"/>
          </p:cNvPicPr>
          <p:nvPr>
            <p:ph type="pic" sz="quarter" idx="12"/>
          </p:nvPr>
        </p:nvPicPr>
        <p:blipFill>
          <a:blip r:embed="rId5" cstate="screen">
            <a:extLst>
              <a:ext uri="{28A0092B-C50C-407E-A947-70E740481C1C}">
                <a14:useLocalDpi xmlns:a14="http://schemas.microsoft.com/office/drawing/2010/main"/>
              </a:ext>
            </a:extLst>
          </a:blip>
          <a:srcRect/>
          <a:stretch>
            <a:fillRect/>
          </a:stretch>
        </p:blipFill>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descr="图片包含 墙壁, 植物, 室内, 就坐&#10;&#10;描述已自动生成"/>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1333500" y="3060700"/>
            <a:ext cx="2782888" cy="2871788"/>
          </a:xfrm>
        </p:spPr>
      </p:pic>
      <p:sp>
        <p:nvSpPr>
          <p:cNvPr id="21" name="Rectangle 20"/>
          <p:cNvSpPr/>
          <p:nvPr/>
        </p:nvSpPr>
        <p:spPr>
          <a:xfrm>
            <a:off x="1333500" y="3060091"/>
            <a:ext cx="2783582" cy="2873014"/>
          </a:xfrm>
          <a:prstGeom prst="rect">
            <a:avLst/>
          </a:prstGeom>
          <a:solidFill>
            <a:srgbClr val="9C4A3A">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pic>
        <p:nvPicPr>
          <p:cNvPr id="17" name="图片占位符 16" descr="图片包含 植物&#10;&#10;描述已自动生成"/>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sp>
        <p:nvSpPr>
          <p:cNvPr id="13" name="Rectangle 12"/>
          <p:cNvSpPr/>
          <p:nvPr/>
        </p:nvSpPr>
        <p:spPr>
          <a:xfrm>
            <a:off x="5067299" y="924895"/>
            <a:ext cx="2996515" cy="2012228"/>
          </a:xfrm>
          <a:prstGeom prst="rect">
            <a:avLst/>
          </a:prstGeom>
          <a:solidFill>
            <a:srgbClr val="4E6A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4" name="Rectangle 13"/>
          <p:cNvSpPr/>
          <p:nvPr/>
        </p:nvSpPr>
        <p:spPr>
          <a:xfrm>
            <a:off x="8063815" y="924895"/>
            <a:ext cx="2537642" cy="2012228"/>
          </a:xfrm>
          <a:prstGeom prst="rect">
            <a:avLst/>
          </a:prstGeom>
          <a:solidFill>
            <a:srgbClr val="4E6A5C">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Rectangle 18"/>
          <p:cNvSpPr/>
          <p:nvPr/>
        </p:nvSpPr>
        <p:spPr>
          <a:xfrm>
            <a:off x="5358715" y="1602094"/>
            <a:ext cx="4217085" cy="646331"/>
          </a:xfrm>
          <a:prstGeom prst="rect">
            <a:avLst/>
          </a:prstGeom>
        </p:spPr>
        <p:txBody>
          <a:bodyPr wrap="square">
            <a:spAutoFit/>
          </a:bodyPr>
          <a:lstStyle/>
          <a:p>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netus nibh aliquet, porttitor ligula justo libero vivamus porttitor dolor, conubia mollit. Sapien nam suspendisse, tincidunt eget ante tincidunt, eros in auctor fringilla praesent at diam. In et quam est eget mi. Pellentesque nunc orci justo magnis, dictum justo lorem ac quis. A venenatis, </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0" name="Subtitle 2"/>
          <p:cNvSpPr txBox="1"/>
          <p:nvPr/>
        </p:nvSpPr>
        <p:spPr>
          <a:xfrm>
            <a:off x="1629575" y="4184540"/>
            <a:ext cx="2191431" cy="6241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4000" dirty="0">
                <a:solidFill>
                  <a:schemeClr val="bg1"/>
                </a:solidFill>
                <a:latin typeface="Playfair Display" panose="00000500000000000000" pitchFamily="50" charset="0"/>
                <a:ea typeface="Lato" panose="020F0502020204030203" pitchFamily="34" charset="0"/>
                <a:cs typeface="Lato" panose="020F0502020204030203" pitchFamily="34" charset="0"/>
              </a:rPr>
              <a:t>Falling</a:t>
            </a:r>
          </a:p>
        </p:txBody>
      </p:sp>
      <p:pic>
        <p:nvPicPr>
          <p:cNvPr id="15" name="图片占位符 14" descr="图片包含 植物, 树&#10;&#10;描述已自动生成"/>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a:stretch>
            <a:fillRect/>
          </a:stretch>
        </p:blipFill>
        <p:spPr/>
      </p:pic>
      <p:pic>
        <p:nvPicPr>
          <p:cNvPr id="4" name="图片占位符 3" descr="图片包含 植物, 墙壁, 室内, 花瓶&#10;&#10;描述已自动生成"/>
          <p:cNvPicPr>
            <a:picLocks noGrp="1" noChangeAspect="1"/>
          </p:cNvPicPr>
          <p:nvPr>
            <p:ph type="pic" sz="quarter" idx="10"/>
          </p:nvPr>
        </p:nvPicPr>
        <p:blipFill>
          <a:blip r:embed="rId5" cstate="screen">
            <a:extLst>
              <a:ext uri="{28A0092B-C50C-407E-A947-70E740481C1C}">
                <a14:useLocalDpi xmlns:a14="http://schemas.microsoft.com/office/drawing/2010/main"/>
              </a:ext>
            </a:extLst>
          </a:blip>
          <a:srcRect/>
          <a:stretch>
            <a:fillRect/>
          </a:stretch>
        </p:blipFill>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D8B585"/>
        </a:solidFill>
        <a:effectLst/>
      </p:bgPr>
    </p:bg>
    <p:spTree>
      <p:nvGrpSpPr>
        <p:cNvPr id="1" name=""/>
        <p:cNvGrpSpPr/>
        <p:nvPr/>
      </p:nvGrpSpPr>
      <p:grpSpPr>
        <a:xfrm>
          <a:off x="0" y="0"/>
          <a:ext cx="0" cy="0"/>
          <a:chOff x="0" y="0"/>
          <a:chExt cx="0" cy="0"/>
        </a:xfrm>
      </p:grpSpPr>
      <p:sp>
        <p:nvSpPr>
          <p:cNvPr id="3" name="Rectangle 2"/>
          <p:cNvSpPr/>
          <p:nvPr/>
        </p:nvSpPr>
        <p:spPr>
          <a:xfrm>
            <a:off x="3419210" y="1615678"/>
            <a:ext cx="7592992" cy="3626644"/>
          </a:xfrm>
          <a:prstGeom prst="rect">
            <a:avLst/>
          </a:prstGeom>
          <a:solidFill>
            <a:srgbClr val="B792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7" name="Subtitle 2"/>
          <p:cNvSpPr txBox="1"/>
          <p:nvPr/>
        </p:nvSpPr>
        <p:spPr>
          <a:xfrm>
            <a:off x="3682117" y="2073935"/>
            <a:ext cx="3899719" cy="6241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4000" dirty="0">
                <a:solidFill>
                  <a:schemeClr val="bg1"/>
                </a:solidFill>
                <a:latin typeface="Playfair Display" panose="00000500000000000000" pitchFamily="50" charset="0"/>
                <a:ea typeface="Lato" panose="020F0502020204030203" pitchFamily="34" charset="0"/>
                <a:cs typeface="Lato" panose="020F0502020204030203" pitchFamily="34" charset="0"/>
              </a:rPr>
              <a:t>Mockup Display</a:t>
            </a:r>
          </a:p>
        </p:txBody>
      </p:sp>
      <p:sp>
        <p:nvSpPr>
          <p:cNvPr id="36" name="Rectangle 35"/>
          <p:cNvSpPr/>
          <p:nvPr/>
        </p:nvSpPr>
        <p:spPr>
          <a:xfrm>
            <a:off x="7215706" y="4042488"/>
            <a:ext cx="3231183" cy="784830"/>
          </a:xfrm>
          <a:prstGeom prst="rect">
            <a:avLst/>
          </a:prstGeom>
        </p:spPr>
        <p:txBody>
          <a:bodyPr wrap="square">
            <a:spAutoFit/>
          </a:bodyPr>
          <a:lstStyle/>
          <a:p>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netus nibh aliquet, porttitor ligula justo libero vivamus porttitor dolor, conubia mollit. Sapien nam suspendisse, tincidunt eget ante tincidunt, eros in auctor fringilla praesent at diam. In et quam est eget mi. Pellentesque nunc orci justo magnis, dictum justo lorem ac quis. A venenatis, </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38" name="Rectangle 37"/>
          <p:cNvSpPr/>
          <p:nvPr/>
        </p:nvSpPr>
        <p:spPr>
          <a:xfrm>
            <a:off x="3682117" y="3993555"/>
            <a:ext cx="812800" cy="812800"/>
          </a:xfrm>
          <a:prstGeom prst="rect">
            <a:avLst/>
          </a:prstGeom>
          <a:solidFill>
            <a:srgbClr val="D8B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9" name="Shape 4674"/>
          <p:cNvSpPr/>
          <p:nvPr/>
        </p:nvSpPr>
        <p:spPr>
          <a:xfrm>
            <a:off x="3935951" y="4250878"/>
            <a:ext cx="305131" cy="298153"/>
          </a:xfrm>
          <a:custGeom>
            <a:avLst/>
            <a:gdLst/>
            <a:ahLst/>
            <a:cxnLst/>
            <a:rect l="0" t="0" r="0" b="0"/>
            <a:pathLst>
              <a:path w="120000" h="120000" extrusionOk="0">
                <a:moveTo>
                  <a:pt x="22334" y="105460"/>
                </a:moveTo>
                <a:lnTo>
                  <a:pt x="22334" y="105460"/>
                </a:lnTo>
                <a:cubicBezTo>
                  <a:pt x="22334" y="114184"/>
                  <a:pt x="30662" y="119806"/>
                  <a:pt x="39179" y="119806"/>
                </a:cubicBezTo>
                <a:cubicBezTo>
                  <a:pt x="47507" y="119806"/>
                  <a:pt x="52996" y="114184"/>
                  <a:pt x="52996" y="105460"/>
                </a:cubicBezTo>
                <a:cubicBezTo>
                  <a:pt x="52996" y="96930"/>
                  <a:pt x="47507" y="91308"/>
                  <a:pt x="39179" y="91308"/>
                </a:cubicBezTo>
                <a:cubicBezTo>
                  <a:pt x="30662" y="91308"/>
                  <a:pt x="22334" y="96930"/>
                  <a:pt x="22334" y="105460"/>
                </a:cubicBezTo>
                <a:close/>
                <a:moveTo>
                  <a:pt x="39179" y="96930"/>
                </a:moveTo>
                <a:lnTo>
                  <a:pt x="39179" y="96930"/>
                </a:lnTo>
                <a:cubicBezTo>
                  <a:pt x="41829" y="96930"/>
                  <a:pt x="44668" y="102746"/>
                  <a:pt x="44668" y="105460"/>
                </a:cubicBezTo>
                <a:cubicBezTo>
                  <a:pt x="44668" y="108368"/>
                  <a:pt x="41829" y="114184"/>
                  <a:pt x="39179" y="114184"/>
                </a:cubicBezTo>
                <a:cubicBezTo>
                  <a:pt x="33501" y="114184"/>
                  <a:pt x="30662" y="108368"/>
                  <a:pt x="30662" y="105460"/>
                </a:cubicBezTo>
                <a:cubicBezTo>
                  <a:pt x="30662" y="102746"/>
                  <a:pt x="33501" y="96930"/>
                  <a:pt x="39179" y="96930"/>
                </a:cubicBezTo>
                <a:close/>
                <a:moveTo>
                  <a:pt x="30662" y="82778"/>
                </a:moveTo>
                <a:lnTo>
                  <a:pt x="30662" y="82778"/>
                </a:lnTo>
                <a:cubicBezTo>
                  <a:pt x="28012" y="82778"/>
                  <a:pt x="22334" y="79870"/>
                  <a:pt x="22334" y="74054"/>
                </a:cubicBezTo>
                <a:cubicBezTo>
                  <a:pt x="108832" y="68432"/>
                  <a:pt x="108832" y="68432"/>
                  <a:pt x="108832" y="68432"/>
                </a:cubicBezTo>
                <a:cubicBezTo>
                  <a:pt x="108832" y="68432"/>
                  <a:pt x="119810" y="19967"/>
                  <a:pt x="119810" y="17059"/>
                </a:cubicBezTo>
                <a:lnTo>
                  <a:pt x="117160" y="14151"/>
                </a:lnTo>
                <a:cubicBezTo>
                  <a:pt x="22334" y="14151"/>
                  <a:pt x="22334" y="14151"/>
                  <a:pt x="22334" y="14151"/>
                </a:cubicBezTo>
                <a:cubicBezTo>
                  <a:pt x="22334" y="5621"/>
                  <a:pt x="22334" y="5621"/>
                  <a:pt x="22334" y="5621"/>
                </a:cubicBezTo>
                <a:cubicBezTo>
                  <a:pt x="28012" y="5621"/>
                  <a:pt x="28012" y="5621"/>
                  <a:pt x="28012" y="5621"/>
                </a:cubicBezTo>
                <a:cubicBezTo>
                  <a:pt x="28012" y="5621"/>
                  <a:pt x="30662" y="5621"/>
                  <a:pt x="30662" y="2714"/>
                </a:cubicBezTo>
                <a:cubicBezTo>
                  <a:pt x="30662" y="0"/>
                  <a:pt x="28012" y="0"/>
                  <a:pt x="28012" y="0"/>
                </a:cubicBezTo>
                <a:cubicBezTo>
                  <a:pt x="5678" y="0"/>
                  <a:pt x="5678" y="0"/>
                  <a:pt x="5678" y="0"/>
                </a:cubicBezTo>
                <a:cubicBezTo>
                  <a:pt x="2839" y="0"/>
                  <a:pt x="0" y="0"/>
                  <a:pt x="0" y="2714"/>
                </a:cubicBezTo>
                <a:cubicBezTo>
                  <a:pt x="0" y="5621"/>
                  <a:pt x="2839" y="5621"/>
                  <a:pt x="5678" y="5621"/>
                </a:cubicBezTo>
                <a:cubicBezTo>
                  <a:pt x="16845" y="5621"/>
                  <a:pt x="16845" y="5621"/>
                  <a:pt x="16845" y="5621"/>
                </a:cubicBezTo>
                <a:cubicBezTo>
                  <a:pt x="16845" y="74054"/>
                  <a:pt x="16845" y="74054"/>
                  <a:pt x="16845" y="74054"/>
                </a:cubicBezTo>
                <a:cubicBezTo>
                  <a:pt x="16845" y="82778"/>
                  <a:pt x="22334" y="91308"/>
                  <a:pt x="30662" y="91308"/>
                </a:cubicBezTo>
                <a:cubicBezTo>
                  <a:pt x="39179" y="91308"/>
                  <a:pt x="39179" y="91308"/>
                  <a:pt x="39179" y="91308"/>
                </a:cubicBezTo>
                <a:cubicBezTo>
                  <a:pt x="83659" y="91308"/>
                  <a:pt x="83659" y="91308"/>
                  <a:pt x="83659" y="91308"/>
                </a:cubicBezTo>
                <a:cubicBezTo>
                  <a:pt x="117160" y="91308"/>
                  <a:pt x="117160" y="91308"/>
                  <a:pt x="117160" y="91308"/>
                </a:cubicBezTo>
                <a:cubicBezTo>
                  <a:pt x="117160" y="91308"/>
                  <a:pt x="117160" y="85492"/>
                  <a:pt x="117160" y="82778"/>
                </a:cubicBezTo>
                <a:lnTo>
                  <a:pt x="30662" y="82778"/>
                </a:lnTo>
                <a:close/>
                <a:moveTo>
                  <a:pt x="22334" y="22875"/>
                </a:moveTo>
                <a:lnTo>
                  <a:pt x="22334" y="22875"/>
                </a:lnTo>
                <a:cubicBezTo>
                  <a:pt x="111482" y="22875"/>
                  <a:pt x="111482" y="22875"/>
                  <a:pt x="111482" y="22875"/>
                </a:cubicBezTo>
                <a:cubicBezTo>
                  <a:pt x="103154" y="59903"/>
                  <a:pt x="103154" y="59903"/>
                  <a:pt x="103154" y="59903"/>
                </a:cubicBezTo>
                <a:cubicBezTo>
                  <a:pt x="22334" y="68432"/>
                  <a:pt x="22334" y="68432"/>
                  <a:pt x="22334" y="68432"/>
                </a:cubicBezTo>
                <a:lnTo>
                  <a:pt x="22334" y="22875"/>
                </a:lnTo>
                <a:close/>
                <a:moveTo>
                  <a:pt x="67003" y="105460"/>
                </a:moveTo>
                <a:lnTo>
                  <a:pt x="67003" y="105460"/>
                </a:lnTo>
                <a:cubicBezTo>
                  <a:pt x="67003" y="114184"/>
                  <a:pt x="75331" y="119806"/>
                  <a:pt x="83659" y="119806"/>
                </a:cubicBezTo>
                <a:cubicBezTo>
                  <a:pt x="91987" y="119806"/>
                  <a:pt x="97665" y="114184"/>
                  <a:pt x="97665" y="105460"/>
                </a:cubicBezTo>
                <a:cubicBezTo>
                  <a:pt x="97665" y="96930"/>
                  <a:pt x="91987" y="91308"/>
                  <a:pt x="83659" y="91308"/>
                </a:cubicBezTo>
                <a:cubicBezTo>
                  <a:pt x="75331" y="91308"/>
                  <a:pt x="67003" y="96930"/>
                  <a:pt x="67003" y="105460"/>
                </a:cubicBezTo>
                <a:close/>
                <a:moveTo>
                  <a:pt x="83659" y="96930"/>
                </a:moveTo>
                <a:lnTo>
                  <a:pt x="83659" y="96930"/>
                </a:lnTo>
                <a:cubicBezTo>
                  <a:pt x="86498" y="96930"/>
                  <a:pt x="89148" y="102746"/>
                  <a:pt x="89148" y="105460"/>
                </a:cubicBezTo>
                <a:cubicBezTo>
                  <a:pt x="89148" y="108368"/>
                  <a:pt x="86498" y="114184"/>
                  <a:pt x="83659" y="114184"/>
                </a:cubicBezTo>
                <a:cubicBezTo>
                  <a:pt x="77981" y="114184"/>
                  <a:pt x="75331" y="108368"/>
                  <a:pt x="75331" y="105460"/>
                </a:cubicBezTo>
                <a:cubicBezTo>
                  <a:pt x="75331" y="102746"/>
                  <a:pt x="77981" y="96930"/>
                  <a:pt x="83659" y="96930"/>
                </a:cubicBezTo>
                <a:close/>
              </a:path>
            </a:pathLst>
          </a:custGeom>
          <a:solidFill>
            <a:schemeClr val="bg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0" name="Rectangle 39"/>
          <p:cNvSpPr/>
          <p:nvPr/>
        </p:nvSpPr>
        <p:spPr>
          <a:xfrm>
            <a:off x="4700875" y="4434903"/>
            <a:ext cx="1718035" cy="369332"/>
          </a:xfrm>
          <a:prstGeom prst="rect">
            <a:avLst/>
          </a:prstGeom>
        </p:spPr>
        <p:txBody>
          <a:bodyPr wrap="square">
            <a:spAutoFit/>
          </a:bodyPr>
          <a:lstStyle/>
          <a:p>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41" name="Rectangle 40"/>
          <p:cNvSpPr/>
          <p:nvPr/>
        </p:nvSpPr>
        <p:spPr>
          <a:xfrm>
            <a:off x="4700875" y="4185009"/>
            <a:ext cx="1628172" cy="276999"/>
          </a:xfrm>
          <a:prstGeom prst="rect">
            <a:avLst/>
          </a:prstGeom>
        </p:spPr>
        <p:txBody>
          <a:bodyPr wrap="square">
            <a:spAutoFit/>
          </a:bodyPr>
          <a:lstStyle/>
          <a:p>
            <a:r>
              <a:rPr lang="id-ID" sz="1200" dirty="0">
                <a:solidFill>
                  <a:schemeClr val="bg1"/>
                </a:solidFill>
                <a:latin typeface="Lato" panose="020F0502020204030203" pitchFamily="34" charset="0"/>
                <a:ea typeface="Lato" panose="020F0502020204030203" pitchFamily="34" charset="0"/>
                <a:cs typeface="Lato" panose="020F0502020204030203" pitchFamily="34" charset="0"/>
              </a:rPr>
              <a:t>FULL CUSTOMIZED</a:t>
            </a:r>
          </a:p>
        </p:txBody>
      </p:sp>
      <p:sp>
        <p:nvSpPr>
          <p:cNvPr id="42" name="Rectangle 41"/>
          <p:cNvSpPr/>
          <p:nvPr/>
        </p:nvSpPr>
        <p:spPr>
          <a:xfrm>
            <a:off x="3682118" y="2968151"/>
            <a:ext cx="812800" cy="812800"/>
          </a:xfrm>
          <a:prstGeom prst="rect">
            <a:avLst/>
          </a:prstGeom>
          <a:solidFill>
            <a:srgbClr val="D8B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3" name="Shape 4741"/>
          <p:cNvSpPr/>
          <p:nvPr/>
        </p:nvSpPr>
        <p:spPr>
          <a:xfrm>
            <a:off x="3965054" y="3226356"/>
            <a:ext cx="246926" cy="296389"/>
          </a:xfrm>
          <a:custGeom>
            <a:avLst/>
            <a:gdLst/>
            <a:ahLst/>
            <a:cxnLst/>
            <a:rect l="0" t="0" r="0" b="0"/>
            <a:pathLst>
              <a:path w="120000" h="120000" extrusionOk="0">
                <a:moveTo>
                  <a:pt x="116286" y="45557"/>
                </a:moveTo>
                <a:lnTo>
                  <a:pt x="116286" y="45557"/>
                </a:lnTo>
                <a:cubicBezTo>
                  <a:pt x="102591" y="22681"/>
                  <a:pt x="102591" y="22681"/>
                  <a:pt x="102591" y="22681"/>
                </a:cubicBezTo>
                <a:cubicBezTo>
                  <a:pt x="102591" y="22681"/>
                  <a:pt x="102591" y="22681"/>
                  <a:pt x="99110" y="22681"/>
                </a:cubicBezTo>
                <a:cubicBezTo>
                  <a:pt x="71721" y="22681"/>
                  <a:pt x="71721" y="22681"/>
                  <a:pt x="71721" y="22681"/>
                </a:cubicBezTo>
                <a:cubicBezTo>
                  <a:pt x="71721" y="14151"/>
                  <a:pt x="71721" y="14151"/>
                  <a:pt x="71721" y="14151"/>
                </a:cubicBezTo>
                <a:cubicBezTo>
                  <a:pt x="71721" y="5621"/>
                  <a:pt x="64990" y="0"/>
                  <a:pt x="54777" y="0"/>
                </a:cubicBezTo>
                <a:cubicBezTo>
                  <a:pt x="44564" y="0"/>
                  <a:pt x="44564" y="0"/>
                  <a:pt x="44564" y="0"/>
                </a:cubicBezTo>
                <a:cubicBezTo>
                  <a:pt x="34352" y="0"/>
                  <a:pt x="27388" y="5621"/>
                  <a:pt x="27388" y="14151"/>
                </a:cubicBezTo>
                <a:cubicBezTo>
                  <a:pt x="27388" y="22681"/>
                  <a:pt x="27388" y="22681"/>
                  <a:pt x="27388" y="22681"/>
                </a:cubicBezTo>
                <a:cubicBezTo>
                  <a:pt x="10444" y="22681"/>
                  <a:pt x="10444" y="22681"/>
                  <a:pt x="10444" y="22681"/>
                </a:cubicBezTo>
                <a:cubicBezTo>
                  <a:pt x="3481" y="22681"/>
                  <a:pt x="0" y="25589"/>
                  <a:pt x="0" y="28497"/>
                </a:cubicBezTo>
                <a:cubicBezTo>
                  <a:pt x="0" y="68432"/>
                  <a:pt x="0" y="68432"/>
                  <a:pt x="0" y="68432"/>
                </a:cubicBezTo>
                <a:cubicBezTo>
                  <a:pt x="0" y="71147"/>
                  <a:pt x="3481" y="74054"/>
                  <a:pt x="10444" y="74054"/>
                </a:cubicBezTo>
                <a:cubicBezTo>
                  <a:pt x="27388" y="74054"/>
                  <a:pt x="27388" y="74054"/>
                  <a:pt x="27388" y="74054"/>
                </a:cubicBezTo>
                <a:cubicBezTo>
                  <a:pt x="27388" y="105460"/>
                  <a:pt x="27388" y="105460"/>
                  <a:pt x="27388" y="105460"/>
                </a:cubicBezTo>
                <a:cubicBezTo>
                  <a:pt x="27388" y="113990"/>
                  <a:pt x="34352" y="119806"/>
                  <a:pt x="44564" y="119806"/>
                </a:cubicBezTo>
                <a:cubicBezTo>
                  <a:pt x="54777" y="119806"/>
                  <a:pt x="54777" y="119806"/>
                  <a:pt x="54777" y="119806"/>
                </a:cubicBezTo>
                <a:cubicBezTo>
                  <a:pt x="64990" y="119806"/>
                  <a:pt x="71721" y="113990"/>
                  <a:pt x="71721" y="105460"/>
                </a:cubicBezTo>
                <a:cubicBezTo>
                  <a:pt x="71721" y="74054"/>
                  <a:pt x="71721" y="74054"/>
                  <a:pt x="71721" y="74054"/>
                </a:cubicBezTo>
                <a:cubicBezTo>
                  <a:pt x="99110" y="74054"/>
                  <a:pt x="99110" y="74054"/>
                  <a:pt x="99110" y="74054"/>
                </a:cubicBezTo>
                <a:lnTo>
                  <a:pt x="99110" y="74054"/>
                </a:lnTo>
                <a:cubicBezTo>
                  <a:pt x="102591" y="74054"/>
                  <a:pt x="102591" y="74054"/>
                  <a:pt x="102591" y="74054"/>
                </a:cubicBezTo>
                <a:cubicBezTo>
                  <a:pt x="116286" y="51179"/>
                  <a:pt x="116286" y="51179"/>
                  <a:pt x="116286" y="51179"/>
                </a:cubicBezTo>
                <a:cubicBezTo>
                  <a:pt x="119767" y="48465"/>
                  <a:pt x="119767" y="48465"/>
                  <a:pt x="119767" y="48465"/>
                </a:cubicBezTo>
                <a:cubicBezTo>
                  <a:pt x="119767" y="48465"/>
                  <a:pt x="119767" y="45557"/>
                  <a:pt x="116286" y="45557"/>
                </a:cubicBezTo>
                <a:close/>
                <a:moveTo>
                  <a:pt x="37601" y="14151"/>
                </a:moveTo>
                <a:lnTo>
                  <a:pt x="37601" y="14151"/>
                </a:lnTo>
                <a:cubicBezTo>
                  <a:pt x="37601" y="11243"/>
                  <a:pt x="41083" y="5621"/>
                  <a:pt x="44564" y="5621"/>
                </a:cubicBezTo>
                <a:cubicBezTo>
                  <a:pt x="54777" y="5621"/>
                  <a:pt x="54777" y="5621"/>
                  <a:pt x="54777" y="5621"/>
                </a:cubicBezTo>
                <a:cubicBezTo>
                  <a:pt x="58259" y="5621"/>
                  <a:pt x="64990" y="11243"/>
                  <a:pt x="64990" y="14151"/>
                </a:cubicBezTo>
                <a:cubicBezTo>
                  <a:pt x="64990" y="22681"/>
                  <a:pt x="64990" y="22681"/>
                  <a:pt x="64990" y="22681"/>
                </a:cubicBezTo>
                <a:cubicBezTo>
                  <a:pt x="37601" y="22681"/>
                  <a:pt x="37601" y="22681"/>
                  <a:pt x="37601" y="22681"/>
                </a:cubicBezTo>
                <a:lnTo>
                  <a:pt x="37601" y="14151"/>
                </a:lnTo>
                <a:close/>
                <a:moveTo>
                  <a:pt x="64990" y="105460"/>
                </a:moveTo>
                <a:lnTo>
                  <a:pt x="64990" y="105460"/>
                </a:lnTo>
                <a:cubicBezTo>
                  <a:pt x="64990" y="108368"/>
                  <a:pt x="58259" y="113990"/>
                  <a:pt x="54777" y="113990"/>
                </a:cubicBezTo>
                <a:cubicBezTo>
                  <a:pt x="44564" y="113990"/>
                  <a:pt x="44564" y="113990"/>
                  <a:pt x="44564" y="113990"/>
                </a:cubicBezTo>
                <a:cubicBezTo>
                  <a:pt x="41083" y="113990"/>
                  <a:pt x="37601" y="108368"/>
                  <a:pt x="37601" y="105460"/>
                </a:cubicBezTo>
                <a:cubicBezTo>
                  <a:pt x="37601" y="74054"/>
                  <a:pt x="37601" y="74054"/>
                  <a:pt x="37601" y="74054"/>
                </a:cubicBezTo>
                <a:cubicBezTo>
                  <a:pt x="64990" y="74054"/>
                  <a:pt x="64990" y="74054"/>
                  <a:pt x="64990" y="74054"/>
                </a:cubicBezTo>
                <a:lnTo>
                  <a:pt x="64990" y="105460"/>
                </a:lnTo>
                <a:close/>
                <a:moveTo>
                  <a:pt x="99110" y="65525"/>
                </a:moveTo>
                <a:lnTo>
                  <a:pt x="99110" y="65525"/>
                </a:lnTo>
                <a:cubicBezTo>
                  <a:pt x="99110" y="68432"/>
                  <a:pt x="95860" y="68432"/>
                  <a:pt x="95860" y="68432"/>
                </a:cubicBezTo>
                <a:cubicBezTo>
                  <a:pt x="13694" y="68432"/>
                  <a:pt x="13694" y="68432"/>
                  <a:pt x="13694" y="68432"/>
                </a:cubicBezTo>
                <a:cubicBezTo>
                  <a:pt x="10444" y="68432"/>
                  <a:pt x="10444" y="65525"/>
                  <a:pt x="10444" y="62617"/>
                </a:cubicBezTo>
                <a:cubicBezTo>
                  <a:pt x="10444" y="34119"/>
                  <a:pt x="10444" y="34119"/>
                  <a:pt x="10444" y="34119"/>
                </a:cubicBezTo>
                <a:cubicBezTo>
                  <a:pt x="10444" y="31405"/>
                  <a:pt x="10444" y="28497"/>
                  <a:pt x="13694" y="28497"/>
                </a:cubicBezTo>
                <a:cubicBezTo>
                  <a:pt x="95860" y="28497"/>
                  <a:pt x="95860" y="28497"/>
                  <a:pt x="95860" y="28497"/>
                </a:cubicBezTo>
                <a:cubicBezTo>
                  <a:pt x="95860" y="28497"/>
                  <a:pt x="99110" y="28497"/>
                  <a:pt x="99110" y="31405"/>
                </a:cubicBezTo>
                <a:cubicBezTo>
                  <a:pt x="109555" y="48465"/>
                  <a:pt x="109555" y="48465"/>
                  <a:pt x="109555" y="48465"/>
                </a:cubicBezTo>
                <a:lnTo>
                  <a:pt x="99110" y="65525"/>
                </a:lnTo>
                <a:close/>
              </a:path>
            </a:pathLst>
          </a:custGeom>
          <a:solidFill>
            <a:schemeClr val="bg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4" name="Rectangle 43"/>
          <p:cNvSpPr/>
          <p:nvPr/>
        </p:nvSpPr>
        <p:spPr>
          <a:xfrm>
            <a:off x="4700875" y="3388112"/>
            <a:ext cx="1574892" cy="369332"/>
          </a:xfrm>
          <a:prstGeom prst="rect">
            <a:avLst/>
          </a:prstGeom>
        </p:spPr>
        <p:txBody>
          <a:bodyPr wrap="square">
            <a:spAutoFit/>
          </a:bodyPr>
          <a:lstStyle/>
          <a:p>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45" name="Rectangle 44"/>
          <p:cNvSpPr/>
          <p:nvPr/>
        </p:nvSpPr>
        <p:spPr>
          <a:xfrm>
            <a:off x="4700875" y="3152001"/>
            <a:ext cx="1734709" cy="276999"/>
          </a:xfrm>
          <a:prstGeom prst="rect">
            <a:avLst/>
          </a:prstGeom>
        </p:spPr>
        <p:txBody>
          <a:bodyPr wrap="square">
            <a:spAutoFit/>
          </a:bodyPr>
          <a:lstStyle/>
          <a:p>
            <a:r>
              <a:rPr lang="id-ID" sz="1200" dirty="0">
                <a:solidFill>
                  <a:schemeClr val="bg1"/>
                </a:solidFill>
                <a:latin typeface="Lato" panose="020F0502020204030203" pitchFamily="34" charset="0"/>
                <a:ea typeface="Lato" panose="020F0502020204030203" pitchFamily="34" charset="0"/>
                <a:cs typeface="Lato" panose="020F0502020204030203" pitchFamily="34" charset="0"/>
              </a:rPr>
              <a:t>UNLIMITED OPTIONS</a:t>
            </a:r>
          </a:p>
        </p:txBody>
      </p:sp>
      <p:pic>
        <p:nvPicPr>
          <p:cNvPr id="4" name="Picture 3"/>
          <p:cNvPicPr>
            <a:picLocks noChangeAspect="1"/>
          </p:cNvPicPr>
          <p:nvPr/>
        </p:nvPicPr>
        <p:blipFill>
          <a:blip r:embed="rId2" cstate="screen"/>
          <a:stretch>
            <a:fillRect/>
          </a:stretch>
        </p:blipFill>
        <p:spPr>
          <a:xfrm>
            <a:off x="8831297" y="351951"/>
            <a:ext cx="3735588" cy="6858000"/>
          </a:xfrm>
          <a:prstGeom prst="rect">
            <a:avLst/>
          </a:prstGeom>
        </p:spPr>
      </p:pic>
      <p:pic>
        <p:nvPicPr>
          <p:cNvPr id="8" name="图片占位符 7" descr="图片包含 墙壁, 座位, 家具, 室内&#10;&#10;描述已自动生成"/>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486255"/>
        </a:solidFill>
        <a:effectLst/>
      </p:bgPr>
    </p:bg>
    <p:spTree>
      <p:nvGrpSpPr>
        <p:cNvPr id="1" name=""/>
        <p:cNvGrpSpPr/>
        <p:nvPr/>
      </p:nvGrpSpPr>
      <p:grpSpPr>
        <a:xfrm>
          <a:off x="0" y="0"/>
          <a:ext cx="0" cy="0"/>
          <a:chOff x="0" y="0"/>
          <a:chExt cx="0" cy="0"/>
        </a:xfrm>
      </p:grpSpPr>
      <p:pic>
        <p:nvPicPr>
          <p:cNvPr id="7" name="图片占位符 6" descr="图片包含 植物, 树&#10;&#10;描述已自动生成"/>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a:xfrm>
            <a:off x="7273925" y="2035175"/>
            <a:ext cx="2641600" cy="4679950"/>
          </a:xfrm>
        </p:spPr>
      </p:pic>
      <p:sp>
        <p:nvSpPr>
          <p:cNvPr id="8" name="Right Triangle 7"/>
          <p:cNvSpPr/>
          <p:nvPr/>
        </p:nvSpPr>
        <p:spPr>
          <a:xfrm>
            <a:off x="0" y="1"/>
            <a:ext cx="6794339" cy="6857999"/>
          </a:xfrm>
          <a:prstGeom prst="rtTriangle">
            <a:avLst/>
          </a:prstGeom>
          <a:solidFill>
            <a:srgbClr val="4E6A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Rectangle 12"/>
          <p:cNvSpPr/>
          <p:nvPr/>
        </p:nvSpPr>
        <p:spPr>
          <a:xfrm>
            <a:off x="3338187" y="4130419"/>
            <a:ext cx="3231183" cy="784830"/>
          </a:xfrm>
          <a:prstGeom prst="rect">
            <a:avLst/>
          </a:prstGeom>
        </p:spPr>
        <p:txBody>
          <a:bodyPr wrap="square">
            <a:spAutoFit/>
          </a:bodyPr>
          <a:lstStyle/>
          <a:p>
            <a:pPr algn="r"/>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netus nibh aliquet, porttitor ligula justo libero vivamus porttitor dolor, conubia mollit. Sapien nam suspendisse, tincidunt eget ante tincidunt, eros in auctor fringilla praesent at diam. In et quam est eget mi. Pellentesque nunc orci justo magnis, dictum justo lorem ac quis. A venenatis, </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pic>
        <p:nvPicPr>
          <p:cNvPr id="3" name="Picture 2"/>
          <p:cNvPicPr>
            <a:picLocks noChangeAspect="1"/>
          </p:cNvPicPr>
          <p:nvPr/>
        </p:nvPicPr>
        <p:blipFill>
          <a:blip r:embed="rId4" cstate="screen"/>
          <a:stretch>
            <a:fillRect/>
          </a:stretch>
        </p:blipFill>
        <p:spPr>
          <a:xfrm rot="19480974">
            <a:off x="5535230" y="1929848"/>
            <a:ext cx="2743186" cy="4554308"/>
          </a:xfrm>
          <a:prstGeom prst="rect">
            <a:avLst/>
          </a:prstGeom>
        </p:spPr>
      </p:pic>
      <p:sp>
        <p:nvSpPr>
          <p:cNvPr id="12" name="Subtitle 2"/>
          <p:cNvSpPr txBox="1"/>
          <p:nvPr/>
        </p:nvSpPr>
        <p:spPr>
          <a:xfrm>
            <a:off x="2669651" y="2804885"/>
            <a:ext cx="3899719" cy="6241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id-ID" sz="4000" dirty="0">
                <a:solidFill>
                  <a:schemeClr val="bg1"/>
                </a:solidFill>
                <a:latin typeface="Playfair Display" panose="00000500000000000000" pitchFamily="50" charset="0"/>
                <a:ea typeface="Lato" panose="020F0502020204030203" pitchFamily="34" charset="0"/>
                <a:cs typeface="Lato" panose="020F0502020204030203" pitchFamily="34" charset="0"/>
              </a:rPr>
              <a:t>Mockup Display</a:t>
            </a:r>
          </a:p>
        </p:txBody>
      </p:sp>
      <p:sp>
        <p:nvSpPr>
          <p:cNvPr id="9" name="Subtitle 2"/>
          <p:cNvSpPr txBox="1"/>
          <p:nvPr/>
        </p:nvSpPr>
        <p:spPr>
          <a:xfrm>
            <a:off x="1849531" y="3001555"/>
            <a:ext cx="8221088" cy="1373594"/>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11500" dirty="0" err="1">
                <a:solidFill>
                  <a:schemeClr val="bg1"/>
                </a:solidFill>
                <a:latin typeface="Quentin" panose="02000506000000020002" pitchFamily="2" charset="77"/>
                <a:ea typeface="Lato Light" panose="020F0502020204030203" pitchFamily="34" charset="0"/>
                <a:cs typeface="Lato Light" panose="020F0502020204030203" pitchFamily="34" charset="0"/>
              </a:rPr>
              <a:t>Carnation</a:t>
            </a:r>
            <a:endParaRPr lang="id-ID" sz="11500" dirty="0">
              <a:solidFill>
                <a:schemeClr val="bg1"/>
              </a:solidFill>
              <a:latin typeface="Quentin" panose="02000506000000020002" pitchFamily="2" charset="77"/>
              <a:ea typeface="Lato Light" panose="020F0502020204030203" pitchFamily="34" charset="0"/>
              <a:cs typeface="Lato Light" panose="020F0502020204030203"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5173884" y="0"/>
            <a:ext cx="7018116" cy="6858000"/>
          </a:xfrm>
          <a:prstGeom prst="rect">
            <a:avLst/>
          </a:prstGeom>
          <a:solidFill>
            <a:srgbClr val="D8B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 name="Parallelogram 15"/>
          <p:cNvSpPr/>
          <p:nvPr/>
        </p:nvSpPr>
        <p:spPr>
          <a:xfrm>
            <a:off x="5173884" y="0"/>
            <a:ext cx="7018116" cy="6858000"/>
          </a:xfrm>
          <a:prstGeom prst="parallelogram">
            <a:avLst>
              <a:gd name="adj" fmla="val 47110"/>
            </a:avLst>
          </a:prstGeom>
          <a:solidFill>
            <a:srgbClr val="E2C8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pic>
        <p:nvPicPr>
          <p:cNvPr id="8" name="Picture 7" descr="iPhone6_mockup_front_white.png"/>
          <p:cNvPicPr>
            <a:picLocks noChangeAspect="1"/>
          </p:cNvPicPr>
          <p:nvPr/>
        </p:nvPicPr>
        <p:blipFill>
          <a:blip r:embed="rId2" cstate="screen">
            <a:extLst>
              <a:ext uri="{BEBA8EAE-BF5A-486C-A8C5-ECC9F3942E4B}">
                <a14:imgProps xmlns:a14="http://schemas.microsoft.com/office/drawing/2010/main">
                  <a14:imgLayer r:embed="rId3">
                    <a14:imgEffect>
                      <a14:saturation sat="300000"/>
                    </a14:imgEffect>
                    <a14:imgEffect>
                      <a14:sharpenSoften amount="50000"/>
                    </a14:imgEffect>
                  </a14:imgLayer>
                </a14:imgProps>
              </a:ext>
              <a:ext uri="{28A0092B-C50C-407E-A947-70E740481C1C}">
                <a14:useLocalDpi xmlns:a14="http://schemas.microsoft.com/office/drawing/2010/main"/>
              </a:ext>
            </a:extLst>
          </a:blip>
          <a:stretch>
            <a:fillRect/>
          </a:stretch>
        </p:blipFill>
        <p:spPr>
          <a:xfrm>
            <a:off x="7556056" y="1143008"/>
            <a:ext cx="3020357" cy="4724392"/>
          </a:xfrm>
          <a:prstGeom prst="rect">
            <a:avLst/>
          </a:prstGeom>
        </p:spPr>
      </p:pic>
      <p:sp>
        <p:nvSpPr>
          <p:cNvPr id="14" name="Subtitle 2"/>
          <p:cNvSpPr txBox="1"/>
          <p:nvPr/>
        </p:nvSpPr>
        <p:spPr>
          <a:xfrm>
            <a:off x="611083" y="2698969"/>
            <a:ext cx="3899719" cy="6241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4000" dirty="0">
                <a:solidFill>
                  <a:schemeClr val="tx1">
                    <a:lumMod val="95000"/>
                    <a:lumOff val="5000"/>
                  </a:schemeClr>
                </a:solidFill>
                <a:latin typeface="Playfair Display" panose="00000500000000000000" pitchFamily="50" charset="0"/>
                <a:ea typeface="Lato" panose="020F0502020204030203" pitchFamily="34" charset="0"/>
                <a:cs typeface="Lato" panose="020F0502020204030203" pitchFamily="34" charset="0"/>
              </a:rPr>
              <a:t>Mockup Display</a:t>
            </a:r>
          </a:p>
        </p:txBody>
      </p:sp>
      <p:sp>
        <p:nvSpPr>
          <p:cNvPr id="15" name="Rectangle 14"/>
          <p:cNvSpPr/>
          <p:nvPr/>
        </p:nvSpPr>
        <p:spPr>
          <a:xfrm>
            <a:off x="611083" y="3741547"/>
            <a:ext cx="3231183" cy="784830"/>
          </a:xfrm>
          <a:prstGeom prst="rect">
            <a:avLst/>
          </a:prstGeom>
        </p:spPr>
        <p:txBody>
          <a:bodyPr wrap="square">
            <a:spAutoFit/>
          </a:bodyPr>
          <a:lstStyle/>
          <a:p>
            <a:r>
              <a:rPr lang="id-ID" sz="900" i="0" dirty="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netus nibh aliquet, porttitor ligula justo libero vivamus porttitor dolor, conubia mollit. Sapien nam suspendisse, tincidunt eget ante tincidunt, eros in auctor fringilla praesent at diam. In et quam est eget mi. Pellentesque nunc orci justo magnis, dictum justo lorem ac quis. A venenatis, </a:t>
            </a:r>
            <a:endParaRPr lang="id-ID" sz="9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pic>
        <p:nvPicPr>
          <p:cNvPr id="9" name="图片占位符 8" descr="图片包含 户外, 雪花, 人员, 地面&#10;&#10;描述已自动生成"/>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a:stretch>
            <a:fillRect/>
          </a:stretch>
        </p:blipFill>
        <p:spPr/>
      </p:pic>
      <p:pic>
        <p:nvPicPr>
          <p:cNvPr id="7" name="Picture 6" descr="iPhone6_mockup_front_white.png"/>
          <p:cNvPicPr>
            <a:picLocks noChangeAspect="1"/>
          </p:cNvPicPr>
          <p:nvPr/>
        </p:nvPicPr>
        <p:blipFill>
          <a:blip r:embed="rId5" cstate="screen">
            <a:extLst>
              <a:ext uri="{BEBA8EAE-BF5A-486C-A8C5-ECC9F3942E4B}">
                <a14:imgProps xmlns:a14="http://schemas.microsoft.com/office/drawing/2010/main">
                  <a14:imgLayer r:embed="rId6">
                    <a14:imgEffect>
                      <a14:saturation sat="300000"/>
                    </a14:imgEffect>
                    <a14:imgEffect>
                      <a14:sharpenSoften amount="50000"/>
                    </a14:imgEffect>
                  </a14:imgLayer>
                </a14:imgProps>
              </a:ext>
              <a:ext uri="{28A0092B-C50C-407E-A947-70E740481C1C}">
                <a14:useLocalDpi xmlns:a14="http://schemas.microsoft.com/office/drawing/2010/main"/>
              </a:ext>
            </a:extLst>
          </a:blip>
          <a:stretch>
            <a:fillRect/>
          </a:stretch>
        </p:blipFill>
        <p:spPr>
          <a:xfrm>
            <a:off x="5422900" y="365510"/>
            <a:ext cx="3907143" cy="6111489"/>
          </a:xfrm>
          <a:prstGeom prst="rect">
            <a:avLst/>
          </a:prstGeom>
        </p:spPr>
      </p:pic>
      <p:pic>
        <p:nvPicPr>
          <p:cNvPr id="3" name="Picture 2"/>
          <p:cNvPicPr>
            <a:picLocks noChangeAspect="1"/>
          </p:cNvPicPr>
          <p:nvPr/>
        </p:nvPicPr>
        <p:blipFill>
          <a:blip r:embed="rId7" cstate="screen"/>
          <a:stretch>
            <a:fillRect/>
          </a:stretch>
        </p:blipFill>
        <p:spPr>
          <a:xfrm rot="598073">
            <a:off x="3048459" y="920621"/>
            <a:ext cx="3408692" cy="5301375"/>
          </a:xfrm>
          <a:prstGeom prst="rect">
            <a:avLst/>
          </a:prstGeom>
        </p:spPr>
      </p:pic>
      <p:pic>
        <p:nvPicPr>
          <p:cNvPr id="4" name="图片占位符 3" descr="图片包含 人员, 服装, 站立, 墙壁&#10;&#10;描述已自动生成"/>
          <p:cNvPicPr>
            <a:picLocks noGrp="1" noChangeAspect="1"/>
          </p:cNvPicPr>
          <p:nvPr>
            <p:ph type="pic" sz="quarter" idx="10"/>
          </p:nvPr>
        </p:nvPicPr>
        <p:blipFill>
          <a:blip r:embed="rId8" cstate="screen">
            <a:extLst>
              <a:ext uri="{28A0092B-C50C-407E-A947-70E740481C1C}">
                <a14:useLocalDpi xmlns:a14="http://schemas.microsoft.com/office/drawing/2010/main"/>
              </a:ext>
            </a:extLst>
          </a:blip>
          <a:srcRect/>
          <a:stretch>
            <a:fillRect/>
          </a:stretch>
        </p:blipFill>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p:cNvSpPr>
            <a:spLocks noGrp="1"/>
          </p:cNvSpPr>
          <p:nvPr>
            <p:ph type="pic" sz="quarter" idx="11"/>
          </p:nvPr>
        </p:nvSpPr>
        <p:spPr/>
      </p:sp>
      <p:sp>
        <p:nvSpPr>
          <p:cNvPr id="12" name="Rectangle 11"/>
          <p:cNvSpPr/>
          <p:nvPr/>
        </p:nvSpPr>
        <p:spPr>
          <a:xfrm>
            <a:off x="0" y="0"/>
            <a:ext cx="7951808" cy="68580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p>
        </p:txBody>
      </p:sp>
      <p:grpSp>
        <p:nvGrpSpPr>
          <p:cNvPr id="13" name="Group 12"/>
          <p:cNvGrpSpPr/>
          <p:nvPr/>
        </p:nvGrpSpPr>
        <p:grpSpPr>
          <a:xfrm>
            <a:off x="-2088243" y="1663656"/>
            <a:ext cx="8157756" cy="4529182"/>
            <a:chOff x="1154113" y="2038815"/>
            <a:chExt cx="4040774" cy="2215331"/>
          </a:xfrm>
        </p:grpSpPr>
        <p:pic>
          <p:nvPicPr>
            <p:cNvPr id="14" name="Picture 6"/>
            <p:cNvPicPr>
              <a:picLocks noChangeAspect="1"/>
            </p:cNvPicPr>
            <p:nvPr/>
          </p:nvPicPr>
          <p:blipFill>
            <a:blip r:embed="rId2" cstate="print"/>
            <a:srcRect/>
            <a:stretch>
              <a:fillRect/>
            </a:stretch>
          </p:blipFill>
          <p:spPr bwMode="auto">
            <a:xfrm>
              <a:off x="1154113" y="2038815"/>
              <a:ext cx="4040774" cy="2215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14"/>
            <p:cNvSpPr/>
            <p:nvPr/>
          </p:nvSpPr>
          <p:spPr>
            <a:xfrm>
              <a:off x="1739900" y="2178050"/>
              <a:ext cx="2851150" cy="179705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9" name="Subtitle 2"/>
          <p:cNvSpPr txBox="1"/>
          <p:nvPr/>
        </p:nvSpPr>
        <p:spPr>
          <a:xfrm>
            <a:off x="6002274" y="2909057"/>
            <a:ext cx="3899719" cy="6241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4000" dirty="0">
                <a:solidFill>
                  <a:schemeClr val="tx1">
                    <a:lumMod val="95000"/>
                    <a:lumOff val="5000"/>
                  </a:schemeClr>
                </a:solidFill>
                <a:latin typeface="Playfair Display" panose="00000500000000000000" pitchFamily="50" charset="0"/>
                <a:ea typeface="Lato" panose="020F0502020204030203" pitchFamily="34" charset="0"/>
                <a:cs typeface="Lato" panose="020F0502020204030203" pitchFamily="34" charset="0"/>
              </a:rPr>
              <a:t>Mockup Display</a:t>
            </a:r>
          </a:p>
        </p:txBody>
      </p:sp>
      <p:sp>
        <p:nvSpPr>
          <p:cNvPr id="21" name="Rectangle 20"/>
          <p:cNvSpPr/>
          <p:nvPr/>
        </p:nvSpPr>
        <p:spPr>
          <a:xfrm>
            <a:off x="6002274" y="4268759"/>
            <a:ext cx="3231183" cy="784830"/>
          </a:xfrm>
          <a:prstGeom prst="rect">
            <a:avLst/>
          </a:prstGeom>
        </p:spPr>
        <p:txBody>
          <a:bodyPr wrap="square">
            <a:spAutoFit/>
          </a:bodyPr>
          <a:lstStyle/>
          <a:p>
            <a:r>
              <a:rPr lang="id-ID" sz="900" i="0" dirty="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netus nibh aliquet, porttitor ligula justo libero vivamus porttitor dolor, conubia mollit. Sapien nam suspendisse, tincidunt eget ante tincidunt, eros in auctor fringilla praesent at diam. In et quam est eget mi. Pellentesque nunc orci justo magnis, dictum justo lorem ac quis. A venenatis, </a:t>
            </a:r>
            <a:endParaRPr lang="id-ID" sz="9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16" name="Subtitle 2"/>
          <p:cNvSpPr txBox="1"/>
          <p:nvPr/>
        </p:nvSpPr>
        <p:spPr>
          <a:xfrm>
            <a:off x="4941015" y="5321052"/>
            <a:ext cx="8221088" cy="1373594"/>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11500" dirty="0" err="1">
                <a:solidFill>
                  <a:srgbClr val="E2C8A6"/>
                </a:solidFill>
                <a:latin typeface="Quentin" panose="02000506000000020002" pitchFamily="2" charset="77"/>
                <a:ea typeface="Lato Light" panose="020F0502020204030203" pitchFamily="34" charset="0"/>
                <a:cs typeface="Lato Light" panose="020F0502020204030203" pitchFamily="34" charset="0"/>
              </a:rPr>
              <a:t>Carnation</a:t>
            </a:r>
            <a:endParaRPr lang="id-ID" sz="11500" dirty="0">
              <a:solidFill>
                <a:srgbClr val="E2C8A6"/>
              </a:solidFill>
              <a:latin typeface="Quentin" panose="02000506000000020002" pitchFamily="2" charset="77"/>
              <a:ea typeface="Lato Light" panose="020F0502020204030203" pitchFamily="34" charset="0"/>
              <a:cs typeface="Lato Light" panose="020F0502020204030203" pitchFamily="34" charset="0"/>
            </a:endParaRPr>
          </a:p>
        </p:txBody>
      </p:sp>
      <p:pic>
        <p:nvPicPr>
          <p:cNvPr id="4" name="图片占位符 3" descr="图片包含 植物, 手掌, 树&#10;&#10;描述已自动生成"/>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pic>
        <p:nvPicPr>
          <p:cNvPr id="3" name="Picture 2"/>
          <p:cNvPicPr>
            <a:picLocks noChangeAspect="1"/>
          </p:cNvPicPr>
          <p:nvPr/>
        </p:nvPicPr>
        <p:blipFill>
          <a:blip r:embed="rId4" cstate="screen"/>
          <a:stretch>
            <a:fillRect/>
          </a:stretch>
        </p:blipFill>
        <p:spPr>
          <a:xfrm>
            <a:off x="4398407" y="1562805"/>
            <a:ext cx="2612253" cy="444504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Picture Placeholder 21"/>
          <p:cNvSpPr>
            <a:spLocks noGrp="1"/>
          </p:cNvSpPr>
          <p:nvPr>
            <p:ph type="pic" sz="quarter" idx="11"/>
          </p:nvPr>
        </p:nvSpPr>
        <p:spPr/>
      </p:sp>
      <p:sp>
        <p:nvSpPr>
          <p:cNvPr id="11" name="Rectangle 10"/>
          <p:cNvSpPr/>
          <p:nvPr/>
        </p:nvSpPr>
        <p:spPr>
          <a:xfrm>
            <a:off x="0" y="0"/>
            <a:ext cx="12192000" cy="6858000"/>
          </a:xfrm>
          <a:prstGeom prst="rect">
            <a:avLst/>
          </a:prstGeom>
          <a:solidFill>
            <a:srgbClr val="9C4A3A">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p>
        </p:txBody>
      </p:sp>
      <p:sp>
        <p:nvSpPr>
          <p:cNvPr id="20" name="Right Triangle 19"/>
          <p:cNvSpPr/>
          <p:nvPr/>
        </p:nvSpPr>
        <p:spPr>
          <a:xfrm flipH="1">
            <a:off x="1956122" y="0"/>
            <a:ext cx="10235878" cy="6852212"/>
          </a:xfrm>
          <a:prstGeom prst="rtTriangle">
            <a:avLst/>
          </a:prstGeom>
          <a:solidFill>
            <a:srgbClr val="9C4A3A">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7" name="Group 6"/>
          <p:cNvGrpSpPr/>
          <p:nvPr/>
        </p:nvGrpSpPr>
        <p:grpSpPr>
          <a:xfrm>
            <a:off x="686658" y="1956122"/>
            <a:ext cx="6103508" cy="3388664"/>
            <a:chOff x="1154113" y="2038815"/>
            <a:chExt cx="4040774" cy="2215331"/>
          </a:xfrm>
        </p:grpSpPr>
        <p:pic>
          <p:nvPicPr>
            <p:cNvPr id="8" name="Picture 7"/>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154113" y="2038815"/>
              <a:ext cx="4040774" cy="2215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a:xfrm>
              <a:off x="1739900" y="2178050"/>
              <a:ext cx="2851150" cy="179705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2" name="Shape 4950"/>
          <p:cNvSpPr/>
          <p:nvPr/>
        </p:nvSpPr>
        <p:spPr>
          <a:xfrm>
            <a:off x="7498014" y="4017431"/>
            <a:ext cx="352084" cy="242439"/>
          </a:xfrm>
          <a:custGeom>
            <a:avLst/>
            <a:gdLst/>
            <a:ahLst/>
            <a:cxnLst/>
            <a:rect l="0" t="0" r="0" b="0"/>
            <a:pathLst>
              <a:path w="120000" h="120000" extrusionOk="0">
                <a:moveTo>
                  <a:pt x="114285" y="119712"/>
                </a:moveTo>
                <a:lnTo>
                  <a:pt x="114285" y="119712"/>
                </a:lnTo>
                <a:cubicBezTo>
                  <a:pt x="5714" y="119712"/>
                  <a:pt x="5714" y="119712"/>
                  <a:pt x="5714" y="119712"/>
                </a:cubicBezTo>
                <a:cubicBezTo>
                  <a:pt x="2955" y="119712"/>
                  <a:pt x="0" y="115406"/>
                  <a:pt x="0" y="111387"/>
                </a:cubicBezTo>
                <a:cubicBezTo>
                  <a:pt x="0" y="48516"/>
                  <a:pt x="0" y="48516"/>
                  <a:pt x="0" y="48516"/>
                </a:cubicBezTo>
                <a:cubicBezTo>
                  <a:pt x="119802" y="48516"/>
                  <a:pt x="119802" y="48516"/>
                  <a:pt x="119802" y="48516"/>
                </a:cubicBezTo>
                <a:cubicBezTo>
                  <a:pt x="119802" y="111387"/>
                  <a:pt x="119802" y="111387"/>
                  <a:pt x="119802" y="111387"/>
                </a:cubicBezTo>
                <a:cubicBezTo>
                  <a:pt x="119802" y="115406"/>
                  <a:pt x="117044" y="119712"/>
                  <a:pt x="114285" y="119712"/>
                </a:cubicBezTo>
                <a:close/>
                <a:moveTo>
                  <a:pt x="11231" y="103349"/>
                </a:moveTo>
                <a:lnTo>
                  <a:pt x="11231" y="103349"/>
                </a:lnTo>
                <a:cubicBezTo>
                  <a:pt x="33497" y="103349"/>
                  <a:pt x="33497" y="103349"/>
                  <a:pt x="33497" y="103349"/>
                </a:cubicBezTo>
                <a:cubicBezTo>
                  <a:pt x="33497" y="95311"/>
                  <a:pt x="33497" y="95311"/>
                  <a:pt x="33497" y="95311"/>
                </a:cubicBezTo>
                <a:cubicBezTo>
                  <a:pt x="11231" y="95311"/>
                  <a:pt x="11231" y="95311"/>
                  <a:pt x="11231" y="95311"/>
                </a:cubicBezTo>
                <a:lnTo>
                  <a:pt x="11231" y="103349"/>
                </a:lnTo>
                <a:close/>
                <a:moveTo>
                  <a:pt x="66995" y="78947"/>
                </a:moveTo>
                <a:lnTo>
                  <a:pt x="66995" y="78947"/>
                </a:lnTo>
                <a:cubicBezTo>
                  <a:pt x="11231" y="78947"/>
                  <a:pt x="11231" y="78947"/>
                  <a:pt x="11231" y="78947"/>
                </a:cubicBezTo>
                <a:cubicBezTo>
                  <a:pt x="11231" y="87272"/>
                  <a:pt x="11231" y="87272"/>
                  <a:pt x="11231" y="87272"/>
                </a:cubicBezTo>
                <a:cubicBezTo>
                  <a:pt x="66995" y="87272"/>
                  <a:pt x="66995" y="87272"/>
                  <a:pt x="66995" y="87272"/>
                </a:cubicBezTo>
                <a:lnTo>
                  <a:pt x="66995" y="78947"/>
                </a:lnTo>
                <a:close/>
                <a:moveTo>
                  <a:pt x="0" y="8038"/>
                </a:moveTo>
                <a:lnTo>
                  <a:pt x="0" y="8038"/>
                </a:lnTo>
                <a:cubicBezTo>
                  <a:pt x="0" y="4019"/>
                  <a:pt x="2955" y="0"/>
                  <a:pt x="5714" y="0"/>
                </a:cubicBezTo>
                <a:cubicBezTo>
                  <a:pt x="114285" y="0"/>
                  <a:pt x="114285" y="0"/>
                  <a:pt x="114285" y="0"/>
                </a:cubicBezTo>
                <a:cubicBezTo>
                  <a:pt x="117044" y="0"/>
                  <a:pt x="119802" y="4019"/>
                  <a:pt x="119802" y="8038"/>
                </a:cubicBezTo>
                <a:cubicBezTo>
                  <a:pt x="119802" y="32440"/>
                  <a:pt x="119802" y="32440"/>
                  <a:pt x="119802" y="32440"/>
                </a:cubicBezTo>
                <a:cubicBezTo>
                  <a:pt x="0" y="32440"/>
                  <a:pt x="0" y="32440"/>
                  <a:pt x="0" y="32440"/>
                </a:cubicBezTo>
                <a:lnTo>
                  <a:pt x="0" y="8038"/>
                </a:lnTo>
                <a:close/>
              </a:path>
            </a:pathLst>
          </a:custGeom>
          <a:solidFill>
            <a:schemeClr val="bg1"/>
          </a:solidFill>
          <a:ln>
            <a:noFill/>
          </a:ln>
        </p:spPr>
        <p:txBody>
          <a:bodyPr lIns="45713" tIns="22850" rIns="45713" bIns="22850" anchor="ctr" anchorCtr="0">
            <a:noAutofit/>
          </a:bodyPr>
          <a:lstStyle/>
          <a:p>
            <a:endParaRPr>
              <a:solidFill>
                <a:schemeClr val="bg1"/>
              </a:solidFill>
              <a:latin typeface="Roboto"/>
              <a:ea typeface="Roboto"/>
              <a:cs typeface="Roboto"/>
              <a:sym typeface="Roboto"/>
            </a:endParaRPr>
          </a:p>
        </p:txBody>
      </p:sp>
      <p:sp>
        <p:nvSpPr>
          <p:cNvPr id="13" name="Shape 4951"/>
          <p:cNvSpPr/>
          <p:nvPr/>
        </p:nvSpPr>
        <p:spPr>
          <a:xfrm>
            <a:off x="7474321" y="3114078"/>
            <a:ext cx="349532" cy="331760"/>
          </a:xfrm>
          <a:custGeom>
            <a:avLst/>
            <a:gdLst/>
            <a:ahLst/>
            <a:cxnLst/>
            <a:rect l="0" t="0" r="0" b="0"/>
            <a:pathLst>
              <a:path w="120000" h="120000" extrusionOk="0">
                <a:moveTo>
                  <a:pt x="119800" y="63664"/>
                </a:moveTo>
                <a:lnTo>
                  <a:pt x="119800" y="63664"/>
                </a:lnTo>
                <a:cubicBezTo>
                  <a:pt x="119800" y="66596"/>
                  <a:pt x="118405" y="69528"/>
                  <a:pt x="114219" y="69528"/>
                </a:cubicBezTo>
                <a:cubicBezTo>
                  <a:pt x="112823" y="69528"/>
                  <a:pt x="111428" y="68062"/>
                  <a:pt x="111428" y="68062"/>
                </a:cubicBezTo>
                <a:lnTo>
                  <a:pt x="111428" y="68062"/>
                </a:lnTo>
                <a:cubicBezTo>
                  <a:pt x="60598" y="14869"/>
                  <a:pt x="60598" y="14869"/>
                  <a:pt x="60598" y="14869"/>
                </a:cubicBezTo>
                <a:lnTo>
                  <a:pt x="60598" y="14869"/>
                </a:lnTo>
                <a:lnTo>
                  <a:pt x="60598" y="14869"/>
                </a:lnTo>
                <a:lnTo>
                  <a:pt x="60598" y="14869"/>
                </a:lnTo>
                <a:cubicBezTo>
                  <a:pt x="9966" y="68062"/>
                  <a:pt x="9966" y="68062"/>
                  <a:pt x="9966" y="68062"/>
                </a:cubicBezTo>
                <a:lnTo>
                  <a:pt x="9966" y="68062"/>
                </a:lnTo>
                <a:cubicBezTo>
                  <a:pt x="8571" y="68062"/>
                  <a:pt x="7176" y="69528"/>
                  <a:pt x="5780" y="69528"/>
                </a:cubicBezTo>
                <a:cubicBezTo>
                  <a:pt x="2990" y="69528"/>
                  <a:pt x="0" y="66596"/>
                  <a:pt x="0" y="63664"/>
                </a:cubicBezTo>
                <a:cubicBezTo>
                  <a:pt x="0" y="62198"/>
                  <a:pt x="0" y="60523"/>
                  <a:pt x="1395" y="59057"/>
                </a:cubicBezTo>
                <a:cubicBezTo>
                  <a:pt x="56411" y="1465"/>
                  <a:pt x="56411" y="1465"/>
                  <a:pt x="56411" y="1465"/>
                </a:cubicBezTo>
                <a:cubicBezTo>
                  <a:pt x="57807" y="0"/>
                  <a:pt x="59202" y="0"/>
                  <a:pt x="60598" y="0"/>
                </a:cubicBezTo>
                <a:lnTo>
                  <a:pt x="60598" y="0"/>
                </a:lnTo>
                <a:lnTo>
                  <a:pt x="60598" y="0"/>
                </a:lnTo>
                <a:lnTo>
                  <a:pt x="60598" y="0"/>
                </a:lnTo>
                <a:lnTo>
                  <a:pt x="60598" y="0"/>
                </a:lnTo>
                <a:lnTo>
                  <a:pt x="60598" y="0"/>
                </a:lnTo>
                <a:lnTo>
                  <a:pt x="60598" y="0"/>
                </a:lnTo>
                <a:lnTo>
                  <a:pt x="60598" y="0"/>
                </a:lnTo>
                <a:cubicBezTo>
                  <a:pt x="61993" y="0"/>
                  <a:pt x="63388" y="1465"/>
                  <a:pt x="64784" y="1465"/>
                </a:cubicBezTo>
                <a:lnTo>
                  <a:pt x="64784" y="1465"/>
                </a:lnTo>
                <a:cubicBezTo>
                  <a:pt x="85913" y="25130"/>
                  <a:pt x="85913" y="25130"/>
                  <a:pt x="85913" y="25130"/>
                </a:cubicBezTo>
                <a:cubicBezTo>
                  <a:pt x="85913" y="19267"/>
                  <a:pt x="85913" y="19267"/>
                  <a:pt x="85913" y="19267"/>
                </a:cubicBezTo>
                <a:cubicBezTo>
                  <a:pt x="85913" y="16335"/>
                  <a:pt x="88903" y="13193"/>
                  <a:pt x="91694" y="13193"/>
                </a:cubicBezTo>
                <a:cubicBezTo>
                  <a:pt x="95880" y="13193"/>
                  <a:pt x="97275" y="16335"/>
                  <a:pt x="97275" y="19267"/>
                </a:cubicBezTo>
                <a:cubicBezTo>
                  <a:pt x="97275" y="36858"/>
                  <a:pt x="97275" y="36858"/>
                  <a:pt x="97275" y="36858"/>
                </a:cubicBezTo>
                <a:cubicBezTo>
                  <a:pt x="118405" y="59057"/>
                  <a:pt x="118405" y="59057"/>
                  <a:pt x="118405" y="59057"/>
                </a:cubicBezTo>
                <a:lnTo>
                  <a:pt x="118405" y="59057"/>
                </a:lnTo>
                <a:cubicBezTo>
                  <a:pt x="119800" y="60523"/>
                  <a:pt x="119800" y="62198"/>
                  <a:pt x="119800" y="63664"/>
                </a:cubicBezTo>
                <a:close/>
                <a:moveTo>
                  <a:pt x="108438" y="72460"/>
                </a:moveTo>
                <a:lnTo>
                  <a:pt x="108438" y="72460"/>
                </a:lnTo>
                <a:cubicBezTo>
                  <a:pt x="108438" y="90261"/>
                  <a:pt x="108438" y="90261"/>
                  <a:pt x="108438" y="90261"/>
                </a:cubicBezTo>
                <a:cubicBezTo>
                  <a:pt x="108438" y="99057"/>
                  <a:pt x="108438" y="99057"/>
                  <a:pt x="108438" y="99057"/>
                </a:cubicBezTo>
                <a:cubicBezTo>
                  <a:pt x="108438" y="113926"/>
                  <a:pt x="108438" y="113926"/>
                  <a:pt x="108438" y="113926"/>
                </a:cubicBezTo>
                <a:cubicBezTo>
                  <a:pt x="108438" y="118324"/>
                  <a:pt x="107043" y="119790"/>
                  <a:pt x="102857" y="119790"/>
                </a:cubicBezTo>
                <a:cubicBezTo>
                  <a:pt x="91694" y="119790"/>
                  <a:pt x="91694" y="119790"/>
                  <a:pt x="91694" y="119790"/>
                </a:cubicBezTo>
                <a:cubicBezTo>
                  <a:pt x="91694" y="72460"/>
                  <a:pt x="91694" y="72460"/>
                  <a:pt x="91694" y="72460"/>
                </a:cubicBezTo>
                <a:cubicBezTo>
                  <a:pt x="69169" y="72460"/>
                  <a:pt x="69169" y="72460"/>
                  <a:pt x="69169" y="72460"/>
                </a:cubicBezTo>
                <a:cubicBezTo>
                  <a:pt x="69169" y="119790"/>
                  <a:pt x="69169" y="119790"/>
                  <a:pt x="69169" y="119790"/>
                </a:cubicBezTo>
                <a:cubicBezTo>
                  <a:pt x="16943" y="119790"/>
                  <a:pt x="16943" y="119790"/>
                  <a:pt x="16943" y="119790"/>
                </a:cubicBezTo>
                <a:cubicBezTo>
                  <a:pt x="14152" y="119790"/>
                  <a:pt x="11362" y="118324"/>
                  <a:pt x="11362" y="113926"/>
                </a:cubicBezTo>
                <a:cubicBezTo>
                  <a:pt x="11362" y="99057"/>
                  <a:pt x="11362" y="99057"/>
                  <a:pt x="11362" y="99057"/>
                </a:cubicBezTo>
                <a:cubicBezTo>
                  <a:pt x="11362" y="90261"/>
                  <a:pt x="11362" y="90261"/>
                  <a:pt x="11362" y="90261"/>
                </a:cubicBezTo>
                <a:cubicBezTo>
                  <a:pt x="11362" y="72460"/>
                  <a:pt x="11362" y="72460"/>
                  <a:pt x="11362" y="72460"/>
                </a:cubicBezTo>
                <a:cubicBezTo>
                  <a:pt x="60598" y="22198"/>
                  <a:pt x="60598" y="22198"/>
                  <a:pt x="60598" y="22198"/>
                </a:cubicBezTo>
                <a:lnTo>
                  <a:pt x="108438" y="72460"/>
                </a:lnTo>
                <a:close/>
                <a:moveTo>
                  <a:pt x="50830" y="72460"/>
                </a:moveTo>
                <a:lnTo>
                  <a:pt x="50830" y="72460"/>
                </a:lnTo>
                <a:cubicBezTo>
                  <a:pt x="28305" y="72460"/>
                  <a:pt x="28305" y="72460"/>
                  <a:pt x="28305" y="72460"/>
                </a:cubicBezTo>
                <a:cubicBezTo>
                  <a:pt x="28305" y="96125"/>
                  <a:pt x="28305" y="96125"/>
                  <a:pt x="28305" y="96125"/>
                </a:cubicBezTo>
                <a:cubicBezTo>
                  <a:pt x="50830" y="96125"/>
                  <a:pt x="50830" y="96125"/>
                  <a:pt x="50830" y="96125"/>
                </a:cubicBezTo>
                <a:lnTo>
                  <a:pt x="50830" y="72460"/>
                </a:lnTo>
                <a:close/>
              </a:path>
            </a:pathLst>
          </a:custGeom>
          <a:solidFill>
            <a:schemeClr val="bg1"/>
          </a:solidFill>
          <a:ln>
            <a:noFill/>
          </a:ln>
        </p:spPr>
        <p:txBody>
          <a:bodyPr lIns="45713" tIns="22850" rIns="45713" bIns="22850" anchor="ctr" anchorCtr="0">
            <a:noAutofit/>
          </a:bodyPr>
          <a:lstStyle/>
          <a:p>
            <a:endParaRPr>
              <a:solidFill>
                <a:schemeClr val="bg1"/>
              </a:solidFill>
              <a:latin typeface="Roboto"/>
              <a:ea typeface="Roboto"/>
              <a:cs typeface="Roboto"/>
              <a:sym typeface="Roboto"/>
            </a:endParaRPr>
          </a:p>
        </p:txBody>
      </p:sp>
      <p:sp>
        <p:nvSpPr>
          <p:cNvPr id="14" name="Shape 4960"/>
          <p:cNvSpPr/>
          <p:nvPr/>
        </p:nvSpPr>
        <p:spPr>
          <a:xfrm>
            <a:off x="7540655" y="4770604"/>
            <a:ext cx="283198" cy="352176"/>
          </a:xfrm>
          <a:custGeom>
            <a:avLst/>
            <a:gdLst/>
            <a:ahLst/>
            <a:cxnLst/>
            <a:rect l="0" t="0" r="0" b="0"/>
            <a:pathLst>
              <a:path w="120000" h="120000" extrusionOk="0">
                <a:moveTo>
                  <a:pt x="112638" y="119802"/>
                </a:moveTo>
                <a:lnTo>
                  <a:pt x="112638" y="119802"/>
                </a:lnTo>
                <a:cubicBezTo>
                  <a:pt x="6871" y="119802"/>
                  <a:pt x="6871" y="119802"/>
                  <a:pt x="6871" y="119802"/>
                </a:cubicBezTo>
                <a:cubicBezTo>
                  <a:pt x="3435" y="119802"/>
                  <a:pt x="0" y="117044"/>
                  <a:pt x="0" y="114285"/>
                </a:cubicBezTo>
                <a:cubicBezTo>
                  <a:pt x="0" y="108768"/>
                  <a:pt x="0" y="108768"/>
                  <a:pt x="0" y="108768"/>
                </a:cubicBezTo>
                <a:cubicBezTo>
                  <a:pt x="119754" y="108768"/>
                  <a:pt x="119754" y="108768"/>
                  <a:pt x="119754" y="108768"/>
                </a:cubicBezTo>
                <a:cubicBezTo>
                  <a:pt x="119754" y="114285"/>
                  <a:pt x="119754" y="114285"/>
                  <a:pt x="119754" y="114285"/>
                </a:cubicBezTo>
                <a:cubicBezTo>
                  <a:pt x="119754" y="117044"/>
                  <a:pt x="118036" y="119802"/>
                  <a:pt x="112638" y="119802"/>
                </a:cubicBezTo>
                <a:close/>
                <a:moveTo>
                  <a:pt x="0" y="33497"/>
                </a:moveTo>
                <a:lnTo>
                  <a:pt x="0" y="33497"/>
                </a:lnTo>
                <a:cubicBezTo>
                  <a:pt x="0" y="30738"/>
                  <a:pt x="3435" y="27980"/>
                  <a:pt x="6871" y="27980"/>
                </a:cubicBezTo>
                <a:cubicBezTo>
                  <a:pt x="26012" y="27980"/>
                  <a:pt x="26012" y="27980"/>
                  <a:pt x="26012" y="27980"/>
                </a:cubicBezTo>
                <a:cubicBezTo>
                  <a:pt x="26012" y="12610"/>
                  <a:pt x="41717" y="0"/>
                  <a:pt x="60858" y="0"/>
                </a:cubicBezTo>
                <a:cubicBezTo>
                  <a:pt x="79754" y="0"/>
                  <a:pt x="95460" y="12610"/>
                  <a:pt x="95460" y="27980"/>
                </a:cubicBezTo>
                <a:cubicBezTo>
                  <a:pt x="112638" y="27980"/>
                  <a:pt x="112638" y="27980"/>
                  <a:pt x="112638" y="27980"/>
                </a:cubicBezTo>
                <a:cubicBezTo>
                  <a:pt x="118036" y="27980"/>
                  <a:pt x="119754" y="30738"/>
                  <a:pt x="119754" y="33497"/>
                </a:cubicBezTo>
                <a:cubicBezTo>
                  <a:pt x="119754" y="103251"/>
                  <a:pt x="119754" y="103251"/>
                  <a:pt x="119754" y="103251"/>
                </a:cubicBezTo>
                <a:cubicBezTo>
                  <a:pt x="0" y="103251"/>
                  <a:pt x="0" y="103251"/>
                  <a:pt x="0" y="103251"/>
                </a:cubicBezTo>
                <a:lnTo>
                  <a:pt x="0" y="33497"/>
                </a:lnTo>
                <a:close/>
                <a:moveTo>
                  <a:pt x="81472" y="27980"/>
                </a:moveTo>
                <a:lnTo>
                  <a:pt x="81472" y="27980"/>
                </a:lnTo>
                <a:cubicBezTo>
                  <a:pt x="81472" y="19507"/>
                  <a:pt x="71165" y="11231"/>
                  <a:pt x="60858" y="11231"/>
                </a:cubicBezTo>
                <a:cubicBezTo>
                  <a:pt x="48588" y="11231"/>
                  <a:pt x="40000" y="19507"/>
                  <a:pt x="40000" y="27980"/>
                </a:cubicBezTo>
                <a:lnTo>
                  <a:pt x="81472" y="27980"/>
                </a:lnTo>
                <a:close/>
              </a:path>
            </a:pathLst>
          </a:custGeom>
          <a:solidFill>
            <a:schemeClr val="bg1"/>
          </a:solidFill>
          <a:ln>
            <a:noFill/>
          </a:ln>
        </p:spPr>
        <p:txBody>
          <a:bodyPr lIns="45713" tIns="22850" rIns="45713" bIns="22850" anchor="ctr" anchorCtr="0">
            <a:noAutofit/>
          </a:bodyPr>
          <a:lstStyle/>
          <a:p>
            <a:endParaRPr>
              <a:solidFill>
                <a:schemeClr val="bg1"/>
              </a:solidFill>
              <a:latin typeface="Roboto"/>
              <a:ea typeface="Roboto"/>
              <a:cs typeface="Roboto"/>
              <a:sym typeface="Roboto"/>
            </a:endParaRPr>
          </a:p>
        </p:txBody>
      </p:sp>
      <p:sp>
        <p:nvSpPr>
          <p:cNvPr id="15" name="Shape 4963"/>
          <p:cNvSpPr/>
          <p:nvPr/>
        </p:nvSpPr>
        <p:spPr>
          <a:xfrm>
            <a:off x="7500566" y="2324202"/>
            <a:ext cx="349532" cy="311344"/>
          </a:xfrm>
          <a:custGeom>
            <a:avLst/>
            <a:gdLst/>
            <a:ahLst/>
            <a:cxnLst/>
            <a:rect l="0" t="0" r="0" b="0"/>
            <a:pathLst>
              <a:path w="120000" h="120000" extrusionOk="0">
                <a:moveTo>
                  <a:pt x="95880" y="53531"/>
                </a:moveTo>
                <a:lnTo>
                  <a:pt x="95880" y="53531"/>
                </a:lnTo>
                <a:cubicBezTo>
                  <a:pt x="81727" y="53531"/>
                  <a:pt x="71960" y="42602"/>
                  <a:pt x="71960" y="26765"/>
                </a:cubicBezTo>
                <a:cubicBezTo>
                  <a:pt x="71960" y="10929"/>
                  <a:pt x="81727" y="0"/>
                  <a:pt x="95880" y="0"/>
                </a:cubicBezTo>
                <a:cubicBezTo>
                  <a:pt x="110033" y="0"/>
                  <a:pt x="119800" y="10929"/>
                  <a:pt x="119800" y="26765"/>
                </a:cubicBezTo>
                <a:cubicBezTo>
                  <a:pt x="119800" y="42602"/>
                  <a:pt x="110033" y="53531"/>
                  <a:pt x="95880" y="53531"/>
                </a:cubicBezTo>
                <a:close/>
                <a:moveTo>
                  <a:pt x="107043" y="14052"/>
                </a:moveTo>
                <a:lnTo>
                  <a:pt x="107043" y="14052"/>
                </a:lnTo>
                <a:cubicBezTo>
                  <a:pt x="105647" y="14052"/>
                  <a:pt x="104252" y="14052"/>
                  <a:pt x="102857" y="15613"/>
                </a:cubicBezTo>
                <a:cubicBezTo>
                  <a:pt x="91694" y="28327"/>
                  <a:pt x="91694" y="28327"/>
                  <a:pt x="91694" y="28327"/>
                </a:cubicBezTo>
                <a:cubicBezTo>
                  <a:pt x="88903" y="25204"/>
                  <a:pt x="88903" y="25204"/>
                  <a:pt x="88903" y="25204"/>
                </a:cubicBezTo>
                <a:cubicBezTo>
                  <a:pt x="87508" y="23643"/>
                  <a:pt x="85913" y="21858"/>
                  <a:pt x="84518" y="21858"/>
                </a:cubicBezTo>
                <a:cubicBezTo>
                  <a:pt x="81727" y="21858"/>
                  <a:pt x="78936" y="25204"/>
                  <a:pt x="78936" y="28327"/>
                </a:cubicBezTo>
                <a:cubicBezTo>
                  <a:pt x="78936" y="29888"/>
                  <a:pt x="78936" y="31449"/>
                  <a:pt x="80332" y="33011"/>
                </a:cubicBezTo>
                <a:cubicBezTo>
                  <a:pt x="88903" y="40817"/>
                  <a:pt x="88903" y="40817"/>
                  <a:pt x="88903" y="40817"/>
                </a:cubicBezTo>
                <a:cubicBezTo>
                  <a:pt x="88903" y="42602"/>
                  <a:pt x="90299" y="44163"/>
                  <a:pt x="91694" y="44163"/>
                </a:cubicBezTo>
                <a:cubicBezTo>
                  <a:pt x="93089" y="44163"/>
                  <a:pt x="94485" y="42602"/>
                  <a:pt x="95880" y="40817"/>
                </a:cubicBezTo>
                <a:cubicBezTo>
                  <a:pt x="111428" y="25204"/>
                  <a:pt x="111428" y="25204"/>
                  <a:pt x="111428" y="25204"/>
                </a:cubicBezTo>
                <a:cubicBezTo>
                  <a:pt x="112823" y="23643"/>
                  <a:pt x="112823" y="21858"/>
                  <a:pt x="112823" y="20297"/>
                </a:cubicBezTo>
                <a:cubicBezTo>
                  <a:pt x="112823" y="17174"/>
                  <a:pt x="110033" y="14052"/>
                  <a:pt x="107043" y="14052"/>
                </a:cubicBezTo>
                <a:close/>
                <a:moveTo>
                  <a:pt x="45049" y="72490"/>
                </a:moveTo>
                <a:lnTo>
                  <a:pt x="45049" y="72490"/>
                </a:lnTo>
                <a:cubicBezTo>
                  <a:pt x="94485" y="69368"/>
                  <a:pt x="94485" y="69368"/>
                  <a:pt x="94485" y="69368"/>
                </a:cubicBezTo>
                <a:cubicBezTo>
                  <a:pt x="97275" y="59776"/>
                  <a:pt x="97275" y="59776"/>
                  <a:pt x="97275" y="59776"/>
                </a:cubicBezTo>
                <a:cubicBezTo>
                  <a:pt x="102857" y="59776"/>
                  <a:pt x="107043" y="58215"/>
                  <a:pt x="111428" y="55092"/>
                </a:cubicBezTo>
                <a:cubicBezTo>
                  <a:pt x="102857" y="77174"/>
                  <a:pt x="102857" y="77174"/>
                  <a:pt x="102857" y="77174"/>
                </a:cubicBezTo>
                <a:lnTo>
                  <a:pt x="102857" y="77174"/>
                </a:lnTo>
                <a:cubicBezTo>
                  <a:pt x="101461" y="80297"/>
                  <a:pt x="100066" y="81858"/>
                  <a:pt x="98671" y="81858"/>
                </a:cubicBezTo>
                <a:lnTo>
                  <a:pt x="98671" y="81858"/>
                </a:lnTo>
                <a:cubicBezTo>
                  <a:pt x="49435" y="84981"/>
                  <a:pt x="49435" y="84981"/>
                  <a:pt x="49435" y="84981"/>
                </a:cubicBezTo>
                <a:cubicBezTo>
                  <a:pt x="52225" y="94572"/>
                  <a:pt x="52225" y="94572"/>
                  <a:pt x="52225" y="94572"/>
                </a:cubicBezTo>
                <a:cubicBezTo>
                  <a:pt x="105647" y="94572"/>
                  <a:pt x="105647" y="94572"/>
                  <a:pt x="105647" y="94572"/>
                </a:cubicBezTo>
                <a:cubicBezTo>
                  <a:pt x="111428" y="94572"/>
                  <a:pt x="117009" y="99256"/>
                  <a:pt x="117009" y="107063"/>
                </a:cubicBezTo>
                <a:cubicBezTo>
                  <a:pt x="117009" y="113531"/>
                  <a:pt x="111428" y="119776"/>
                  <a:pt x="105647" y="119776"/>
                </a:cubicBezTo>
                <a:cubicBezTo>
                  <a:pt x="98671" y="119776"/>
                  <a:pt x="94485" y="113531"/>
                  <a:pt x="94485" y="107063"/>
                </a:cubicBezTo>
                <a:cubicBezTo>
                  <a:pt x="40863" y="107063"/>
                  <a:pt x="40863" y="107063"/>
                  <a:pt x="40863" y="107063"/>
                </a:cubicBezTo>
                <a:cubicBezTo>
                  <a:pt x="40863" y="113531"/>
                  <a:pt x="36677" y="119776"/>
                  <a:pt x="29700" y="119776"/>
                </a:cubicBezTo>
                <a:cubicBezTo>
                  <a:pt x="23920" y="119776"/>
                  <a:pt x="18338" y="113531"/>
                  <a:pt x="18338" y="107063"/>
                </a:cubicBezTo>
                <a:cubicBezTo>
                  <a:pt x="18338" y="99256"/>
                  <a:pt x="23920" y="94572"/>
                  <a:pt x="29700" y="94572"/>
                </a:cubicBezTo>
                <a:cubicBezTo>
                  <a:pt x="40863" y="94572"/>
                  <a:pt x="40863" y="94572"/>
                  <a:pt x="40863" y="94572"/>
                </a:cubicBezTo>
                <a:cubicBezTo>
                  <a:pt x="18338" y="25204"/>
                  <a:pt x="18338" y="25204"/>
                  <a:pt x="18338" y="25204"/>
                </a:cubicBezTo>
                <a:cubicBezTo>
                  <a:pt x="5780" y="25204"/>
                  <a:pt x="5780" y="25204"/>
                  <a:pt x="5780" y="25204"/>
                </a:cubicBezTo>
                <a:cubicBezTo>
                  <a:pt x="2990" y="25204"/>
                  <a:pt x="0" y="21858"/>
                  <a:pt x="0" y="18736"/>
                </a:cubicBezTo>
                <a:cubicBezTo>
                  <a:pt x="0" y="14052"/>
                  <a:pt x="2990" y="12490"/>
                  <a:pt x="5780" y="12490"/>
                </a:cubicBezTo>
                <a:cubicBezTo>
                  <a:pt x="22524" y="12490"/>
                  <a:pt x="22524" y="12490"/>
                  <a:pt x="22524" y="12490"/>
                </a:cubicBezTo>
                <a:cubicBezTo>
                  <a:pt x="25514" y="12490"/>
                  <a:pt x="26910" y="14052"/>
                  <a:pt x="28305" y="15613"/>
                </a:cubicBezTo>
                <a:lnTo>
                  <a:pt x="28305" y="15613"/>
                </a:lnTo>
                <a:cubicBezTo>
                  <a:pt x="31096" y="26765"/>
                  <a:pt x="31096" y="26765"/>
                  <a:pt x="31096" y="26765"/>
                </a:cubicBezTo>
                <a:cubicBezTo>
                  <a:pt x="66378" y="26765"/>
                  <a:pt x="66378" y="26765"/>
                  <a:pt x="66378" y="26765"/>
                </a:cubicBezTo>
                <a:cubicBezTo>
                  <a:pt x="66378" y="31449"/>
                  <a:pt x="66378" y="36133"/>
                  <a:pt x="67774" y="39256"/>
                </a:cubicBezTo>
                <a:cubicBezTo>
                  <a:pt x="35282" y="39256"/>
                  <a:pt x="35282" y="39256"/>
                  <a:pt x="35282" y="39256"/>
                </a:cubicBezTo>
                <a:lnTo>
                  <a:pt x="45049" y="72490"/>
                </a:lnTo>
                <a:close/>
              </a:path>
            </a:pathLst>
          </a:custGeom>
          <a:solidFill>
            <a:schemeClr val="bg1"/>
          </a:solidFill>
          <a:ln>
            <a:noFill/>
          </a:ln>
        </p:spPr>
        <p:txBody>
          <a:bodyPr lIns="45713" tIns="22850" rIns="45713" bIns="22850" anchor="ctr" anchorCtr="0">
            <a:noAutofit/>
          </a:bodyPr>
          <a:lstStyle/>
          <a:p>
            <a:endParaRPr>
              <a:solidFill>
                <a:schemeClr val="bg1"/>
              </a:solidFill>
              <a:latin typeface="Roboto"/>
              <a:ea typeface="Roboto"/>
              <a:cs typeface="Roboto"/>
              <a:sym typeface="Roboto"/>
            </a:endParaRPr>
          </a:p>
        </p:txBody>
      </p:sp>
      <p:sp>
        <p:nvSpPr>
          <p:cNvPr id="16" name="Rectangle 15"/>
          <p:cNvSpPr/>
          <p:nvPr/>
        </p:nvSpPr>
        <p:spPr>
          <a:xfrm>
            <a:off x="8225943" y="2266214"/>
            <a:ext cx="1778658" cy="369332"/>
          </a:xfrm>
          <a:prstGeom prst="rect">
            <a:avLst/>
          </a:prstGeom>
        </p:spPr>
        <p:txBody>
          <a:bodyPr wrap="square">
            <a:spAutoFit/>
          </a:bodyPr>
          <a:lstStyle/>
          <a:p>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netus nibh aliquet, porttitor ligula justo libero vivamus</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7" name="Rectangle 16"/>
          <p:cNvSpPr/>
          <p:nvPr/>
        </p:nvSpPr>
        <p:spPr>
          <a:xfrm>
            <a:off x="8225943" y="3095292"/>
            <a:ext cx="1778658" cy="369332"/>
          </a:xfrm>
          <a:prstGeom prst="rect">
            <a:avLst/>
          </a:prstGeom>
        </p:spPr>
        <p:txBody>
          <a:bodyPr wrap="square">
            <a:spAutoFit/>
          </a:bodyPr>
          <a:lstStyle/>
          <a:p>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netus nibh aliquet, porttitor ligula justo libero vivamus</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8" name="Rectangle 17"/>
          <p:cNvSpPr/>
          <p:nvPr/>
        </p:nvSpPr>
        <p:spPr>
          <a:xfrm>
            <a:off x="8225943" y="3924370"/>
            <a:ext cx="1778658" cy="369332"/>
          </a:xfrm>
          <a:prstGeom prst="rect">
            <a:avLst/>
          </a:prstGeom>
        </p:spPr>
        <p:txBody>
          <a:bodyPr wrap="square">
            <a:spAutoFit/>
          </a:bodyPr>
          <a:lstStyle/>
          <a:p>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netus nibh aliquet, porttitor ligula justo libero vivamus</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9" name="Rectangle 18"/>
          <p:cNvSpPr/>
          <p:nvPr/>
        </p:nvSpPr>
        <p:spPr>
          <a:xfrm>
            <a:off x="8225943" y="4753448"/>
            <a:ext cx="1778658" cy="369332"/>
          </a:xfrm>
          <a:prstGeom prst="rect">
            <a:avLst/>
          </a:prstGeom>
        </p:spPr>
        <p:txBody>
          <a:bodyPr wrap="square">
            <a:spAutoFit/>
          </a:bodyPr>
          <a:lstStyle/>
          <a:p>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netus nibh aliquet, porttitor ligula justo libero vivamus</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pic>
        <p:nvPicPr>
          <p:cNvPr id="3" name="图片占位符 2" descr="图片包含 墙壁, 室内, 花瓶, 鲜花&#10;&#10;描述已自动生成"/>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pic>
        <p:nvPicPr>
          <p:cNvPr id="4" name="Picture 3"/>
          <p:cNvPicPr>
            <a:picLocks noChangeAspect="1"/>
          </p:cNvPicPr>
          <p:nvPr/>
        </p:nvPicPr>
        <p:blipFill>
          <a:blip r:embed="rId4" cstate="screen"/>
          <a:stretch>
            <a:fillRect/>
          </a:stretch>
        </p:blipFill>
        <p:spPr>
          <a:xfrm rot="19870197">
            <a:off x="4556071" y="1207353"/>
            <a:ext cx="2964946" cy="46718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D8B585"/>
        </a:solidFill>
        <a:effectLst/>
      </p:bgPr>
    </p:bg>
    <p:spTree>
      <p:nvGrpSpPr>
        <p:cNvPr id="1" name=""/>
        <p:cNvGrpSpPr/>
        <p:nvPr/>
      </p:nvGrpSpPr>
      <p:grpSpPr>
        <a:xfrm>
          <a:off x="0" y="0"/>
          <a:ext cx="0" cy="0"/>
          <a:chOff x="0" y="0"/>
          <a:chExt cx="0" cy="0"/>
        </a:xfrm>
      </p:grpSpPr>
      <p:pic>
        <p:nvPicPr>
          <p:cNvPr id="3" name="Picture 2" descr="iMac.png"/>
          <p:cNvPicPr>
            <a:picLocks noChangeAspect="1"/>
          </p:cNvPicPr>
          <p:nvPr/>
        </p:nvPicPr>
        <p:blipFill>
          <a:blip r:embed="rId2"/>
          <a:stretch>
            <a:fillRect/>
          </a:stretch>
        </p:blipFill>
        <p:spPr>
          <a:xfrm>
            <a:off x="4710896" y="509286"/>
            <a:ext cx="6597570" cy="5914663"/>
          </a:xfrm>
          <a:prstGeom prst="rect">
            <a:avLst/>
          </a:prstGeom>
        </p:spPr>
      </p:pic>
      <p:pic>
        <p:nvPicPr>
          <p:cNvPr id="4" name="Picture 3"/>
          <p:cNvPicPr>
            <a:picLocks noChangeAspect="1"/>
          </p:cNvPicPr>
          <p:nvPr/>
        </p:nvPicPr>
        <p:blipFill>
          <a:blip r:embed="rId3" cstate="screen"/>
          <a:stretch>
            <a:fillRect/>
          </a:stretch>
        </p:blipFill>
        <p:spPr>
          <a:xfrm rot="20347082">
            <a:off x="-1636674" y="740419"/>
            <a:ext cx="3593962" cy="5663041"/>
          </a:xfrm>
          <a:prstGeom prst="rect">
            <a:avLst/>
          </a:prstGeom>
        </p:spPr>
      </p:pic>
      <p:sp>
        <p:nvSpPr>
          <p:cNvPr id="11" name="Subtitle 2"/>
          <p:cNvSpPr txBox="1"/>
          <p:nvPr/>
        </p:nvSpPr>
        <p:spPr>
          <a:xfrm>
            <a:off x="1247189" y="2743200"/>
            <a:ext cx="3899719" cy="6241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4000" dirty="0">
                <a:solidFill>
                  <a:schemeClr val="bg1"/>
                </a:solidFill>
                <a:latin typeface="Playfair Display" panose="00000500000000000000" pitchFamily="50" charset="0"/>
                <a:ea typeface="Lato" panose="020F0502020204030203" pitchFamily="34" charset="0"/>
                <a:cs typeface="Lato" panose="020F0502020204030203" pitchFamily="34" charset="0"/>
              </a:rPr>
              <a:t>Mockup Display</a:t>
            </a:r>
          </a:p>
        </p:txBody>
      </p:sp>
      <p:sp>
        <p:nvSpPr>
          <p:cNvPr id="12" name="Rectangle 11"/>
          <p:cNvSpPr/>
          <p:nvPr/>
        </p:nvSpPr>
        <p:spPr>
          <a:xfrm>
            <a:off x="1251453" y="3740739"/>
            <a:ext cx="3231183" cy="784830"/>
          </a:xfrm>
          <a:prstGeom prst="rect">
            <a:avLst/>
          </a:prstGeom>
        </p:spPr>
        <p:txBody>
          <a:bodyPr wrap="square">
            <a:spAutoFit/>
          </a:bodyPr>
          <a:lstStyle/>
          <a:p>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netus nibh aliquet, porttitor ligula justo libero vivamus porttitor dolor, conubia mollit. Sapien nam suspendisse, tincidunt eget ante tincidunt, eros in auctor fringilla praesent at diam. In et quam est eget mi. Pellentesque nunc orci justo magnis, dictum justo lorem ac quis. A venenatis, </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9" name="Subtitle 2"/>
          <p:cNvSpPr txBox="1"/>
          <p:nvPr/>
        </p:nvSpPr>
        <p:spPr>
          <a:xfrm>
            <a:off x="1053109" y="5050355"/>
            <a:ext cx="3061692" cy="1373594"/>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6000" dirty="0" err="1">
                <a:solidFill>
                  <a:srgbClr val="9C4A3A"/>
                </a:solidFill>
                <a:latin typeface="Quentin" panose="02000506000000020002" pitchFamily="2" charset="77"/>
                <a:ea typeface="Lato Light" panose="020F0502020204030203" pitchFamily="34" charset="0"/>
                <a:cs typeface="Lato Light" panose="020F0502020204030203" pitchFamily="34" charset="0"/>
              </a:rPr>
              <a:t>Mockup</a:t>
            </a:r>
            <a:endParaRPr lang="id-ID" sz="6000" dirty="0">
              <a:solidFill>
                <a:srgbClr val="9C4A3A"/>
              </a:solidFill>
              <a:latin typeface="Quentin" panose="02000506000000020002" pitchFamily="2" charset="77"/>
              <a:ea typeface="Lato Light" panose="020F0502020204030203" pitchFamily="34" charset="0"/>
              <a:cs typeface="Lato Light" panose="020F0502020204030203" pitchFamily="34" charset="0"/>
            </a:endParaRPr>
          </a:p>
        </p:txBody>
      </p:sp>
      <p:pic>
        <p:nvPicPr>
          <p:cNvPr id="13" name="图片占位符 12" descr="图片包含 室内, 墙壁, 冰箱, 餐桌&#10;&#10;描述已自动生成"/>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a:stretch>
            <a:fillRect/>
          </a:stretch>
        </p:blipFill>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486255"/>
        </a:solidFill>
        <a:effectLst/>
      </p:bgPr>
    </p:bg>
    <p:spTree>
      <p:nvGrpSpPr>
        <p:cNvPr id="1" name=""/>
        <p:cNvGrpSpPr/>
        <p:nvPr/>
      </p:nvGrpSpPr>
      <p:grpSpPr>
        <a:xfrm>
          <a:off x="0" y="0"/>
          <a:ext cx="0" cy="0"/>
          <a:chOff x="0" y="0"/>
          <a:chExt cx="0" cy="0"/>
        </a:xfrm>
      </p:grpSpPr>
      <p:pic>
        <p:nvPicPr>
          <p:cNvPr id="6" name="图片占位符 5" descr="图片包含 建筑物, 地面, 街道, 方式&#10;&#10;描述已自动生成"/>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903288" y="0"/>
            <a:ext cx="6491287" cy="6197600"/>
          </a:xfrm>
        </p:spPr>
      </p:pic>
      <p:sp>
        <p:nvSpPr>
          <p:cNvPr id="9" name="Subtitle 2"/>
          <p:cNvSpPr txBox="1"/>
          <p:nvPr/>
        </p:nvSpPr>
        <p:spPr>
          <a:xfrm>
            <a:off x="8637914" y="4927797"/>
            <a:ext cx="2531657" cy="6241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3600" dirty="0">
                <a:solidFill>
                  <a:schemeClr val="bg1"/>
                </a:solidFill>
                <a:latin typeface="Playfair Display" panose="00000500000000000000" pitchFamily="50" charset="0"/>
                <a:ea typeface="Lato" panose="020F0502020204030203" pitchFamily="34" charset="0"/>
                <a:cs typeface="Lato" panose="020F0502020204030203" pitchFamily="34" charset="0"/>
              </a:rPr>
              <a:t>About us</a:t>
            </a:r>
          </a:p>
        </p:txBody>
      </p:sp>
      <p:sp>
        <p:nvSpPr>
          <p:cNvPr id="10" name="Rectangle 9"/>
          <p:cNvSpPr/>
          <p:nvPr/>
        </p:nvSpPr>
        <p:spPr>
          <a:xfrm>
            <a:off x="8637914" y="5551912"/>
            <a:ext cx="2531657" cy="646331"/>
          </a:xfrm>
          <a:prstGeom prst="rect">
            <a:avLst/>
          </a:prstGeom>
        </p:spPr>
        <p:txBody>
          <a:bodyPr wrap="square">
            <a:spAutoFit/>
          </a:bodyPr>
          <a:lstStyle/>
          <a:p>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netus nibh aliquet, porttitor ligula justo libero vivamus porttitor dolor, conubia mollit. Sapien nam suspendisse, tincidunt eget ante tincidunt, eros in auctor fringilla praesent at diam. </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pic>
        <p:nvPicPr>
          <p:cNvPr id="7" name="Picture 6"/>
          <p:cNvPicPr>
            <a:picLocks noChangeAspect="1"/>
          </p:cNvPicPr>
          <p:nvPr/>
        </p:nvPicPr>
        <p:blipFill>
          <a:blip r:embed="rId3" cstate="screen"/>
          <a:stretch>
            <a:fillRect/>
          </a:stretch>
        </p:blipFill>
        <p:spPr>
          <a:xfrm>
            <a:off x="6582977" y="1714500"/>
            <a:ext cx="2176162" cy="3429000"/>
          </a:xfrm>
          <a:prstGeom prst="rect">
            <a:avLst/>
          </a:prstGeom>
        </p:spPr>
      </p:pic>
      <p:sp>
        <p:nvSpPr>
          <p:cNvPr id="8" name="Subtitle 2"/>
          <p:cNvSpPr txBox="1"/>
          <p:nvPr/>
        </p:nvSpPr>
        <p:spPr>
          <a:xfrm>
            <a:off x="-2125088" y="5551912"/>
            <a:ext cx="8221088" cy="1373594"/>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11500" dirty="0" err="1">
                <a:solidFill>
                  <a:schemeClr val="bg1"/>
                </a:solidFill>
                <a:latin typeface="Quentin" panose="02000506000000020002" pitchFamily="2" charset="77"/>
                <a:ea typeface="Lato Light" panose="020F0502020204030203" pitchFamily="34" charset="0"/>
                <a:cs typeface="Lato Light" panose="020F0502020204030203" pitchFamily="34" charset="0"/>
              </a:rPr>
              <a:t>About</a:t>
            </a:r>
            <a:endParaRPr lang="id-ID" sz="11500" dirty="0">
              <a:solidFill>
                <a:schemeClr val="bg1"/>
              </a:solidFill>
              <a:latin typeface="Quentin" panose="02000506000000020002" pitchFamily="2" charset="77"/>
              <a:ea typeface="Lato Light" panose="020F0502020204030203" pitchFamily="34" charset="0"/>
              <a:cs typeface="Lato Light" panose="020F0502020204030203"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486255"/>
        </a:solidFill>
        <a:effectLst/>
      </p:bgPr>
    </p:bg>
    <p:spTree>
      <p:nvGrpSpPr>
        <p:cNvPr id="1" name=""/>
        <p:cNvGrpSpPr/>
        <p:nvPr/>
      </p:nvGrpSpPr>
      <p:grpSpPr>
        <a:xfrm>
          <a:off x="0" y="0"/>
          <a:ext cx="0" cy="0"/>
          <a:chOff x="0" y="0"/>
          <a:chExt cx="0" cy="0"/>
        </a:xfrm>
      </p:grpSpPr>
      <p:sp>
        <p:nvSpPr>
          <p:cNvPr id="9" name="Right Triangle 8"/>
          <p:cNvSpPr/>
          <p:nvPr/>
        </p:nvSpPr>
        <p:spPr>
          <a:xfrm>
            <a:off x="-1664" y="-9723"/>
            <a:ext cx="9191961" cy="6867723"/>
          </a:xfrm>
          <a:custGeom>
            <a:avLst/>
            <a:gdLst>
              <a:gd name="connsiteX0" fmla="*/ 0 w 9051401"/>
              <a:gd name="connsiteY0" fmla="*/ 6858000 h 6858000"/>
              <a:gd name="connsiteX1" fmla="*/ 0 w 9051401"/>
              <a:gd name="connsiteY1" fmla="*/ 0 h 6858000"/>
              <a:gd name="connsiteX2" fmla="*/ 9051401 w 9051401"/>
              <a:gd name="connsiteY2" fmla="*/ 6858000 h 6858000"/>
              <a:gd name="connsiteX3" fmla="*/ 0 w 9051401"/>
              <a:gd name="connsiteY3" fmla="*/ 6858000 h 6858000"/>
              <a:gd name="connsiteX0-1" fmla="*/ 0 w 9051401"/>
              <a:gd name="connsiteY0-2" fmla="*/ 6904299 h 6904299"/>
              <a:gd name="connsiteX1-3" fmla="*/ 1539433 w 9051401"/>
              <a:gd name="connsiteY1-4" fmla="*/ 0 h 6904299"/>
              <a:gd name="connsiteX2-5" fmla="*/ 9051401 w 9051401"/>
              <a:gd name="connsiteY2-6" fmla="*/ 6904299 h 6904299"/>
              <a:gd name="connsiteX3-7" fmla="*/ 0 w 9051401"/>
              <a:gd name="connsiteY3-8" fmla="*/ 6904299 h 6904299"/>
              <a:gd name="connsiteX0-9" fmla="*/ 0 w 9190297"/>
              <a:gd name="connsiteY0-10" fmla="*/ 6904299 h 6904299"/>
              <a:gd name="connsiteX1-11" fmla="*/ 1539433 w 9190297"/>
              <a:gd name="connsiteY1-12" fmla="*/ 0 h 6904299"/>
              <a:gd name="connsiteX2-13" fmla="*/ 9190297 w 9190297"/>
              <a:gd name="connsiteY2-14" fmla="*/ 6892725 h 6904299"/>
              <a:gd name="connsiteX3-15" fmla="*/ 0 w 9190297"/>
              <a:gd name="connsiteY3-16" fmla="*/ 6904299 h 6904299"/>
              <a:gd name="connsiteX0-17" fmla="*/ 0 w 9190297"/>
              <a:gd name="connsiteY0-18" fmla="*/ 6904299 h 6904299"/>
              <a:gd name="connsiteX1-19" fmla="*/ 1284790 w 9190297"/>
              <a:gd name="connsiteY1-20" fmla="*/ 1099596 h 6904299"/>
              <a:gd name="connsiteX2-21" fmla="*/ 1539433 w 9190297"/>
              <a:gd name="connsiteY2-22" fmla="*/ 0 h 6904299"/>
              <a:gd name="connsiteX3-23" fmla="*/ 9190297 w 9190297"/>
              <a:gd name="connsiteY3-24" fmla="*/ 6892725 h 6904299"/>
              <a:gd name="connsiteX4" fmla="*/ 0 w 9190297"/>
              <a:gd name="connsiteY4" fmla="*/ 6904299 h 6904299"/>
              <a:gd name="connsiteX0-25" fmla="*/ 0 w 9190297"/>
              <a:gd name="connsiteY0-26" fmla="*/ 6904299 h 6904299"/>
              <a:gd name="connsiteX1-27" fmla="*/ 11575 w 9190297"/>
              <a:gd name="connsiteY1-28" fmla="*/ 23151 h 6904299"/>
              <a:gd name="connsiteX2-29" fmla="*/ 1539433 w 9190297"/>
              <a:gd name="connsiteY2-30" fmla="*/ 0 h 6904299"/>
              <a:gd name="connsiteX3-31" fmla="*/ 9190297 w 9190297"/>
              <a:gd name="connsiteY3-32" fmla="*/ 6892725 h 6904299"/>
              <a:gd name="connsiteX4-33" fmla="*/ 0 w 9190297"/>
              <a:gd name="connsiteY4-34" fmla="*/ 6904299 h 6904299"/>
              <a:gd name="connsiteX0-35" fmla="*/ 0 w 9190297"/>
              <a:gd name="connsiteY0-36" fmla="*/ 6881148 h 6881148"/>
              <a:gd name="connsiteX1-37" fmla="*/ 11575 w 9190297"/>
              <a:gd name="connsiteY1-38" fmla="*/ 0 h 6881148"/>
              <a:gd name="connsiteX2-39" fmla="*/ 1576009 w 9190297"/>
              <a:gd name="connsiteY2-40" fmla="*/ 13425 h 6881148"/>
              <a:gd name="connsiteX3-41" fmla="*/ 9190297 w 9190297"/>
              <a:gd name="connsiteY3-42" fmla="*/ 6869574 h 6881148"/>
              <a:gd name="connsiteX4-43" fmla="*/ 0 w 9190297"/>
              <a:gd name="connsiteY4-44" fmla="*/ 6881148 h 6881148"/>
              <a:gd name="connsiteX0-45" fmla="*/ 0 w 9190297"/>
              <a:gd name="connsiteY0-46" fmla="*/ 6867723 h 6867723"/>
              <a:gd name="connsiteX1-47" fmla="*/ 84727 w 9190297"/>
              <a:gd name="connsiteY1-48" fmla="*/ 90207 h 6867723"/>
              <a:gd name="connsiteX2-49" fmla="*/ 1576009 w 9190297"/>
              <a:gd name="connsiteY2-50" fmla="*/ 0 h 6867723"/>
              <a:gd name="connsiteX3-51" fmla="*/ 9190297 w 9190297"/>
              <a:gd name="connsiteY3-52" fmla="*/ 6856149 h 6867723"/>
              <a:gd name="connsiteX4-53" fmla="*/ 0 w 9190297"/>
              <a:gd name="connsiteY4-54" fmla="*/ 6867723 h 6867723"/>
              <a:gd name="connsiteX0-55" fmla="*/ 1664 w 9191961"/>
              <a:gd name="connsiteY0-56" fmla="*/ 6867723 h 6867723"/>
              <a:gd name="connsiteX1-57" fmla="*/ 1047 w 9191961"/>
              <a:gd name="connsiteY1-58" fmla="*/ 10959 h 6867723"/>
              <a:gd name="connsiteX2-59" fmla="*/ 1577673 w 9191961"/>
              <a:gd name="connsiteY2-60" fmla="*/ 0 h 6867723"/>
              <a:gd name="connsiteX3-61" fmla="*/ 9191961 w 9191961"/>
              <a:gd name="connsiteY3-62" fmla="*/ 6856149 h 6867723"/>
              <a:gd name="connsiteX4-63" fmla="*/ 1664 w 9191961"/>
              <a:gd name="connsiteY4-64" fmla="*/ 6867723 h 6867723"/>
            </a:gdLst>
            <a:ahLst/>
            <a:cxnLst>
              <a:cxn ang="0">
                <a:pos x="connsiteX0-1" y="connsiteY0-2"/>
              </a:cxn>
              <a:cxn ang="0">
                <a:pos x="connsiteX1-3" y="connsiteY1-4"/>
              </a:cxn>
              <a:cxn ang="0">
                <a:pos x="connsiteX2-5" y="connsiteY2-6"/>
              </a:cxn>
              <a:cxn ang="0">
                <a:pos x="connsiteX3-7" y="connsiteY3-8"/>
              </a:cxn>
              <a:cxn ang="0">
                <a:pos x="connsiteX4-33" y="connsiteY4-34"/>
              </a:cxn>
            </a:cxnLst>
            <a:rect l="l" t="t" r="r" b="b"/>
            <a:pathLst>
              <a:path w="9191961" h="6867723">
                <a:moveTo>
                  <a:pt x="1664" y="6867723"/>
                </a:moveTo>
                <a:cubicBezTo>
                  <a:pt x="5522" y="4574007"/>
                  <a:pt x="-2811" y="2304675"/>
                  <a:pt x="1047" y="10959"/>
                </a:cubicBezTo>
                <a:lnTo>
                  <a:pt x="1577673" y="0"/>
                </a:lnTo>
                <a:lnTo>
                  <a:pt x="9191961" y="6856149"/>
                </a:lnTo>
                <a:lnTo>
                  <a:pt x="1664" y="6867723"/>
                </a:lnTo>
                <a:close/>
              </a:path>
            </a:pathLst>
          </a:custGeom>
          <a:solidFill>
            <a:srgbClr val="4E6A5C"/>
          </a:solidFill>
          <a:ln>
            <a:noFill/>
          </a:ln>
          <a:effectLst>
            <a:outerShdw blurRad="393700" dist="292100" dir="1800000" sx="104000" sy="1040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pic>
        <p:nvPicPr>
          <p:cNvPr id="10" name="图片占位符 9" descr="图片包含 墙壁, 室内, 餐桌, 白色&#10;&#10;描述已自动生成"/>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a:fillRect/>
          </a:stretch>
        </p:blipFill>
        <p:spPr>
          <a:xfrm>
            <a:off x="1515985" y="1530350"/>
            <a:ext cx="9160030" cy="3797300"/>
          </a:xfrm>
        </p:spPr>
      </p:pic>
      <p:sp>
        <p:nvSpPr>
          <p:cNvPr id="4" name="TextBox 3"/>
          <p:cNvSpPr txBox="1"/>
          <p:nvPr/>
        </p:nvSpPr>
        <p:spPr>
          <a:xfrm>
            <a:off x="6875062" y="3444388"/>
            <a:ext cx="2712281" cy="215444"/>
          </a:xfrm>
          <a:prstGeom prst="rect">
            <a:avLst/>
          </a:prstGeom>
          <a:noFill/>
          <a:ln>
            <a:noFill/>
          </a:ln>
        </p:spPr>
        <p:txBody>
          <a:bodyPr wrap="none" lIns="0" tIns="0" rIns="0" bIns="0" rtlCol="0" anchor="ctr" anchorCtr="0">
            <a:spAutoFit/>
          </a:bodyPr>
          <a:lstStyle/>
          <a:p>
            <a:r>
              <a:rPr lang="en-US" sz="14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WE WANT TO HEAR FROM YOU</a:t>
            </a:r>
          </a:p>
        </p:txBody>
      </p:sp>
      <p:sp>
        <p:nvSpPr>
          <p:cNvPr id="5" name="TextBox 4"/>
          <p:cNvSpPr txBox="1"/>
          <p:nvPr/>
        </p:nvSpPr>
        <p:spPr>
          <a:xfrm>
            <a:off x="6875062" y="2944251"/>
            <a:ext cx="2858218" cy="492443"/>
          </a:xfrm>
          <a:prstGeom prst="rect">
            <a:avLst/>
          </a:prstGeom>
          <a:noFill/>
        </p:spPr>
        <p:txBody>
          <a:bodyPr wrap="square" lIns="0" tIns="0" rIns="0" bIns="0" rtlCol="0" anchor="ctr" anchorCtr="0">
            <a:spAutoFit/>
          </a:bodyPr>
          <a:lstStyle/>
          <a:p>
            <a:r>
              <a:rPr lang="en-US" sz="3200" spc="-76" dirty="0">
                <a:solidFill>
                  <a:schemeClr val="bg2">
                    <a:lumMod val="10000"/>
                  </a:schemeClr>
                </a:solidFill>
                <a:latin typeface="Playfair Display" panose="00000500000000000000" pitchFamily="50" charset="0"/>
                <a:ea typeface="Lato" panose="020F0502020204030203" pitchFamily="34" charset="0"/>
                <a:cs typeface="Lato" panose="020F0502020204030203" pitchFamily="34" charset="0"/>
              </a:rPr>
              <a:t>Contact Details</a:t>
            </a:r>
            <a:endParaRPr lang="en-US" sz="1050" dirty="0">
              <a:solidFill>
                <a:schemeClr val="bg2">
                  <a:lumMod val="10000"/>
                </a:schemeClr>
              </a:solidFill>
              <a:latin typeface="Playfair Display" panose="00000500000000000000" pitchFamily="50" charset="0"/>
              <a:ea typeface="Lato" panose="020F0502020204030203" pitchFamily="34" charset="0"/>
              <a:cs typeface="Lato" panose="020F0502020204030203" pitchFamily="34" charset="0"/>
            </a:endParaRPr>
          </a:p>
        </p:txBody>
      </p:sp>
      <p:sp>
        <p:nvSpPr>
          <p:cNvPr id="6" name="TextBox 5"/>
          <p:cNvSpPr txBox="1"/>
          <p:nvPr/>
        </p:nvSpPr>
        <p:spPr>
          <a:xfrm>
            <a:off x="6875062" y="3675220"/>
            <a:ext cx="2176340" cy="430887"/>
          </a:xfrm>
          <a:prstGeom prst="rect">
            <a:avLst/>
          </a:prstGeom>
          <a:noFill/>
        </p:spPr>
        <p:txBody>
          <a:bodyPr wrap="square" lIns="0" tIns="0" rIns="0" bIns="0" rtlCol="0">
            <a:spAutoFit/>
          </a:bodyPr>
          <a:lstStyle/>
          <a:p>
            <a:r>
              <a:rPr lang="en-US" sz="14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Tel.: +1 (555) 888-55-77</a:t>
            </a:r>
          </a:p>
          <a:p>
            <a:r>
              <a:rPr lang="en-US" sz="14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Mail: info@company.com</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4583"/>
          <p:cNvSpPr/>
          <p:nvPr/>
        </p:nvSpPr>
        <p:spPr>
          <a:xfrm>
            <a:off x="10552107" y="5106014"/>
            <a:ext cx="227526" cy="127024"/>
          </a:xfrm>
          <a:custGeom>
            <a:avLst/>
            <a:gdLst/>
            <a:ahLst/>
            <a:cxnLst/>
            <a:rect l="0" t="0" r="0" b="0"/>
            <a:pathLst>
              <a:path w="120000" h="120000" extrusionOk="0">
                <a:moveTo>
                  <a:pt x="119745" y="0"/>
                </a:moveTo>
                <a:lnTo>
                  <a:pt x="119745" y="0"/>
                </a:lnTo>
                <a:cubicBezTo>
                  <a:pt x="115932" y="0"/>
                  <a:pt x="112118" y="0"/>
                  <a:pt x="112118" y="0"/>
                </a:cubicBezTo>
                <a:cubicBezTo>
                  <a:pt x="59745" y="99699"/>
                  <a:pt x="59745" y="99699"/>
                  <a:pt x="59745" y="99699"/>
                </a:cubicBezTo>
                <a:cubicBezTo>
                  <a:pt x="7372" y="0"/>
                  <a:pt x="7372" y="0"/>
                  <a:pt x="7372" y="0"/>
                </a:cubicBezTo>
                <a:cubicBezTo>
                  <a:pt x="7372" y="0"/>
                  <a:pt x="3559" y="0"/>
                  <a:pt x="0" y="0"/>
                </a:cubicBezTo>
                <a:cubicBezTo>
                  <a:pt x="0" y="6315"/>
                  <a:pt x="0" y="6315"/>
                  <a:pt x="0" y="13082"/>
                </a:cubicBezTo>
                <a:cubicBezTo>
                  <a:pt x="55932" y="119548"/>
                  <a:pt x="55932" y="119548"/>
                  <a:pt x="55932" y="119548"/>
                </a:cubicBezTo>
                <a:lnTo>
                  <a:pt x="59745" y="119548"/>
                </a:lnTo>
                <a:lnTo>
                  <a:pt x="63559" y="119548"/>
                </a:lnTo>
                <a:cubicBezTo>
                  <a:pt x="119745" y="13082"/>
                  <a:pt x="119745" y="13082"/>
                  <a:pt x="119745" y="13082"/>
                </a:cubicBezTo>
                <a:cubicBezTo>
                  <a:pt x="119745" y="6315"/>
                  <a:pt x="119745" y="6315"/>
                  <a:pt x="119745" y="0"/>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 name="Shape 4584"/>
          <p:cNvSpPr/>
          <p:nvPr/>
        </p:nvSpPr>
        <p:spPr>
          <a:xfrm>
            <a:off x="10049436" y="5106014"/>
            <a:ext cx="227524" cy="127024"/>
          </a:xfrm>
          <a:custGeom>
            <a:avLst/>
            <a:gdLst/>
            <a:ahLst/>
            <a:cxnLst/>
            <a:rect l="0" t="0" r="0" b="0"/>
            <a:pathLst>
              <a:path w="120000" h="120000" extrusionOk="0">
                <a:moveTo>
                  <a:pt x="119745" y="106015"/>
                </a:moveTo>
                <a:lnTo>
                  <a:pt x="119745" y="106015"/>
                </a:lnTo>
                <a:cubicBezTo>
                  <a:pt x="63813" y="0"/>
                  <a:pt x="63813" y="0"/>
                  <a:pt x="63813" y="0"/>
                </a:cubicBezTo>
                <a:cubicBezTo>
                  <a:pt x="63813" y="0"/>
                  <a:pt x="63813" y="0"/>
                  <a:pt x="60000" y="0"/>
                </a:cubicBezTo>
                <a:cubicBezTo>
                  <a:pt x="60000" y="0"/>
                  <a:pt x="60000" y="0"/>
                  <a:pt x="56186" y="0"/>
                </a:cubicBezTo>
                <a:cubicBezTo>
                  <a:pt x="3813" y="106015"/>
                  <a:pt x="3813" y="106015"/>
                  <a:pt x="3813" y="106015"/>
                </a:cubicBezTo>
                <a:cubicBezTo>
                  <a:pt x="0" y="112781"/>
                  <a:pt x="0" y="112781"/>
                  <a:pt x="3813" y="119548"/>
                </a:cubicBezTo>
                <a:cubicBezTo>
                  <a:pt x="3813" y="119548"/>
                  <a:pt x="7627" y="119548"/>
                  <a:pt x="11186" y="119548"/>
                </a:cubicBezTo>
                <a:cubicBezTo>
                  <a:pt x="60000" y="19849"/>
                  <a:pt x="60000" y="19849"/>
                  <a:pt x="60000" y="19849"/>
                </a:cubicBezTo>
                <a:cubicBezTo>
                  <a:pt x="112372" y="119548"/>
                  <a:pt x="112372" y="119548"/>
                  <a:pt x="112372" y="119548"/>
                </a:cubicBezTo>
                <a:cubicBezTo>
                  <a:pt x="116186" y="119548"/>
                  <a:pt x="116186" y="119548"/>
                  <a:pt x="119745" y="119548"/>
                </a:cubicBezTo>
                <a:cubicBezTo>
                  <a:pt x="119745" y="112781"/>
                  <a:pt x="119745" y="112781"/>
                  <a:pt x="119745" y="106015"/>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 name="Shape 4585"/>
          <p:cNvSpPr/>
          <p:nvPr/>
        </p:nvSpPr>
        <p:spPr>
          <a:xfrm>
            <a:off x="9617314" y="5054852"/>
            <a:ext cx="135810" cy="227583"/>
          </a:xfrm>
          <a:custGeom>
            <a:avLst/>
            <a:gdLst/>
            <a:ahLst/>
            <a:cxnLst/>
            <a:rect l="0" t="0" r="0" b="0"/>
            <a:pathLst>
              <a:path w="120000" h="120000" extrusionOk="0">
                <a:moveTo>
                  <a:pt x="113594" y="56186"/>
                </a:moveTo>
                <a:lnTo>
                  <a:pt x="113594" y="56186"/>
                </a:lnTo>
                <a:cubicBezTo>
                  <a:pt x="12811" y="0"/>
                  <a:pt x="12811" y="0"/>
                  <a:pt x="12811" y="0"/>
                </a:cubicBezTo>
                <a:cubicBezTo>
                  <a:pt x="12811" y="0"/>
                  <a:pt x="6405" y="0"/>
                  <a:pt x="0" y="0"/>
                </a:cubicBezTo>
                <a:cubicBezTo>
                  <a:pt x="0" y="3559"/>
                  <a:pt x="0" y="7372"/>
                  <a:pt x="0" y="7372"/>
                </a:cubicBezTo>
                <a:cubicBezTo>
                  <a:pt x="94377" y="59745"/>
                  <a:pt x="94377" y="59745"/>
                  <a:pt x="94377" y="59745"/>
                </a:cubicBezTo>
                <a:cubicBezTo>
                  <a:pt x="0" y="112372"/>
                  <a:pt x="0" y="112372"/>
                  <a:pt x="0" y="112372"/>
                </a:cubicBezTo>
                <a:cubicBezTo>
                  <a:pt x="0" y="112372"/>
                  <a:pt x="0" y="115932"/>
                  <a:pt x="0" y="119745"/>
                </a:cubicBezTo>
                <a:cubicBezTo>
                  <a:pt x="6405" y="119745"/>
                  <a:pt x="12811" y="119745"/>
                  <a:pt x="12811" y="119745"/>
                </a:cubicBezTo>
                <a:cubicBezTo>
                  <a:pt x="113594" y="63559"/>
                  <a:pt x="113594" y="63559"/>
                  <a:pt x="113594" y="63559"/>
                </a:cubicBezTo>
                <a:cubicBezTo>
                  <a:pt x="119572" y="63559"/>
                  <a:pt x="119572" y="59745"/>
                  <a:pt x="119572" y="59745"/>
                </a:cubicBezTo>
                <a:cubicBezTo>
                  <a:pt x="119572" y="59745"/>
                  <a:pt x="119572" y="56186"/>
                  <a:pt x="113594" y="56186"/>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 name="Shape 4586"/>
          <p:cNvSpPr/>
          <p:nvPr/>
        </p:nvSpPr>
        <p:spPr>
          <a:xfrm>
            <a:off x="9130515" y="5054852"/>
            <a:ext cx="126991" cy="227583"/>
          </a:xfrm>
          <a:custGeom>
            <a:avLst/>
            <a:gdLst/>
            <a:ahLst/>
            <a:cxnLst/>
            <a:rect l="0" t="0" r="0" b="0"/>
            <a:pathLst>
              <a:path w="120000" h="120000" extrusionOk="0">
                <a:moveTo>
                  <a:pt x="19924" y="59745"/>
                </a:moveTo>
                <a:lnTo>
                  <a:pt x="19924" y="59745"/>
                </a:lnTo>
                <a:cubicBezTo>
                  <a:pt x="119547" y="7372"/>
                  <a:pt x="119547" y="7372"/>
                  <a:pt x="119547" y="7372"/>
                </a:cubicBezTo>
                <a:cubicBezTo>
                  <a:pt x="119547" y="7372"/>
                  <a:pt x="119547" y="3559"/>
                  <a:pt x="119547" y="0"/>
                </a:cubicBezTo>
                <a:cubicBezTo>
                  <a:pt x="113207" y="0"/>
                  <a:pt x="113207" y="0"/>
                  <a:pt x="106415" y="0"/>
                </a:cubicBezTo>
                <a:cubicBezTo>
                  <a:pt x="0" y="56186"/>
                  <a:pt x="0" y="56186"/>
                  <a:pt x="0" y="56186"/>
                </a:cubicBezTo>
                <a:lnTo>
                  <a:pt x="0" y="59745"/>
                </a:lnTo>
                <a:lnTo>
                  <a:pt x="0" y="63559"/>
                </a:lnTo>
                <a:cubicBezTo>
                  <a:pt x="106415" y="119745"/>
                  <a:pt x="106415" y="119745"/>
                  <a:pt x="106415" y="119745"/>
                </a:cubicBezTo>
                <a:cubicBezTo>
                  <a:pt x="113207" y="119745"/>
                  <a:pt x="113207" y="119745"/>
                  <a:pt x="119547" y="119745"/>
                </a:cubicBezTo>
                <a:cubicBezTo>
                  <a:pt x="119547" y="115932"/>
                  <a:pt x="119547" y="112372"/>
                  <a:pt x="119547" y="112372"/>
                </a:cubicBezTo>
                <a:lnTo>
                  <a:pt x="19924" y="59745"/>
                </a:ln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 name="Shape 4587"/>
          <p:cNvSpPr/>
          <p:nvPr/>
        </p:nvSpPr>
        <p:spPr>
          <a:xfrm>
            <a:off x="8550238" y="5021331"/>
            <a:ext cx="305130" cy="296389"/>
          </a:xfrm>
          <a:custGeom>
            <a:avLst/>
            <a:gdLst/>
            <a:ahLst/>
            <a:cxnLst/>
            <a:rect l="0" t="0" r="0" b="0"/>
            <a:pathLst>
              <a:path w="120000" h="120000" extrusionOk="0">
                <a:moveTo>
                  <a:pt x="50157" y="68432"/>
                </a:moveTo>
                <a:lnTo>
                  <a:pt x="50157" y="68432"/>
                </a:lnTo>
                <a:cubicBezTo>
                  <a:pt x="16845" y="68432"/>
                  <a:pt x="16845" y="68432"/>
                  <a:pt x="16845" y="68432"/>
                </a:cubicBezTo>
                <a:cubicBezTo>
                  <a:pt x="14006" y="68432"/>
                  <a:pt x="11167" y="68432"/>
                  <a:pt x="11167" y="71340"/>
                </a:cubicBezTo>
                <a:cubicBezTo>
                  <a:pt x="11167" y="74248"/>
                  <a:pt x="14006" y="74248"/>
                  <a:pt x="16845" y="74248"/>
                </a:cubicBezTo>
                <a:cubicBezTo>
                  <a:pt x="41829" y="74248"/>
                  <a:pt x="41829" y="74248"/>
                  <a:pt x="41829" y="74248"/>
                </a:cubicBezTo>
                <a:cubicBezTo>
                  <a:pt x="0" y="114184"/>
                  <a:pt x="0" y="114184"/>
                  <a:pt x="0" y="114184"/>
                </a:cubicBezTo>
                <a:cubicBezTo>
                  <a:pt x="5678" y="119806"/>
                  <a:pt x="5678" y="119806"/>
                  <a:pt x="5678" y="119806"/>
                </a:cubicBezTo>
                <a:cubicBezTo>
                  <a:pt x="44668" y="79870"/>
                  <a:pt x="44668" y="79870"/>
                  <a:pt x="44668" y="79870"/>
                </a:cubicBezTo>
                <a:cubicBezTo>
                  <a:pt x="44668" y="105654"/>
                  <a:pt x="44668" y="105654"/>
                  <a:pt x="44668" y="105654"/>
                </a:cubicBezTo>
                <a:cubicBezTo>
                  <a:pt x="44668" y="108368"/>
                  <a:pt x="47507" y="108368"/>
                  <a:pt x="50157" y="108368"/>
                </a:cubicBezTo>
                <a:cubicBezTo>
                  <a:pt x="50157" y="108368"/>
                  <a:pt x="52996" y="108368"/>
                  <a:pt x="52996" y="105654"/>
                </a:cubicBezTo>
                <a:cubicBezTo>
                  <a:pt x="52996" y="71340"/>
                  <a:pt x="52996" y="71340"/>
                  <a:pt x="52996" y="71340"/>
                </a:cubicBezTo>
                <a:lnTo>
                  <a:pt x="52996" y="68432"/>
                </a:lnTo>
                <a:cubicBezTo>
                  <a:pt x="50157" y="68432"/>
                  <a:pt x="50157" y="68432"/>
                  <a:pt x="50157" y="68432"/>
                </a:cubicBezTo>
                <a:close/>
                <a:moveTo>
                  <a:pt x="105993" y="45751"/>
                </a:moveTo>
                <a:lnTo>
                  <a:pt x="105993" y="45751"/>
                </a:lnTo>
                <a:cubicBezTo>
                  <a:pt x="81009" y="45751"/>
                  <a:pt x="81009" y="45751"/>
                  <a:pt x="81009" y="45751"/>
                </a:cubicBezTo>
                <a:cubicBezTo>
                  <a:pt x="119810" y="5621"/>
                  <a:pt x="119810" y="5621"/>
                  <a:pt x="119810" y="5621"/>
                </a:cubicBezTo>
                <a:cubicBezTo>
                  <a:pt x="114321" y="0"/>
                  <a:pt x="114321" y="0"/>
                  <a:pt x="114321" y="0"/>
                </a:cubicBezTo>
                <a:cubicBezTo>
                  <a:pt x="75331" y="39935"/>
                  <a:pt x="75331" y="39935"/>
                  <a:pt x="75331" y="39935"/>
                </a:cubicBezTo>
                <a:cubicBezTo>
                  <a:pt x="75331" y="14345"/>
                  <a:pt x="75331" y="14345"/>
                  <a:pt x="75331" y="14345"/>
                </a:cubicBezTo>
                <a:cubicBezTo>
                  <a:pt x="75331" y="11437"/>
                  <a:pt x="72492" y="11437"/>
                  <a:pt x="72492" y="11437"/>
                </a:cubicBezTo>
                <a:cubicBezTo>
                  <a:pt x="69842" y="11437"/>
                  <a:pt x="67003" y="11437"/>
                  <a:pt x="67003" y="14345"/>
                </a:cubicBezTo>
                <a:cubicBezTo>
                  <a:pt x="67003" y="48465"/>
                  <a:pt x="67003" y="48465"/>
                  <a:pt x="67003" y="48465"/>
                </a:cubicBezTo>
                <a:cubicBezTo>
                  <a:pt x="67003" y="48465"/>
                  <a:pt x="67003" y="51373"/>
                  <a:pt x="69842" y="51373"/>
                </a:cubicBezTo>
                <a:cubicBezTo>
                  <a:pt x="69842" y="51373"/>
                  <a:pt x="69842" y="51373"/>
                  <a:pt x="72492" y="51373"/>
                </a:cubicBezTo>
                <a:cubicBezTo>
                  <a:pt x="105993" y="51373"/>
                  <a:pt x="105993" y="51373"/>
                  <a:pt x="105993" y="51373"/>
                </a:cubicBezTo>
                <a:cubicBezTo>
                  <a:pt x="105993" y="51373"/>
                  <a:pt x="108832" y="51373"/>
                  <a:pt x="108832" y="48465"/>
                </a:cubicBezTo>
                <a:cubicBezTo>
                  <a:pt x="108832" y="45751"/>
                  <a:pt x="105993" y="45751"/>
                  <a:pt x="105993" y="45751"/>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 name="Shape 4588"/>
          <p:cNvSpPr/>
          <p:nvPr/>
        </p:nvSpPr>
        <p:spPr>
          <a:xfrm>
            <a:off x="8061676" y="5021331"/>
            <a:ext cx="305131" cy="296389"/>
          </a:xfrm>
          <a:custGeom>
            <a:avLst/>
            <a:gdLst/>
            <a:ahLst/>
            <a:cxnLst/>
            <a:rect l="0" t="0" r="0" b="0"/>
            <a:pathLst>
              <a:path w="120000" h="120000" extrusionOk="0">
                <a:moveTo>
                  <a:pt x="47318" y="65718"/>
                </a:moveTo>
                <a:lnTo>
                  <a:pt x="47318" y="65718"/>
                </a:lnTo>
                <a:cubicBezTo>
                  <a:pt x="8328" y="108368"/>
                  <a:pt x="8328" y="108368"/>
                  <a:pt x="8328" y="108368"/>
                </a:cubicBezTo>
                <a:cubicBezTo>
                  <a:pt x="8328" y="82778"/>
                  <a:pt x="8328" y="82778"/>
                  <a:pt x="8328" y="82778"/>
                </a:cubicBezTo>
                <a:cubicBezTo>
                  <a:pt x="8328" y="79870"/>
                  <a:pt x="5488" y="79870"/>
                  <a:pt x="2649" y="79870"/>
                </a:cubicBezTo>
                <a:cubicBezTo>
                  <a:pt x="2649" y="79870"/>
                  <a:pt x="0" y="79870"/>
                  <a:pt x="0" y="82778"/>
                </a:cubicBezTo>
                <a:cubicBezTo>
                  <a:pt x="0" y="117092"/>
                  <a:pt x="0" y="117092"/>
                  <a:pt x="0" y="117092"/>
                </a:cubicBezTo>
                <a:lnTo>
                  <a:pt x="0" y="119806"/>
                </a:lnTo>
                <a:cubicBezTo>
                  <a:pt x="2649" y="119806"/>
                  <a:pt x="2649" y="119806"/>
                  <a:pt x="2649" y="119806"/>
                </a:cubicBezTo>
                <a:cubicBezTo>
                  <a:pt x="36151" y="119806"/>
                  <a:pt x="36151" y="119806"/>
                  <a:pt x="36151" y="119806"/>
                </a:cubicBezTo>
                <a:cubicBezTo>
                  <a:pt x="38990" y="119806"/>
                  <a:pt x="41829" y="119806"/>
                  <a:pt x="41829" y="117092"/>
                </a:cubicBezTo>
                <a:cubicBezTo>
                  <a:pt x="41829" y="114184"/>
                  <a:pt x="38990" y="114184"/>
                  <a:pt x="36151" y="114184"/>
                </a:cubicBezTo>
                <a:cubicBezTo>
                  <a:pt x="10977" y="114184"/>
                  <a:pt x="10977" y="114184"/>
                  <a:pt x="10977" y="114184"/>
                </a:cubicBezTo>
                <a:cubicBezTo>
                  <a:pt x="52807" y="71340"/>
                  <a:pt x="52807" y="71340"/>
                  <a:pt x="52807" y="71340"/>
                </a:cubicBezTo>
                <a:lnTo>
                  <a:pt x="47318" y="65718"/>
                </a:lnTo>
                <a:close/>
                <a:moveTo>
                  <a:pt x="116971" y="0"/>
                </a:moveTo>
                <a:lnTo>
                  <a:pt x="116971" y="0"/>
                </a:lnTo>
                <a:cubicBezTo>
                  <a:pt x="116971" y="0"/>
                  <a:pt x="116971" y="0"/>
                  <a:pt x="114132" y="0"/>
                </a:cubicBezTo>
                <a:cubicBezTo>
                  <a:pt x="80630" y="0"/>
                  <a:pt x="80630" y="0"/>
                  <a:pt x="80630" y="0"/>
                </a:cubicBezTo>
                <a:cubicBezTo>
                  <a:pt x="80630" y="0"/>
                  <a:pt x="77981" y="0"/>
                  <a:pt x="77981" y="2907"/>
                </a:cubicBezTo>
                <a:cubicBezTo>
                  <a:pt x="77981" y="5621"/>
                  <a:pt x="80630" y="5621"/>
                  <a:pt x="80630" y="5621"/>
                </a:cubicBezTo>
                <a:cubicBezTo>
                  <a:pt x="105804" y="5621"/>
                  <a:pt x="105804" y="5621"/>
                  <a:pt x="105804" y="5621"/>
                </a:cubicBezTo>
                <a:cubicBezTo>
                  <a:pt x="66813" y="48465"/>
                  <a:pt x="66813" y="48465"/>
                  <a:pt x="66813" y="48465"/>
                </a:cubicBezTo>
                <a:cubicBezTo>
                  <a:pt x="72492" y="54281"/>
                  <a:pt x="72492" y="54281"/>
                  <a:pt x="72492" y="54281"/>
                </a:cubicBezTo>
                <a:cubicBezTo>
                  <a:pt x="111293" y="11437"/>
                  <a:pt x="111293" y="11437"/>
                  <a:pt x="111293" y="11437"/>
                </a:cubicBezTo>
                <a:cubicBezTo>
                  <a:pt x="111293" y="37027"/>
                  <a:pt x="111293" y="37027"/>
                  <a:pt x="111293" y="37027"/>
                </a:cubicBezTo>
                <a:cubicBezTo>
                  <a:pt x="111293" y="39935"/>
                  <a:pt x="114132" y="39935"/>
                  <a:pt x="114132" y="39935"/>
                </a:cubicBezTo>
                <a:cubicBezTo>
                  <a:pt x="116971" y="39935"/>
                  <a:pt x="119810" y="39935"/>
                  <a:pt x="119810" y="37027"/>
                </a:cubicBezTo>
                <a:cubicBezTo>
                  <a:pt x="119810" y="2907"/>
                  <a:pt x="119810" y="2907"/>
                  <a:pt x="119810" y="2907"/>
                </a:cubicBezTo>
                <a:cubicBezTo>
                  <a:pt x="119810" y="2907"/>
                  <a:pt x="119810" y="0"/>
                  <a:pt x="116971" y="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 name="Shape 4589"/>
          <p:cNvSpPr/>
          <p:nvPr/>
        </p:nvSpPr>
        <p:spPr>
          <a:xfrm>
            <a:off x="7574879" y="5106014"/>
            <a:ext cx="296312" cy="127024"/>
          </a:xfrm>
          <a:custGeom>
            <a:avLst/>
            <a:gdLst/>
            <a:ahLst/>
            <a:cxnLst/>
            <a:rect l="0" t="0" r="0" b="0"/>
            <a:pathLst>
              <a:path w="120000" h="120000" extrusionOk="0">
                <a:moveTo>
                  <a:pt x="119806" y="53233"/>
                </a:moveTo>
                <a:lnTo>
                  <a:pt x="119806" y="53233"/>
                </a:lnTo>
                <a:cubicBezTo>
                  <a:pt x="96930" y="0"/>
                  <a:pt x="96930" y="0"/>
                  <a:pt x="96930" y="0"/>
                </a:cubicBezTo>
                <a:cubicBezTo>
                  <a:pt x="96930" y="0"/>
                  <a:pt x="94216" y="0"/>
                  <a:pt x="91308" y="0"/>
                </a:cubicBezTo>
                <a:cubicBezTo>
                  <a:pt x="91308" y="6315"/>
                  <a:pt x="91308" y="6315"/>
                  <a:pt x="91308" y="13082"/>
                </a:cubicBezTo>
                <a:cubicBezTo>
                  <a:pt x="108368" y="53233"/>
                  <a:pt x="108368" y="53233"/>
                  <a:pt x="108368" y="53233"/>
                </a:cubicBezTo>
                <a:cubicBezTo>
                  <a:pt x="11437" y="53233"/>
                  <a:pt x="11437" y="53233"/>
                  <a:pt x="11437" y="53233"/>
                </a:cubicBezTo>
                <a:cubicBezTo>
                  <a:pt x="28497" y="13082"/>
                  <a:pt x="28497" y="13082"/>
                  <a:pt x="28497" y="13082"/>
                </a:cubicBezTo>
                <a:cubicBezTo>
                  <a:pt x="28497" y="6315"/>
                  <a:pt x="28497" y="6315"/>
                  <a:pt x="28497" y="0"/>
                </a:cubicBezTo>
                <a:cubicBezTo>
                  <a:pt x="25589" y="0"/>
                  <a:pt x="22875" y="0"/>
                  <a:pt x="22875" y="0"/>
                </a:cubicBezTo>
                <a:cubicBezTo>
                  <a:pt x="0" y="53233"/>
                  <a:pt x="0" y="53233"/>
                  <a:pt x="0" y="53233"/>
                </a:cubicBezTo>
                <a:lnTo>
                  <a:pt x="0" y="59548"/>
                </a:lnTo>
                <a:lnTo>
                  <a:pt x="0" y="66315"/>
                </a:lnTo>
                <a:cubicBezTo>
                  <a:pt x="22875" y="119548"/>
                  <a:pt x="22875" y="119548"/>
                  <a:pt x="22875" y="119548"/>
                </a:cubicBezTo>
                <a:cubicBezTo>
                  <a:pt x="22875" y="119548"/>
                  <a:pt x="25589" y="119548"/>
                  <a:pt x="28497" y="119548"/>
                </a:cubicBezTo>
                <a:cubicBezTo>
                  <a:pt x="28497" y="112781"/>
                  <a:pt x="28497" y="112781"/>
                  <a:pt x="28497" y="106015"/>
                </a:cubicBezTo>
                <a:cubicBezTo>
                  <a:pt x="11437" y="66315"/>
                  <a:pt x="11437" y="66315"/>
                  <a:pt x="11437" y="66315"/>
                </a:cubicBezTo>
                <a:cubicBezTo>
                  <a:pt x="108368" y="66315"/>
                  <a:pt x="108368" y="66315"/>
                  <a:pt x="108368" y="66315"/>
                </a:cubicBezTo>
                <a:cubicBezTo>
                  <a:pt x="91308" y="106015"/>
                  <a:pt x="91308" y="106015"/>
                  <a:pt x="91308" y="106015"/>
                </a:cubicBezTo>
                <a:cubicBezTo>
                  <a:pt x="91308" y="112781"/>
                  <a:pt x="91308" y="112781"/>
                  <a:pt x="91308" y="119548"/>
                </a:cubicBezTo>
                <a:cubicBezTo>
                  <a:pt x="94216" y="119548"/>
                  <a:pt x="96930" y="119548"/>
                  <a:pt x="96930" y="119548"/>
                </a:cubicBezTo>
                <a:cubicBezTo>
                  <a:pt x="119806" y="66315"/>
                  <a:pt x="119806" y="66315"/>
                  <a:pt x="119806" y="66315"/>
                </a:cubicBezTo>
                <a:lnTo>
                  <a:pt x="119806" y="59548"/>
                </a:lnTo>
                <a:lnTo>
                  <a:pt x="119806" y="53233"/>
                </a:ln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 name="Shape 4590"/>
          <p:cNvSpPr/>
          <p:nvPr/>
        </p:nvSpPr>
        <p:spPr>
          <a:xfrm>
            <a:off x="7151575" y="5021331"/>
            <a:ext cx="126991" cy="296389"/>
          </a:xfrm>
          <a:custGeom>
            <a:avLst/>
            <a:gdLst/>
            <a:ahLst/>
            <a:cxnLst/>
            <a:rect l="0" t="0" r="0" b="0"/>
            <a:pathLst>
              <a:path w="120000" h="120000" extrusionOk="0">
                <a:moveTo>
                  <a:pt x="106415" y="91308"/>
                </a:moveTo>
                <a:lnTo>
                  <a:pt x="106415" y="91308"/>
                </a:lnTo>
                <a:cubicBezTo>
                  <a:pt x="66566" y="108368"/>
                  <a:pt x="66566" y="108368"/>
                  <a:pt x="66566" y="108368"/>
                </a:cubicBezTo>
                <a:cubicBezTo>
                  <a:pt x="66566" y="11437"/>
                  <a:pt x="66566" y="11437"/>
                  <a:pt x="66566" y="11437"/>
                </a:cubicBezTo>
                <a:cubicBezTo>
                  <a:pt x="106415" y="28497"/>
                  <a:pt x="106415" y="28497"/>
                  <a:pt x="106415" y="28497"/>
                </a:cubicBezTo>
                <a:cubicBezTo>
                  <a:pt x="113207" y="28497"/>
                  <a:pt x="113207" y="28497"/>
                  <a:pt x="119547" y="28497"/>
                </a:cubicBezTo>
                <a:cubicBezTo>
                  <a:pt x="119547" y="25783"/>
                  <a:pt x="119547" y="22875"/>
                  <a:pt x="119547" y="22875"/>
                </a:cubicBezTo>
                <a:cubicBezTo>
                  <a:pt x="66566" y="0"/>
                  <a:pt x="66566" y="0"/>
                  <a:pt x="66566" y="0"/>
                </a:cubicBezTo>
                <a:lnTo>
                  <a:pt x="59773" y="0"/>
                </a:lnTo>
                <a:lnTo>
                  <a:pt x="52981" y="0"/>
                </a:lnTo>
                <a:cubicBezTo>
                  <a:pt x="0" y="22875"/>
                  <a:pt x="0" y="22875"/>
                  <a:pt x="0" y="22875"/>
                </a:cubicBezTo>
                <a:cubicBezTo>
                  <a:pt x="0" y="22875"/>
                  <a:pt x="0" y="25783"/>
                  <a:pt x="0" y="28497"/>
                </a:cubicBezTo>
                <a:cubicBezTo>
                  <a:pt x="6339" y="28497"/>
                  <a:pt x="6339" y="28497"/>
                  <a:pt x="13132" y="28497"/>
                </a:cubicBezTo>
                <a:cubicBezTo>
                  <a:pt x="52981" y="11437"/>
                  <a:pt x="52981" y="11437"/>
                  <a:pt x="52981" y="11437"/>
                </a:cubicBezTo>
                <a:cubicBezTo>
                  <a:pt x="52981" y="108368"/>
                  <a:pt x="52981" y="108368"/>
                  <a:pt x="52981" y="108368"/>
                </a:cubicBezTo>
                <a:cubicBezTo>
                  <a:pt x="13132" y="91308"/>
                  <a:pt x="13132" y="91308"/>
                  <a:pt x="13132" y="91308"/>
                </a:cubicBezTo>
                <a:cubicBezTo>
                  <a:pt x="6339" y="91308"/>
                  <a:pt x="6339" y="91308"/>
                  <a:pt x="0" y="91308"/>
                </a:cubicBezTo>
                <a:cubicBezTo>
                  <a:pt x="0" y="94216"/>
                  <a:pt x="0" y="96930"/>
                  <a:pt x="0" y="96930"/>
                </a:cubicBezTo>
                <a:cubicBezTo>
                  <a:pt x="52981" y="119806"/>
                  <a:pt x="52981" y="119806"/>
                  <a:pt x="52981" y="119806"/>
                </a:cubicBezTo>
                <a:lnTo>
                  <a:pt x="59773" y="119806"/>
                </a:lnTo>
                <a:lnTo>
                  <a:pt x="66566" y="119806"/>
                </a:lnTo>
                <a:cubicBezTo>
                  <a:pt x="119547" y="96930"/>
                  <a:pt x="119547" y="96930"/>
                  <a:pt x="119547" y="96930"/>
                </a:cubicBezTo>
                <a:cubicBezTo>
                  <a:pt x="119547" y="96930"/>
                  <a:pt x="119547" y="94216"/>
                  <a:pt x="119547" y="91308"/>
                </a:cubicBezTo>
                <a:cubicBezTo>
                  <a:pt x="113207" y="91308"/>
                  <a:pt x="113207" y="91308"/>
                  <a:pt x="106415" y="91308"/>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 name="Shape 4591"/>
          <p:cNvSpPr/>
          <p:nvPr/>
        </p:nvSpPr>
        <p:spPr>
          <a:xfrm>
            <a:off x="6597754" y="5033681"/>
            <a:ext cx="253982" cy="269925"/>
          </a:xfrm>
          <a:custGeom>
            <a:avLst/>
            <a:gdLst/>
            <a:ahLst/>
            <a:cxnLst/>
            <a:rect l="0" t="0" r="0" b="0"/>
            <a:pathLst>
              <a:path w="120000" h="120000" extrusionOk="0">
                <a:moveTo>
                  <a:pt x="119774" y="47272"/>
                </a:moveTo>
                <a:lnTo>
                  <a:pt x="119774" y="47272"/>
                </a:lnTo>
                <a:cubicBezTo>
                  <a:pt x="76610" y="3208"/>
                  <a:pt x="76610" y="3208"/>
                  <a:pt x="76610" y="3208"/>
                </a:cubicBezTo>
                <a:cubicBezTo>
                  <a:pt x="73220" y="0"/>
                  <a:pt x="70056" y="0"/>
                  <a:pt x="70056" y="3208"/>
                </a:cubicBezTo>
                <a:cubicBezTo>
                  <a:pt x="66666" y="3208"/>
                  <a:pt x="66666" y="3208"/>
                  <a:pt x="66666" y="6417"/>
                </a:cubicBezTo>
                <a:cubicBezTo>
                  <a:pt x="66666" y="31657"/>
                  <a:pt x="66666" y="31657"/>
                  <a:pt x="66666" y="31657"/>
                </a:cubicBezTo>
                <a:cubicBezTo>
                  <a:pt x="30056" y="31657"/>
                  <a:pt x="0" y="59893"/>
                  <a:pt x="0" y="94545"/>
                </a:cubicBezTo>
                <a:cubicBezTo>
                  <a:pt x="0" y="104171"/>
                  <a:pt x="3389" y="110374"/>
                  <a:pt x="6779" y="119786"/>
                </a:cubicBezTo>
                <a:cubicBezTo>
                  <a:pt x="13333" y="91550"/>
                  <a:pt x="40000" y="72513"/>
                  <a:pt x="66666" y="72513"/>
                </a:cubicBezTo>
                <a:lnTo>
                  <a:pt x="66666" y="97754"/>
                </a:lnTo>
                <a:cubicBezTo>
                  <a:pt x="66666" y="97754"/>
                  <a:pt x="66666" y="100748"/>
                  <a:pt x="70056" y="100748"/>
                </a:cubicBezTo>
                <a:lnTo>
                  <a:pt x="70056" y="100748"/>
                </a:lnTo>
                <a:cubicBezTo>
                  <a:pt x="70056" y="100748"/>
                  <a:pt x="70056" y="100748"/>
                  <a:pt x="73220" y="100748"/>
                </a:cubicBezTo>
                <a:cubicBezTo>
                  <a:pt x="73220" y="100748"/>
                  <a:pt x="73220" y="100748"/>
                  <a:pt x="76610" y="100748"/>
                </a:cubicBezTo>
                <a:cubicBezTo>
                  <a:pt x="119774" y="53689"/>
                  <a:pt x="119774" y="53689"/>
                  <a:pt x="119774" y="53689"/>
                </a:cubicBezTo>
                <a:cubicBezTo>
                  <a:pt x="119774" y="53689"/>
                  <a:pt x="119774" y="53689"/>
                  <a:pt x="119774" y="50481"/>
                </a:cubicBezTo>
                <a:cubicBezTo>
                  <a:pt x="119774" y="50481"/>
                  <a:pt x="119774" y="50481"/>
                  <a:pt x="119774" y="47272"/>
                </a:cubicBezTo>
                <a:close/>
                <a:moveTo>
                  <a:pt x="76610" y="88342"/>
                </a:moveTo>
                <a:lnTo>
                  <a:pt x="76610" y="88342"/>
                </a:lnTo>
                <a:cubicBezTo>
                  <a:pt x="76610" y="63101"/>
                  <a:pt x="76610" y="63101"/>
                  <a:pt x="76610" y="63101"/>
                </a:cubicBezTo>
                <a:cubicBezTo>
                  <a:pt x="76610" y="63101"/>
                  <a:pt x="66666" y="63101"/>
                  <a:pt x="63276" y="63101"/>
                </a:cubicBezTo>
                <a:cubicBezTo>
                  <a:pt x="43389" y="63101"/>
                  <a:pt x="20112" y="78930"/>
                  <a:pt x="9943" y="88342"/>
                </a:cubicBezTo>
                <a:cubicBezTo>
                  <a:pt x="9943" y="72513"/>
                  <a:pt x="33446" y="41069"/>
                  <a:pt x="63276" y="37860"/>
                </a:cubicBezTo>
                <a:cubicBezTo>
                  <a:pt x="66666" y="37860"/>
                  <a:pt x="76610" y="37860"/>
                  <a:pt x="76610" y="37860"/>
                </a:cubicBezTo>
                <a:cubicBezTo>
                  <a:pt x="76610" y="15828"/>
                  <a:pt x="76610" y="15828"/>
                  <a:pt x="76610" y="15828"/>
                </a:cubicBezTo>
                <a:cubicBezTo>
                  <a:pt x="109830" y="50481"/>
                  <a:pt x="109830" y="50481"/>
                  <a:pt x="109830" y="50481"/>
                </a:cubicBezTo>
                <a:lnTo>
                  <a:pt x="76610" y="88342"/>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 name="Shape 4592"/>
          <p:cNvSpPr/>
          <p:nvPr/>
        </p:nvSpPr>
        <p:spPr>
          <a:xfrm>
            <a:off x="6102139" y="5033681"/>
            <a:ext cx="253982" cy="269925"/>
          </a:xfrm>
          <a:custGeom>
            <a:avLst/>
            <a:gdLst/>
            <a:ahLst/>
            <a:cxnLst/>
            <a:rect l="0" t="0" r="0" b="0"/>
            <a:pathLst>
              <a:path w="120000" h="120000" extrusionOk="0">
                <a:moveTo>
                  <a:pt x="53107" y="31657"/>
                </a:moveTo>
                <a:lnTo>
                  <a:pt x="53107" y="31657"/>
                </a:lnTo>
                <a:cubicBezTo>
                  <a:pt x="53107" y="6417"/>
                  <a:pt x="53107" y="6417"/>
                  <a:pt x="53107" y="6417"/>
                </a:cubicBezTo>
                <a:cubicBezTo>
                  <a:pt x="53107" y="3208"/>
                  <a:pt x="53107" y="3208"/>
                  <a:pt x="49943" y="3208"/>
                </a:cubicBezTo>
                <a:cubicBezTo>
                  <a:pt x="49943" y="0"/>
                  <a:pt x="46553" y="0"/>
                  <a:pt x="43163" y="3208"/>
                </a:cubicBezTo>
                <a:cubicBezTo>
                  <a:pt x="0" y="47272"/>
                  <a:pt x="0" y="47272"/>
                  <a:pt x="0" y="47272"/>
                </a:cubicBezTo>
                <a:cubicBezTo>
                  <a:pt x="0" y="50481"/>
                  <a:pt x="0" y="50481"/>
                  <a:pt x="0" y="50481"/>
                </a:cubicBezTo>
                <a:cubicBezTo>
                  <a:pt x="0" y="53689"/>
                  <a:pt x="0" y="53689"/>
                  <a:pt x="0" y="53689"/>
                </a:cubicBezTo>
                <a:cubicBezTo>
                  <a:pt x="43163" y="100748"/>
                  <a:pt x="43163" y="100748"/>
                  <a:pt x="43163" y="100748"/>
                </a:cubicBezTo>
                <a:cubicBezTo>
                  <a:pt x="46553" y="100748"/>
                  <a:pt x="46553" y="100748"/>
                  <a:pt x="46553" y="100748"/>
                </a:cubicBezTo>
                <a:cubicBezTo>
                  <a:pt x="49943" y="100748"/>
                  <a:pt x="49943" y="100748"/>
                  <a:pt x="49943" y="100748"/>
                </a:cubicBezTo>
                <a:lnTo>
                  <a:pt x="49943" y="100748"/>
                </a:lnTo>
                <a:cubicBezTo>
                  <a:pt x="53107" y="100748"/>
                  <a:pt x="53107" y="97754"/>
                  <a:pt x="53107" y="97754"/>
                </a:cubicBezTo>
                <a:lnTo>
                  <a:pt x="53107" y="72513"/>
                </a:lnTo>
                <a:cubicBezTo>
                  <a:pt x="79774" y="72513"/>
                  <a:pt x="106440" y="91550"/>
                  <a:pt x="112994" y="119786"/>
                </a:cubicBezTo>
                <a:cubicBezTo>
                  <a:pt x="116384" y="110374"/>
                  <a:pt x="119774" y="104171"/>
                  <a:pt x="119774" y="94545"/>
                </a:cubicBezTo>
                <a:cubicBezTo>
                  <a:pt x="119774" y="59893"/>
                  <a:pt x="89717" y="31657"/>
                  <a:pt x="53107" y="31657"/>
                </a:cubicBezTo>
                <a:close/>
                <a:moveTo>
                  <a:pt x="56497" y="63101"/>
                </a:moveTo>
                <a:lnTo>
                  <a:pt x="56497" y="63101"/>
                </a:lnTo>
                <a:cubicBezTo>
                  <a:pt x="53107" y="63101"/>
                  <a:pt x="43163" y="63101"/>
                  <a:pt x="43163" y="63101"/>
                </a:cubicBezTo>
                <a:cubicBezTo>
                  <a:pt x="43163" y="88342"/>
                  <a:pt x="43163" y="88342"/>
                  <a:pt x="43163" y="88342"/>
                </a:cubicBezTo>
                <a:cubicBezTo>
                  <a:pt x="9943" y="50481"/>
                  <a:pt x="9943" y="50481"/>
                  <a:pt x="9943" y="50481"/>
                </a:cubicBezTo>
                <a:cubicBezTo>
                  <a:pt x="43163" y="15828"/>
                  <a:pt x="43163" y="15828"/>
                  <a:pt x="43163" y="15828"/>
                </a:cubicBezTo>
                <a:cubicBezTo>
                  <a:pt x="43163" y="37860"/>
                  <a:pt x="43163" y="37860"/>
                  <a:pt x="43163" y="37860"/>
                </a:cubicBezTo>
                <a:cubicBezTo>
                  <a:pt x="43163" y="37860"/>
                  <a:pt x="53107" y="37860"/>
                  <a:pt x="56497" y="37860"/>
                </a:cubicBezTo>
                <a:cubicBezTo>
                  <a:pt x="86327" y="41069"/>
                  <a:pt x="109830" y="72513"/>
                  <a:pt x="109830" y="88342"/>
                </a:cubicBezTo>
                <a:cubicBezTo>
                  <a:pt x="99661" y="78930"/>
                  <a:pt x="76610" y="63101"/>
                  <a:pt x="56497" y="63101"/>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 name="Shape 4593"/>
          <p:cNvSpPr/>
          <p:nvPr/>
        </p:nvSpPr>
        <p:spPr>
          <a:xfrm>
            <a:off x="10516831" y="4573219"/>
            <a:ext cx="296312" cy="206415"/>
          </a:xfrm>
          <a:custGeom>
            <a:avLst/>
            <a:gdLst/>
            <a:ahLst/>
            <a:cxnLst/>
            <a:rect l="0" t="0" r="0" b="0"/>
            <a:pathLst>
              <a:path w="120000" h="120000" extrusionOk="0">
                <a:moveTo>
                  <a:pt x="105654" y="0"/>
                </a:moveTo>
                <a:lnTo>
                  <a:pt x="105654" y="0"/>
                </a:lnTo>
                <a:cubicBezTo>
                  <a:pt x="37027" y="0"/>
                  <a:pt x="37027" y="0"/>
                  <a:pt x="37027" y="0"/>
                </a:cubicBezTo>
                <a:lnTo>
                  <a:pt x="34313" y="0"/>
                </a:lnTo>
                <a:cubicBezTo>
                  <a:pt x="0" y="57892"/>
                  <a:pt x="0" y="57892"/>
                  <a:pt x="0" y="57892"/>
                </a:cubicBezTo>
                <a:cubicBezTo>
                  <a:pt x="0" y="57892"/>
                  <a:pt x="0" y="57892"/>
                  <a:pt x="0" y="62107"/>
                </a:cubicBezTo>
                <a:cubicBezTo>
                  <a:pt x="0" y="62107"/>
                  <a:pt x="0" y="62107"/>
                  <a:pt x="0" y="66042"/>
                </a:cubicBezTo>
                <a:cubicBezTo>
                  <a:pt x="34313" y="119718"/>
                  <a:pt x="34313" y="119718"/>
                  <a:pt x="34313" y="119718"/>
                </a:cubicBezTo>
                <a:lnTo>
                  <a:pt x="37027" y="119718"/>
                </a:lnTo>
                <a:lnTo>
                  <a:pt x="37027" y="119718"/>
                </a:lnTo>
                <a:cubicBezTo>
                  <a:pt x="105654" y="119718"/>
                  <a:pt x="105654" y="119718"/>
                  <a:pt x="105654" y="119718"/>
                </a:cubicBezTo>
                <a:cubicBezTo>
                  <a:pt x="114184" y="119718"/>
                  <a:pt x="119806" y="111569"/>
                  <a:pt x="119806" y="99203"/>
                </a:cubicBezTo>
                <a:cubicBezTo>
                  <a:pt x="119806" y="20515"/>
                  <a:pt x="119806" y="20515"/>
                  <a:pt x="119806" y="20515"/>
                </a:cubicBezTo>
                <a:cubicBezTo>
                  <a:pt x="119806" y="8149"/>
                  <a:pt x="114184" y="0"/>
                  <a:pt x="105654" y="0"/>
                </a:cubicBezTo>
                <a:close/>
                <a:moveTo>
                  <a:pt x="114184" y="99203"/>
                </a:moveTo>
                <a:lnTo>
                  <a:pt x="114184" y="99203"/>
                </a:lnTo>
                <a:cubicBezTo>
                  <a:pt x="114184" y="103419"/>
                  <a:pt x="108368" y="111569"/>
                  <a:pt x="105654" y="111569"/>
                </a:cubicBezTo>
                <a:cubicBezTo>
                  <a:pt x="39935" y="111569"/>
                  <a:pt x="39935" y="111569"/>
                  <a:pt x="39935" y="111569"/>
                </a:cubicBezTo>
                <a:cubicBezTo>
                  <a:pt x="8529" y="62107"/>
                  <a:pt x="8529" y="62107"/>
                  <a:pt x="8529" y="62107"/>
                </a:cubicBezTo>
                <a:cubicBezTo>
                  <a:pt x="39935" y="12365"/>
                  <a:pt x="39935" y="12365"/>
                  <a:pt x="39935" y="12365"/>
                </a:cubicBezTo>
                <a:cubicBezTo>
                  <a:pt x="105654" y="12365"/>
                  <a:pt x="105654" y="12365"/>
                  <a:pt x="105654" y="12365"/>
                </a:cubicBezTo>
                <a:cubicBezTo>
                  <a:pt x="108368" y="12365"/>
                  <a:pt x="114184" y="16299"/>
                  <a:pt x="114184" y="20515"/>
                </a:cubicBezTo>
                <a:lnTo>
                  <a:pt x="114184" y="99203"/>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3" name="Shape 4594"/>
          <p:cNvSpPr/>
          <p:nvPr/>
        </p:nvSpPr>
        <p:spPr>
          <a:xfrm>
            <a:off x="10022979" y="4573219"/>
            <a:ext cx="305131" cy="206415"/>
          </a:xfrm>
          <a:custGeom>
            <a:avLst/>
            <a:gdLst/>
            <a:ahLst/>
            <a:cxnLst/>
            <a:rect l="0" t="0" r="0" b="0"/>
            <a:pathLst>
              <a:path w="120000" h="120000" extrusionOk="0">
                <a:moveTo>
                  <a:pt x="105993" y="0"/>
                </a:moveTo>
                <a:lnTo>
                  <a:pt x="105993" y="0"/>
                </a:lnTo>
                <a:cubicBezTo>
                  <a:pt x="39179" y="0"/>
                  <a:pt x="39179" y="0"/>
                  <a:pt x="39179" y="0"/>
                </a:cubicBezTo>
                <a:cubicBezTo>
                  <a:pt x="36340" y="0"/>
                  <a:pt x="36340" y="0"/>
                  <a:pt x="36340" y="0"/>
                </a:cubicBezTo>
                <a:cubicBezTo>
                  <a:pt x="2839" y="57892"/>
                  <a:pt x="2839" y="57892"/>
                  <a:pt x="2839" y="57892"/>
                </a:cubicBezTo>
                <a:cubicBezTo>
                  <a:pt x="0" y="57892"/>
                  <a:pt x="0" y="57892"/>
                  <a:pt x="0" y="62107"/>
                </a:cubicBezTo>
                <a:cubicBezTo>
                  <a:pt x="0" y="62107"/>
                  <a:pt x="0" y="62107"/>
                  <a:pt x="2839" y="66042"/>
                </a:cubicBezTo>
                <a:cubicBezTo>
                  <a:pt x="36340" y="119718"/>
                  <a:pt x="36340" y="119718"/>
                  <a:pt x="36340" y="119718"/>
                </a:cubicBezTo>
                <a:cubicBezTo>
                  <a:pt x="36340" y="119718"/>
                  <a:pt x="36340" y="119718"/>
                  <a:pt x="39179" y="119718"/>
                </a:cubicBezTo>
                <a:lnTo>
                  <a:pt x="39179" y="119718"/>
                </a:lnTo>
                <a:cubicBezTo>
                  <a:pt x="105993" y="119718"/>
                  <a:pt x="105993" y="119718"/>
                  <a:pt x="105993" y="119718"/>
                </a:cubicBezTo>
                <a:cubicBezTo>
                  <a:pt x="114321" y="119718"/>
                  <a:pt x="119810" y="111569"/>
                  <a:pt x="119810" y="99203"/>
                </a:cubicBezTo>
                <a:cubicBezTo>
                  <a:pt x="119810" y="20515"/>
                  <a:pt x="119810" y="20515"/>
                  <a:pt x="119810" y="20515"/>
                </a:cubicBezTo>
                <a:cubicBezTo>
                  <a:pt x="119810" y="8149"/>
                  <a:pt x="114321" y="0"/>
                  <a:pt x="105993" y="0"/>
                </a:cubicBezTo>
                <a:close/>
                <a:moveTo>
                  <a:pt x="111482" y="99203"/>
                </a:moveTo>
                <a:lnTo>
                  <a:pt x="111482" y="99203"/>
                </a:lnTo>
                <a:cubicBezTo>
                  <a:pt x="111482" y="103419"/>
                  <a:pt x="108832" y="111569"/>
                  <a:pt x="105993" y="111569"/>
                </a:cubicBezTo>
                <a:cubicBezTo>
                  <a:pt x="39179" y="111569"/>
                  <a:pt x="39179" y="111569"/>
                  <a:pt x="39179" y="111569"/>
                </a:cubicBezTo>
                <a:cubicBezTo>
                  <a:pt x="8517" y="62107"/>
                  <a:pt x="8517" y="62107"/>
                  <a:pt x="8517" y="62107"/>
                </a:cubicBezTo>
                <a:cubicBezTo>
                  <a:pt x="39179" y="12365"/>
                  <a:pt x="39179" y="12365"/>
                  <a:pt x="39179" y="12365"/>
                </a:cubicBezTo>
                <a:cubicBezTo>
                  <a:pt x="105993" y="12365"/>
                  <a:pt x="105993" y="12365"/>
                  <a:pt x="105993" y="12365"/>
                </a:cubicBezTo>
                <a:cubicBezTo>
                  <a:pt x="108832" y="12365"/>
                  <a:pt x="111482" y="16299"/>
                  <a:pt x="111482" y="20515"/>
                </a:cubicBezTo>
                <a:lnTo>
                  <a:pt x="111482" y="99203"/>
                </a:lnTo>
                <a:close/>
                <a:moveTo>
                  <a:pt x="86498" y="41311"/>
                </a:moveTo>
                <a:lnTo>
                  <a:pt x="86498" y="41311"/>
                </a:lnTo>
                <a:cubicBezTo>
                  <a:pt x="83659" y="37096"/>
                  <a:pt x="81009" y="37096"/>
                  <a:pt x="81009" y="41311"/>
                </a:cubicBezTo>
                <a:cubicBezTo>
                  <a:pt x="72492" y="53676"/>
                  <a:pt x="72492" y="53676"/>
                  <a:pt x="72492" y="53676"/>
                </a:cubicBezTo>
                <a:cubicBezTo>
                  <a:pt x="64164" y="41311"/>
                  <a:pt x="64164" y="41311"/>
                  <a:pt x="64164" y="41311"/>
                </a:cubicBezTo>
                <a:cubicBezTo>
                  <a:pt x="61324" y="37096"/>
                  <a:pt x="58675" y="37096"/>
                  <a:pt x="58675" y="41311"/>
                </a:cubicBezTo>
                <a:cubicBezTo>
                  <a:pt x="55835" y="41311"/>
                  <a:pt x="55835" y="45526"/>
                  <a:pt x="58675" y="49461"/>
                </a:cubicBezTo>
                <a:cubicBezTo>
                  <a:pt x="67003" y="62107"/>
                  <a:pt x="67003" y="62107"/>
                  <a:pt x="67003" y="62107"/>
                </a:cubicBezTo>
                <a:cubicBezTo>
                  <a:pt x="58675" y="74473"/>
                  <a:pt x="58675" y="74473"/>
                  <a:pt x="58675" y="74473"/>
                </a:cubicBezTo>
                <a:cubicBezTo>
                  <a:pt x="55835" y="74473"/>
                  <a:pt x="55835" y="78407"/>
                  <a:pt x="58675" y="82622"/>
                </a:cubicBezTo>
                <a:cubicBezTo>
                  <a:pt x="58675" y="82622"/>
                  <a:pt x="61324" y="82622"/>
                  <a:pt x="64164" y="82622"/>
                </a:cubicBezTo>
                <a:cubicBezTo>
                  <a:pt x="72492" y="70257"/>
                  <a:pt x="72492" y="70257"/>
                  <a:pt x="72492" y="70257"/>
                </a:cubicBezTo>
                <a:cubicBezTo>
                  <a:pt x="81009" y="82622"/>
                  <a:pt x="81009" y="82622"/>
                  <a:pt x="81009" y="82622"/>
                </a:cubicBezTo>
                <a:cubicBezTo>
                  <a:pt x="81009" y="82622"/>
                  <a:pt x="83659" y="82622"/>
                  <a:pt x="86498" y="82622"/>
                </a:cubicBezTo>
                <a:cubicBezTo>
                  <a:pt x="86498" y="78407"/>
                  <a:pt x="86498" y="74473"/>
                  <a:pt x="86498" y="74473"/>
                </a:cubicBezTo>
                <a:cubicBezTo>
                  <a:pt x="77981" y="62107"/>
                  <a:pt x="77981" y="62107"/>
                  <a:pt x="77981" y="62107"/>
                </a:cubicBezTo>
                <a:cubicBezTo>
                  <a:pt x="86498" y="49461"/>
                  <a:pt x="86498" y="49461"/>
                  <a:pt x="86498" y="49461"/>
                </a:cubicBezTo>
                <a:cubicBezTo>
                  <a:pt x="86498" y="45526"/>
                  <a:pt x="86498" y="41311"/>
                  <a:pt x="86498" y="41311"/>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4" name="Shape 4595"/>
          <p:cNvSpPr/>
          <p:nvPr/>
        </p:nvSpPr>
        <p:spPr>
          <a:xfrm>
            <a:off x="9532654" y="4523821"/>
            <a:ext cx="305131" cy="227585"/>
          </a:xfrm>
          <a:custGeom>
            <a:avLst/>
            <a:gdLst/>
            <a:ahLst/>
            <a:cxnLst/>
            <a:rect l="0" t="0" r="0" b="0"/>
            <a:pathLst>
              <a:path w="120000" h="120000" extrusionOk="0">
                <a:moveTo>
                  <a:pt x="61324" y="33742"/>
                </a:moveTo>
                <a:lnTo>
                  <a:pt x="61324" y="33742"/>
                </a:lnTo>
                <a:cubicBezTo>
                  <a:pt x="61324" y="29936"/>
                  <a:pt x="61324" y="29936"/>
                  <a:pt x="58485" y="29936"/>
                </a:cubicBezTo>
                <a:cubicBezTo>
                  <a:pt x="58485" y="29936"/>
                  <a:pt x="58485" y="29936"/>
                  <a:pt x="55646" y="33742"/>
                </a:cubicBezTo>
                <a:cubicBezTo>
                  <a:pt x="33312" y="63678"/>
                  <a:pt x="33312" y="63678"/>
                  <a:pt x="33312" y="63678"/>
                </a:cubicBezTo>
                <a:lnTo>
                  <a:pt x="33312" y="67484"/>
                </a:lnTo>
                <a:cubicBezTo>
                  <a:pt x="36151" y="71035"/>
                  <a:pt x="38990" y="71035"/>
                  <a:pt x="38990" y="67484"/>
                </a:cubicBezTo>
                <a:cubicBezTo>
                  <a:pt x="55646" y="48710"/>
                  <a:pt x="55646" y="48710"/>
                  <a:pt x="55646" y="48710"/>
                </a:cubicBezTo>
                <a:cubicBezTo>
                  <a:pt x="55646" y="97167"/>
                  <a:pt x="55646" y="97167"/>
                  <a:pt x="55646" y="97167"/>
                </a:cubicBezTo>
                <a:lnTo>
                  <a:pt x="58485" y="100972"/>
                </a:lnTo>
                <a:cubicBezTo>
                  <a:pt x="61324" y="100972"/>
                  <a:pt x="63974" y="97167"/>
                  <a:pt x="63974" y="97167"/>
                </a:cubicBezTo>
                <a:cubicBezTo>
                  <a:pt x="63974" y="48710"/>
                  <a:pt x="63974" y="48710"/>
                  <a:pt x="63974" y="48710"/>
                </a:cubicBezTo>
                <a:cubicBezTo>
                  <a:pt x="77981" y="67484"/>
                  <a:pt x="77981" y="67484"/>
                  <a:pt x="77981" y="67484"/>
                </a:cubicBezTo>
                <a:cubicBezTo>
                  <a:pt x="80630" y="71035"/>
                  <a:pt x="83659" y="71035"/>
                  <a:pt x="83659" y="67484"/>
                </a:cubicBezTo>
                <a:cubicBezTo>
                  <a:pt x="86309" y="67484"/>
                  <a:pt x="86309" y="63678"/>
                  <a:pt x="83659" y="63678"/>
                </a:cubicBezTo>
                <a:lnTo>
                  <a:pt x="61324" y="33742"/>
                </a:lnTo>
                <a:close/>
                <a:moveTo>
                  <a:pt x="86309" y="26384"/>
                </a:moveTo>
                <a:lnTo>
                  <a:pt x="86309" y="26384"/>
                </a:lnTo>
                <a:cubicBezTo>
                  <a:pt x="80630" y="11416"/>
                  <a:pt x="69652" y="0"/>
                  <a:pt x="55646" y="0"/>
                </a:cubicBezTo>
                <a:cubicBezTo>
                  <a:pt x="38990" y="0"/>
                  <a:pt x="22145" y="18773"/>
                  <a:pt x="22145" y="41099"/>
                </a:cubicBezTo>
                <a:cubicBezTo>
                  <a:pt x="8328" y="48710"/>
                  <a:pt x="0" y="63678"/>
                  <a:pt x="0" y="82452"/>
                </a:cubicBezTo>
                <a:cubicBezTo>
                  <a:pt x="0" y="100972"/>
                  <a:pt x="13817" y="119746"/>
                  <a:pt x="30662" y="119746"/>
                </a:cubicBezTo>
                <a:cubicBezTo>
                  <a:pt x="91798" y="119746"/>
                  <a:pt x="91798" y="119746"/>
                  <a:pt x="91798" y="119746"/>
                </a:cubicBezTo>
                <a:cubicBezTo>
                  <a:pt x="105804" y="112135"/>
                  <a:pt x="119810" y="93615"/>
                  <a:pt x="119810" y="74841"/>
                </a:cubicBezTo>
                <a:cubicBezTo>
                  <a:pt x="119810" y="48710"/>
                  <a:pt x="102965" y="26384"/>
                  <a:pt x="86309" y="26384"/>
                </a:cubicBezTo>
                <a:close/>
                <a:moveTo>
                  <a:pt x="91798" y="112135"/>
                </a:moveTo>
                <a:lnTo>
                  <a:pt x="91798" y="112135"/>
                </a:lnTo>
                <a:cubicBezTo>
                  <a:pt x="30662" y="112135"/>
                  <a:pt x="30662" y="112135"/>
                  <a:pt x="30662" y="112135"/>
                </a:cubicBezTo>
                <a:cubicBezTo>
                  <a:pt x="30662" y="112135"/>
                  <a:pt x="8328" y="108583"/>
                  <a:pt x="8328" y="82452"/>
                </a:cubicBezTo>
                <a:cubicBezTo>
                  <a:pt x="8328" y="67484"/>
                  <a:pt x="16656" y="52515"/>
                  <a:pt x="30662" y="52515"/>
                </a:cubicBezTo>
                <a:cubicBezTo>
                  <a:pt x="30662" y="29936"/>
                  <a:pt x="38990" y="11416"/>
                  <a:pt x="55646" y="11416"/>
                </a:cubicBezTo>
                <a:cubicBezTo>
                  <a:pt x="69652" y="11416"/>
                  <a:pt x="77981" y="22579"/>
                  <a:pt x="80630" y="37547"/>
                </a:cubicBezTo>
                <a:cubicBezTo>
                  <a:pt x="97476" y="33742"/>
                  <a:pt x="111293" y="56067"/>
                  <a:pt x="111293" y="71035"/>
                </a:cubicBezTo>
                <a:cubicBezTo>
                  <a:pt x="111293" y="86004"/>
                  <a:pt x="102965" y="104778"/>
                  <a:pt x="91798" y="112135"/>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5" name="Shape 4596"/>
          <p:cNvSpPr/>
          <p:nvPr/>
        </p:nvSpPr>
        <p:spPr>
          <a:xfrm>
            <a:off x="9045855" y="4523821"/>
            <a:ext cx="296312" cy="227585"/>
          </a:xfrm>
          <a:custGeom>
            <a:avLst/>
            <a:gdLst/>
            <a:ahLst/>
            <a:cxnLst/>
            <a:rect l="0" t="0" r="0" b="0"/>
            <a:pathLst>
              <a:path w="120000" h="120000" extrusionOk="0">
                <a:moveTo>
                  <a:pt x="79870" y="63678"/>
                </a:moveTo>
                <a:lnTo>
                  <a:pt x="79870" y="63678"/>
                </a:lnTo>
                <a:cubicBezTo>
                  <a:pt x="62810" y="86004"/>
                  <a:pt x="62810" y="86004"/>
                  <a:pt x="62810" y="86004"/>
                </a:cubicBezTo>
                <a:cubicBezTo>
                  <a:pt x="62810" y="37547"/>
                  <a:pt x="62810" y="37547"/>
                  <a:pt x="62810" y="37547"/>
                </a:cubicBezTo>
                <a:cubicBezTo>
                  <a:pt x="62810" y="33742"/>
                  <a:pt x="62810" y="29936"/>
                  <a:pt x="59903" y="29936"/>
                </a:cubicBezTo>
                <a:cubicBezTo>
                  <a:pt x="56995" y="29936"/>
                  <a:pt x="56995" y="33742"/>
                  <a:pt x="56995" y="37547"/>
                </a:cubicBezTo>
                <a:cubicBezTo>
                  <a:pt x="56995" y="86004"/>
                  <a:pt x="56995" y="86004"/>
                  <a:pt x="56995" y="86004"/>
                </a:cubicBezTo>
                <a:cubicBezTo>
                  <a:pt x="39935" y="63678"/>
                  <a:pt x="39935" y="63678"/>
                  <a:pt x="39935" y="63678"/>
                </a:cubicBezTo>
                <a:cubicBezTo>
                  <a:pt x="37027" y="59873"/>
                  <a:pt x="37027" y="59873"/>
                  <a:pt x="34313" y="63678"/>
                </a:cubicBezTo>
                <a:cubicBezTo>
                  <a:pt x="34313" y="63678"/>
                  <a:pt x="34313" y="67484"/>
                  <a:pt x="34313" y="71035"/>
                </a:cubicBezTo>
                <a:cubicBezTo>
                  <a:pt x="56995" y="100972"/>
                  <a:pt x="56995" y="100972"/>
                  <a:pt x="56995" y="100972"/>
                </a:cubicBezTo>
                <a:lnTo>
                  <a:pt x="59903" y="100972"/>
                </a:lnTo>
                <a:lnTo>
                  <a:pt x="62810" y="100972"/>
                </a:lnTo>
                <a:cubicBezTo>
                  <a:pt x="85492" y="71035"/>
                  <a:pt x="85492" y="71035"/>
                  <a:pt x="85492" y="71035"/>
                </a:cubicBezTo>
                <a:cubicBezTo>
                  <a:pt x="85492" y="67484"/>
                  <a:pt x="85492" y="63678"/>
                  <a:pt x="85492" y="63678"/>
                </a:cubicBezTo>
                <a:cubicBezTo>
                  <a:pt x="82778" y="59873"/>
                  <a:pt x="82778" y="59873"/>
                  <a:pt x="79870" y="63678"/>
                </a:cubicBezTo>
                <a:close/>
                <a:moveTo>
                  <a:pt x="85492" y="26384"/>
                </a:moveTo>
                <a:lnTo>
                  <a:pt x="85492" y="26384"/>
                </a:lnTo>
                <a:cubicBezTo>
                  <a:pt x="79870" y="11416"/>
                  <a:pt x="68432" y="0"/>
                  <a:pt x="56995" y="0"/>
                </a:cubicBezTo>
                <a:cubicBezTo>
                  <a:pt x="37027" y="0"/>
                  <a:pt x="22875" y="18773"/>
                  <a:pt x="22875" y="41099"/>
                </a:cubicBezTo>
                <a:cubicBezTo>
                  <a:pt x="8529" y="48710"/>
                  <a:pt x="0" y="63678"/>
                  <a:pt x="0" y="82452"/>
                </a:cubicBezTo>
                <a:cubicBezTo>
                  <a:pt x="0" y="100972"/>
                  <a:pt x="11437" y="119746"/>
                  <a:pt x="28497" y="119746"/>
                </a:cubicBezTo>
                <a:cubicBezTo>
                  <a:pt x="94216" y="119746"/>
                  <a:pt x="94216" y="119746"/>
                  <a:pt x="94216" y="119746"/>
                </a:cubicBezTo>
                <a:cubicBezTo>
                  <a:pt x="108368" y="112135"/>
                  <a:pt x="119806" y="93615"/>
                  <a:pt x="119806" y="74841"/>
                </a:cubicBezTo>
                <a:cubicBezTo>
                  <a:pt x="119806" y="48710"/>
                  <a:pt x="105654" y="26384"/>
                  <a:pt x="85492" y="26384"/>
                </a:cubicBezTo>
                <a:close/>
                <a:moveTo>
                  <a:pt x="94216" y="112135"/>
                </a:moveTo>
                <a:lnTo>
                  <a:pt x="94216" y="112135"/>
                </a:lnTo>
                <a:cubicBezTo>
                  <a:pt x="28497" y="112135"/>
                  <a:pt x="28497" y="112135"/>
                  <a:pt x="28497" y="112135"/>
                </a:cubicBezTo>
                <a:cubicBezTo>
                  <a:pt x="28497" y="112135"/>
                  <a:pt x="5621" y="108583"/>
                  <a:pt x="5621" y="82452"/>
                </a:cubicBezTo>
                <a:cubicBezTo>
                  <a:pt x="5621" y="67484"/>
                  <a:pt x="17059" y="52515"/>
                  <a:pt x="28497" y="52515"/>
                </a:cubicBezTo>
                <a:cubicBezTo>
                  <a:pt x="28497" y="29936"/>
                  <a:pt x="39935" y="11416"/>
                  <a:pt x="56995" y="11416"/>
                </a:cubicBezTo>
                <a:cubicBezTo>
                  <a:pt x="68432" y="11416"/>
                  <a:pt x="77156" y="22579"/>
                  <a:pt x="79870" y="37547"/>
                </a:cubicBezTo>
                <a:cubicBezTo>
                  <a:pt x="99838" y="33742"/>
                  <a:pt x="111276" y="56067"/>
                  <a:pt x="114184" y="71035"/>
                </a:cubicBezTo>
                <a:cubicBezTo>
                  <a:pt x="114184" y="86004"/>
                  <a:pt x="105654" y="104778"/>
                  <a:pt x="94216" y="112135"/>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6" name="Shape 4597"/>
          <p:cNvSpPr/>
          <p:nvPr/>
        </p:nvSpPr>
        <p:spPr>
          <a:xfrm>
            <a:off x="8550238" y="4523821"/>
            <a:ext cx="305130" cy="306974"/>
          </a:xfrm>
          <a:custGeom>
            <a:avLst/>
            <a:gdLst/>
            <a:ahLst/>
            <a:cxnLst/>
            <a:rect l="0" t="0" r="0" b="0"/>
            <a:pathLst>
              <a:path w="120000" h="120000" extrusionOk="0">
                <a:moveTo>
                  <a:pt x="69842" y="47433"/>
                </a:moveTo>
                <a:lnTo>
                  <a:pt x="69842" y="47433"/>
                </a:lnTo>
                <a:cubicBezTo>
                  <a:pt x="33501" y="47433"/>
                  <a:pt x="33501" y="47433"/>
                  <a:pt x="33501" y="47433"/>
                </a:cubicBezTo>
                <a:cubicBezTo>
                  <a:pt x="30662" y="47433"/>
                  <a:pt x="30662" y="47433"/>
                  <a:pt x="30662" y="50267"/>
                </a:cubicBezTo>
                <a:cubicBezTo>
                  <a:pt x="30662" y="52913"/>
                  <a:pt x="30662" y="52913"/>
                  <a:pt x="33501" y="52913"/>
                </a:cubicBezTo>
                <a:cubicBezTo>
                  <a:pt x="69842" y="52913"/>
                  <a:pt x="69842" y="52913"/>
                  <a:pt x="69842" y="52913"/>
                </a:cubicBezTo>
                <a:cubicBezTo>
                  <a:pt x="72492" y="52913"/>
                  <a:pt x="75331" y="52913"/>
                  <a:pt x="75331" y="50267"/>
                </a:cubicBezTo>
                <a:cubicBezTo>
                  <a:pt x="75331" y="47433"/>
                  <a:pt x="72492" y="47433"/>
                  <a:pt x="69842" y="47433"/>
                </a:cubicBezTo>
                <a:close/>
                <a:moveTo>
                  <a:pt x="119810" y="114141"/>
                </a:moveTo>
                <a:lnTo>
                  <a:pt x="119810" y="114141"/>
                </a:lnTo>
                <a:cubicBezTo>
                  <a:pt x="89148" y="83527"/>
                  <a:pt x="89148" y="83527"/>
                  <a:pt x="89148" y="83527"/>
                </a:cubicBezTo>
                <a:cubicBezTo>
                  <a:pt x="94826" y="75212"/>
                  <a:pt x="100315" y="64062"/>
                  <a:pt x="100315" y="50267"/>
                </a:cubicBezTo>
                <a:cubicBezTo>
                  <a:pt x="100315" y="22299"/>
                  <a:pt x="77981" y="0"/>
                  <a:pt x="50157" y="0"/>
                </a:cubicBezTo>
                <a:cubicBezTo>
                  <a:pt x="22334" y="0"/>
                  <a:pt x="0" y="22299"/>
                  <a:pt x="0" y="50267"/>
                </a:cubicBezTo>
                <a:cubicBezTo>
                  <a:pt x="0" y="78047"/>
                  <a:pt x="22334" y="100157"/>
                  <a:pt x="50157" y="100157"/>
                </a:cubicBezTo>
                <a:cubicBezTo>
                  <a:pt x="64164" y="100157"/>
                  <a:pt x="72492" y="94677"/>
                  <a:pt x="83659" y="89196"/>
                </a:cubicBezTo>
                <a:cubicBezTo>
                  <a:pt x="114321" y="119811"/>
                  <a:pt x="114321" y="119811"/>
                  <a:pt x="114321" y="119811"/>
                </a:cubicBezTo>
                <a:cubicBezTo>
                  <a:pt x="114321" y="119811"/>
                  <a:pt x="117160" y="119811"/>
                  <a:pt x="119810" y="119811"/>
                </a:cubicBezTo>
                <a:cubicBezTo>
                  <a:pt x="119810" y="116976"/>
                  <a:pt x="119810" y="114141"/>
                  <a:pt x="119810" y="114141"/>
                </a:cubicBezTo>
                <a:close/>
                <a:moveTo>
                  <a:pt x="50157" y="92031"/>
                </a:moveTo>
                <a:lnTo>
                  <a:pt x="50157" y="92031"/>
                </a:lnTo>
                <a:cubicBezTo>
                  <a:pt x="28012" y="92031"/>
                  <a:pt x="8517" y="72377"/>
                  <a:pt x="8517" y="50267"/>
                </a:cubicBezTo>
                <a:cubicBezTo>
                  <a:pt x="8517" y="27968"/>
                  <a:pt x="28012" y="8503"/>
                  <a:pt x="50157" y="8503"/>
                </a:cubicBezTo>
                <a:cubicBezTo>
                  <a:pt x="75331" y="8503"/>
                  <a:pt x="91987" y="27968"/>
                  <a:pt x="91987" y="50267"/>
                </a:cubicBezTo>
                <a:cubicBezTo>
                  <a:pt x="91987" y="72377"/>
                  <a:pt x="75331" y="92031"/>
                  <a:pt x="50157" y="92031"/>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7" name="Shape 4598"/>
          <p:cNvSpPr/>
          <p:nvPr/>
        </p:nvSpPr>
        <p:spPr>
          <a:xfrm>
            <a:off x="8061676" y="4523821"/>
            <a:ext cx="305131" cy="306974"/>
          </a:xfrm>
          <a:custGeom>
            <a:avLst/>
            <a:gdLst/>
            <a:ahLst/>
            <a:cxnLst/>
            <a:rect l="0" t="0" r="0" b="0"/>
            <a:pathLst>
              <a:path w="120000" h="120000" extrusionOk="0">
                <a:moveTo>
                  <a:pt x="69652" y="47433"/>
                </a:moveTo>
                <a:lnTo>
                  <a:pt x="69652" y="47433"/>
                </a:lnTo>
                <a:cubicBezTo>
                  <a:pt x="52807" y="47433"/>
                  <a:pt x="52807" y="47433"/>
                  <a:pt x="52807" y="47433"/>
                </a:cubicBezTo>
                <a:cubicBezTo>
                  <a:pt x="52807" y="33448"/>
                  <a:pt x="52807" y="33448"/>
                  <a:pt x="52807" y="33448"/>
                </a:cubicBezTo>
                <a:cubicBezTo>
                  <a:pt x="52807" y="30614"/>
                  <a:pt x="52807" y="27968"/>
                  <a:pt x="50157" y="27968"/>
                </a:cubicBezTo>
                <a:cubicBezTo>
                  <a:pt x="47318" y="27968"/>
                  <a:pt x="47318" y="30614"/>
                  <a:pt x="47318" y="33448"/>
                </a:cubicBezTo>
                <a:cubicBezTo>
                  <a:pt x="47318" y="47433"/>
                  <a:pt x="47318" y="47433"/>
                  <a:pt x="47318" y="47433"/>
                </a:cubicBezTo>
                <a:cubicBezTo>
                  <a:pt x="30662" y="47433"/>
                  <a:pt x="30662" y="47433"/>
                  <a:pt x="30662" y="47433"/>
                </a:cubicBezTo>
                <a:cubicBezTo>
                  <a:pt x="30662" y="47433"/>
                  <a:pt x="27823" y="47433"/>
                  <a:pt x="27823" y="50267"/>
                </a:cubicBezTo>
                <a:cubicBezTo>
                  <a:pt x="27823" y="52913"/>
                  <a:pt x="30662" y="55748"/>
                  <a:pt x="30662" y="55748"/>
                </a:cubicBezTo>
                <a:cubicBezTo>
                  <a:pt x="47318" y="55748"/>
                  <a:pt x="47318" y="55748"/>
                  <a:pt x="47318" y="55748"/>
                </a:cubicBezTo>
                <a:cubicBezTo>
                  <a:pt x="47318" y="69732"/>
                  <a:pt x="47318" y="69732"/>
                  <a:pt x="47318" y="69732"/>
                </a:cubicBezTo>
                <a:cubicBezTo>
                  <a:pt x="47318" y="72377"/>
                  <a:pt x="47318" y="72377"/>
                  <a:pt x="50157" y="72377"/>
                </a:cubicBezTo>
                <a:cubicBezTo>
                  <a:pt x="52807" y="72377"/>
                  <a:pt x="52807" y="72377"/>
                  <a:pt x="52807" y="69732"/>
                </a:cubicBezTo>
                <a:cubicBezTo>
                  <a:pt x="52807" y="55748"/>
                  <a:pt x="52807" y="55748"/>
                  <a:pt x="52807" y="55748"/>
                </a:cubicBezTo>
                <a:cubicBezTo>
                  <a:pt x="69652" y="55748"/>
                  <a:pt x="69652" y="55748"/>
                  <a:pt x="69652" y="55748"/>
                </a:cubicBezTo>
                <a:cubicBezTo>
                  <a:pt x="69652" y="55748"/>
                  <a:pt x="72492" y="52913"/>
                  <a:pt x="72492" y="50267"/>
                </a:cubicBezTo>
                <a:cubicBezTo>
                  <a:pt x="72492" y="47433"/>
                  <a:pt x="69652" y="47433"/>
                  <a:pt x="69652" y="47433"/>
                </a:cubicBezTo>
                <a:close/>
                <a:moveTo>
                  <a:pt x="116971" y="114141"/>
                </a:moveTo>
                <a:lnTo>
                  <a:pt x="116971" y="114141"/>
                </a:lnTo>
                <a:cubicBezTo>
                  <a:pt x="86309" y="83527"/>
                  <a:pt x="86309" y="83527"/>
                  <a:pt x="86309" y="83527"/>
                </a:cubicBezTo>
                <a:cubicBezTo>
                  <a:pt x="94637" y="75212"/>
                  <a:pt x="100315" y="64062"/>
                  <a:pt x="100315" y="50267"/>
                </a:cubicBezTo>
                <a:cubicBezTo>
                  <a:pt x="100315" y="22299"/>
                  <a:pt x="77981" y="0"/>
                  <a:pt x="50157" y="0"/>
                </a:cubicBezTo>
                <a:cubicBezTo>
                  <a:pt x="22145" y="0"/>
                  <a:pt x="0" y="22299"/>
                  <a:pt x="0" y="50267"/>
                </a:cubicBezTo>
                <a:cubicBezTo>
                  <a:pt x="0" y="78047"/>
                  <a:pt x="22145" y="100157"/>
                  <a:pt x="50157" y="100157"/>
                </a:cubicBezTo>
                <a:cubicBezTo>
                  <a:pt x="61324" y="100157"/>
                  <a:pt x="72492" y="94677"/>
                  <a:pt x="80630" y="89196"/>
                </a:cubicBezTo>
                <a:cubicBezTo>
                  <a:pt x="111293" y="119811"/>
                  <a:pt x="111293" y="119811"/>
                  <a:pt x="111293" y="119811"/>
                </a:cubicBezTo>
                <a:cubicBezTo>
                  <a:pt x="114132" y="119811"/>
                  <a:pt x="116971" y="119811"/>
                  <a:pt x="116971" y="119811"/>
                </a:cubicBezTo>
                <a:cubicBezTo>
                  <a:pt x="119810" y="116976"/>
                  <a:pt x="119810" y="114141"/>
                  <a:pt x="116971" y="114141"/>
                </a:cubicBezTo>
                <a:close/>
                <a:moveTo>
                  <a:pt x="50157" y="92031"/>
                </a:moveTo>
                <a:lnTo>
                  <a:pt x="50157" y="92031"/>
                </a:lnTo>
                <a:cubicBezTo>
                  <a:pt x="27823" y="92031"/>
                  <a:pt x="8328" y="72377"/>
                  <a:pt x="8328" y="50267"/>
                </a:cubicBezTo>
                <a:cubicBezTo>
                  <a:pt x="8328" y="27968"/>
                  <a:pt x="27823" y="8503"/>
                  <a:pt x="50157" y="8503"/>
                </a:cubicBezTo>
                <a:cubicBezTo>
                  <a:pt x="72492" y="8503"/>
                  <a:pt x="91798" y="27968"/>
                  <a:pt x="91798" y="50267"/>
                </a:cubicBezTo>
                <a:cubicBezTo>
                  <a:pt x="91798" y="72377"/>
                  <a:pt x="72492" y="92031"/>
                  <a:pt x="50157" y="92031"/>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8" name="Shape 4599"/>
          <p:cNvSpPr/>
          <p:nvPr/>
        </p:nvSpPr>
        <p:spPr>
          <a:xfrm>
            <a:off x="7574879" y="4523821"/>
            <a:ext cx="296312" cy="306974"/>
          </a:xfrm>
          <a:custGeom>
            <a:avLst/>
            <a:gdLst/>
            <a:ahLst/>
            <a:cxnLst/>
            <a:rect l="0" t="0" r="0" b="0"/>
            <a:pathLst>
              <a:path w="120000" h="120000" extrusionOk="0">
                <a:moveTo>
                  <a:pt x="119806" y="114141"/>
                </a:moveTo>
                <a:lnTo>
                  <a:pt x="119806" y="114141"/>
                </a:lnTo>
                <a:cubicBezTo>
                  <a:pt x="88400" y="83527"/>
                  <a:pt x="88400" y="83527"/>
                  <a:pt x="88400" y="83527"/>
                </a:cubicBezTo>
                <a:cubicBezTo>
                  <a:pt x="96930" y="75212"/>
                  <a:pt x="102746" y="64062"/>
                  <a:pt x="102746" y="50267"/>
                </a:cubicBezTo>
                <a:cubicBezTo>
                  <a:pt x="102746" y="22299"/>
                  <a:pt x="79870" y="0"/>
                  <a:pt x="51373" y="0"/>
                </a:cubicBezTo>
                <a:cubicBezTo>
                  <a:pt x="22875" y="0"/>
                  <a:pt x="0" y="22299"/>
                  <a:pt x="0" y="50267"/>
                </a:cubicBezTo>
                <a:cubicBezTo>
                  <a:pt x="0" y="78047"/>
                  <a:pt x="22875" y="100157"/>
                  <a:pt x="51373" y="100157"/>
                </a:cubicBezTo>
                <a:cubicBezTo>
                  <a:pt x="62810" y="100157"/>
                  <a:pt x="74054" y="94677"/>
                  <a:pt x="82778" y="89196"/>
                </a:cubicBezTo>
                <a:cubicBezTo>
                  <a:pt x="114184" y="119811"/>
                  <a:pt x="114184" y="119811"/>
                  <a:pt x="114184" y="119811"/>
                </a:cubicBezTo>
                <a:cubicBezTo>
                  <a:pt x="116898" y="119811"/>
                  <a:pt x="116898" y="119811"/>
                  <a:pt x="119806" y="119811"/>
                </a:cubicBezTo>
                <a:cubicBezTo>
                  <a:pt x="119806" y="116976"/>
                  <a:pt x="119806" y="114141"/>
                  <a:pt x="119806" y="114141"/>
                </a:cubicBezTo>
                <a:close/>
                <a:moveTo>
                  <a:pt x="51373" y="92031"/>
                </a:moveTo>
                <a:lnTo>
                  <a:pt x="51373" y="92031"/>
                </a:lnTo>
                <a:cubicBezTo>
                  <a:pt x="25589" y="92031"/>
                  <a:pt x="5621" y="72377"/>
                  <a:pt x="5621" y="50267"/>
                </a:cubicBezTo>
                <a:cubicBezTo>
                  <a:pt x="5621" y="27968"/>
                  <a:pt x="25589" y="8503"/>
                  <a:pt x="51373" y="8503"/>
                </a:cubicBezTo>
                <a:cubicBezTo>
                  <a:pt x="74054" y="8503"/>
                  <a:pt x="94216" y="27968"/>
                  <a:pt x="94216" y="50267"/>
                </a:cubicBezTo>
                <a:cubicBezTo>
                  <a:pt x="94216" y="72377"/>
                  <a:pt x="74054" y="92031"/>
                  <a:pt x="51373" y="92031"/>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9" name="Shape 4600"/>
          <p:cNvSpPr/>
          <p:nvPr/>
        </p:nvSpPr>
        <p:spPr>
          <a:xfrm>
            <a:off x="7079262" y="4523821"/>
            <a:ext cx="305130" cy="306974"/>
          </a:xfrm>
          <a:custGeom>
            <a:avLst/>
            <a:gdLst/>
            <a:ahLst/>
            <a:cxnLst/>
            <a:rect l="0" t="0" r="0" b="0"/>
            <a:pathLst>
              <a:path w="120000" h="120000" extrusionOk="0">
                <a:moveTo>
                  <a:pt x="5678" y="44598"/>
                </a:moveTo>
                <a:lnTo>
                  <a:pt x="5678" y="44598"/>
                </a:lnTo>
                <a:cubicBezTo>
                  <a:pt x="41829" y="44598"/>
                  <a:pt x="41829" y="44598"/>
                  <a:pt x="41829" y="44598"/>
                </a:cubicBezTo>
                <a:cubicBezTo>
                  <a:pt x="44668" y="44598"/>
                  <a:pt x="44668" y="44598"/>
                  <a:pt x="44668" y="41763"/>
                </a:cubicBezTo>
                <a:cubicBezTo>
                  <a:pt x="44668" y="39118"/>
                  <a:pt x="44668" y="39118"/>
                  <a:pt x="41829" y="39118"/>
                </a:cubicBezTo>
                <a:cubicBezTo>
                  <a:pt x="14006" y="39118"/>
                  <a:pt x="14006" y="39118"/>
                  <a:pt x="14006" y="39118"/>
                </a:cubicBezTo>
                <a:cubicBezTo>
                  <a:pt x="22334" y="19653"/>
                  <a:pt x="39179" y="8503"/>
                  <a:pt x="61324" y="8503"/>
                </a:cubicBezTo>
                <a:cubicBezTo>
                  <a:pt x="86498" y="8503"/>
                  <a:pt x="108643" y="27968"/>
                  <a:pt x="111482" y="52913"/>
                </a:cubicBezTo>
                <a:cubicBezTo>
                  <a:pt x="119810" y="52913"/>
                  <a:pt x="119810" y="52913"/>
                  <a:pt x="119810" y="52913"/>
                </a:cubicBezTo>
                <a:cubicBezTo>
                  <a:pt x="117160" y="22299"/>
                  <a:pt x="91987" y="0"/>
                  <a:pt x="61324" y="0"/>
                </a:cubicBezTo>
                <a:cubicBezTo>
                  <a:pt x="39179" y="0"/>
                  <a:pt x="19495" y="13984"/>
                  <a:pt x="8328" y="30614"/>
                </a:cubicBezTo>
                <a:cubicBezTo>
                  <a:pt x="8328" y="5669"/>
                  <a:pt x="8328" y="5669"/>
                  <a:pt x="8328" y="5669"/>
                </a:cubicBezTo>
                <a:cubicBezTo>
                  <a:pt x="8328" y="2834"/>
                  <a:pt x="5678" y="0"/>
                  <a:pt x="5678" y="0"/>
                </a:cubicBezTo>
                <a:cubicBezTo>
                  <a:pt x="2839" y="0"/>
                  <a:pt x="0" y="2834"/>
                  <a:pt x="0" y="5669"/>
                </a:cubicBezTo>
                <a:cubicBezTo>
                  <a:pt x="0" y="41763"/>
                  <a:pt x="0" y="41763"/>
                  <a:pt x="0" y="41763"/>
                </a:cubicBezTo>
                <a:cubicBezTo>
                  <a:pt x="0" y="44598"/>
                  <a:pt x="5678" y="44598"/>
                  <a:pt x="5678" y="44598"/>
                </a:cubicBezTo>
                <a:close/>
                <a:moveTo>
                  <a:pt x="117160" y="75212"/>
                </a:moveTo>
                <a:lnTo>
                  <a:pt x="117160" y="75212"/>
                </a:lnTo>
                <a:cubicBezTo>
                  <a:pt x="77981" y="75212"/>
                  <a:pt x="77981" y="75212"/>
                  <a:pt x="77981" y="75212"/>
                </a:cubicBezTo>
                <a:lnTo>
                  <a:pt x="75331" y="78047"/>
                </a:lnTo>
                <a:cubicBezTo>
                  <a:pt x="75331" y="80881"/>
                  <a:pt x="77981" y="83527"/>
                  <a:pt x="77981" y="83527"/>
                </a:cubicBezTo>
                <a:cubicBezTo>
                  <a:pt x="108643" y="83527"/>
                  <a:pt x="108643" y="83527"/>
                  <a:pt x="108643" y="83527"/>
                </a:cubicBezTo>
                <a:cubicBezTo>
                  <a:pt x="100315" y="100157"/>
                  <a:pt x="80820" y="111307"/>
                  <a:pt x="61324" y="111307"/>
                </a:cubicBezTo>
                <a:cubicBezTo>
                  <a:pt x="33501" y="111307"/>
                  <a:pt x="14006" y="92031"/>
                  <a:pt x="8328" y="66897"/>
                </a:cubicBezTo>
                <a:cubicBezTo>
                  <a:pt x="2839" y="66897"/>
                  <a:pt x="2839" y="66897"/>
                  <a:pt x="2839" y="66897"/>
                </a:cubicBezTo>
                <a:cubicBezTo>
                  <a:pt x="5678" y="97511"/>
                  <a:pt x="30662" y="119811"/>
                  <a:pt x="61324" y="119811"/>
                </a:cubicBezTo>
                <a:cubicBezTo>
                  <a:pt x="83659" y="119811"/>
                  <a:pt x="103154" y="108661"/>
                  <a:pt x="111482" y="89196"/>
                </a:cubicBezTo>
                <a:cubicBezTo>
                  <a:pt x="111482" y="116976"/>
                  <a:pt x="111482" y="116976"/>
                  <a:pt x="111482" y="116976"/>
                </a:cubicBezTo>
                <a:cubicBezTo>
                  <a:pt x="111482" y="116976"/>
                  <a:pt x="114321" y="119811"/>
                  <a:pt x="117160" y="119811"/>
                </a:cubicBezTo>
                <a:lnTo>
                  <a:pt x="119810" y="116976"/>
                </a:lnTo>
                <a:cubicBezTo>
                  <a:pt x="119810" y="78047"/>
                  <a:pt x="119810" y="78047"/>
                  <a:pt x="119810" y="78047"/>
                </a:cubicBezTo>
                <a:cubicBezTo>
                  <a:pt x="119810" y="75212"/>
                  <a:pt x="117160" y="75212"/>
                  <a:pt x="117160" y="7521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0" name="Shape 4601"/>
          <p:cNvSpPr/>
          <p:nvPr/>
        </p:nvSpPr>
        <p:spPr>
          <a:xfrm>
            <a:off x="6592464" y="4523821"/>
            <a:ext cx="305130" cy="306974"/>
          </a:xfrm>
          <a:custGeom>
            <a:avLst/>
            <a:gdLst/>
            <a:ahLst/>
            <a:cxnLst/>
            <a:rect l="0" t="0" r="0" b="0"/>
            <a:pathLst>
              <a:path w="120000" h="120000" extrusionOk="0">
                <a:moveTo>
                  <a:pt x="89148" y="8503"/>
                </a:moveTo>
                <a:lnTo>
                  <a:pt x="89148" y="8503"/>
                </a:lnTo>
                <a:cubicBezTo>
                  <a:pt x="114132" y="8503"/>
                  <a:pt x="114132" y="8503"/>
                  <a:pt x="114132" y="8503"/>
                </a:cubicBezTo>
                <a:cubicBezTo>
                  <a:pt x="116971" y="8503"/>
                  <a:pt x="119810" y="5669"/>
                  <a:pt x="119810" y="5669"/>
                </a:cubicBezTo>
                <a:cubicBezTo>
                  <a:pt x="119810" y="2834"/>
                  <a:pt x="116971" y="0"/>
                  <a:pt x="114132" y="0"/>
                </a:cubicBezTo>
                <a:cubicBezTo>
                  <a:pt x="77981" y="0"/>
                  <a:pt x="77981" y="0"/>
                  <a:pt x="77981" y="0"/>
                </a:cubicBezTo>
                <a:cubicBezTo>
                  <a:pt x="77981" y="0"/>
                  <a:pt x="75141" y="0"/>
                  <a:pt x="75141" y="5669"/>
                </a:cubicBezTo>
                <a:cubicBezTo>
                  <a:pt x="75141" y="41763"/>
                  <a:pt x="75141" y="41763"/>
                  <a:pt x="75141" y="41763"/>
                </a:cubicBezTo>
                <a:cubicBezTo>
                  <a:pt x="75141" y="44598"/>
                  <a:pt x="75141" y="44598"/>
                  <a:pt x="77981" y="44598"/>
                </a:cubicBezTo>
                <a:cubicBezTo>
                  <a:pt x="80630" y="44598"/>
                  <a:pt x="80630" y="44598"/>
                  <a:pt x="80630" y="41763"/>
                </a:cubicBezTo>
                <a:cubicBezTo>
                  <a:pt x="80630" y="13984"/>
                  <a:pt x="80630" y="13984"/>
                  <a:pt x="80630" y="13984"/>
                </a:cubicBezTo>
                <a:cubicBezTo>
                  <a:pt x="100315" y="22299"/>
                  <a:pt x="111293" y="39118"/>
                  <a:pt x="111293" y="61417"/>
                </a:cubicBezTo>
                <a:cubicBezTo>
                  <a:pt x="111293" y="89196"/>
                  <a:pt x="89148" y="111307"/>
                  <a:pt x="58485" y="111307"/>
                </a:cubicBezTo>
                <a:cubicBezTo>
                  <a:pt x="30662" y="111307"/>
                  <a:pt x="8328" y="89196"/>
                  <a:pt x="8328" y="61417"/>
                </a:cubicBezTo>
                <a:cubicBezTo>
                  <a:pt x="8328" y="33448"/>
                  <a:pt x="27823" y="13984"/>
                  <a:pt x="52807" y="8503"/>
                </a:cubicBezTo>
                <a:cubicBezTo>
                  <a:pt x="52807" y="2834"/>
                  <a:pt x="52807" y="2834"/>
                  <a:pt x="52807" y="2834"/>
                </a:cubicBezTo>
                <a:cubicBezTo>
                  <a:pt x="22145" y="5669"/>
                  <a:pt x="0" y="30614"/>
                  <a:pt x="0" y="61417"/>
                </a:cubicBezTo>
                <a:cubicBezTo>
                  <a:pt x="0" y="92031"/>
                  <a:pt x="27823" y="119811"/>
                  <a:pt x="58485" y="119811"/>
                </a:cubicBezTo>
                <a:cubicBezTo>
                  <a:pt x="91798" y="119811"/>
                  <a:pt x="119810" y="92031"/>
                  <a:pt x="119810" y="61417"/>
                </a:cubicBezTo>
                <a:cubicBezTo>
                  <a:pt x="119810" y="39118"/>
                  <a:pt x="105804" y="19653"/>
                  <a:pt x="89148" y="8503"/>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1" name="Shape 4602"/>
          <p:cNvSpPr/>
          <p:nvPr/>
        </p:nvSpPr>
        <p:spPr>
          <a:xfrm>
            <a:off x="6102139" y="4523821"/>
            <a:ext cx="296312" cy="306974"/>
          </a:xfrm>
          <a:custGeom>
            <a:avLst/>
            <a:gdLst/>
            <a:ahLst/>
            <a:cxnLst/>
            <a:rect l="0" t="0" r="0" b="0"/>
            <a:pathLst>
              <a:path w="120000" h="120000" extrusionOk="0">
                <a:moveTo>
                  <a:pt x="59903" y="0"/>
                </a:moveTo>
                <a:lnTo>
                  <a:pt x="59903" y="0"/>
                </a:lnTo>
                <a:cubicBezTo>
                  <a:pt x="25589" y="0"/>
                  <a:pt x="0" y="27968"/>
                  <a:pt x="0" y="61417"/>
                </a:cubicBezTo>
                <a:cubicBezTo>
                  <a:pt x="0" y="92031"/>
                  <a:pt x="25589" y="119811"/>
                  <a:pt x="59903" y="119811"/>
                </a:cubicBezTo>
                <a:cubicBezTo>
                  <a:pt x="94216" y="119811"/>
                  <a:pt x="119806" y="92031"/>
                  <a:pt x="119806" y="61417"/>
                </a:cubicBezTo>
                <a:cubicBezTo>
                  <a:pt x="119806" y="27968"/>
                  <a:pt x="94216" y="0"/>
                  <a:pt x="59903" y="0"/>
                </a:cubicBezTo>
                <a:close/>
                <a:moveTo>
                  <a:pt x="59903" y="111307"/>
                </a:moveTo>
                <a:lnTo>
                  <a:pt x="59903" y="111307"/>
                </a:lnTo>
                <a:cubicBezTo>
                  <a:pt x="31405" y="111307"/>
                  <a:pt x="5621" y="89196"/>
                  <a:pt x="5621" y="61417"/>
                </a:cubicBezTo>
                <a:cubicBezTo>
                  <a:pt x="5621" y="30614"/>
                  <a:pt x="31405" y="8503"/>
                  <a:pt x="59903" y="8503"/>
                </a:cubicBezTo>
                <a:cubicBezTo>
                  <a:pt x="88400" y="8503"/>
                  <a:pt x="114184" y="30614"/>
                  <a:pt x="114184" y="61417"/>
                </a:cubicBezTo>
                <a:cubicBezTo>
                  <a:pt x="114184" y="89196"/>
                  <a:pt x="88400" y="111307"/>
                  <a:pt x="59903" y="111307"/>
                </a:cubicBezTo>
                <a:close/>
                <a:moveTo>
                  <a:pt x="82778" y="33448"/>
                </a:moveTo>
                <a:lnTo>
                  <a:pt x="82778" y="33448"/>
                </a:lnTo>
                <a:cubicBezTo>
                  <a:pt x="79870" y="33448"/>
                  <a:pt x="79870" y="33448"/>
                  <a:pt x="76962" y="36283"/>
                </a:cubicBezTo>
                <a:cubicBezTo>
                  <a:pt x="54281" y="78047"/>
                  <a:pt x="54281" y="78047"/>
                  <a:pt x="54281" y="78047"/>
                </a:cubicBezTo>
                <a:cubicBezTo>
                  <a:pt x="39935" y="64062"/>
                  <a:pt x="39935" y="64062"/>
                  <a:pt x="39935" y="64062"/>
                </a:cubicBezTo>
                <a:cubicBezTo>
                  <a:pt x="37027" y="64062"/>
                  <a:pt x="37027" y="64062"/>
                  <a:pt x="34313" y="64062"/>
                </a:cubicBezTo>
                <a:cubicBezTo>
                  <a:pt x="31405" y="66897"/>
                  <a:pt x="31405" y="69732"/>
                  <a:pt x="34313" y="69732"/>
                </a:cubicBezTo>
                <a:cubicBezTo>
                  <a:pt x="51373" y="86362"/>
                  <a:pt x="51373" y="86362"/>
                  <a:pt x="51373" y="86362"/>
                </a:cubicBezTo>
                <a:cubicBezTo>
                  <a:pt x="54281" y="86362"/>
                  <a:pt x="54281" y="86362"/>
                  <a:pt x="56995" y="86362"/>
                </a:cubicBezTo>
                <a:lnTo>
                  <a:pt x="85492" y="39118"/>
                </a:lnTo>
                <a:cubicBezTo>
                  <a:pt x="85492" y="39118"/>
                  <a:pt x="85492" y="36283"/>
                  <a:pt x="82778" y="33448"/>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2" name="Shape 4603"/>
          <p:cNvSpPr/>
          <p:nvPr/>
        </p:nvSpPr>
        <p:spPr>
          <a:xfrm>
            <a:off x="10516831" y="4036896"/>
            <a:ext cx="296312" cy="305211"/>
          </a:xfrm>
          <a:custGeom>
            <a:avLst/>
            <a:gdLst/>
            <a:ahLst/>
            <a:cxnLst/>
            <a:rect l="0" t="0" r="0" b="0"/>
            <a:pathLst>
              <a:path w="120000" h="120000" extrusionOk="0">
                <a:moveTo>
                  <a:pt x="82778" y="38990"/>
                </a:moveTo>
                <a:lnTo>
                  <a:pt x="82778" y="38990"/>
                </a:lnTo>
                <a:cubicBezTo>
                  <a:pt x="79870" y="36151"/>
                  <a:pt x="77156" y="36151"/>
                  <a:pt x="77156" y="38990"/>
                </a:cubicBezTo>
                <a:cubicBezTo>
                  <a:pt x="59903" y="52996"/>
                  <a:pt x="59903" y="52996"/>
                  <a:pt x="59903" y="52996"/>
                </a:cubicBezTo>
                <a:cubicBezTo>
                  <a:pt x="42843" y="38990"/>
                  <a:pt x="42843" y="38990"/>
                  <a:pt x="42843" y="38990"/>
                </a:cubicBezTo>
                <a:cubicBezTo>
                  <a:pt x="42843" y="36151"/>
                  <a:pt x="39935" y="36151"/>
                  <a:pt x="37027" y="38990"/>
                </a:cubicBezTo>
                <a:cubicBezTo>
                  <a:pt x="37027" y="38990"/>
                  <a:pt x="37027" y="41829"/>
                  <a:pt x="37027" y="44479"/>
                </a:cubicBezTo>
                <a:cubicBezTo>
                  <a:pt x="54281" y="58485"/>
                  <a:pt x="54281" y="58485"/>
                  <a:pt x="54281" y="58485"/>
                </a:cubicBezTo>
                <a:cubicBezTo>
                  <a:pt x="37027" y="75141"/>
                  <a:pt x="37027" y="75141"/>
                  <a:pt x="37027" y="75141"/>
                </a:cubicBezTo>
                <a:cubicBezTo>
                  <a:pt x="37027" y="77981"/>
                  <a:pt x="37027" y="77981"/>
                  <a:pt x="37027" y="80820"/>
                </a:cubicBezTo>
                <a:cubicBezTo>
                  <a:pt x="39935" y="80820"/>
                  <a:pt x="42843" y="80820"/>
                  <a:pt x="42843" y="80820"/>
                </a:cubicBezTo>
                <a:cubicBezTo>
                  <a:pt x="59903" y="63974"/>
                  <a:pt x="59903" y="63974"/>
                  <a:pt x="59903" y="63974"/>
                </a:cubicBezTo>
                <a:cubicBezTo>
                  <a:pt x="77156" y="80820"/>
                  <a:pt x="77156" y="80820"/>
                  <a:pt x="77156" y="80820"/>
                </a:cubicBezTo>
                <a:cubicBezTo>
                  <a:pt x="77156" y="80820"/>
                  <a:pt x="79870" y="80820"/>
                  <a:pt x="82778" y="80820"/>
                </a:cubicBezTo>
                <a:cubicBezTo>
                  <a:pt x="82778" y="77981"/>
                  <a:pt x="82778" y="77981"/>
                  <a:pt x="82778" y="75141"/>
                </a:cubicBezTo>
                <a:cubicBezTo>
                  <a:pt x="65718" y="58485"/>
                  <a:pt x="65718" y="58485"/>
                  <a:pt x="65718" y="58485"/>
                </a:cubicBezTo>
                <a:cubicBezTo>
                  <a:pt x="82778" y="44479"/>
                  <a:pt x="82778" y="44479"/>
                  <a:pt x="82778" y="44479"/>
                </a:cubicBezTo>
                <a:cubicBezTo>
                  <a:pt x="82778" y="41829"/>
                  <a:pt x="82778" y="38990"/>
                  <a:pt x="82778" y="38990"/>
                </a:cubicBezTo>
                <a:close/>
                <a:moveTo>
                  <a:pt x="59903" y="0"/>
                </a:moveTo>
                <a:lnTo>
                  <a:pt x="59903" y="0"/>
                </a:lnTo>
                <a:cubicBezTo>
                  <a:pt x="25589" y="0"/>
                  <a:pt x="0" y="27823"/>
                  <a:pt x="0" y="58485"/>
                </a:cubicBezTo>
                <a:cubicBezTo>
                  <a:pt x="0" y="91798"/>
                  <a:pt x="25589" y="119810"/>
                  <a:pt x="59903" y="119810"/>
                </a:cubicBezTo>
                <a:cubicBezTo>
                  <a:pt x="94216" y="119810"/>
                  <a:pt x="119806" y="91798"/>
                  <a:pt x="119806" y="58485"/>
                </a:cubicBezTo>
                <a:cubicBezTo>
                  <a:pt x="119806" y="27823"/>
                  <a:pt x="94216" y="0"/>
                  <a:pt x="59903" y="0"/>
                </a:cubicBezTo>
                <a:close/>
                <a:moveTo>
                  <a:pt x="59903" y="111482"/>
                </a:moveTo>
                <a:lnTo>
                  <a:pt x="59903" y="111482"/>
                </a:lnTo>
                <a:cubicBezTo>
                  <a:pt x="31405" y="111482"/>
                  <a:pt x="5621" y="89148"/>
                  <a:pt x="5621" y="58485"/>
                </a:cubicBezTo>
                <a:cubicBezTo>
                  <a:pt x="5621" y="30662"/>
                  <a:pt x="31405" y="8328"/>
                  <a:pt x="59903" y="8328"/>
                </a:cubicBezTo>
                <a:cubicBezTo>
                  <a:pt x="88594" y="8328"/>
                  <a:pt x="114184" y="30662"/>
                  <a:pt x="114184" y="58485"/>
                </a:cubicBezTo>
                <a:cubicBezTo>
                  <a:pt x="114184" y="89148"/>
                  <a:pt x="88594" y="111482"/>
                  <a:pt x="59903" y="11148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3" name="Shape 4604"/>
          <p:cNvSpPr/>
          <p:nvPr/>
        </p:nvSpPr>
        <p:spPr>
          <a:xfrm>
            <a:off x="10022979" y="4036896"/>
            <a:ext cx="305131" cy="305211"/>
          </a:xfrm>
          <a:custGeom>
            <a:avLst/>
            <a:gdLst/>
            <a:ahLst/>
            <a:cxnLst/>
            <a:rect l="0" t="0" r="0" b="0"/>
            <a:pathLst>
              <a:path w="120000" h="120000" extrusionOk="0">
                <a:moveTo>
                  <a:pt x="83659" y="55646"/>
                </a:moveTo>
                <a:lnTo>
                  <a:pt x="83659" y="55646"/>
                </a:lnTo>
                <a:cubicBezTo>
                  <a:pt x="39179" y="55646"/>
                  <a:pt x="39179" y="55646"/>
                  <a:pt x="39179" y="55646"/>
                </a:cubicBezTo>
                <a:cubicBezTo>
                  <a:pt x="36340" y="55646"/>
                  <a:pt x="33501" y="58485"/>
                  <a:pt x="33501" y="58485"/>
                </a:cubicBezTo>
                <a:cubicBezTo>
                  <a:pt x="33501" y="61324"/>
                  <a:pt x="36340" y="63974"/>
                  <a:pt x="39179" y="63974"/>
                </a:cubicBezTo>
                <a:cubicBezTo>
                  <a:pt x="83659" y="63974"/>
                  <a:pt x="83659" y="63974"/>
                  <a:pt x="83659" y="63974"/>
                </a:cubicBezTo>
                <a:cubicBezTo>
                  <a:pt x="83659" y="63974"/>
                  <a:pt x="86498" y="61324"/>
                  <a:pt x="86498" y="58485"/>
                </a:cubicBezTo>
                <a:lnTo>
                  <a:pt x="83659" y="55646"/>
                </a:lnTo>
                <a:close/>
                <a:moveTo>
                  <a:pt x="61324" y="0"/>
                </a:moveTo>
                <a:lnTo>
                  <a:pt x="61324" y="0"/>
                </a:lnTo>
                <a:cubicBezTo>
                  <a:pt x="28012" y="0"/>
                  <a:pt x="0" y="27823"/>
                  <a:pt x="0" y="58485"/>
                </a:cubicBezTo>
                <a:cubicBezTo>
                  <a:pt x="0" y="91798"/>
                  <a:pt x="28012" y="119810"/>
                  <a:pt x="61324" y="119810"/>
                </a:cubicBezTo>
                <a:cubicBezTo>
                  <a:pt x="91987" y="119810"/>
                  <a:pt x="119810" y="91798"/>
                  <a:pt x="119810" y="58485"/>
                </a:cubicBezTo>
                <a:cubicBezTo>
                  <a:pt x="119810" y="27823"/>
                  <a:pt x="91987" y="0"/>
                  <a:pt x="61324" y="0"/>
                </a:cubicBezTo>
                <a:close/>
                <a:moveTo>
                  <a:pt x="61324" y="111482"/>
                </a:moveTo>
                <a:lnTo>
                  <a:pt x="61324" y="111482"/>
                </a:lnTo>
                <a:cubicBezTo>
                  <a:pt x="30662" y="111482"/>
                  <a:pt x="8517" y="89148"/>
                  <a:pt x="8517" y="58485"/>
                </a:cubicBezTo>
                <a:cubicBezTo>
                  <a:pt x="8517" y="30662"/>
                  <a:pt x="30662" y="8328"/>
                  <a:pt x="61324" y="8328"/>
                </a:cubicBezTo>
                <a:cubicBezTo>
                  <a:pt x="89148" y="8328"/>
                  <a:pt x="111482" y="30662"/>
                  <a:pt x="111482" y="58485"/>
                </a:cubicBezTo>
                <a:cubicBezTo>
                  <a:pt x="111482" y="89148"/>
                  <a:pt x="89148" y="111482"/>
                  <a:pt x="61324" y="11148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4" name="Shape 4605"/>
          <p:cNvSpPr/>
          <p:nvPr/>
        </p:nvSpPr>
        <p:spPr>
          <a:xfrm>
            <a:off x="9532654" y="4036896"/>
            <a:ext cx="305131" cy="305211"/>
          </a:xfrm>
          <a:custGeom>
            <a:avLst/>
            <a:gdLst/>
            <a:ahLst/>
            <a:cxnLst/>
            <a:rect l="0" t="0" r="0" b="0"/>
            <a:pathLst>
              <a:path w="120000" h="120000" extrusionOk="0">
                <a:moveTo>
                  <a:pt x="80630" y="55646"/>
                </a:moveTo>
                <a:lnTo>
                  <a:pt x="80630" y="55646"/>
                </a:lnTo>
                <a:cubicBezTo>
                  <a:pt x="63974" y="55646"/>
                  <a:pt x="63974" y="55646"/>
                  <a:pt x="63974" y="55646"/>
                </a:cubicBezTo>
                <a:cubicBezTo>
                  <a:pt x="63974" y="36151"/>
                  <a:pt x="63974" y="36151"/>
                  <a:pt x="63974" y="36151"/>
                </a:cubicBezTo>
                <a:cubicBezTo>
                  <a:pt x="63974" y="36151"/>
                  <a:pt x="61324" y="33312"/>
                  <a:pt x="58485" y="33312"/>
                </a:cubicBezTo>
                <a:lnTo>
                  <a:pt x="55646" y="36151"/>
                </a:lnTo>
                <a:cubicBezTo>
                  <a:pt x="55646" y="55646"/>
                  <a:pt x="55646" y="55646"/>
                  <a:pt x="55646" y="55646"/>
                </a:cubicBezTo>
                <a:cubicBezTo>
                  <a:pt x="36151" y="55646"/>
                  <a:pt x="36151" y="55646"/>
                  <a:pt x="36151" y="55646"/>
                </a:cubicBezTo>
                <a:lnTo>
                  <a:pt x="33312" y="58485"/>
                </a:lnTo>
                <a:cubicBezTo>
                  <a:pt x="33312" y="61324"/>
                  <a:pt x="36151" y="63974"/>
                  <a:pt x="36151" y="63974"/>
                </a:cubicBezTo>
                <a:cubicBezTo>
                  <a:pt x="55646" y="63974"/>
                  <a:pt x="55646" y="63974"/>
                  <a:pt x="55646" y="63974"/>
                </a:cubicBezTo>
                <a:cubicBezTo>
                  <a:pt x="55646" y="80820"/>
                  <a:pt x="55646" y="80820"/>
                  <a:pt x="55646" y="80820"/>
                </a:cubicBezTo>
                <a:cubicBezTo>
                  <a:pt x="55646" y="83659"/>
                  <a:pt x="58485" y="86309"/>
                  <a:pt x="58485" y="86309"/>
                </a:cubicBezTo>
                <a:cubicBezTo>
                  <a:pt x="61324" y="86309"/>
                  <a:pt x="63974" y="83659"/>
                  <a:pt x="63974" y="80820"/>
                </a:cubicBezTo>
                <a:cubicBezTo>
                  <a:pt x="63974" y="63974"/>
                  <a:pt x="63974" y="63974"/>
                  <a:pt x="63974" y="63974"/>
                </a:cubicBezTo>
                <a:cubicBezTo>
                  <a:pt x="80630" y="63974"/>
                  <a:pt x="80630" y="63974"/>
                  <a:pt x="80630" y="63974"/>
                </a:cubicBezTo>
                <a:cubicBezTo>
                  <a:pt x="83659" y="63974"/>
                  <a:pt x="86309" y="61324"/>
                  <a:pt x="86309" y="58485"/>
                </a:cubicBezTo>
                <a:cubicBezTo>
                  <a:pt x="86309" y="58485"/>
                  <a:pt x="83659" y="55646"/>
                  <a:pt x="80630" y="55646"/>
                </a:cubicBezTo>
                <a:close/>
                <a:moveTo>
                  <a:pt x="58485" y="0"/>
                </a:moveTo>
                <a:lnTo>
                  <a:pt x="58485" y="0"/>
                </a:lnTo>
                <a:cubicBezTo>
                  <a:pt x="27823" y="0"/>
                  <a:pt x="0" y="27823"/>
                  <a:pt x="0" y="58485"/>
                </a:cubicBezTo>
                <a:cubicBezTo>
                  <a:pt x="0" y="91798"/>
                  <a:pt x="27823" y="119810"/>
                  <a:pt x="58485" y="119810"/>
                </a:cubicBezTo>
                <a:cubicBezTo>
                  <a:pt x="91798" y="119810"/>
                  <a:pt x="119810" y="91798"/>
                  <a:pt x="119810" y="58485"/>
                </a:cubicBezTo>
                <a:cubicBezTo>
                  <a:pt x="119810" y="27823"/>
                  <a:pt x="91798" y="0"/>
                  <a:pt x="58485" y="0"/>
                </a:cubicBezTo>
                <a:close/>
                <a:moveTo>
                  <a:pt x="58485" y="111482"/>
                </a:moveTo>
                <a:lnTo>
                  <a:pt x="58485" y="111482"/>
                </a:lnTo>
                <a:cubicBezTo>
                  <a:pt x="30662" y="111482"/>
                  <a:pt x="8328" y="89148"/>
                  <a:pt x="8328" y="58485"/>
                </a:cubicBezTo>
                <a:cubicBezTo>
                  <a:pt x="8328" y="30662"/>
                  <a:pt x="30662" y="8328"/>
                  <a:pt x="58485" y="8328"/>
                </a:cubicBezTo>
                <a:cubicBezTo>
                  <a:pt x="89148" y="8328"/>
                  <a:pt x="111293" y="30662"/>
                  <a:pt x="111293" y="58485"/>
                </a:cubicBezTo>
                <a:cubicBezTo>
                  <a:pt x="111293" y="89148"/>
                  <a:pt x="89148" y="111482"/>
                  <a:pt x="58485" y="11148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5" name="Shape 4606"/>
          <p:cNvSpPr/>
          <p:nvPr/>
        </p:nvSpPr>
        <p:spPr>
          <a:xfrm>
            <a:off x="9045855" y="4036896"/>
            <a:ext cx="296312" cy="305211"/>
          </a:xfrm>
          <a:custGeom>
            <a:avLst/>
            <a:gdLst/>
            <a:ahLst/>
            <a:cxnLst/>
            <a:rect l="0" t="0" r="0" b="0"/>
            <a:pathLst>
              <a:path w="120000" h="120000" extrusionOk="0">
                <a:moveTo>
                  <a:pt x="79870" y="58485"/>
                </a:moveTo>
                <a:lnTo>
                  <a:pt x="79870" y="58485"/>
                </a:lnTo>
                <a:cubicBezTo>
                  <a:pt x="62810" y="72492"/>
                  <a:pt x="62810" y="72492"/>
                  <a:pt x="62810" y="72492"/>
                </a:cubicBezTo>
                <a:cubicBezTo>
                  <a:pt x="62810" y="33312"/>
                  <a:pt x="62810" y="33312"/>
                  <a:pt x="62810" y="33312"/>
                </a:cubicBezTo>
                <a:cubicBezTo>
                  <a:pt x="62810" y="30662"/>
                  <a:pt x="62810" y="30662"/>
                  <a:pt x="59903" y="30662"/>
                </a:cubicBezTo>
                <a:cubicBezTo>
                  <a:pt x="56995" y="30662"/>
                  <a:pt x="56995" y="30662"/>
                  <a:pt x="56995" y="33312"/>
                </a:cubicBezTo>
                <a:cubicBezTo>
                  <a:pt x="56995" y="72492"/>
                  <a:pt x="56995" y="72492"/>
                  <a:pt x="56995" y="72492"/>
                </a:cubicBezTo>
                <a:cubicBezTo>
                  <a:pt x="39935" y="58485"/>
                  <a:pt x="39935" y="58485"/>
                  <a:pt x="39935" y="58485"/>
                </a:cubicBezTo>
                <a:cubicBezTo>
                  <a:pt x="39935" y="55646"/>
                  <a:pt x="37027" y="55646"/>
                  <a:pt x="34313" y="58485"/>
                </a:cubicBezTo>
                <a:cubicBezTo>
                  <a:pt x="34313" y="58485"/>
                  <a:pt x="34313" y="61324"/>
                  <a:pt x="34313" y="63974"/>
                </a:cubicBezTo>
                <a:cubicBezTo>
                  <a:pt x="56995" y="83659"/>
                  <a:pt x="56995" y="83659"/>
                  <a:pt x="56995" y="83659"/>
                </a:cubicBezTo>
                <a:lnTo>
                  <a:pt x="59903" y="83659"/>
                </a:lnTo>
                <a:lnTo>
                  <a:pt x="62810" y="83659"/>
                </a:lnTo>
                <a:cubicBezTo>
                  <a:pt x="85492" y="63974"/>
                  <a:pt x="85492" y="63974"/>
                  <a:pt x="85492" y="63974"/>
                </a:cubicBezTo>
                <a:cubicBezTo>
                  <a:pt x="85492" y="61324"/>
                  <a:pt x="85492" y="58485"/>
                  <a:pt x="85492" y="58485"/>
                </a:cubicBezTo>
                <a:cubicBezTo>
                  <a:pt x="82778" y="55646"/>
                  <a:pt x="79870" y="55646"/>
                  <a:pt x="79870" y="58485"/>
                </a:cubicBezTo>
                <a:close/>
                <a:moveTo>
                  <a:pt x="59903" y="0"/>
                </a:moveTo>
                <a:lnTo>
                  <a:pt x="59903" y="0"/>
                </a:lnTo>
                <a:cubicBezTo>
                  <a:pt x="25589" y="0"/>
                  <a:pt x="0" y="27823"/>
                  <a:pt x="0" y="58485"/>
                </a:cubicBezTo>
                <a:cubicBezTo>
                  <a:pt x="0" y="91798"/>
                  <a:pt x="25589" y="119810"/>
                  <a:pt x="59903" y="119810"/>
                </a:cubicBezTo>
                <a:cubicBezTo>
                  <a:pt x="94216" y="119810"/>
                  <a:pt x="119806" y="91798"/>
                  <a:pt x="119806" y="58485"/>
                </a:cubicBezTo>
                <a:cubicBezTo>
                  <a:pt x="119806" y="27823"/>
                  <a:pt x="94216" y="0"/>
                  <a:pt x="59903" y="0"/>
                </a:cubicBezTo>
                <a:close/>
                <a:moveTo>
                  <a:pt x="59903" y="111482"/>
                </a:moveTo>
                <a:lnTo>
                  <a:pt x="59903" y="111482"/>
                </a:lnTo>
                <a:cubicBezTo>
                  <a:pt x="31405" y="111482"/>
                  <a:pt x="5621" y="89148"/>
                  <a:pt x="5621" y="58485"/>
                </a:cubicBezTo>
                <a:cubicBezTo>
                  <a:pt x="5621" y="30662"/>
                  <a:pt x="31405" y="8328"/>
                  <a:pt x="59903" y="8328"/>
                </a:cubicBezTo>
                <a:cubicBezTo>
                  <a:pt x="88400" y="8328"/>
                  <a:pt x="114184" y="30662"/>
                  <a:pt x="114184" y="58485"/>
                </a:cubicBezTo>
                <a:cubicBezTo>
                  <a:pt x="114184" y="89148"/>
                  <a:pt x="88400" y="111482"/>
                  <a:pt x="59903" y="11148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6" name="Shape 4607"/>
          <p:cNvSpPr/>
          <p:nvPr/>
        </p:nvSpPr>
        <p:spPr>
          <a:xfrm>
            <a:off x="8550238" y="4036896"/>
            <a:ext cx="305130" cy="305211"/>
          </a:xfrm>
          <a:custGeom>
            <a:avLst/>
            <a:gdLst/>
            <a:ahLst/>
            <a:cxnLst/>
            <a:rect l="0" t="0" r="0" b="0"/>
            <a:pathLst>
              <a:path w="120000" h="120000" extrusionOk="0">
                <a:moveTo>
                  <a:pt x="64164" y="36151"/>
                </a:moveTo>
                <a:lnTo>
                  <a:pt x="64164" y="36151"/>
                </a:lnTo>
                <a:cubicBezTo>
                  <a:pt x="64164" y="33312"/>
                  <a:pt x="61324" y="33312"/>
                  <a:pt x="61324" y="33312"/>
                </a:cubicBezTo>
                <a:cubicBezTo>
                  <a:pt x="58675" y="33312"/>
                  <a:pt x="58675" y="33312"/>
                  <a:pt x="55835" y="36151"/>
                </a:cubicBezTo>
                <a:cubicBezTo>
                  <a:pt x="36340" y="55646"/>
                  <a:pt x="36340" y="55646"/>
                  <a:pt x="36340" y="55646"/>
                </a:cubicBezTo>
                <a:cubicBezTo>
                  <a:pt x="33501" y="58485"/>
                  <a:pt x="33501" y="61324"/>
                  <a:pt x="36340" y="61324"/>
                </a:cubicBezTo>
                <a:cubicBezTo>
                  <a:pt x="36340" y="63974"/>
                  <a:pt x="39179" y="63974"/>
                  <a:pt x="41829" y="61324"/>
                </a:cubicBezTo>
                <a:cubicBezTo>
                  <a:pt x="55835" y="47318"/>
                  <a:pt x="55835" y="47318"/>
                  <a:pt x="55835" y="47318"/>
                </a:cubicBezTo>
                <a:cubicBezTo>
                  <a:pt x="55835" y="86309"/>
                  <a:pt x="55835" y="86309"/>
                  <a:pt x="55835" y="86309"/>
                </a:cubicBezTo>
                <a:cubicBezTo>
                  <a:pt x="55835" y="86309"/>
                  <a:pt x="58675" y="89148"/>
                  <a:pt x="61324" y="89148"/>
                </a:cubicBezTo>
                <a:lnTo>
                  <a:pt x="64164" y="86309"/>
                </a:lnTo>
                <a:cubicBezTo>
                  <a:pt x="64164" y="47318"/>
                  <a:pt x="64164" y="47318"/>
                  <a:pt x="64164" y="47318"/>
                </a:cubicBezTo>
                <a:cubicBezTo>
                  <a:pt x="77981" y="61324"/>
                  <a:pt x="77981" y="61324"/>
                  <a:pt x="77981" y="61324"/>
                </a:cubicBezTo>
                <a:cubicBezTo>
                  <a:pt x="81009" y="63974"/>
                  <a:pt x="83659" y="63974"/>
                  <a:pt x="83659" y="61324"/>
                </a:cubicBezTo>
                <a:cubicBezTo>
                  <a:pt x="86498" y="61324"/>
                  <a:pt x="86498" y="58485"/>
                  <a:pt x="83659" y="55646"/>
                </a:cubicBezTo>
                <a:lnTo>
                  <a:pt x="64164" y="36151"/>
                </a:lnTo>
                <a:close/>
                <a:moveTo>
                  <a:pt x="61324" y="0"/>
                </a:moveTo>
                <a:lnTo>
                  <a:pt x="61324" y="0"/>
                </a:lnTo>
                <a:cubicBezTo>
                  <a:pt x="28012" y="0"/>
                  <a:pt x="0" y="27823"/>
                  <a:pt x="0" y="58485"/>
                </a:cubicBezTo>
                <a:cubicBezTo>
                  <a:pt x="0" y="91798"/>
                  <a:pt x="28012" y="119810"/>
                  <a:pt x="61324" y="119810"/>
                </a:cubicBezTo>
                <a:cubicBezTo>
                  <a:pt x="91987" y="119810"/>
                  <a:pt x="119810" y="91798"/>
                  <a:pt x="119810" y="58485"/>
                </a:cubicBezTo>
                <a:cubicBezTo>
                  <a:pt x="119810" y="27823"/>
                  <a:pt x="91987" y="0"/>
                  <a:pt x="61324" y="0"/>
                </a:cubicBezTo>
                <a:close/>
                <a:moveTo>
                  <a:pt x="61324" y="111482"/>
                </a:moveTo>
                <a:lnTo>
                  <a:pt x="61324" y="111482"/>
                </a:lnTo>
                <a:cubicBezTo>
                  <a:pt x="30662" y="111482"/>
                  <a:pt x="8517" y="89148"/>
                  <a:pt x="8517" y="58485"/>
                </a:cubicBezTo>
                <a:cubicBezTo>
                  <a:pt x="8517" y="30662"/>
                  <a:pt x="30662" y="8328"/>
                  <a:pt x="61324" y="8328"/>
                </a:cubicBezTo>
                <a:cubicBezTo>
                  <a:pt x="89148" y="8328"/>
                  <a:pt x="111482" y="30662"/>
                  <a:pt x="111482" y="58485"/>
                </a:cubicBezTo>
                <a:cubicBezTo>
                  <a:pt x="111482" y="89148"/>
                  <a:pt x="89148" y="111482"/>
                  <a:pt x="61324" y="11148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7" name="Shape 4608"/>
          <p:cNvSpPr/>
          <p:nvPr/>
        </p:nvSpPr>
        <p:spPr>
          <a:xfrm>
            <a:off x="8061676" y="4036896"/>
            <a:ext cx="305131" cy="305211"/>
          </a:xfrm>
          <a:custGeom>
            <a:avLst/>
            <a:gdLst/>
            <a:ahLst/>
            <a:cxnLst/>
            <a:rect l="0" t="0" r="0" b="0"/>
            <a:pathLst>
              <a:path w="120000" h="120000" extrusionOk="0">
                <a:moveTo>
                  <a:pt x="83470" y="55646"/>
                </a:moveTo>
                <a:lnTo>
                  <a:pt x="83470" y="55646"/>
                </a:lnTo>
                <a:cubicBezTo>
                  <a:pt x="63974" y="36151"/>
                  <a:pt x="63974" y="36151"/>
                  <a:pt x="63974" y="36151"/>
                </a:cubicBezTo>
                <a:cubicBezTo>
                  <a:pt x="61324" y="33312"/>
                  <a:pt x="58485" y="33312"/>
                  <a:pt x="58485" y="36151"/>
                </a:cubicBezTo>
                <a:cubicBezTo>
                  <a:pt x="55646" y="36151"/>
                  <a:pt x="55646" y="38990"/>
                  <a:pt x="58485" y="41829"/>
                </a:cubicBezTo>
                <a:cubicBezTo>
                  <a:pt x="72492" y="55646"/>
                  <a:pt x="72492" y="55646"/>
                  <a:pt x="72492" y="55646"/>
                </a:cubicBezTo>
                <a:cubicBezTo>
                  <a:pt x="33312" y="55646"/>
                  <a:pt x="33312" y="55646"/>
                  <a:pt x="33312" y="55646"/>
                </a:cubicBezTo>
                <a:cubicBezTo>
                  <a:pt x="30662" y="55646"/>
                  <a:pt x="30662" y="58485"/>
                  <a:pt x="30662" y="58485"/>
                </a:cubicBezTo>
                <a:cubicBezTo>
                  <a:pt x="30662" y="61324"/>
                  <a:pt x="30662" y="63974"/>
                  <a:pt x="33312" y="63974"/>
                </a:cubicBezTo>
                <a:cubicBezTo>
                  <a:pt x="72492" y="63974"/>
                  <a:pt x="72492" y="63974"/>
                  <a:pt x="72492" y="63974"/>
                </a:cubicBezTo>
                <a:cubicBezTo>
                  <a:pt x="58485" y="77981"/>
                  <a:pt x="58485" y="77981"/>
                  <a:pt x="58485" y="77981"/>
                </a:cubicBezTo>
                <a:cubicBezTo>
                  <a:pt x="55646" y="80820"/>
                  <a:pt x="55646" y="83659"/>
                  <a:pt x="58485" y="83659"/>
                </a:cubicBezTo>
                <a:cubicBezTo>
                  <a:pt x="58485" y="86309"/>
                  <a:pt x="61324" y="86309"/>
                  <a:pt x="63974" y="83659"/>
                </a:cubicBezTo>
                <a:cubicBezTo>
                  <a:pt x="83470" y="63974"/>
                  <a:pt x="83470" y="63974"/>
                  <a:pt x="83470" y="63974"/>
                </a:cubicBezTo>
                <a:cubicBezTo>
                  <a:pt x="83470" y="61324"/>
                  <a:pt x="83470" y="61324"/>
                  <a:pt x="83470" y="58485"/>
                </a:cubicBezTo>
                <a:lnTo>
                  <a:pt x="83470" y="55646"/>
                </a:lnTo>
                <a:close/>
                <a:moveTo>
                  <a:pt x="58485" y="0"/>
                </a:moveTo>
                <a:lnTo>
                  <a:pt x="58485" y="0"/>
                </a:lnTo>
                <a:cubicBezTo>
                  <a:pt x="27823" y="0"/>
                  <a:pt x="0" y="27823"/>
                  <a:pt x="0" y="58485"/>
                </a:cubicBezTo>
                <a:cubicBezTo>
                  <a:pt x="0" y="91798"/>
                  <a:pt x="27823" y="119810"/>
                  <a:pt x="58485" y="119810"/>
                </a:cubicBezTo>
                <a:cubicBezTo>
                  <a:pt x="91798" y="119810"/>
                  <a:pt x="119810" y="91798"/>
                  <a:pt x="119810" y="58485"/>
                </a:cubicBezTo>
                <a:cubicBezTo>
                  <a:pt x="119810" y="27823"/>
                  <a:pt x="91798" y="0"/>
                  <a:pt x="58485" y="0"/>
                </a:cubicBezTo>
                <a:close/>
                <a:moveTo>
                  <a:pt x="58485" y="111482"/>
                </a:moveTo>
                <a:lnTo>
                  <a:pt x="58485" y="111482"/>
                </a:lnTo>
                <a:cubicBezTo>
                  <a:pt x="30662" y="111482"/>
                  <a:pt x="8328" y="89148"/>
                  <a:pt x="8328" y="58485"/>
                </a:cubicBezTo>
                <a:cubicBezTo>
                  <a:pt x="8328" y="30662"/>
                  <a:pt x="30662" y="8328"/>
                  <a:pt x="58485" y="8328"/>
                </a:cubicBezTo>
                <a:cubicBezTo>
                  <a:pt x="89148" y="8328"/>
                  <a:pt x="111293" y="30662"/>
                  <a:pt x="111293" y="58485"/>
                </a:cubicBezTo>
                <a:cubicBezTo>
                  <a:pt x="111293" y="89148"/>
                  <a:pt x="89148" y="111482"/>
                  <a:pt x="58485" y="11148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8" name="Shape 4609"/>
          <p:cNvSpPr/>
          <p:nvPr/>
        </p:nvSpPr>
        <p:spPr>
          <a:xfrm>
            <a:off x="7574879" y="4036896"/>
            <a:ext cx="296312" cy="305211"/>
          </a:xfrm>
          <a:custGeom>
            <a:avLst/>
            <a:gdLst/>
            <a:ahLst/>
            <a:cxnLst/>
            <a:rect l="0" t="0" r="0" b="0"/>
            <a:pathLst>
              <a:path w="120000" h="120000" extrusionOk="0">
                <a:moveTo>
                  <a:pt x="59903" y="0"/>
                </a:moveTo>
                <a:lnTo>
                  <a:pt x="59903" y="0"/>
                </a:lnTo>
                <a:cubicBezTo>
                  <a:pt x="25589" y="0"/>
                  <a:pt x="0" y="27823"/>
                  <a:pt x="0" y="58485"/>
                </a:cubicBezTo>
                <a:cubicBezTo>
                  <a:pt x="0" y="91798"/>
                  <a:pt x="25589" y="119810"/>
                  <a:pt x="59903" y="119810"/>
                </a:cubicBezTo>
                <a:cubicBezTo>
                  <a:pt x="94216" y="119810"/>
                  <a:pt x="119806" y="91798"/>
                  <a:pt x="119806" y="58485"/>
                </a:cubicBezTo>
                <a:cubicBezTo>
                  <a:pt x="119806" y="27823"/>
                  <a:pt x="94216" y="0"/>
                  <a:pt x="59903" y="0"/>
                </a:cubicBezTo>
                <a:close/>
                <a:moveTo>
                  <a:pt x="59903" y="111482"/>
                </a:moveTo>
                <a:lnTo>
                  <a:pt x="59903" y="111482"/>
                </a:lnTo>
                <a:cubicBezTo>
                  <a:pt x="31405" y="111482"/>
                  <a:pt x="5621" y="89148"/>
                  <a:pt x="5621" y="58485"/>
                </a:cubicBezTo>
                <a:cubicBezTo>
                  <a:pt x="5621" y="30662"/>
                  <a:pt x="31405" y="8328"/>
                  <a:pt x="59903" y="8328"/>
                </a:cubicBezTo>
                <a:cubicBezTo>
                  <a:pt x="88400" y="8328"/>
                  <a:pt x="114184" y="30662"/>
                  <a:pt x="114184" y="58485"/>
                </a:cubicBezTo>
                <a:cubicBezTo>
                  <a:pt x="114184" y="89148"/>
                  <a:pt x="88400" y="111482"/>
                  <a:pt x="59903" y="111482"/>
                </a:cubicBezTo>
                <a:close/>
                <a:moveTo>
                  <a:pt x="85492" y="55646"/>
                </a:moveTo>
                <a:lnTo>
                  <a:pt x="85492" y="55646"/>
                </a:lnTo>
                <a:cubicBezTo>
                  <a:pt x="45557" y="55646"/>
                  <a:pt x="45557" y="55646"/>
                  <a:pt x="45557" y="55646"/>
                </a:cubicBezTo>
                <a:cubicBezTo>
                  <a:pt x="62810" y="41829"/>
                  <a:pt x="62810" y="41829"/>
                  <a:pt x="62810" y="41829"/>
                </a:cubicBezTo>
                <a:cubicBezTo>
                  <a:pt x="62810" y="38990"/>
                  <a:pt x="62810" y="36151"/>
                  <a:pt x="62810" y="36151"/>
                </a:cubicBezTo>
                <a:cubicBezTo>
                  <a:pt x="59903" y="33312"/>
                  <a:pt x="56995" y="33312"/>
                  <a:pt x="56995" y="36151"/>
                </a:cubicBezTo>
                <a:cubicBezTo>
                  <a:pt x="34313" y="55646"/>
                  <a:pt x="34313" y="55646"/>
                  <a:pt x="34313" y="55646"/>
                </a:cubicBezTo>
                <a:lnTo>
                  <a:pt x="34313" y="58485"/>
                </a:lnTo>
                <a:cubicBezTo>
                  <a:pt x="34313" y="61324"/>
                  <a:pt x="34313" y="61324"/>
                  <a:pt x="34313" y="63974"/>
                </a:cubicBezTo>
                <a:cubicBezTo>
                  <a:pt x="56995" y="83659"/>
                  <a:pt x="56995" y="83659"/>
                  <a:pt x="56995" y="83659"/>
                </a:cubicBezTo>
                <a:cubicBezTo>
                  <a:pt x="56995" y="86309"/>
                  <a:pt x="59903" y="86309"/>
                  <a:pt x="62810" y="83659"/>
                </a:cubicBezTo>
                <a:cubicBezTo>
                  <a:pt x="62810" y="83659"/>
                  <a:pt x="62810" y="80820"/>
                  <a:pt x="62810" y="77981"/>
                </a:cubicBezTo>
                <a:cubicBezTo>
                  <a:pt x="45557" y="63974"/>
                  <a:pt x="45557" y="63974"/>
                  <a:pt x="45557" y="63974"/>
                </a:cubicBezTo>
                <a:cubicBezTo>
                  <a:pt x="85492" y="63974"/>
                  <a:pt x="85492" y="63974"/>
                  <a:pt x="85492" y="63974"/>
                </a:cubicBezTo>
                <a:cubicBezTo>
                  <a:pt x="88400" y="63974"/>
                  <a:pt x="91308" y="61324"/>
                  <a:pt x="91308" y="58485"/>
                </a:cubicBezTo>
                <a:cubicBezTo>
                  <a:pt x="91308" y="58485"/>
                  <a:pt x="88400" y="55646"/>
                  <a:pt x="85492" y="55646"/>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9" name="Shape 4610"/>
          <p:cNvSpPr/>
          <p:nvPr/>
        </p:nvSpPr>
        <p:spPr>
          <a:xfrm>
            <a:off x="7079262" y="4036896"/>
            <a:ext cx="305130" cy="305211"/>
          </a:xfrm>
          <a:custGeom>
            <a:avLst/>
            <a:gdLst/>
            <a:ahLst/>
            <a:cxnLst/>
            <a:rect l="0" t="0" r="0" b="0"/>
            <a:pathLst>
              <a:path w="120000" h="120000" extrusionOk="0">
                <a:moveTo>
                  <a:pt x="61324" y="0"/>
                </a:moveTo>
                <a:lnTo>
                  <a:pt x="61324" y="0"/>
                </a:lnTo>
                <a:cubicBezTo>
                  <a:pt x="28012" y="0"/>
                  <a:pt x="0" y="27823"/>
                  <a:pt x="0" y="58485"/>
                </a:cubicBezTo>
                <a:cubicBezTo>
                  <a:pt x="0" y="91798"/>
                  <a:pt x="28012" y="119810"/>
                  <a:pt x="61324" y="119810"/>
                </a:cubicBezTo>
                <a:cubicBezTo>
                  <a:pt x="91987" y="119810"/>
                  <a:pt x="119810" y="91798"/>
                  <a:pt x="119810" y="58485"/>
                </a:cubicBezTo>
                <a:cubicBezTo>
                  <a:pt x="119810" y="27823"/>
                  <a:pt x="91987" y="0"/>
                  <a:pt x="61324" y="0"/>
                </a:cubicBezTo>
                <a:close/>
                <a:moveTo>
                  <a:pt x="61324" y="111482"/>
                </a:moveTo>
                <a:lnTo>
                  <a:pt x="61324" y="111482"/>
                </a:lnTo>
                <a:cubicBezTo>
                  <a:pt x="30662" y="111482"/>
                  <a:pt x="8328" y="89148"/>
                  <a:pt x="8328" y="58485"/>
                </a:cubicBezTo>
                <a:cubicBezTo>
                  <a:pt x="8328" y="30662"/>
                  <a:pt x="30662" y="8328"/>
                  <a:pt x="61324" y="8328"/>
                </a:cubicBezTo>
                <a:cubicBezTo>
                  <a:pt x="89148" y="8328"/>
                  <a:pt x="111482" y="30662"/>
                  <a:pt x="111482" y="58485"/>
                </a:cubicBezTo>
                <a:cubicBezTo>
                  <a:pt x="111482" y="89148"/>
                  <a:pt x="89148" y="111482"/>
                  <a:pt x="61324" y="111482"/>
                </a:cubicBezTo>
                <a:close/>
                <a:moveTo>
                  <a:pt x="86498" y="41829"/>
                </a:moveTo>
                <a:lnTo>
                  <a:pt x="86498" y="41829"/>
                </a:lnTo>
                <a:cubicBezTo>
                  <a:pt x="61324" y="69652"/>
                  <a:pt x="61324" y="69652"/>
                  <a:pt x="61324" y="69652"/>
                </a:cubicBezTo>
                <a:cubicBezTo>
                  <a:pt x="33501" y="41829"/>
                  <a:pt x="33501" y="41829"/>
                  <a:pt x="33501" y="41829"/>
                </a:cubicBezTo>
                <a:cubicBezTo>
                  <a:pt x="33501" y="41829"/>
                  <a:pt x="30662" y="41829"/>
                  <a:pt x="28012" y="41829"/>
                </a:cubicBezTo>
                <a:cubicBezTo>
                  <a:pt x="28012" y="44479"/>
                  <a:pt x="28012" y="47318"/>
                  <a:pt x="28012" y="47318"/>
                </a:cubicBezTo>
                <a:cubicBezTo>
                  <a:pt x="55835" y="75141"/>
                  <a:pt x="55835" y="75141"/>
                  <a:pt x="55835" y="75141"/>
                </a:cubicBezTo>
                <a:cubicBezTo>
                  <a:pt x="58675" y="77981"/>
                  <a:pt x="58675" y="77981"/>
                  <a:pt x="61324" y="77981"/>
                </a:cubicBezTo>
                <a:cubicBezTo>
                  <a:pt x="61324" y="77981"/>
                  <a:pt x="64164" y="77981"/>
                  <a:pt x="64164" y="75141"/>
                </a:cubicBezTo>
                <a:cubicBezTo>
                  <a:pt x="91987" y="47318"/>
                  <a:pt x="91987" y="47318"/>
                  <a:pt x="91987" y="47318"/>
                </a:cubicBezTo>
                <a:cubicBezTo>
                  <a:pt x="94826" y="47318"/>
                  <a:pt x="94826" y="44479"/>
                  <a:pt x="91987" y="41829"/>
                </a:cubicBezTo>
                <a:cubicBezTo>
                  <a:pt x="91987" y="41829"/>
                  <a:pt x="89148" y="41829"/>
                  <a:pt x="86498" y="41829"/>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0" name="Shape 4611"/>
          <p:cNvSpPr/>
          <p:nvPr/>
        </p:nvSpPr>
        <p:spPr>
          <a:xfrm>
            <a:off x="6592464" y="4036896"/>
            <a:ext cx="305130" cy="305211"/>
          </a:xfrm>
          <a:custGeom>
            <a:avLst/>
            <a:gdLst/>
            <a:ahLst/>
            <a:cxnLst/>
            <a:rect l="0" t="0" r="0" b="0"/>
            <a:pathLst>
              <a:path w="120000" h="120000" extrusionOk="0">
                <a:moveTo>
                  <a:pt x="63974" y="41829"/>
                </a:moveTo>
                <a:lnTo>
                  <a:pt x="63974" y="41829"/>
                </a:lnTo>
                <a:cubicBezTo>
                  <a:pt x="61324" y="41829"/>
                  <a:pt x="61324" y="41829"/>
                  <a:pt x="58485" y="41829"/>
                </a:cubicBezTo>
                <a:lnTo>
                  <a:pt x="55646" y="41829"/>
                </a:lnTo>
                <a:cubicBezTo>
                  <a:pt x="27823" y="69652"/>
                  <a:pt x="27823" y="69652"/>
                  <a:pt x="27823" y="69652"/>
                </a:cubicBezTo>
                <a:cubicBezTo>
                  <a:pt x="24984" y="72492"/>
                  <a:pt x="24984" y="75141"/>
                  <a:pt x="27823" y="75141"/>
                </a:cubicBezTo>
                <a:cubicBezTo>
                  <a:pt x="27823" y="77981"/>
                  <a:pt x="30662" y="77981"/>
                  <a:pt x="33312" y="75141"/>
                </a:cubicBezTo>
                <a:cubicBezTo>
                  <a:pt x="58485" y="50157"/>
                  <a:pt x="58485" y="50157"/>
                  <a:pt x="58485" y="50157"/>
                </a:cubicBezTo>
                <a:cubicBezTo>
                  <a:pt x="86309" y="75141"/>
                  <a:pt x="86309" y="75141"/>
                  <a:pt x="86309" y="75141"/>
                </a:cubicBezTo>
                <a:cubicBezTo>
                  <a:pt x="86309" y="77981"/>
                  <a:pt x="89148" y="77981"/>
                  <a:pt x="91798" y="75141"/>
                </a:cubicBezTo>
                <a:cubicBezTo>
                  <a:pt x="91798" y="75141"/>
                  <a:pt x="91798" y="72492"/>
                  <a:pt x="91798" y="69652"/>
                </a:cubicBezTo>
                <a:lnTo>
                  <a:pt x="63974" y="41829"/>
                </a:lnTo>
                <a:close/>
                <a:moveTo>
                  <a:pt x="58485" y="0"/>
                </a:moveTo>
                <a:lnTo>
                  <a:pt x="58485" y="0"/>
                </a:lnTo>
                <a:cubicBezTo>
                  <a:pt x="27823" y="0"/>
                  <a:pt x="0" y="27823"/>
                  <a:pt x="0" y="58485"/>
                </a:cubicBezTo>
                <a:cubicBezTo>
                  <a:pt x="0" y="91798"/>
                  <a:pt x="27823" y="119810"/>
                  <a:pt x="58485" y="119810"/>
                </a:cubicBezTo>
                <a:cubicBezTo>
                  <a:pt x="91798" y="119810"/>
                  <a:pt x="119810" y="91798"/>
                  <a:pt x="119810" y="58485"/>
                </a:cubicBezTo>
                <a:cubicBezTo>
                  <a:pt x="119810" y="27823"/>
                  <a:pt x="91798" y="0"/>
                  <a:pt x="58485" y="0"/>
                </a:cubicBezTo>
                <a:close/>
                <a:moveTo>
                  <a:pt x="58485" y="111482"/>
                </a:moveTo>
                <a:lnTo>
                  <a:pt x="58485" y="111482"/>
                </a:lnTo>
                <a:cubicBezTo>
                  <a:pt x="30662" y="111482"/>
                  <a:pt x="8328" y="89148"/>
                  <a:pt x="8328" y="58485"/>
                </a:cubicBezTo>
                <a:cubicBezTo>
                  <a:pt x="8328" y="30662"/>
                  <a:pt x="30662" y="8328"/>
                  <a:pt x="58485" y="8328"/>
                </a:cubicBezTo>
                <a:cubicBezTo>
                  <a:pt x="89148" y="8328"/>
                  <a:pt x="111293" y="30662"/>
                  <a:pt x="111293" y="58485"/>
                </a:cubicBezTo>
                <a:cubicBezTo>
                  <a:pt x="111293" y="89148"/>
                  <a:pt x="89148" y="111482"/>
                  <a:pt x="58485" y="11148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1" name="Shape 4612"/>
          <p:cNvSpPr/>
          <p:nvPr/>
        </p:nvSpPr>
        <p:spPr>
          <a:xfrm>
            <a:off x="6102139" y="4036896"/>
            <a:ext cx="296312" cy="305211"/>
          </a:xfrm>
          <a:custGeom>
            <a:avLst/>
            <a:gdLst/>
            <a:ahLst/>
            <a:cxnLst/>
            <a:rect l="0" t="0" r="0" b="0"/>
            <a:pathLst>
              <a:path w="120000" h="120000" extrusionOk="0">
                <a:moveTo>
                  <a:pt x="76962" y="55646"/>
                </a:moveTo>
                <a:lnTo>
                  <a:pt x="76962" y="55646"/>
                </a:lnTo>
                <a:cubicBezTo>
                  <a:pt x="48465" y="27823"/>
                  <a:pt x="48465" y="27823"/>
                  <a:pt x="48465" y="27823"/>
                </a:cubicBezTo>
                <a:cubicBezTo>
                  <a:pt x="45557" y="24984"/>
                  <a:pt x="42843" y="24984"/>
                  <a:pt x="42843" y="27823"/>
                </a:cubicBezTo>
                <a:cubicBezTo>
                  <a:pt x="39935" y="27823"/>
                  <a:pt x="39935" y="30662"/>
                  <a:pt x="42843" y="33312"/>
                </a:cubicBezTo>
                <a:cubicBezTo>
                  <a:pt x="68432" y="58485"/>
                  <a:pt x="68432" y="58485"/>
                  <a:pt x="68432" y="58485"/>
                </a:cubicBezTo>
                <a:cubicBezTo>
                  <a:pt x="42843" y="86309"/>
                  <a:pt x="42843" y="86309"/>
                  <a:pt x="42843" y="86309"/>
                </a:cubicBezTo>
                <a:cubicBezTo>
                  <a:pt x="39935" y="86309"/>
                  <a:pt x="39935" y="89148"/>
                  <a:pt x="42843" y="91798"/>
                </a:cubicBezTo>
                <a:cubicBezTo>
                  <a:pt x="42843" y="91798"/>
                  <a:pt x="45557" y="91798"/>
                  <a:pt x="48465" y="91798"/>
                </a:cubicBezTo>
                <a:cubicBezTo>
                  <a:pt x="76962" y="63974"/>
                  <a:pt x="76962" y="63974"/>
                  <a:pt x="76962" y="63974"/>
                </a:cubicBezTo>
                <a:cubicBezTo>
                  <a:pt x="76962" y="61324"/>
                  <a:pt x="76962" y="61324"/>
                  <a:pt x="76962" y="58485"/>
                </a:cubicBezTo>
                <a:lnTo>
                  <a:pt x="76962" y="55646"/>
                </a:lnTo>
                <a:close/>
                <a:moveTo>
                  <a:pt x="59903" y="0"/>
                </a:moveTo>
                <a:lnTo>
                  <a:pt x="59903" y="0"/>
                </a:lnTo>
                <a:cubicBezTo>
                  <a:pt x="25589" y="0"/>
                  <a:pt x="0" y="27823"/>
                  <a:pt x="0" y="58485"/>
                </a:cubicBezTo>
                <a:cubicBezTo>
                  <a:pt x="0" y="91798"/>
                  <a:pt x="25589" y="119810"/>
                  <a:pt x="59903" y="119810"/>
                </a:cubicBezTo>
                <a:cubicBezTo>
                  <a:pt x="94216" y="119810"/>
                  <a:pt x="119806" y="91798"/>
                  <a:pt x="119806" y="58485"/>
                </a:cubicBezTo>
                <a:cubicBezTo>
                  <a:pt x="119806" y="27823"/>
                  <a:pt x="94216" y="0"/>
                  <a:pt x="59903" y="0"/>
                </a:cubicBezTo>
                <a:close/>
                <a:moveTo>
                  <a:pt x="59903" y="111482"/>
                </a:moveTo>
                <a:lnTo>
                  <a:pt x="59903" y="111482"/>
                </a:lnTo>
                <a:cubicBezTo>
                  <a:pt x="31405" y="111482"/>
                  <a:pt x="5621" y="89148"/>
                  <a:pt x="5621" y="58485"/>
                </a:cubicBezTo>
                <a:cubicBezTo>
                  <a:pt x="5621" y="30662"/>
                  <a:pt x="31405" y="8328"/>
                  <a:pt x="59903" y="8328"/>
                </a:cubicBezTo>
                <a:cubicBezTo>
                  <a:pt x="88400" y="8328"/>
                  <a:pt x="114184" y="30662"/>
                  <a:pt x="114184" y="58485"/>
                </a:cubicBezTo>
                <a:cubicBezTo>
                  <a:pt x="114184" y="89148"/>
                  <a:pt x="88400" y="111482"/>
                  <a:pt x="59903" y="11148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2" name="Shape 4613"/>
          <p:cNvSpPr/>
          <p:nvPr/>
        </p:nvSpPr>
        <p:spPr>
          <a:xfrm>
            <a:off x="10516831" y="3546442"/>
            <a:ext cx="296312" cy="298154"/>
          </a:xfrm>
          <a:custGeom>
            <a:avLst/>
            <a:gdLst/>
            <a:ahLst/>
            <a:cxnLst/>
            <a:rect l="0" t="0" r="0" b="0"/>
            <a:pathLst>
              <a:path w="120000" h="120000" extrusionOk="0">
                <a:moveTo>
                  <a:pt x="77156" y="28497"/>
                </a:moveTo>
                <a:lnTo>
                  <a:pt x="77156" y="28497"/>
                </a:lnTo>
                <a:cubicBezTo>
                  <a:pt x="77156" y="25589"/>
                  <a:pt x="74248" y="25589"/>
                  <a:pt x="71340" y="28497"/>
                </a:cubicBezTo>
                <a:cubicBezTo>
                  <a:pt x="42843" y="56995"/>
                  <a:pt x="42843" y="56995"/>
                  <a:pt x="42843" y="56995"/>
                </a:cubicBezTo>
                <a:lnTo>
                  <a:pt x="42843" y="59903"/>
                </a:lnTo>
                <a:lnTo>
                  <a:pt x="42843" y="62810"/>
                </a:lnTo>
                <a:cubicBezTo>
                  <a:pt x="71340" y="91308"/>
                  <a:pt x="71340" y="91308"/>
                  <a:pt x="71340" y="91308"/>
                </a:cubicBezTo>
                <a:cubicBezTo>
                  <a:pt x="74248" y="94216"/>
                  <a:pt x="77156" y="94216"/>
                  <a:pt x="77156" y="91308"/>
                </a:cubicBezTo>
                <a:cubicBezTo>
                  <a:pt x="79870" y="91308"/>
                  <a:pt x="79870" y="88594"/>
                  <a:pt x="77156" y="85492"/>
                </a:cubicBezTo>
                <a:cubicBezTo>
                  <a:pt x="51373" y="59903"/>
                  <a:pt x="51373" y="59903"/>
                  <a:pt x="51373" y="59903"/>
                </a:cubicBezTo>
                <a:cubicBezTo>
                  <a:pt x="77156" y="34313"/>
                  <a:pt x="77156" y="34313"/>
                  <a:pt x="77156" y="34313"/>
                </a:cubicBezTo>
                <a:cubicBezTo>
                  <a:pt x="79870" y="31405"/>
                  <a:pt x="79870" y="28497"/>
                  <a:pt x="77156" y="28497"/>
                </a:cubicBezTo>
                <a:close/>
                <a:moveTo>
                  <a:pt x="59903" y="0"/>
                </a:moveTo>
                <a:lnTo>
                  <a:pt x="59903" y="0"/>
                </a:lnTo>
                <a:cubicBezTo>
                  <a:pt x="25589" y="0"/>
                  <a:pt x="0" y="25589"/>
                  <a:pt x="0" y="59903"/>
                </a:cubicBezTo>
                <a:cubicBezTo>
                  <a:pt x="0" y="94216"/>
                  <a:pt x="25589" y="119806"/>
                  <a:pt x="59903" y="119806"/>
                </a:cubicBezTo>
                <a:cubicBezTo>
                  <a:pt x="94216" y="119806"/>
                  <a:pt x="119806" y="94216"/>
                  <a:pt x="119806" y="59903"/>
                </a:cubicBezTo>
                <a:cubicBezTo>
                  <a:pt x="119806" y="25589"/>
                  <a:pt x="94216" y="0"/>
                  <a:pt x="59903" y="0"/>
                </a:cubicBezTo>
                <a:close/>
                <a:moveTo>
                  <a:pt x="59903" y="114184"/>
                </a:moveTo>
                <a:lnTo>
                  <a:pt x="59903" y="114184"/>
                </a:lnTo>
                <a:cubicBezTo>
                  <a:pt x="31405" y="114184"/>
                  <a:pt x="5621" y="88594"/>
                  <a:pt x="5621" y="59903"/>
                </a:cubicBezTo>
                <a:cubicBezTo>
                  <a:pt x="5621" y="31405"/>
                  <a:pt x="31405" y="5621"/>
                  <a:pt x="59903" y="5621"/>
                </a:cubicBezTo>
                <a:cubicBezTo>
                  <a:pt x="88594" y="5621"/>
                  <a:pt x="114184" y="31405"/>
                  <a:pt x="114184" y="59903"/>
                </a:cubicBezTo>
                <a:cubicBezTo>
                  <a:pt x="114184" y="88594"/>
                  <a:pt x="88594" y="114184"/>
                  <a:pt x="59903" y="11418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3" name="Shape 4614"/>
          <p:cNvSpPr/>
          <p:nvPr/>
        </p:nvSpPr>
        <p:spPr>
          <a:xfrm>
            <a:off x="10022979" y="3562321"/>
            <a:ext cx="310423" cy="254048"/>
          </a:xfrm>
          <a:custGeom>
            <a:avLst/>
            <a:gdLst/>
            <a:ahLst/>
            <a:cxnLst/>
            <a:rect l="0" t="0" r="0" b="0"/>
            <a:pathLst>
              <a:path w="120000" h="120000" extrusionOk="0">
                <a:moveTo>
                  <a:pt x="111679" y="6779"/>
                </a:moveTo>
                <a:lnTo>
                  <a:pt x="111679" y="6779"/>
                </a:lnTo>
                <a:cubicBezTo>
                  <a:pt x="106317" y="0"/>
                  <a:pt x="97996" y="0"/>
                  <a:pt x="92634" y="6779"/>
                </a:cubicBezTo>
                <a:cubicBezTo>
                  <a:pt x="38274" y="73220"/>
                  <a:pt x="38274" y="73220"/>
                  <a:pt x="38274" y="73220"/>
                </a:cubicBezTo>
                <a:cubicBezTo>
                  <a:pt x="27365" y="56723"/>
                  <a:pt x="27365" y="56723"/>
                  <a:pt x="27365" y="56723"/>
                </a:cubicBezTo>
                <a:cubicBezTo>
                  <a:pt x="19044" y="46779"/>
                  <a:pt x="10909" y="46779"/>
                  <a:pt x="5546" y="56723"/>
                </a:cubicBezTo>
                <a:cubicBezTo>
                  <a:pt x="0" y="63276"/>
                  <a:pt x="0" y="73220"/>
                  <a:pt x="5546" y="83389"/>
                </a:cubicBezTo>
                <a:cubicBezTo>
                  <a:pt x="29953" y="109830"/>
                  <a:pt x="29953" y="109830"/>
                  <a:pt x="29953" y="109830"/>
                </a:cubicBezTo>
                <a:cubicBezTo>
                  <a:pt x="35500" y="119774"/>
                  <a:pt x="43636" y="119774"/>
                  <a:pt x="49183" y="109830"/>
                </a:cubicBezTo>
                <a:cubicBezTo>
                  <a:pt x="111679" y="33446"/>
                  <a:pt x="111679" y="33446"/>
                  <a:pt x="111679" y="33446"/>
                </a:cubicBezTo>
                <a:cubicBezTo>
                  <a:pt x="119815" y="26666"/>
                  <a:pt x="119815" y="13333"/>
                  <a:pt x="111679" y="6779"/>
                </a:cubicBezTo>
                <a:close/>
                <a:moveTo>
                  <a:pt x="106317" y="26666"/>
                </a:moveTo>
                <a:lnTo>
                  <a:pt x="106317" y="26666"/>
                </a:lnTo>
                <a:cubicBezTo>
                  <a:pt x="106317" y="26666"/>
                  <a:pt x="46409" y="103276"/>
                  <a:pt x="43636" y="103276"/>
                </a:cubicBezTo>
                <a:cubicBezTo>
                  <a:pt x="40862" y="106440"/>
                  <a:pt x="38274" y="106440"/>
                  <a:pt x="35500" y="103276"/>
                </a:cubicBezTo>
                <a:lnTo>
                  <a:pt x="10909" y="73220"/>
                </a:lnTo>
                <a:cubicBezTo>
                  <a:pt x="8320" y="70056"/>
                  <a:pt x="8320" y="66666"/>
                  <a:pt x="10909" y="63276"/>
                </a:cubicBezTo>
                <a:cubicBezTo>
                  <a:pt x="13682" y="59887"/>
                  <a:pt x="19044" y="59887"/>
                  <a:pt x="21818" y="63276"/>
                </a:cubicBezTo>
                <a:cubicBezTo>
                  <a:pt x="38274" y="83389"/>
                  <a:pt x="38274" y="83389"/>
                  <a:pt x="38274" y="83389"/>
                </a:cubicBezTo>
                <a:cubicBezTo>
                  <a:pt x="97996" y="13333"/>
                  <a:pt x="97996" y="13333"/>
                  <a:pt x="97996" y="13333"/>
                </a:cubicBezTo>
                <a:cubicBezTo>
                  <a:pt x="100770" y="10169"/>
                  <a:pt x="103543" y="10169"/>
                  <a:pt x="106317" y="13333"/>
                </a:cubicBezTo>
                <a:cubicBezTo>
                  <a:pt x="111679" y="16723"/>
                  <a:pt x="111679" y="23276"/>
                  <a:pt x="106317" y="26666"/>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4" name="Shape 4615"/>
          <p:cNvSpPr/>
          <p:nvPr/>
        </p:nvSpPr>
        <p:spPr>
          <a:xfrm>
            <a:off x="9553818" y="3576434"/>
            <a:ext cx="248691" cy="248755"/>
          </a:xfrm>
          <a:custGeom>
            <a:avLst/>
            <a:gdLst/>
            <a:ahLst/>
            <a:cxnLst/>
            <a:rect l="0" t="0" r="0" b="0"/>
            <a:pathLst>
              <a:path w="120000" h="120000" extrusionOk="0">
                <a:moveTo>
                  <a:pt x="85581" y="61627"/>
                </a:moveTo>
                <a:lnTo>
                  <a:pt x="85581" y="61627"/>
                </a:lnTo>
                <a:cubicBezTo>
                  <a:pt x="113023" y="34186"/>
                  <a:pt x="113023" y="34186"/>
                  <a:pt x="113023" y="34186"/>
                </a:cubicBezTo>
                <a:cubicBezTo>
                  <a:pt x="119767" y="27441"/>
                  <a:pt x="119767" y="16976"/>
                  <a:pt x="113023" y="10232"/>
                </a:cubicBezTo>
                <a:cubicBezTo>
                  <a:pt x="106046" y="0"/>
                  <a:pt x="92558" y="0"/>
                  <a:pt x="85581" y="10232"/>
                </a:cubicBezTo>
                <a:cubicBezTo>
                  <a:pt x="61627" y="34186"/>
                  <a:pt x="61627" y="34186"/>
                  <a:pt x="61627" y="34186"/>
                </a:cubicBezTo>
                <a:cubicBezTo>
                  <a:pt x="34186" y="10232"/>
                  <a:pt x="34186" y="10232"/>
                  <a:pt x="34186" y="10232"/>
                </a:cubicBezTo>
                <a:cubicBezTo>
                  <a:pt x="27441" y="0"/>
                  <a:pt x="16976" y="0"/>
                  <a:pt x="10232" y="10232"/>
                </a:cubicBezTo>
                <a:cubicBezTo>
                  <a:pt x="0" y="16976"/>
                  <a:pt x="0" y="27441"/>
                  <a:pt x="10232" y="34186"/>
                </a:cubicBezTo>
                <a:cubicBezTo>
                  <a:pt x="34186" y="61627"/>
                  <a:pt x="34186" y="61627"/>
                  <a:pt x="34186" y="61627"/>
                </a:cubicBezTo>
                <a:cubicBezTo>
                  <a:pt x="10232" y="85581"/>
                  <a:pt x="10232" y="85581"/>
                  <a:pt x="10232" y="85581"/>
                </a:cubicBezTo>
                <a:cubicBezTo>
                  <a:pt x="0" y="92558"/>
                  <a:pt x="0" y="106046"/>
                  <a:pt x="10232" y="113023"/>
                </a:cubicBezTo>
                <a:cubicBezTo>
                  <a:pt x="16976" y="119767"/>
                  <a:pt x="27441" y="119767"/>
                  <a:pt x="34186" y="113023"/>
                </a:cubicBezTo>
                <a:cubicBezTo>
                  <a:pt x="61627" y="85581"/>
                  <a:pt x="61627" y="85581"/>
                  <a:pt x="61627" y="85581"/>
                </a:cubicBezTo>
                <a:cubicBezTo>
                  <a:pt x="85581" y="113023"/>
                  <a:pt x="85581" y="113023"/>
                  <a:pt x="85581" y="113023"/>
                </a:cubicBezTo>
                <a:cubicBezTo>
                  <a:pt x="92558" y="119767"/>
                  <a:pt x="106046" y="119767"/>
                  <a:pt x="113023" y="113023"/>
                </a:cubicBezTo>
                <a:cubicBezTo>
                  <a:pt x="119767" y="106046"/>
                  <a:pt x="119767" y="92558"/>
                  <a:pt x="113023" y="85581"/>
                </a:cubicBezTo>
                <a:lnTo>
                  <a:pt x="85581" y="61627"/>
                </a:lnTo>
                <a:close/>
                <a:moveTo>
                  <a:pt x="106046" y="106046"/>
                </a:moveTo>
                <a:lnTo>
                  <a:pt x="106046" y="106046"/>
                </a:lnTo>
                <a:cubicBezTo>
                  <a:pt x="102558" y="109534"/>
                  <a:pt x="95813" y="109534"/>
                  <a:pt x="92558" y="106046"/>
                </a:cubicBezTo>
                <a:cubicBezTo>
                  <a:pt x="61627" y="71860"/>
                  <a:pt x="61627" y="71860"/>
                  <a:pt x="61627" y="71860"/>
                </a:cubicBezTo>
                <a:cubicBezTo>
                  <a:pt x="27441" y="106046"/>
                  <a:pt x="27441" y="106046"/>
                  <a:pt x="27441" y="106046"/>
                </a:cubicBezTo>
                <a:cubicBezTo>
                  <a:pt x="23953" y="109534"/>
                  <a:pt x="16976" y="109534"/>
                  <a:pt x="13720" y="106046"/>
                </a:cubicBezTo>
                <a:cubicBezTo>
                  <a:pt x="10232" y="102558"/>
                  <a:pt x="10232" y="95813"/>
                  <a:pt x="13720" y="92558"/>
                </a:cubicBezTo>
                <a:cubicBezTo>
                  <a:pt x="47906" y="61627"/>
                  <a:pt x="47906" y="61627"/>
                  <a:pt x="47906" y="61627"/>
                </a:cubicBezTo>
                <a:cubicBezTo>
                  <a:pt x="13720" y="27441"/>
                  <a:pt x="13720" y="27441"/>
                  <a:pt x="13720" y="27441"/>
                </a:cubicBezTo>
                <a:cubicBezTo>
                  <a:pt x="10232" y="23953"/>
                  <a:pt x="10232" y="16976"/>
                  <a:pt x="13720" y="13720"/>
                </a:cubicBezTo>
                <a:cubicBezTo>
                  <a:pt x="16976" y="10232"/>
                  <a:pt x="23953" y="10232"/>
                  <a:pt x="27441" y="13720"/>
                </a:cubicBezTo>
                <a:cubicBezTo>
                  <a:pt x="61627" y="47906"/>
                  <a:pt x="61627" y="47906"/>
                  <a:pt x="61627" y="47906"/>
                </a:cubicBezTo>
                <a:cubicBezTo>
                  <a:pt x="92558" y="13720"/>
                  <a:pt x="92558" y="13720"/>
                  <a:pt x="92558" y="13720"/>
                </a:cubicBezTo>
                <a:cubicBezTo>
                  <a:pt x="95813" y="10232"/>
                  <a:pt x="102558" y="10232"/>
                  <a:pt x="106046" y="13720"/>
                </a:cubicBezTo>
                <a:cubicBezTo>
                  <a:pt x="109534" y="16976"/>
                  <a:pt x="109534" y="23953"/>
                  <a:pt x="106046" y="27441"/>
                </a:cubicBezTo>
                <a:cubicBezTo>
                  <a:pt x="71860" y="61627"/>
                  <a:pt x="71860" y="61627"/>
                  <a:pt x="71860" y="61627"/>
                </a:cubicBezTo>
                <a:cubicBezTo>
                  <a:pt x="106046" y="92558"/>
                  <a:pt x="106046" y="92558"/>
                  <a:pt x="106046" y="92558"/>
                </a:cubicBezTo>
                <a:cubicBezTo>
                  <a:pt x="109534" y="95813"/>
                  <a:pt x="109534" y="102558"/>
                  <a:pt x="106046" y="106046"/>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5" name="Shape 4616"/>
          <p:cNvSpPr/>
          <p:nvPr/>
        </p:nvSpPr>
        <p:spPr>
          <a:xfrm>
            <a:off x="9045855" y="3661118"/>
            <a:ext cx="296312" cy="72333"/>
          </a:xfrm>
          <a:custGeom>
            <a:avLst/>
            <a:gdLst/>
            <a:ahLst/>
            <a:cxnLst/>
            <a:rect l="0" t="0" r="0" b="0"/>
            <a:pathLst>
              <a:path w="120000" h="120000" extrusionOk="0">
                <a:moveTo>
                  <a:pt x="105654" y="0"/>
                </a:moveTo>
                <a:lnTo>
                  <a:pt x="105654" y="0"/>
                </a:lnTo>
                <a:cubicBezTo>
                  <a:pt x="14151" y="0"/>
                  <a:pt x="14151" y="0"/>
                  <a:pt x="14151" y="0"/>
                </a:cubicBezTo>
                <a:cubicBezTo>
                  <a:pt x="5621" y="0"/>
                  <a:pt x="0" y="23513"/>
                  <a:pt x="0" y="59189"/>
                </a:cubicBezTo>
                <a:cubicBezTo>
                  <a:pt x="0" y="94864"/>
                  <a:pt x="5621" y="119189"/>
                  <a:pt x="14151" y="119189"/>
                </a:cubicBezTo>
                <a:cubicBezTo>
                  <a:pt x="105654" y="119189"/>
                  <a:pt x="105654" y="119189"/>
                  <a:pt x="105654" y="119189"/>
                </a:cubicBezTo>
                <a:cubicBezTo>
                  <a:pt x="114184" y="119189"/>
                  <a:pt x="119806" y="94864"/>
                  <a:pt x="119806" y="59189"/>
                </a:cubicBezTo>
                <a:cubicBezTo>
                  <a:pt x="119806" y="23513"/>
                  <a:pt x="114184" y="0"/>
                  <a:pt x="105654" y="0"/>
                </a:cubicBezTo>
                <a:close/>
                <a:moveTo>
                  <a:pt x="105654" y="94864"/>
                </a:moveTo>
                <a:lnTo>
                  <a:pt x="105654" y="94864"/>
                </a:lnTo>
                <a:cubicBezTo>
                  <a:pt x="14151" y="94864"/>
                  <a:pt x="14151" y="94864"/>
                  <a:pt x="14151" y="94864"/>
                </a:cubicBezTo>
                <a:cubicBezTo>
                  <a:pt x="11437" y="94864"/>
                  <a:pt x="5621" y="71351"/>
                  <a:pt x="5621" y="59189"/>
                </a:cubicBezTo>
                <a:cubicBezTo>
                  <a:pt x="5621" y="47027"/>
                  <a:pt x="11437" y="23513"/>
                  <a:pt x="14151" y="23513"/>
                </a:cubicBezTo>
                <a:cubicBezTo>
                  <a:pt x="105654" y="23513"/>
                  <a:pt x="105654" y="23513"/>
                  <a:pt x="105654" y="23513"/>
                </a:cubicBezTo>
                <a:cubicBezTo>
                  <a:pt x="108368" y="23513"/>
                  <a:pt x="114184" y="47027"/>
                  <a:pt x="114184" y="59189"/>
                </a:cubicBezTo>
                <a:cubicBezTo>
                  <a:pt x="114184" y="71351"/>
                  <a:pt x="108368" y="94864"/>
                  <a:pt x="105654" y="9486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6" name="Shape 4617"/>
          <p:cNvSpPr/>
          <p:nvPr/>
        </p:nvSpPr>
        <p:spPr>
          <a:xfrm>
            <a:off x="8550238" y="3546442"/>
            <a:ext cx="305130" cy="298154"/>
          </a:xfrm>
          <a:custGeom>
            <a:avLst/>
            <a:gdLst/>
            <a:ahLst/>
            <a:cxnLst/>
            <a:rect l="0" t="0" r="0" b="0"/>
            <a:pathLst>
              <a:path w="120000" h="120000" extrusionOk="0">
                <a:moveTo>
                  <a:pt x="105993" y="45751"/>
                </a:moveTo>
                <a:lnTo>
                  <a:pt x="105993" y="45751"/>
                </a:lnTo>
                <a:cubicBezTo>
                  <a:pt x="75331" y="45751"/>
                  <a:pt x="75331" y="45751"/>
                  <a:pt x="75331" y="45751"/>
                </a:cubicBezTo>
                <a:cubicBezTo>
                  <a:pt x="75331" y="14345"/>
                  <a:pt x="75331" y="14345"/>
                  <a:pt x="75331" y="14345"/>
                </a:cubicBezTo>
                <a:cubicBezTo>
                  <a:pt x="75331" y="5621"/>
                  <a:pt x="69842" y="0"/>
                  <a:pt x="61324" y="0"/>
                </a:cubicBezTo>
                <a:cubicBezTo>
                  <a:pt x="52996" y="0"/>
                  <a:pt x="44668" y="5621"/>
                  <a:pt x="44668" y="14345"/>
                </a:cubicBezTo>
                <a:cubicBezTo>
                  <a:pt x="44668" y="45751"/>
                  <a:pt x="44668" y="45751"/>
                  <a:pt x="44668" y="45751"/>
                </a:cubicBezTo>
                <a:cubicBezTo>
                  <a:pt x="16845" y="45751"/>
                  <a:pt x="16845" y="45751"/>
                  <a:pt x="16845" y="45751"/>
                </a:cubicBezTo>
                <a:cubicBezTo>
                  <a:pt x="8517" y="45751"/>
                  <a:pt x="0" y="51373"/>
                  <a:pt x="0" y="59903"/>
                </a:cubicBezTo>
                <a:cubicBezTo>
                  <a:pt x="0" y="68432"/>
                  <a:pt x="8517" y="74248"/>
                  <a:pt x="16845" y="74248"/>
                </a:cubicBezTo>
                <a:cubicBezTo>
                  <a:pt x="44668" y="74248"/>
                  <a:pt x="44668" y="74248"/>
                  <a:pt x="44668" y="74248"/>
                </a:cubicBezTo>
                <a:cubicBezTo>
                  <a:pt x="44668" y="105654"/>
                  <a:pt x="44668" y="105654"/>
                  <a:pt x="44668" y="105654"/>
                </a:cubicBezTo>
                <a:cubicBezTo>
                  <a:pt x="44668" y="114184"/>
                  <a:pt x="52996" y="119806"/>
                  <a:pt x="61324" y="119806"/>
                </a:cubicBezTo>
                <a:cubicBezTo>
                  <a:pt x="69842" y="119806"/>
                  <a:pt x="75331" y="114184"/>
                  <a:pt x="75331" y="105654"/>
                </a:cubicBezTo>
                <a:cubicBezTo>
                  <a:pt x="75331" y="74248"/>
                  <a:pt x="75331" y="74248"/>
                  <a:pt x="75331" y="74248"/>
                </a:cubicBezTo>
                <a:cubicBezTo>
                  <a:pt x="105993" y="74248"/>
                  <a:pt x="105993" y="74248"/>
                  <a:pt x="105993" y="74248"/>
                </a:cubicBezTo>
                <a:cubicBezTo>
                  <a:pt x="114321" y="74248"/>
                  <a:pt x="119810" y="68432"/>
                  <a:pt x="119810" y="59903"/>
                </a:cubicBezTo>
                <a:cubicBezTo>
                  <a:pt x="119810" y="51373"/>
                  <a:pt x="114321" y="45751"/>
                  <a:pt x="105993" y="45751"/>
                </a:cubicBezTo>
                <a:close/>
                <a:moveTo>
                  <a:pt x="105993" y="68432"/>
                </a:moveTo>
                <a:lnTo>
                  <a:pt x="105993" y="68432"/>
                </a:lnTo>
                <a:cubicBezTo>
                  <a:pt x="67003" y="68432"/>
                  <a:pt x="67003" y="68432"/>
                  <a:pt x="67003" y="68432"/>
                </a:cubicBezTo>
                <a:cubicBezTo>
                  <a:pt x="67003" y="105654"/>
                  <a:pt x="67003" y="105654"/>
                  <a:pt x="67003" y="105654"/>
                </a:cubicBezTo>
                <a:cubicBezTo>
                  <a:pt x="67003" y="108368"/>
                  <a:pt x="64164" y="114184"/>
                  <a:pt x="61324" y="114184"/>
                </a:cubicBezTo>
                <a:cubicBezTo>
                  <a:pt x="55835" y="114184"/>
                  <a:pt x="52996" y="108368"/>
                  <a:pt x="52996" y="105654"/>
                </a:cubicBezTo>
                <a:cubicBezTo>
                  <a:pt x="52996" y="68432"/>
                  <a:pt x="52996" y="68432"/>
                  <a:pt x="52996" y="68432"/>
                </a:cubicBezTo>
                <a:cubicBezTo>
                  <a:pt x="16845" y="68432"/>
                  <a:pt x="16845" y="68432"/>
                  <a:pt x="16845" y="68432"/>
                </a:cubicBezTo>
                <a:cubicBezTo>
                  <a:pt x="11167" y="68432"/>
                  <a:pt x="8517" y="62810"/>
                  <a:pt x="8517" y="59903"/>
                </a:cubicBezTo>
                <a:cubicBezTo>
                  <a:pt x="8517" y="56995"/>
                  <a:pt x="11167" y="51373"/>
                  <a:pt x="16845" y="51373"/>
                </a:cubicBezTo>
                <a:cubicBezTo>
                  <a:pt x="52996" y="51373"/>
                  <a:pt x="52996" y="51373"/>
                  <a:pt x="52996" y="51373"/>
                </a:cubicBezTo>
                <a:cubicBezTo>
                  <a:pt x="52996" y="14345"/>
                  <a:pt x="52996" y="14345"/>
                  <a:pt x="52996" y="14345"/>
                </a:cubicBezTo>
                <a:cubicBezTo>
                  <a:pt x="52996" y="11437"/>
                  <a:pt x="55835" y="5621"/>
                  <a:pt x="61324" y="5621"/>
                </a:cubicBezTo>
                <a:cubicBezTo>
                  <a:pt x="64164" y="5621"/>
                  <a:pt x="67003" y="11437"/>
                  <a:pt x="67003" y="14345"/>
                </a:cubicBezTo>
                <a:cubicBezTo>
                  <a:pt x="67003" y="51373"/>
                  <a:pt x="67003" y="51373"/>
                  <a:pt x="67003" y="51373"/>
                </a:cubicBezTo>
                <a:cubicBezTo>
                  <a:pt x="105993" y="51373"/>
                  <a:pt x="105993" y="51373"/>
                  <a:pt x="105993" y="51373"/>
                </a:cubicBezTo>
                <a:cubicBezTo>
                  <a:pt x="108832" y="51373"/>
                  <a:pt x="111482" y="56995"/>
                  <a:pt x="111482" y="59903"/>
                </a:cubicBezTo>
                <a:cubicBezTo>
                  <a:pt x="111482" y="62810"/>
                  <a:pt x="108832" y="68432"/>
                  <a:pt x="105993" y="6843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7" name="Shape 4618"/>
          <p:cNvSpPr/>
          <p:nvPr/>
        </p:nvSpPr>
        <p:spPr>
          <a:xfrm>
            <a:off x="8061676" y="3562321"/>
            <a:ext cx="305131" cy="268161"/>
          </a:xfrm>
          <a:custGeom>
            <a:avLst/>
            <a:gdLst/>
            <a:ahLst/>
            <a:cxnLst/>
            <a:rect l="0" t="0" r="0" b="0"/>
            <a:pathLst>
              <a:path w="120000" h="120000" extrusionOk="0">
                <a:moveTo>
                  <a:pt x="13817" y="34652"/>
                </a:moveTo>
                <a:lnTo>
                  <a:pt x="13817" y="34652"/>
                </a:lnTo>
                <a:cubicBezTo>
                  <a:pt x="102965" y="34652"/>
                  <a:pt x="102965" y="34652"/>
                  <a:pt x="102965" y="34652"/>
                </a:cubicBezTo>
                <a:cubicBezTo>
                  <a:pt x="111293" y="34652"/>
                  <a:pt x="119810" y="28449"/>
                  <a:pt x="119810" y="19037"/>
                </a:cubicBezTo>
                <a:cubicBezTo>
                  <a:pt x="119810" y="9625"/>
                  <a:pt x="111293" y="0"/>
                  <a:pt x="102965" y="0"/>
                </a:cubicBezTo>
                <a:cubicBezTo>
                  <a:pt x="13817" y="0"/>
                  <a:pt x="13817" y="0"/>
                  <a:pt x="13817" y="0"/>
                </a:cubicBezTo>
                <a:cubicBezTo>
                  <a:pt x="5488" y="0"/>
                  <a:pt x="0" y="9625"/>
                  <a:pt x="0" y="19037"/>
                </a:cubicBezTo>
                <a:cubicBezTo>
                  <a:pt x="0" y="28449"/>
                  <a:pt x="5488" y="34652"/>
                  <a:pt x="13817" y="34652"/>
                </a:cubicBezTo>
                <a:close/>
                <a:moveTo>
                  <a:pt x="13817" y="9625"/>
                </a:moveTo>
                <a:lnTo>
                  <a:pt x="13817" y="9625"/>
                </a:lnTo>
                <a:cubicBezTo>
                  <a:pt x="102965" y="9625"/>
                  <a:pt x="102965" y="9625"/>
                  <a:pt x="102965" y="9625"/>
                </a:cubicBezTo>
                <a:cubicBezTo>
                  <a:pt x="108643" y="9625"/>
                  <a:pt x="111293" y="12620"/>
                  <a:pt x="111293" y="19037"/>
                </a:cubicBezTo>
                <a:cubicBezTo>
                  <a:pt x="111293" y="22032"/>
                  <a:pt x="108643" y="25240"/>
                  <a:pt x="102965" y="25240"/>
                </a:cubicBezTo>
                <a:cubicBezTo>
                  <a:pt x="13817" y="25240"/>
                  <a:pt x="13817" y="25240"/>
                  <a:pt x="13817" y="25240"/>
                </a:cubicBezTo>
                <a:cubicBezTo>
                  <a:pt x="10977" y="25240"/>
                  <a:pt x="8328" y="22032"/>
                  <a:pt x="8328" y="19037"/>
                </a:cubicBezTo>
                <a:cubicBezTo>
                  <a:pt x="8328" y="12620"/>
                  <a:pt x="10977" y="9625"/>
                  <a:pt x="13817" y="9625"/>
                </a:cubicBezTo>
                <a:close/>
                <a:moveTo>
                  <a:pt x="102965" y="44278"/>
                </a:moveTo>
                <a:lnTo>
                  <a:pt x="102965" y="44278"/>
                </a:lnTo>
                <a:cubicBezTo>
                  <a:pt x="13817" y="44278"/>
                  <a:pt x="13817" y="44278"/>
                  <a:pt x="13817" y="44278"/>
                </a:cubicBezTo>
                <a:cubicBezTo>
                  <a:pt x="5488" y="44278"/>
                  <a:pt x="0" y="50481"/>
                  <a:pt x="0" y="59893"/>
                </a:cubicBezTo>
                <a:cubicBezTo>
                  <a:pt x="0" y="69304"/>
                  <a:pt x="5488" y="75721"/>
                  <a:pt x="13817" y="75721"/>
                </a:cubicBezTo>
                <a:cubicBezTo>
                  <a:pt x="102965" y="75721"/>
                  <a:pt x="102965" y="75721"/>
                  <a:pt x="102965" y="75721"/>
                </a:cubicBezTo>
                <a:cubicBezTo>
                  <a:pt x="111293" y="75721"/>
                  <a:pt x="119810" y="69304"/>
                  <a:pt x="119810" y="59893"/>
                </a:cubicBezTo>
                <a:cubicBezTo>
                  <a:pt x="119810" y="50481"/>
                  <a:pt x="111293" y="44278"/>
                  <a:pt x="102965" y="44278"/>
                </a:cubicBezTo>
                <a:close/>
                <a:moveTo>
                  <a:pt x="102965" y="69304"/>
                </a:moveTo>
                <a:lnTo>
                  <a:pt x="102965" y="69304"/>
                </a:lnTo>
                <a:cubicBezTo>
                  <a:pt x="13817" y="69304"/>
                  <a:pt x="13817" y="69304"/>
                  <a:pt x="13817" y="69304"/>
                </a:cubicBezTo>
                <a:cubicBezTo>
                  <a:pt x="10977" y="69304"/>
                  <a:pt x="8328" y="63101"/>
                  <a:pt x="8328" y="59893"/>
                </a:cubicBezTo>
                <a:cubicBezTo>
                  <a:pt x="8328" y="56684"/>
                  <a:pt x="10977" y="50481"/>
                  <a:pt x="13817" y="50481"/>
                </a:cubicBezTo>
                <a:cubicBezTo>
                  <a:pt x="102965" y="50481"/>
                  <a:pt x="102965" y="50481"/>
                  <a:pt x="102965" y="50481"/>
                </a:cubicBezTo>
                <a:cubicBezTo>
                  <a:pt x="108643" y="50481"/>
                  <a:pt x="111293" y="56684"/>
                  <a:pt x="111293" y="59893"/>
                </a:cubicBezTo>
                <a:cubicBezTo>
                  <a:pt x="111293" y="63101"/>
                  <a:pt x="108643" y="69304"/>
                  <a:pt x="102965" y="69304"/>
                </a:cubicBezTo>
                <a:close/>
                <a:moveTo>
                  <a:pt x="102965" y="85133"/>
                </a:moveTo>
                <a:lnTo>
                  <a:pt x="102965" y="85133"/>
                </a:lnTo>
                <a:cubicBezTo>
                  <a:pt x="13817" y="85133"/>
                  <a:pt x="13817" y="85133"/>
                  <a:pt x="13817" y="85133"/>
                </a:cubicBezTo>
                <a:cubicBezTo>
                  <a:pt x="5488" y="85133"/>
                  <a:pt x="0" y="91550"/>
                  <a:pt x="0" y="100748"/>
                </a:cubicBezTo>
                <a:cubicBezTo>
                  <a:pt x="0" y="110374"/>
                  <a:pt x="5488" y="119786"/>
                  <a:pt x="13817" y="119786"/>
                </a:cubicBezTo>
                <a:cubicBezTo>
                  <a:pt x="102965" y="119786"/>
                  <a:pt x="102965" y="119786"/>
                  <a:pt x="102965" y="119786"/>
                </a:cubicBezTo>
                <a:cubicBezTo>
                  <a:pt x="111293" y="119786"/>
                  <a:pt x="119810" y="110374"/>
                  <a:pt x="119810" y="100748"/>
                </a:cubicBezTo>
                <a:cubicBezTo>
                  <a:pt x="119810" y="91550"/>
                  <a:pt x="111293" y="85133"/>
                  <a:pt x="102965" y="85133"/>
                </a:cubicBezTo>
                <a:close/>
                <a:moveTo>
                  <a:pt x="102965" y="110374"/>
                </a:moveTo>
                <a:lnTo>
                  <a:pt x="102965" y="110374"/>
                </a:lnTo>
                <a:cubicBezTo>
                  <a:pt x="13817" y="110374"/>
                  <a:pt x="13817" y="110374"/>
                  <a:pt x="13817" y="110374"/>
                </a:cubicBezTo>
                <a:cubicBezTo>
                  <a:pt x="10977" y="110374"/>
                  <a:pt x="8328" y="107165"/>
                  <a:pt x="8328" y="100748"/>
                </a:cubicBezTo>
                <a:cubicBezTo>
                  <a:pt x="8328" y="97754"/>
                  <a:pt x="10977" y="94545"/>
                  <a:pt x="13817" y="94545"/>
                </a:cubicBezTo>
                <a:cubicBezTo>
                  <a:pt x="102965" y="94545"/>
                  <a:pt x="102965" y="94545"/>
                  <a:pt x="102965" y="94545"/>
                </a:cubicBezTo>
                <a:cubicBezTo>
                  <a:pt x="108643" y="94545"/>
                  <a:pt x="111293" y="97754"/>
                  <a:pt x="111293" y="100748"/>
                </a:cubicBezTo>
                <a:cubicBezTo>
                  <a:pt x="111293" y="107165"/>
                  <a:pt x="108643" y="110374"/>
                  <a:pt x="102965" y="11037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8" name="Shape 4619"/>
          <p:cNvSpPr/>
          <p:nvPr/>
        </p:nvSpPr>
        <p:spPr>
          <a:xfrm>
            <a:off x="7574879" y="3546442"/>
            <a:ext cx="296312" cy="298154"/>
          </a:xfrm>
          <a:custGeom>
            <a:avLst/>
            <a:gdLst/>
            <a:ahLst/>
            <a:cxnLst/>
            <a:rect l="0" t="0" r="0" b="0"/>
            <a:pathLst>
              <a:path w="120000" h="120000" extrusionOk="0">
                <a:moveTo>
                  <a:pt x="82778" y="34313"/>
                </a:moveTo>
                <a:lnTo>
                  <a:pt x="82778" y="34313"/>
                </a:lnTo>
                <a:cubicBezTo>
                  <a:pt x="79870" y="31405"/>
                  <a:pt x="79870" y="34313"/>
                  <a:pt x="77156" y="34313"/>
                </a:cubicBezTo>
                <a:cubicBezTo>
                  <a:pt x="54281" y="77156"/>
                  <a:pt x="54281" y="77156"/>
                  <a:pt x="54281" y="77156"/>
                </a:cubicBezTo>
                <a:cubicBezTo>
                  <a:pt x="39935" y="65718"/>
                  <a:pt x="39935" y="65718"/>
                  <a:pt x="39935" y="65718"/>
                </a:cubicBezTo>
                <a:cubicBezTo>
                  <a:pt x="37027" y="62810"/>
                  <a:pt x="37027" y="62810"/>
                  <a:pt x="34313" y="65718"/>
                </a:cubicBezTo>
                <a:cubicBezTo>
                  <a:pt x="31405" y="65718"/>
                  <a:pt x="31405" y="68432"/>
                  <a:pt x="34313" y="68432"/>
                </a:cubicBezTo>
                <a:cubicBezTo>
                  <a:pt x="51373" y="85492"/>
                  <a:pt x="51373" y="85492"/>
                  <a:pt x="51373" y="85492"/>
                </a:cubicBezTo>
                <a:cubicBezTo>
                  <a:pt x="54281" y="88594"/>
                  <a:pt x="54281" y="88594"/>
                  <a:pt x="56995" y="85492"/>
                </a:cubicBezTo>
                <a:lnTo>
                  <a:pt x="85492" y="39935"/>
                </a:lnTo>
                <a:cubicBezTo>
                  <a:pt x="85492" y="37027"/>
                  <a:pt x="85492" y="34313"/>
                  <a:pt x="82778" y="34313"/>
                </a:cubicBezTo>
                <a:close/>
                <a:moveTo>
                  <a:pt x="105654" y="0"/>
                </a:moveTo>
                <a:lnTo>
                  <a:pt x="105654" y="0"/>
                </a:lnTo>
                <a:cubicBezTo>
                  <a:pt x="14151" y="0"/>
                  <a:pt x="14151" y="0"/>
                  <a:pt x="14151" y="0"/>
                </a:cubicBezTo>
                <a:cubicBezTo>
                  <a:pt x="5621" y="0"/>
                  <a:pt x="0" y="5621"/>
                  <a:pt x="0" y="14345"/>
                </a:cubicBezTo>
                <a:cubicBezTo>
                  <a:pt x="0" y="105654"/>
                  <a:pt x="0" y="105654"/>
                  <a:pt x="0" y="105654"/>
                </a:cubicBezTo>
                <a:cubicBezTo>
                  <a:pt x="0" y="114184"/>
                  <a:pt x="5621" y="119806"/>
                  <a:pt x="14151" y="119806"/>
                </a:cubicBezTo>
                <a:cubicBezTo>
                  <a:pt x="105654" y="119806"/>
                  <a:pt x="105654" y="119806"/>
                  <a:pt x="105654" y="119806"/>
                </a:cubicBezTo>
                <a:cubicBezTo>
                  <a:pt x="114184" y="119806"/>
                  <a:pt x="119806" y="114184"/>
                  <a:pt x="119806" y="105654"/>
                </a:cubicBezTo>
                <a:cubicBezTo>
                  <a:pt x="119806" y="14345"/>
                  <a:pt x="119806" y="14345"/>
                  <a:pt x="119806" y="14345"/>
                </a:cubicBezTo>
                <a:cubicBezTo>
                  <a:pt x="119806" y="5621"/>
                  <a:pt x="114184" y="0"/>
                  <a:pt x="105654" y="0"/>
                </a:cubicBezTo>
                <a:close/>
                <a:moveTo>
                  <a:pt x="114184" y="105654"/>
                </a:moveTo>
                <a:lnTo>
                  <a:pt x="114184" y="105654"/>
                </a:lnTo>
                <a:cubicBezTo>
                  <a:pt x="114184" y="108368"/>
                  <a:pt x="108368" y="114184"/>
                  <a:pt x="105654" y="114184"/>
                </a:cubicBezTo>
                <a:cubicBezTo>
                  <a:pt x="14151" y="114184"/>
                  <a:pt x="14151" y="114184"/>
                  <a:pt x="14151" y="114184"/>
                </a:cubicBezTo>
                <a:cubicBezTo>
                  <a:pt x="11437" y="114184"/>
                  <a:pt x="5621" y="108368"/>
                  <a:pt x="5621" y="105654"/>
                </a:cubicBezTo>
                <a:cubicBezTo>
                  <a:pt x="5621" y="14345"/>
                  <a:pt x="5621" y="14345"/>
                  <a:pt x="5621" y="14345"/>
                </a:cubicBezTo>
                <a:cubicBezTo>
                  <a:pt x="5621" y="11437"/>
                  <a:pt x="11437" y="5621"/>
                  <a:pt x="14151" y="5621"/>
                </a:cubicBezTo>
                <a:cubicBezTo>
                  <a:pt x="105654" y="5621"/>
                  <a:pt x="105654" y="5621"/>
                  <a:pt x="105654" y="5621"/>
                </a:cubicBezTo>
                <a:cubicBezTo>
                  <a:pt x="108368" y="5621"/>
                  <a:pt x="114184" y="11437"/>
                  <a:pt x="114184" y="14345"/>
                </a:cubicBezTo>
                <a:lnTo>
                  <a:pt x="114184" y="105654"/>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9" name="Shape 4620"/>
          <p:cNvSpPr/>
          <p:nvPr/>
        </p:nvSpPr>
        <p:spPr>
          <a:xfrm>
            <a:off x="7079262" y="3546442"/>
            <a:ext cx="305130" cy="298154"/>
          </a:xfrm>
          <a:custGeom>
            <a:avLst/>
            <a:gdLst/>
            <a:ahLst/>
            <a:cxnLst/>
            <a:rect l="0" t="0" r="0" b="0"/>
            <a:pathLst>
              <a:path w="120000" h="120000" extrusionOk="0">
                <a:moveTo>
                  <a:pt x="105993" y="0"/>
                </a:moveTo>
                <a:lnTo>
                  <a:pt x="105993" y="0"/>
                </a:lnTo>
                <a:cubicBezTo>
                  <a:pt x="16845" y="0"/>
                  <a:pt x="16845" y="0"/>
                  <a:pt x="16845" y="0"/>
                </a:cubicBezTo>
                <a:cubicBezTo>
                  <a:pt x="8328" y="0"/>
                  <a:pt x="0" y="5621"/>
                  <a:pt x="0" y="14345"/>
                </a:cubicBezTo>
                <a:cubicBezTo>
                  <a:pt x="0" y="105654"/>
                  <a:pt x="0" y="105654"/>
                  <a:pt x="0" y="105654"/>
                </a:cubicBezTo>
                <a:cubicBezTo>
                  <a:pt x="0" y="114184"/>
                  <a:pt x="8328" y="119806"/>
                  <a:pt x="16845" y="119806"/>
                </a:cubicBezTo>
                <a:cubicBezTo>
                  <a:pt x="105993" y="119806"/>
                  <a:pt x="105993" y="119806"/>
                  <a:pt x="105993" y="119806"/>
                </a:cubicBezTo>
                <a:cubicBezTo>
                  <a:pt x="114321" y="119806"/>
                  <a:pt x="119810" y="114184"/>
                  <a:pt x="119810" y="105654"/>
                </a:cubicBezTo>
                <a:cubicBezTo>
                  <a:pt x="119810" y="14345"/>
                  <a:pt x="119810" y="14345"/>
                  <a:pt x="119810" y="14345"/>
                </a:cubicBezTo>
                <a:cubicBezTo>
                  <a:pt x="119810" y="5621"/>
                  <a:pt x="114321" y="0"/>
                  <a:pt x="105993" y="0"/>
                </a:cubicBezTo>
                <a:close/>
                <a:moveTo>
                  <a:pt x="111482" y="105654"/>
                </a:moveTo>
                <a:lnTo>
                  <a:pt x="111482" y="105654"/>
                </a:lnTo>
                <a:cubicBezTo>
                  <a:pt x="111482" y="108368"/>
                  <a:pt x="108643" y="114184"/>
                  <a:pt x="105993" y="114184"/>
                </a:cubicBezTo>
                <a:cubicBezTo>
                  <a:pt x="16845" y="114184"/>
                  <a:pt x="16845" y="114184"/>
                  <a:pt x="16845" y="114184"/>
                </a:cubicBezTo>
                <a:cubicBezTo>
                  <a:pt x="11167" y="114184"/>
                  <a:pt x="8328" y="108368"/>
                  <a:pt x="8328" y="105654"/>
                </a:cubicBezTo>
                <a:cubicBezTo>
                  <a:pt x="8328" y="14345"/>
                  <a:pt x="8328" y="14345"/>
                  <a:pt x="8328" y="14345"/>
                </a:cubicBezTo>
                <a:cubicBezTo>
                  <a:pt x="8328" y="11437"/>
                  <a:pt x="11167" y="5621"/>
                  <a:pt x="16845" y="5621"/>
                </a:cubicBezTo>
                <a:cubicBezTo>
                  <a:pt x="105993" y="5621"/>
                  <a:pt x="105993" y="5621"/>
                  <a:pt x="105993" y="5621"/>
                </a:cubicBezTo>
                <a:cubicBezTo>
                  <a:pt x="108643" y="5621"/>
                  <a:pt x="111482" y="11437"/>
                  <a:pt x="111482" y="14345"/>
                </a:cubicBezTo>
                <a:lnTo>
                  <a:pt x="111482" y="105654"/>
                </a:lnTo>
                <a:close/>
                <a:moveTo>
                  <a:pt x="77981" y="39935"/>
                </a:moveTo>
                <a:lnTo>
                  <a:pt x="77981" y="39935"/>
                </a:lnTo>
                <a:cubicBezTo>
                  <a:pt x="77981" y="39935"/>
                  <a:pt x="75331" y="39935"/>
                  <a:pt x="72492" y="39935"/>
                </a:cubicBezTo>
                <a:cubicBezTo>
                  <a:pt x="61324" y="54281"/>
                  <a:pt x="61324" y="54281"/>
                  <a:pt x="61324" y="54281"/>
                </a:cubicBezTo>
                <a:cubicBezTo>
                  <a:pt x="47507" y="39935"/>
                  <a:pt x="47507" y="39935"/>
                  <a:pt x="47507" y="39935"/>
                </a:cubicBezTo>
                <a:cubicBezTo>
                  <a:pt x="44668" y="39935"/>
                  <a:pt x="44668" y="39935"/>
                  <a:pt x="41829" y="39935"/>
                </a:cubicBezTo>
                <a:cubicBezTo>
                  <a:pt x="41829" y="42843"/>
                  <a:pt x="41829" y="45751"/>
                  <a:pt x="41829" y="45751"/>
                </a:cubicBezTo>
                <a:cubicBezTo>
                  <a:pt x="55835" y="59903"/>
                  <a:pt x="55835" y="59903"/>
                  <a:pt x="55835" y="59903"/>
                </a:cubicBezTo>
                <a:cubicBezTo>
                  <a:pt x="41829" y="74248"/>
                  <a:pt x="41829" y="74248"/>
                  <a:pt x="41829" y="74248"/>
                </a:cubicBezTo>
                <a:cubicBezTo>
                  <a:pt x="41829" y="74248"/>
                  <a:pt x="41829" y="77156"/>
                  <a:pt x="41829" y="79870"/>
                </a:cubicBezTo>
                <a:cubicBezTo>
                  <a:pt x="44668" y="79870"/>
                  <a:pt x="44668" y="79870"/>
                  <a:pt x="47507" y="79870"/>
                </a:cubicBezTo>
                <a:cubicBezTo>
                  <a:pt x="61324" y="65718"/>
                  <a:pt x="61324" y="65718"/>
                  <a:pt x="61324" y="65718"/>
                </a:cubicBezTo>
                <a:cubicBezTo>
                  <a:pt x="72492" y="79870"/>
                  <a:pt x="72492" y="79870"/>
                  <a:pt x="72492" y="79870"/>
                </a:cubicBezTo>
                <a:cubicBezTo>
                  <a:pt x="75331" y="79870"/>
                  <a:pt x="77981" y="79870"/>
                  <a:pt x="77981" y="79870"/>
                </a:cubicBezTo>
                <a:cubicBezTo>
                  <a:pt x="80820" y="77156"/>
                  <a:pt x="80820" y="74248"/>
                  <a:pt x="77981" y="74248"/>
                </a:cubicBezTo>
                <a:cubicBezTo>
                  <a:pt x="67003" y="59903"/>
                  <a:pt x="67003" y="59903"/>
                  <a:pt x="67003" y="59903"/>
                </a:cubicBezTo>
                <a:cubicBezTo>
                  <a:pt x="77981" y="45751"/>
                  <a:pt x="77981" y="45751"/>
                  <a:pt x="77981" y="45751"/>
                </a:cubicBezTo>
                <a:cubicBezTo>
                  <a:pt x="80820" y="45751"/>
                  <a:pt x="80820" y="42843"/>
                  <a:pt x="77981" y="39935"/>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0" name="Shape 4621"/>
          <p:cNvSpPr/>
          <p:nvPr/>
        </p:nvSpPr>
        <p:spPr>
          <a:xfrm>
            <a:off x="6592464" y="3546442"/>
            <a:ext cx="305130" cy="298154"/>
          </a:xfrm>
          <a:custGeom>
            <a:avLst/>
            <a:gdLst/>
            <a:ahLst/>
            <a:cxnLst/>
            <a:rect l="0" t="0" r="0" b="0"/>
            <a:pathLst>
              <a:path w="120000" h="120000" extrusionOk="0">
                <a:moveTo>
                  <a:pt x="102965" y="0"/>
                </a:moveTo>
                <a:lnTo>
                  <a:pt x="102965" y="0"/>
                </a:lnTo>
                <a:cubicBezTo>
                  <a:pt x="13817" y="0"/>
                  <a:pt x="13817" y="0"/>
                  <a:pt x="13817" y="0"/>
                </a:cubicBezTo>
                <a:cubicBezTo>
                  <a:pt x="5488" y="0"/>
                  <a:pt x="0" y="5621"/>
                  <a:pt x="0" y="14345"/>
                </a:cubicBezTo>
                <a:cubicBezTo>
                  <a:pt x="0" y="105654"/>
                  <a:pt x="0" y="105654"/>
                  <a:pt x="0" y="105654"/>
                </a:cubicBezTo>
                <a:cubicBezTo>
                  <a:pt x="0" y="114184"/>
                  <a:pt x="5488" y="119806"/>
                  <a:pt x="13817" y="119806"/>
                </a:cubicBezTo>
                <a:cubicBezTo>
                  <a:pt x="102965" y="119806"/>
                  <a:pt x="102965" y="119806"/>
                  <a:pt x="102965" y="119806"/>
                </a:cubicBezTo>
                <a:cubicBezTo>
                  <a:pt x="111293" y="119806"/>
                  <a:pt x="119810" y="114184"/>
                  <a:pt x="119810" y="105654"/>
                </a:cubicBezTo>
                <a:cubicBezTo>
                  <a:pt x="119810" y="14345"/>
                  <a:pt x="119810" y="14345"/>
                  <a:pt x="119810" y="14345"/>
                </a:cubicBezTo>
                <a:cubicBezTo>
                  <a:pt x="119810" y="5621"/>
                  <a:pt x="111293" y="0"/>
                  <a:pt x="102965" y="0"/>
                </a:cubicBezTo>
                <a:close/>
                <a:moveTo>
                  <a:pt x="111293" y="105654"/>
                </a:moveTo>
                <a:lnTo>
                  <a:pt x="111293" y="105654"/>
                </a:lnTo>
                <a:cubicBezTo>
                  <a:pt x="111293" y="108368"/>
                  <a:pt x="108643" y="114184"/>
                  <a:pt x="102965" y="114184"/>
                </a:cubicBezTo>
                <a:cubicBezTo>
                  <a:pt x="13817" y="114184"/>
                  <a:pt x="13817" y="114184"/>
                  <a:pt x="13817" y="114184"/>
                </a:cubicBezTo>
                <a:cubicBezTo>
                  <a:pt x="10977" y="114184"/>
                  <a:pt x="8328" y="108368"/>
                  <a:pt x="8328" y="105654"/>
                </a:cubicBezTo>
                <a:cubicBezTo>
                  <a:pt x="8328" y="14345"/>
                  <a:pt x="8328" y="14345"/>
                  <a:pt x="8328" y="14345"/>
                </a:cubicBezTo>
                <a:cubicBezTo>
                  <a:pt x="8328" y="11437"/>
                  <a:pt x="10977" y="5621"/>
                  <a:pt x="13817" y="5621"/>
                </a:cubicBezTo>
                <a:cubicBezTo>
                  <a:pt x="102965" y="5621"/>
                  <a:pt x="102965" y="5621"/>
                  <a:pt x="102965" y="5621"/>
                </a:cubicBezTo>
                <a:cubicBezTo>
                  <a:pt x="108643" y="5621"/>
                  <a:pt x="111293" y="11437"/>
                  <a:pt x="111293" y="14345"/>
                </a:cubicBezTo>
                <a:lnTo>
                  <a:pt x="111293" y="105654"/>
                </a:lnTo>
                <a:close/>
                <a:moveTo>
                  <a:pt x="80630" y="56995"/>
                </a:moveTo>
                <a:lnTo>
                  <a:pt x="80630" y="56995"/>
                </a:lnTo>
                <a:cubicBezTo>
                  <a:pt x="36151" y="56995"/>
                  <a:pt x="36151" y="56995"/>
                  <a:pt x="36151" y="56995"/>
                </a:cubicBezTo>
                <a:cubicBezTo>
                  <a:pt x="36151" y="56995"/>
                  <a:pt x="33312" y="56995"/>
                  <a:pt x="33312" y="59903"/>
                </a:cubicBezTo>
                <a:cubicBezTo>
                  <a:pt x="33312" y="62810"/>
                  <a:pt x="36151" y="62810"/>
                  <a:pt x="36151" y="62810"/>
                </a:cubicBezTo>
                <a:cubicBezTo>
                  <a:pt x="80630" y="62810"/>
                  <a:pt x="80630" y="62810"/>
                  <a:pt x="80630" y="62810"/>
                </a:cubicBezTo>
                <a:cubicBezTo>
                  <a:pt x="83470" y="62810"/>
                  <a:pt x="86309" y="62810"/>
                  <a:pt x="86309" y="59903"/>
                </a:cubicBezTo>
                <a:cubicBezTo>
                  <a:pt x="86309" y="56995"/>
                  <a:pt x="83470" y="56995"/>
                  <a:pt x="80630" y="56995"/>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1" name="Shape 4622"/>
          <p:cNvSpPr/>
          <p:nvPr/>
        </p:nvSpPr>
        <p:spPr>
          <a:xfrm>
            <a:off x="6102139" y="3546442"/>
            <a:ext cx="296312" cy="298154"/>
          </a:xfrm>
          <a:custGeom>
            <a:avLst/>
            <a:gdLst/>
            <a:ahLst/>
            <a:cxnLst/>
            <a:rect l="0" t="0" r="0" b="0"/>
            <a:pathLst>
              <a:path w="120000" h="120000" extrusionOk="0">
                <a:moveTo>
                  <a:pt x="82778" y="56995"/>
                </a:moveTo>
                <a:lnTo>
                  <a:pt x="82778" y="56995"/>
                </a:lnTo>
                <a:cubicBezTo>
                  <a:pt x="62810" y="56995"/>
                  <a:pt x="62810" y="56995"/>
                  <a:pt x="62810" y="56995"/>
                </a:cubicBezTo>
                <a:cubicBezTo>
                  <a:pt x="62810" y="37027"/>
                  <a:pt x="62810" y="37027"/>
                  <a:pt x="62810" y="37027"/>
                </a:cubicBezTo>
                <a:cubicBezTo>
                  <a:pt x="62810" y="34313"/>
                  <a:pt x="62810" y="34313"/>
                  <a:pt x="59903" y="34313"/>
                </a:cubicBezTo>
                <a:cubicBezTo>
                  <a:pt x="56995" y="34313"/>
                  <a:pt x="56995" y="34313"/>
                  <a:pt x="56995" y="37027"/>
                </a:cubicBezTo>
                <a:cubicBezTo>
                  <a:pt x="56995" y="56995"/>
                  <a:pt x="56995" y="56995"/>
                  <a:pt x="56995" y="56995"/>
                </a:cubicBezTo>
                <a:cubicBezTo>
                  <a:pt x="37027" y="56995"/>
                  <a:pt x="37027" y="56995"/>
                  <a:pt x="37027" y="56995"/>
                </a:cubicBezTo>
                <a:cubicBezTo>
                  <a:pt x="34313" y="56995"/>
                  <a:pt x="34313" y="56995"/>
                  <a:pt x="34313" y="59903"/>
                </a:cubicBezTo>
                <a:cubicBezTo>
                  <a:pt x="34313" y="62810"/>
                  <a:pt x="34313" y="62810"/>
                  <a:pt x="37027" y="62810"/>
                </a:cubicBezTo>
                <a:cubicBezTo>
                  <a:pt x="56995" y="62810"/>
                  <a:pt x="56995" y="62810"/>
                  <a:pt x="56995" y="62810"/>
                </a:cubicBezTo>
                <a:cubicBezTo>
                  <a:pt x="56995" y="82778"/>
                  <a:pt x="56995" y="82778"/>
                  <a:pt x="56995" y="82778"/>
                </a:cubicBezTo>
                <a:cubicBezTo>
                  <a:pt x="56995" y="85492"/>
                  <a:pt x="56995" y="85492"/>
                  <a:pt x="59903" y="85492"/>
                </a:cubicBezTo>
                <a:cubicBezTo>
                  <a:pt x="62810" y="85492"/>
                  <a:pt x="62810" y="85492"/>
                  <a:pt x="62810" y="82778"/>
                </a:cubicBezTo>
                <a:cubicBezTo>
                  <a:pt x="62810" y="62810"/>
                  <a:pt x="62810" y="62810"/>
                  <a:pt x="62810" y="62810"/>
                </a:cubicBezTo>
                <a:cubicBezTo>
                  <a:pt x="82778" y="62810"/>
                  <a:pt x="82778" y="62810"/>
                  <a:pt x="82778" y="62810"/>
                </a:cubicBezTo>
                <a:cubicBezTo>
                  <a:pt x="85492" y="62810"/>
                  <a:pt x="85492" y="62810"/>
                  <a:pt x="85492" y="59903"/>
                </a:cubicBezTo>
                <a:cubicBezTo>
                  <a:pt x="85492" y="56995"/>
                  <a:pt x="85492" y="56995"/>
                  <a:pt x="82778" y="56995"/>
                </a:cubicBezTo>
                <a:close/>
                <a:moveTo>
                  <a:pt x="105460" y="0"/>
                </a:moveTo>
                <a:lnTo>
                  <a:pt x="105460" y="0"/>
                </a:lnTo>
                <a:cubicBezTo>
                  <a:pt x="14151" y="0"/>
                  <a:pt x="14151" y="0"/>
                  <a:pt x="14151" y="0"/>
                </a:cubicBezTo>
                <a:cubicBezTo>
                  <a:pt x="5621" y="0"/>
                  <a:pt x="0" y="5621"/>
                  <a:pt x="0" y="14345"/>
                </a:cubicBezTo>
                <a:cubicBezTo>
                  <a:pt x="0" y="105654"/>
                  <a:pt x="0" y="105654"/>
                  <a:pt x="0" y="105654"/>
                </a:cubicBezTo>
                <a:cubicBezTo>
                  <a:pt x="0" y="114184"/>
                  <a:pt x="5621" y="119806"/>
                  <a:pt x="14151" y="119806"/>
                </a:cubicBezTo>
                <a:cubicBezTo>
                  <a:pt x="105460" y="119806"/>
                  <a:pt x="105460" y="119806"/>
                  <a:pt x="105460" y="119806"/>
                </a:cubicBezTo>
                <a:cubicBezTo>
                  <a:pt x="114184" y="119806"/>
                  <a:pt x="119806" y="114184"/>
                  <a:pt x="119806" y="105654"/>
                </a:cubicBezTo>
                <a:cubicBezTo>
                  <a:pt x="119806" y="14345"/>
                  <a:pt x="119806" y="14345"/>
                  <a:pt x="119806" y="14345"/>
                </a:cubicBezTo>
                <a:cubicBezTo>
                  <a:pt x="119806" y="5621"/>
                  <a:pt x="114184" y="0"/>
                  <a:pt x="105460" y="0"/>
                </a:cubicBezTo>
                <a:close/>
                <a:moveTo>
                  <a:pt x="114184" y="105654"/>
                </a:moveTo>
                <a:lnTo>
                  <a:pt x="114184" y="105654"/>
                </a:lnTo>
                <a:cubicBezTo>
                  <a:pt x="114184" y="108368"/>
                  <a:pt x="108368" y="114184"/>
                  <a:pt x="105460" y="114184"/>
                </a:cubicBezTo>
                <a:cubicBezTo>
                  <a:pt x="14151" y="114184"/>
                  <a:pt x="14151" y="114184"/>
                  <a:pt x="14151" y="114184"/>
                </a:cubicBezTo>
                <a:cubicBezTo>
                  <a:pt x="11437" y="114184"/>
                  <a:pt x="5621" y="108368"/>
                  <a:pt x="5621" y="105654"/>
                </a:cubicBezTo>
                <a:cubicBezTo>
                  <a:pt x="5621" y="14345"/>
                  <a:pt x="5621" y="14345"/>
                  <a:pt x="5621" y="14345"/>
                </a:cubicBezTo>
                <a:cubicBezTo>
                  <a:pt x="5621" y="11437"/>
                  <a:pt x="11437" y="5621"/>
                  <a:pt x="14151" y="5621"/>
                </a:cubicBezTo>
                <a:cubicBezTo>
                  <a:pt x="105460" y="5621"/>
                  <a:pt x="105460" y="5621"/>
                  <a:pt x="105460" y="5621"/>
                </a:cubicBezTo>
                <a:cubicBezTo>
                  <a:pt x="108368" y="5621"/>
                  <a:pt x="114184" y="11437"/>
                  <a:pt x="114184" y="14345"/>
                </a:cubicBezTo>
                <a:lnTo>
                  <a:pt x="114184" y="105654"/>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2" name="Shape 4623"/>
          <p:cNvSpPr/>
          <p:nvPr/>
        </p:nvSpPr>
        <p:spPr>
          <a:xfrm>
            <a:off x="10516831" y="3050698"/>
            <a:ext cx="296312" cy="305210"/>
          </a:xfrm>
          <a:custGeom>
            <a:avLst/>
            <a:gdLst/>
            <a:ahLst/>
            <a:cxnLst/>
            <a:rect l="0" t="0" r="0" b="0"/>
            <a:pathLst>
              <a:path w="120000" h="120000" extrusionOk="0">
                <a:moveTo>
                  <a:pt x="79870" y="61324"/>
                </a:moveTo>
                <a:lnTo>
                  <a:pt x="79870" y="61324"/>
                </a:lnTo>
                <a:cubicBezTo>
                  <a:pt x="62810" y="77981"/>
                  <a:pt x="62810" y="77981"/>
                  <a:pt x="62810" y="77981"/>
                </a:cubicBezTo>
                <a:cubicBezTo>
                  <a:pt x="62810" y="39179"/>
                  <a:pt x="62810" y="39179"/>
                  <a:pt x="62810" y="39179"/>
                </a:cubicBezTo>
                <a:cubicBezTo>
                  <a:pt x="62810" y="36340"/>
                  <a:pt x="62810" y="33501"/>
                  <a:pt x="59903" y="33501"/>
                </a:cubicBezTo>
                <a:cubicBezTo>
                  <a:pt x="56995" y="33501"/>
                  <a:pt x="56995" y="36340"/>
                  <a:pt x="56995" y="39179"/>
                </a:cubicBezTo>
                <a:cubicBezTo>
                  <a:pt x="56995" y="77981"/>
                  <a:pt x="56995" y="77981"/>
                  <a:pt x="56995" y="77981"/>
                </a:cubicBezTo>
                <a:cubicBezTo>
                  <a:pt x="39935" y="61324"/>
                  <a:pt x="39935" y="61324"/>
                  <a:pt x="39935" y="61324"/>
                </a:cubicBezTo>
                <a:cubicBezTo>
                  <a:pt x="39935" y="61324"/>
                  <a:pt x="37027" y="61324"/>
                  <a:pt x="34313" y="61324"/>
                </a:cubicBezTo>
                <a:cubicBezTo>
                  <a:pt x="34313" y="64164"/>
                  <a:pt x="34313" y="67003"/>
                  <a:pt x="34313" y="67003"/>
                </a:cubicBezTo>
                <a:cubicBezTo>
                  <a:pt x="56995" y="89148"/>
                  <a:pt x="56995" y="89148"/>
                  <a:pt x="56995" y="89148"/>
                </a:cubicBezTo>
                <a:lnTo>
                  <a:pt x="59903" y="89148"/>
                </a:lnTo>
                <a:lnTo>
                  <a:pt x="62810" y="89148"/>
                </a:lnTo>
                <a:cubicBezTo>
                  <a:pt x="85492" y="67003"/>
                  <a:pt x="85492" y="67003"/>
                  <a:pt x="85492" y="67003"/>
                </a:cubicBezTo>
                <a:cubicBezTo>
                  <a:pt x="85492" y="67003"/>
                  <a:pt x="85492" y="64164"/>
                  <a:pt x="85492" y="61324"/>
                </a:cubicBezTo>
                <a:cubicBezTo>
                  <a:pt x="82778" y="61324"/>
                  <a:pt x="79870" y="61324"/>
                  <a:pt x="79870" y="61324"/>
                </a:cubicBezTo>
                <a:close/>
                <a:moveTo>
                  <a:pt x="105654" y="0"/>
                </a:moveTo>
                <a:lnTo>
                  <a:pt x="105654" y="0"/>
                </a:lnTo>
                <a:cubicBezTo>
                  <a:pt x="14345" y="0"/>
                  <a:pt x="14345" y="0"/>
                  <a:pt x="14345" y="0"/>
                </a:cubicBezTo>
                <a:cubicBezTo>
                  <a:pt x="5621" y="0"/>
                  <a:pt x="0" y="8517"/>
                  <a:pt x="0" y="16845"/>
                </a:cubicBezTo>
                <a:cubicBezTo>
                  <a:pt x="0" y="105993"/>
                  <a:pt x="0" y="105993"/>
                  <a:pt x="0" y="105993"/>
                </a:cubicBezTo>
                <a:cubicBezTo>
                  <a:pt x="0" y="114321"/>
                  <a:pt x="5621" y="119810"/>
                  <a:pt x="14345" y="119810"/>
                </a:cubicBezTo>
                <a:cubicBezTo>
                  <a:pt x="105654" y="119810"/>
                  <a:pt x="105654" y="119810"/>
                  <a:pt x="105654" y="119810"/>
                </a:cubicBezTo>
                <a:cubicBezTo>
                  <a:pt x="114184" y="119810"/>
                  <a:pt x="119806" y="114321"/>
                  <a:pt x="119806" y="105993"/>
                </a:cubicBezTo>
                <a:cubicBezTo>
                  <a:pt x="119806" y="16845"/>
                  <a:pt x="119806" y="16845"/>
                  <a:pt x="119806" y="16845"/>
                </a:cubicBezTo>
                <a:cubicBezTo>
                  <a:pt x="119806" y="8517"/>
                  <a:pt x="114184" y="0"/>
                  <a:pt x="105654" y="0"/>
                </a:cubicBezTo>
                <a:close/>
                <a:moveTo>
                  <a:pt x="114184" y="105993"/>
                </a:moveTo>
                <a:lnTo>
                  <a:pt x="114184" y="105993"/>
                </a:lnTo>
                <a:cubicBezTo>
                  <a:pt x="114184" y="108832"/>
                  <a:pt x="108368" y="111482"/>
                  <a:pt x="105654" y="111482"/>
                </a:cubicBezTo>
                <a:cubicBezTo>
                  <a:pt x="14345" y="111482"/>
                  <a:pt x="14345" y="111482"/>
                  <a:pt x="14345" y="111482"/>
                </a:cubicBezTo>
                <a:cubicBezTo>
                  <a:pt x="11437" y="111482"/>
                  <a:pt x="5621" y="108832"/>
                  <a:pt x="5621" y="105993"/>
                </a:cubicBezTo>
                <a:cubicBezTo>
                  <a:pt x="5621" y="16845"/>
                  <a:pt x="5621" y="16845"/>
                  <a:pt x="5621" y="16845"/>
                </a:cubicBezTo>
                <a:cubicBezTo>
                  <a:pt x="5621" y="11167"/>
                  <a:pt x="11437" y="8517"/>
                  <a:pt x="14345" y="8517"/>
                </a:cubicBezTo>
                <a:cubicBezTo>
                  <a:pt x="105654" y="8517"/>
                  <a:pt x="105654" y="8517"/>
                  <a:pt x="105654" y="8517"/>
                </a:cubicBezTo>
                <a:cubicBezTo>
                  <a:pt x="108368" y="8517"/>
                  <a:pt x="114184" y="11167"/>
                  <a:pt x="114184" y="16845"/>
                </a:cubicBezTo>
                <a:lnTo>
                  <a:pt x="114184" y="105993"/>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3" name="Shape 4624"/>
          <p:cNvSpPr/>
          <p:nvPr/>
        </p:nvSpPr>
        <p:spPr>
          <a:xfrm>
            <a:off x="10022979" y="3050698"/>
            <a:ext cx="305131" cy="305210"/>
          </a:xfrm>
          <a:custGeom>
            <a:avLst/>
            <a:gdLst/>
            <a:ahLst/>
            <a:cxnLst/>
            <a:rect l="0" t="0" r="0" b="0"/>
            <a:pathLst>
              <a:path w="120000" h="120000" extrusionOk="0">
                <a:moveTo>
                  <a:pt x="64164" y="33501"/>
                </a:moveTo>
                <a:lnTo>
                  <a:pt x="64164" y="33501"/>
                </a:lnTo>
                <a:cubicBezTo>
                  <a:pt x="64164" y="30662"/>
                  <a:pt x="61324" y="30662"/>
                  <a:pt x="61324" y="30662"/>
                </a:cubicBezTo>
                <a:cubicBezTo>
                  <a:pt x="58675" y="30662"/>
                  <a:pt x="58675" y="30662"/>
                  <a:pt x="55835" y="33501"/>
                </a:cubicBezTo>
                <a:cubicBezTo>
                  <a:pt x="36340" y="52996"/>
                  <a:pt x="36340" y="52996"/>
                  <a:pt x="36340" y="52996"/>
                </a:cubicBezTo>
                <a:cubicBezTo>
                  <a:pt x="33501" y="55835"/>
                  <a:pt x="33501" y="58675"/>
                  <a:pt x="36340" y="58675"/>
                </a:cubicBezTo>
                <a:cubicBezTo>
                  <a:pt x="36340" y="61324"/>
                  <a:pt x="39179" y="61324"/>
                  <a:pt x="41829" y="58675"/>
                </a:cubicBezTo>
                <a:cubicBezTo>
                  <a:pt x="55835" y="44668"/>
                  <a:pt x="55835" y="44668"/>
                  <a:pt x="55835" y="44668"/>
                </a:cubicBezTo>
                <a:cubicBezTo>
                  <a:pt x="55835" y="83659"/>
                  <a:pt x="55835" y="83659"/>
                  <a:pt x="55835" y="83659"/>
                </a:cubicBezTo>
                <a:cubicBezTo>
                  <a:pt x="55835" y="83659"/>
                  <a:pt x="58675" y="86498"/>
                  <a:pt x="61324" y="86498"/>
                </a:cubicBezTo>
                <a:lnTo>
                  <a:pt x="64164" y="83659"/>
                </a:lnTo>
                <a:cubicBezTo>
                  <a:pt x="64164" y="44668"/>
                  <a:pt x="64164" y="44668"/>
                  <a:pt x="64164" y="44668"/>
                </a:cubicBezTo>
                <a:cubicBezTo>
                  <a:pt x="77981" y="58675"/>
                  <a:pt x="77981" y="58675"/>
                  <a:pt x="77981" y="58675"/>
                </a:cubicBezTo>
                <a:cubicBezTo>
                  <a:pt x="81009" y="61324"/>
                  <a:pt x="83659" y="61324"/>
                  <a:pt x="83659" y="58675"/>
                </a:cubicBezTo>
                <a:cubicBezTo>
                  <a:pt x="86498" y="58675"/>
                  <a:pt x="86498" y="55835"/>
                  <a:pt x="83659" y="52996"/>
                </a:cubicBezTo>
                <a:lnTo>
                  <a:pt x="64164" y="33501"/>
                </a:lnTo>
                <a:close/>
                <a:moveTo>
                  <a:pt x="105993" y="0"/>
                </a:moveTo>
                <a:lnTo>
                  <a:pt x="105993" y="0"/>
                </a:lnTo>
                <a:cubicBezTo>
                  <a:pt x="16845" y="0"/>
                  <a:pt x="16845" y="0"/>
                  <a:pt x="16845" y="0"/>
                </a:cubicBezTo>
                <a:cubicBezTo>
                  <a:pt x="8517" y="0"/>
                  <a:pt x="0" y="8517"/>
                  <a:pt x="0" y="16845"/>
                </a:cubicBezTo>
                <a:cubicBezTo>
                  <a:pt x="0" y="105993"/>
                  <a:pt x="0" y="105993"/>
                  <a:pt x="0" y="105993"/>
                </a:cubicBezTo>
                <a:cubicBezTo>
                  <a:pt x="0" y="114321"/>
                  <a:pt x="8517" y="119810"/>
                  <a:pt x="16845" y="119810"/>
                </a:cubicBezTo>
                <a:cubicBezTo>
                  <a:pt x="105993" y="119810"/>
                  <a:pt x="105993" y="119810"/>
                  <a:pt x="105993" y="119810"/>
                </a:cubicBezTo>
                <a:cubicBezTo>
                  <a:pt x="114321" y="119810"/>
                  <a:pt x="119810" y="114321"/>
                  <a:pt x="119810" y="105993"/>
                </a:cubicBezTo>
                <a:cubicBezTo>
                  <a:pt x="119810" y="16845"/>
                  <a:pt x="119810" y="16845"/>
                  <a:pt x="119810" y="16845"/>
                </a:cubicBezTo>
                <a:cubicBezTo>
                  <a:pt x="119810" y="8517"/>
                  <a:pt x="114321" y="0"/>
                  <a:pt x="105993" y="0"/>
                </a:cubicBezTo>
                <a:close/>
                <a:moveTo>
                  <a:pt x="111482" y="105993"/>
                </a:moveTo>
                <a:lnTo>
                  <a:pt x="111482" y="105993"/>
                </a:lnTo>
                <a:cubicBezTo>
                  <a:pt x="111482" y="108832"/>
                  <a:pt x="108832" y="111482"/>
                  <a:pt x="105993" y="111482"/>
                </a:cubicBezTo>
                <a:cubicBezTo>
                  <a:pt x="16845" y="111482"/>
                  <a:pt x="16845" y="111482"/>
                  <a:pt x="16845" y="111482"/>
                </a:cubicBezTo>
                <a:cubicBezTo>
                  <a:pt x="11167" y="111482"/>
                  <a:pt x="8517" y="108832"/>
                  <a:pt x="8517" y="105993"/>
                </a:cubicBezTo>
                <a:cubicBezTo>
                  <a:pt x="8517" y="16845"/>
                  <a:pt x="8517" y="16845"/>
                  <a:pt x="8517" y="16845"/>
                </a:cubicBezTo>
                <a:cubicBezTo>
                  <a:pt x="8517" y="11167"/>
                  <a:pt x="11167" y="8517"/>
                  <a:pt x="16845" y="8517"/>
                </a:cubicBezTo>
                <a:cubicBezTo>
                  <a:pt x="105993" y="8517"/>
                  <a:pt x="105993" y="8517"/>
                  <a:pt x="105993" y="8517"/>
                </a:cubicBezTo>
                <a:cubicBezTo>
                  <a:pt x="108832" y="8517"/>
                  <a:pt x="111482" y="11167"/>
                  <a:pt x="111482" y="16845"/>
                </a:cubicBezTo>
                <a:lnTo>
                  <a:pt x="111482" y="105993"/>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4" name="Shape 4625"/>
          <p:cNvSpPr/>
          <p:nvPr/>
        </p:nvSpPr>
        <p:spPr>
          <a:xfrm>
            <a:off x="9532654" y="3050698"/>
            <a:ext cx="305131" cy="305210"/>
          </a:xfrm>
          <a:custGeom>
            <a:avLst/>
            <a:gdLst/>
            <a:ahLst/>
            <a:cxnLst/>
            <a:rect l="0" t="0" r="0" b="0"/>
            <a:pathLst>
              <a:path w="120000" h="120000" extrusionOk="0">
                <a:moveTo>
                  <a:pt x="86309" y="55835"/>
                </a:moveTo>
                <a:lnTo>
                  <a:pt x="86309" y="55835"/>
                </a:lnTo>
                <a:cubicBezTo>
                  <a:pt x="66813" y="36340"/>
                  <a:pt x="66813" y="36340"/>
                  <a:pt x="66813" y="36340"/>
                </a:cubicBezTo>
                <a:cubicBezTo>
                  <a:pt x="63974" y="33501"/>
                  <a:pt x="61324" y="33501"/>
                  <a:pt x="61324" y="36340"/>
                </a:cubicBezTo>
                <a:cubicBezTo>
                  <a:pt x="58485" y="36340"/>
                  <a:pt x="58485" y="39179"/>
                  <a:pt x="61324" y="41829"/>
                </a:cubicBezTo>
                <a:cubicBezTo>
                  <a:pt x="75141" y="55835"/>
                  <a:pt x="75141" y="55835"/>
                  <a:pt x="75141" y="55835"/>
                </a:cubicBezTo>
                <a:cubicBezTo>
                  <a:pt x="36151" y="55835"/>
                  <a:pt x="36151" y="55835"/>
                  <a:pt x="36151" y="55835"/>
                </a:cubicBezTo>
                <a:cubicBezTo>
                  <a:pt x="36151" y="55835"/>
                  <a:pt x="33312" y="58675"/>
                  <a:pt x="33312" y="61324"/>
                </a:cubicBezTo>
                <a:lnTo>
                  <a:pt x="36151" y="64164"/>
                </a:lnTo>
                <a:cubicBezTo>
                  <a:pt x="75141" y="64164"/>
                  <a:pt x="75141" y="64164"/>
                  <a:pt x="75141" y="64164"/>
                </a:cubicBezTo>
                <a:cubicBezTo>
                  <a:pt x="61324" y="77981"/>
                  <a:pt x="61324" y="77981"/>
                  <a:pt x="61324" y="77981"/>
                </a:cubicBezTo>
                <a:cubicBezTo>
                  <a:pt x="58485" y="81009"/>
                  <a:pt x="58485" y="83659"/>
                  <a:pt x="61324" y="83659"/>
                </a:cubicBezTo>
                <a:cubicBezTo>
                  <a:pt x="61324" y="86498"/>
                  <a:pt x="63974" y="86498"/>
                  <a:pt x="66813" y="83659"/>
                </a:cubicBezTo>
                <a:cubicBezTo>
                  <a:pt x="86309" y="64164"/>
                  <a:pt x="86309" y="64164"/>
                  <a:pt x="86309" y="64164"/>
                </a:cubicBezTo>
                <a:cubicBezTo>
                  <a:pt x="89148" y="64164"/>
                  <a:pt x="89148" y="61324"/>
                  <a:pt x="89148" y="61324"/>
                </a:cubicBezTo>
                <a:cubicBezTo>
                  <a:pt x="89148" y="58675"/>
                  <a:pt x="89148" y="58675"/>
                  <a:pt x="86309" y="55835"/>
                </a:cubicBezTo>
                <a:close/>
                <a:moveTo>
                  <a:pt x="102965" y="0"/>
                </a:moveTo>
                <a:lnTo>
                  <a:pt x="102965" y="0"/>
                </a:lnTo>
                <a:cubicBezTo>
                  <a:pt x="13817" y="0"/>
                  <a:pt x="13817" y="0"/>
                  <a:pt x="13817" y="0"/>
                </a:cubicBezTo>
                <a:cubicBezTo>
                  <a:pt x="5488" y="0"/>
                  <a:pt x="0" y="8517"/>
                  <a:pt x="0" y="16845"/>
                </a:cubicBezTo>
                <a:cubicBezTo>
                  <a:pt x="0" y="105993"/>
                  <a:pt x="0" y="105993"/>
                  <a:pt x="0" y="105993"/>
                </a:cubicBezTo>
                <a:cubicBezTo>
                  <a:pt x="0" y="114321"/>
                  <a:pt x="5488" y="119810"/>
                  <a:pt x="13817" y="119810"/>
                </a:cubicBezTo>
                <a:cubicBezTo>
                  <a:pt x="102965" y="119810"/>
                  <a:pt x="102965" y="119810"/>
                  <a:pt x="102965" y="119810"/>
                </a:cubicBezTo>
                <a:cubicBezTo>
                  <a:pt x="111293" y="119810"/>
                  <a:pt x="119810" y="114321"/>
                  <a:pt x="119810" y="105993"/>
                </a:cubicBezTo>
                <a:cubicBezTo>
                  <a:pt x="119810" y="16845"/>
                  <a:pt x="119810" y="16845"/>
                  <a:pt x="119810" y="16845"/>
                </a:cubicBezTo>
                <a:cubicBezTo>
                  <a:pt x="119810" y="8517"/>
                  <a:pt x="111293" y="0"/>
                  <a:pt x="102965" y="0"/>
                </a:cubicBezTo>
                <a:close/>
                <a:moveTo>
                  <a:pt x="111293" y="105993"/>
                </a:moveTo>
                <a:lnTo>
                  <a:pt x="111293" y="105993"/>
                </a:lnTo>
                <a:cubicBezTo>
                  <a:pt x="111293" y="108832"/>
                  <a:pt x="108643" y="111482"/>
                  <a:pt x="102965" y="111482"/>
                </a:cubicBezTo>
                <a:cubicBezTo>
                  <a:pt x="13817" y="111482"/>
                  <a:pt x="13817" y="111482"/>
                  <a:pt x="13817" y="111482"/>
                </a:cubicBezTo>
                <a:cubicBezTo>
                  <a:pt x="11167" y="111482"/>
                  <a:pt x="8328" y="108832"/>
                  <a:pt x="8328" y="105993"/>
                </a:cubicBezTo>
                <a:cubicBezTo>
                  <a:pt x="8328" y="16845"/>
                  <a:pt x="8328" y="16845"/>
                  <a:pt x="8328" y="16845"/>
                </a:cubicBezTo>
                <a:cubicBezTo>
                  <a:pt x="8328" y="11167"/>
                  <a:pt x="11167" y="8517"/>
                  <a:pt x="13817" y="8517"/>
                </a:cubicBezTo>
                <a:cubicBezTo>
                  <a:pt x="102965" y="8517"/>
                  <a:pt x="102965" y="8517"/>
                  <a:pt x="102965" y="8517"/>
                </a:cubicBezTo>
                <a:cubicBezTo>
                  <a:pt x="108643" y="8517"/>
                  <a:pt x="111293" y="11167"/>
                  <a:pt x="111293" y="16845"/>
                </a:cubicBezTo>
                <a:lnTo>
                  <a:pt x="111293" y="105993"/>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5" name="Shape 4626"/>
          <p:cNvSpPr/>
          <p:nvPr/>
        </p:nvSpPr>
        <p:spPr>
          <a:xfrm>
            <a:off x="9045855" y="3050698"/>
            <a:ext cx="296312" cy="305210"/>
          </a:xfrm>
          <a:custGeom>
            <a:avLst/>
            <a:gdLst/>
            <a:ahLst/>
            <a:cxnLst/>
            <a:rect l="0" t="0" r="0" b="0"/>
            <a:pathLst>
              <a:path w="120000" h="120000" extrusionOk="0">
                <a:moveTo>
                  <a:pt x="105654" y="0"/>
                </a:moveTo>
                <a:lnTo>
                  <a:pt x="105654" y="0"/>
                </a:lnTo>
                <a:cubicBezTo>
                  <a:pt x="14151" y="0"/>
                  <a:pt x="14151" y="0"/>
                  <a:pt x="14151" y="0"/>
                </a:cubicBezTo>
                <a:cubicBezTo>
                  <a:pt x="5621" y="0"/>
                  <a:pt x="0" y="8517"/>
                  <a:pt x="0" y="16845"/>
                </a:cubicBezTo>
                <a:cubicBezTo>
                  <a:pt x="0" y="105993"/>
                  <a:pt x="0" y="105993"/>
                  <a:pt x="0" y="105993"/>
                </a:cubicBezTo>
                <a:cubicBezTo>
                  <a:pt x="0" y="114321"/>
                  <a:pt x="5621" y="119810"/>
                  <a:pt x="14151" y="119810"/>
                </a:cubicBezTo>
                <a:cubicBezTo>
                  <a:pt x="105654" y="119810"/>
                  <a:pt x="105654" y="119810"/>
                  <a:pt x="105654" y="119810"/>
                </a:cubicBezTo>
                <a:cubicBezTo>
                  <a:pt x="114184" y="119810"/>
                  <a:pt x="119806" y="114321"/>
                  <a:pt x="119806" y="105993"/>
                </a:cubicBezTo>
                <a:cubicBezTo>
                  <a:pt x="119806" y="16845"/>
                  <a:pt x="119806" y="16845"/>
                  <a:pt x="119806" y="16845"/>
                </a:cubicBezTo>
                <a:cubicBezTo>
                  <a:pt x="119806" y="8517"/>
                  <a:pt x="114184" y="0"/>
                  <a:pt x="105654" y="0"/>
                </a:cubicBezTo>
                <a:close/>
                <a:moveTo>
                  <a:pt x="114184" y="105993"/>
                </a:moveTo>
                <a:lnTo>
                  <a:pt x="114184" y="105993"/>
                </a:lnTo>
                <a:cubicBezTo>
                  <a:pt x="114184" y="108832"/>
                  <a:pt x="108368" y="111482"/>
                  <a:pt x="105654" y="111482"/>
                </a:cubicBezTo>
                <a:cubicBezTo>
                  <a:pt x="14151" y="111482"/>
                  <a:pt x="14151" y="111482"/>
                  <a:pt x="14151" y="111482"/>
                </a:cubicBezTo>
                <a:cubicBezTo>
                  <a:pt x="11437" y="111482"/>
                  <a:pt x="5621" y="108832"/>
                  <a:pt x="5621" y="105993"/>
                </a:cubicBezTo>
                <a:cubicBezTo>
                  <a:pt x="5621" y="16845"/>
                  <a:pt x="5621" y="16845"/>
                  <a:pt x="5621" y="16845"/>
                </a:cubicBezTo>
                <a:cubicBezTo>
                  <a:pt x="5621" y="11167"/>
                  <a:pt x="11437" y="8517"/>
                  <a:pt x="14151" y="8517"/>
                </a:cubicBezTo>
                <a:cubicBezTo>
                  <a:pt x="105654" y="8517"/>
                  <a:pt x="105654" y="8517"/>
                  <a:pt x="105654" y="8517"/>
                </a:cubicBezTo>
                <a:cubicBezTo>
                  <a:pt x="108368" y="8517"/>
                  <a:pt x="114184" y="11167"/>
                  <a:pt x="114184" y="16845"/>
                </a:cubicBezTo>
                <a:lnTo>
                  <a:pt x="114184" y="105993"/>
                </a:lnTo>
                <a:close/>
                <a:moveTo>
                  <a:pt x="82778" y="55835"/>
                </a:moveTo>
                <a:lnTo>
                  <a:pt x="82778" y="55835"/>
                </a:lnTo>
                <a:cubicBezTo>
                  <a:pt x="42843" y="55835"/>
                  <a:pt x="42843" y="55835"/>
                  <a:pt x="42843" y="55835"/>
                </a:cubicBezTo>
                <a:cubicBezTo>
                  <a:pt x="56995" y="41829"/>
                  <a:pt x="56995" y="41829"/>
                  <a:pt x="56995" y="41829"/>
                </a:cubicBezTo>
                <a:cubicBezTo>
                  <a:pt x="59903" y="39179"/>
                  <a:pt x="59903" y="36340"/>
                  <a:pt x="56995" y="36340"/>
                </a:cubicBezTo>
                <a:cubicBezTo>
                  <a:pt x="56995" y="33501"/>
                  <a:pt x="54281" y="33501"/>
                  <a:pt x="51373" y="36340"/>
                </a:cubicBezTo>
                <a:cubicBezTo>
                  <a:pt x="31405" y="55835"/>
                  <a:pt x="31405" y="55835"/>
                  <a:pt x="31405" y="55835"/>
                </a:cubicBezTo>
                <a:cubicBezTo>
                  <a:pt x="31405" y="58675"/>
                  <a:pt x="31405" y="58675"/>
                  <a:pt x="31405" y="61324"/>
                </a:cubicBezTo>
                <a:lnTo>
                  <a:pt x="31405" y="64164"/>
                </a:lnTo>
                <a:cubicBezTo>
                  <a:pt x="51373" y="83659"/>
                  <a:pt x="51373" y="83659"/>
                  <a:pt x="51373" y="83659"/>
                </a:cubicBezTo>
                <a:cubicBezTo>
                  <a:pt x="54281" y="86498"/>
                  <a:pt x="56995" y="86498"/>
                  <a:pt x="56995" y="83659"/>
                </a:cubicBezTo>
                <a:cubicBezTo>
                  <a:pt x="59903" y="83659"/>
                  <a:pt x="59903" y="81009"/>
                  <a:pt x="56995" y="77981"/>
                </a:cubicBezTo>
                <a:cubicBezTo>
                  <a:pt x="42843" y="64164"/>
                  <a:pt x="42843" y="64164"/>
                  <a:pt x="42843" y="64164"/>
                </a:cubicBezTo>
                <a:cubicBezTo>
                  <a:pt x="82778" y="64164"/>
                  <a:pt x="82778" y="64164"/>
                  <a:pt x="82778" y="64164"/>
                </a:cubicBezTo>
                <a:cubicBezTo>
                  <a:pt x="85492" y="64164"/>
                  <a:pt x="85492" y="61324"/>
                  <a:pt x="85492" y="61324"/>
                </a:cubicBezTo>
                <a:cubicBezTo>
                  <a:pt x="85492" y="58675"/>
                  <a:pt x="85492" y="55835"/>
                  <a:pt x="82778" y="55835"/>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 name="Shape 4627"/>
          <p:cNvSpPr/>
          <p:nvPr/>
        </p:nvSpPr>
        <p:spPr>
          <a:xfrm>
            <a:off x="8550238" y="3050698"/>
            <a:ext cx="305130" cy="305210"/>
          </a:xfrm>
          <a:custGeom>
            <a:avLst/>
            <a:gdLst/>
            <a:ahLst/>
            <a:cxnLst/>
            <a:rect l="0" t="0" r="0" b="0"/>
            <a:pathLst>
              <a:path w="120000" h="120000" extrusionOk="0">
                <a:moveTo>
                  <a:pt x="91987" y="39179"/>
                </a:moveTo>
                <a:lnTo>
                  <a:pt x="91987" y="39179"/>
                </a:lnTo>
                <a:cubicBezTo>
                  <a:pt x="61324" y="69842"/>
                  <a:pt x="61324" y="69842"/>
                  <a:pt x="61324" y="69842"/>
                </a:cubicBezTo>
                <a:cubicBezTo>
                  <a:pt x="30662" y="39179"/>
                  <a:pt x="30662" y="39179"/>
                  <a:pt x="30662" y="39179"/>
                </a:cubicBezTo>
                <a:cubicBezTo>
                  <a:pt x="28012" y="39179"/>
                  <a:pt x="25173" y="39179"/>
                  <a:pt x="25173" y="39179"/>
                </a:cubicBezTo>
                <a:cubicBezTo>
                  <a:pt x="22334" y="41829"/>
                  <a:pt x="22334" y="41829"/>
                  <a:pt x="25173" y="44668"/>
                </a:cubicBezTo>
                <a:cubicBezTo>
                  <a:pt x="58675" y="77981"/>
                  <a:pt x="58675" y="77981"/>
                  <a:pt x="58675" y="77981"/>
                </a:cubicBezTo>
                <a:cubicBezTo>
                  <a:pt x="58675" y="77981"/>
                  <a:pt x="58675" y="77981"/>
                  <a:pt x="61324" y="77981"/>
                </a:cubicBezTo>
                <a:cubicBezTo>
                  <a:pt x="61324" y="77981"/>
                  <a:pt x="61324" y="77981"/>
                  <a:pt x="64164" y="77981"/>
                </a:cubicBezTo>
                <a:cubicBezTo>
                  <a:pt x="97665" y="44668"/>
                  <a:pt x="97665" y="44668"/>
                  <a:pt x="97665" y="44668"/>
                </a:cubicBezTo>
                <a:cubicBezTo>
                  <a:pt x="97665" y="41829"/>
                  <a:pt x="97665" y="41829"/>
                  <a:pt x="97665" y="39179"/>
                </a:cubicBezTo>
                <a:cubicBezTo>
                  <a:pt x="94826" y="39179"/>
                  <a:pt x="91987" y="39179"/>
                  <a:pt x="91987" y="39179"/>
                </a:cubicBezTo>
                <a:close/>
                <a:moveTo>
                  <a:pt x="105993" y="0"/>
                </a:moveTo>
                <a:lnTo>
                  <a:pt x="105993" y="0"/>
                </a:lnTo>
                <a:cubicBezTo>
                  <a:pt x="16845" y="0"/>
                  <a:pt x="16845" y="0"/>
                  <a:pt x="16845" y="0"/>
                </a:cubicBezTo>
                <a:cubicBezTo>
                  <a:pt x="8517" y="0"/>
                  <a:pt x="0" y="8517"/>
                  <a:pt x="0" y="16845"/>
                </a:cubicBezTo>
                <a:cubicBezTo>
                  <a:pt x="0" y="105993"/>
                  <a:pt x="0" y="105993"/>
                  <a:pt x="0" y="105993"/>
                </a:cubicBezTo>
                <a:cubicBezTo>
                  <a:pt x="0" y="114321"/>
                  <a:pt x="8517" y="119810"/>
                  <a:pt x="16845" y="119810"/>
                </a:cubicBezTo>
                <a:cubicBezTo>
                  <a:pt x="105993" y="119810"/>
                  <a:pt x="105993" y="119810"/>
                  <a:pt x="105993" y="119810"/>
                </a:cubicBezTo>
                <a:cubicBezTo>
                  <a:pt x="114321" y="119810"/>
                  <a:pt x="119810" y="114321"/>
                  <a:pt x="119810" y="105993"/>
                </a:cubicBezTo>
                <a:cubicBezTo>
                  <a:pt x="119810" y="16845"/>
                  <a:pt x="119810" y="16845"/>
                  <a:pt x="119810" y="16845"/>
                </a:cubicBezTo>
                <a:cubicBezTo>
                  <a:pt x="119810" y="8517"/>
                  <a:pt x="114321" y="0"/>
                  <a:pt x="105993" y="0"/>
                </a:cubicBezTo>
                <a:close/>
                <a:moveTo>
                  <a:pt x="111482" y="105993"/>
                </a:moveTo>
                <a:lnTo>
                  <a:pt x="111482" y="105993"/>
                </a:lnTo>
                <a:cubicBezTo>
                  <a:pt x="111482" y="108832"/>
                  <a:pt x="108832" y="111482"/>
                  <a:pt x="105993" y="111482"/>
                </a:cubicBezTo>
                <a:cubicBezTo>
                  <a:pt x="16845" y="111482"/>
                  <a:pt x="16845" y="111482"/>
                  <a:pt x="16845" y="111482"/>
                </a:cubicBezTo>
                <a:cubicBezTo>
                  <a:pt x="11167" y="111482"/>
                  <a:pt x="8517" y="108832"/>
                  <a:pt x="8517" y="105993"/>
                </a:cubicBezTo>
                <a:cubicBezTo>
                  <a:pt x="8517" y="16845"/>
                  <a:pt x="8517" y="16845"/>
                  <a:pt x="8517" y="16845"/>
                </a:cubicBezTo>
                <a:cubicBezTo>
                  <a:pt x="8517" y="11167"/>
                  <a:pt x="11167" y="8517"/>
                  <a:pt x="16845" y="8517"/>
                </a:cubicBezTo>
                <a:cubicBezTo>
                  <a:pt x="105993" y="8517"/>
                  <a:pt x="105993" y="8517"/>
                  <a:pt x="105993" y="8517"/>
                </a:cubicBezTo>
                <a:cubicBezTo>
                  <a:pt x="108832" y="8517"/>
                  <a:pt x="111482" y="11167"/>
                  <a:pt x="111482" y="16845"/>
                </a:cubicBezTo>
                <a:lnTo>
                  <a:pt x="111482" y="105993"/>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 name="Shape 4628"/>
          <p:cNvSpPr/>
          <p:nvPr/>
        </p:nvSpPr>
        <p:spPr>
          <a:xfrm>
            <a:off x="8061676" y="3050698"/>
            <a:ext cx="305131" cy="305210"/>
          </a:xfrm>
          <a:custGeom>
            <a:avLst/>
            <a:gdLst/>
            <a:ahLst/>
            <a:cxnLst/>
            <a:rect l="0" t="0" r="0" b="0"/>
            <a:pathLst>
              <a:path w="120000" h="120000" extrusionOk="0">
                <a:moveTo>
                  <a:pt x="61324" y="41829"/>
                </a:moveTo>
                <a:lnTo>
                  <a:pt x="61324" y="41829"/>
                </a:lnTo>
                <a:cubicBezTo>
                  <a:pt x="61324" y="41829"/>
                  <a:pt x="61324" y="41829"/>
                  <a:pt x="58485" y="41829"/>
                </a:cubicBezTo>
                <a:cubicBezTo>
                  <a:pt x="58485" y="41829"/>
                  <a:pt x="58485" y="41829"/>
                  <a:pt x="55646" y="41829"/>
                </a:cubicBezTo>
                <a:cubicBezTo>
                  <a:pt x="22145" y="75331"/>
                  <a:pt x="22145" y="75331"/>
                  <a:pt x="22145" y="75331"/>
                </a:cubicBezTo>
                <a:cubicBezTo>
                  <a:pt x="22145" y="77981"/>
                  <a:pt x="22145" y="81009"/>
                  <a:pt x="22145" y="81009"/>
                </a:cubicBezTo>
                <a:cubicBezTo>
                  <a:pt x="24984" y="83659"/>
                  <a:pt x="27823" y="83659"/>
                  <a:pt x="27823" y="81009"/>
                </a:cubicBezTo>
                <a:cubicBezTo>
                  <a:pt x="58485" y="50347"/>
                  <a:pt x="58485" y="50347"/>
                  <a:pt x="58485" y="50347"/>
                </a:cubicBezTo>
                <a:cubicBezTo>
                  <a:pt x="89148" y="81009"/>
                  <a:pt x="89148" y="81009"/>
                  <a:pt x="89148" y="81009"/>
                </a:cubicBezTo>
                <a:cubicBezTo>
                  <a:pt x="91798" y="83659"/>
                  <a:pt x="94637" y="83659"/>
                  <a:pt x="94637" y="81009"/>
                </a:cubicBezTo>
                <a:cubicBezTo>
                  <a:pt x="97476" y="81009"/>
                  <a:pt x="97476" y="77981"/>
                  <a:pt x="94637" y="75331"/>
                </a:cubicBezTo>
                <a:lnTo>
                  <a:pt x="61324" y="41829"/>
                </a:lnTo>
                <a:close/>
                <a:moveTo>
                  <a:pt x="102965" y="0"/>
                </a:moveTo>
                <a:lnTo>
                  <a:pt x="102965" y="0"/>
                </a:lnTo>
                <a:cubicBezTo>
                  <a:pt x="13817" y="0"/>
                  <a:pt x="13817" y="0"/>
                  <a:pt x="13817" y="0"/>
                </a:cubicBezTo>
                <a:cubicBezTo>
                  <a:pt x="5488" y="0"/>
                  <a:pt x="0" y="8517"/>
                  <a:pt x="0" y="16845"/>
                </a:cubicBezTo>
                <a:cubicBezTo>
                  <a:pt x="0" y="105993"/>
                  <a:pt x="0" y="105993"/>
                  <a:pt x="0" y="105993"/>
                </a:cubicBezTo>
                <a:cubicBezTo>
                  <a:pt x="0" y="114321"/>
                  <a:pt x="5488" y="119810"/>
                  <a:pt x="13817" y="119810"/>
                </a:cubicBezTo>
                <a:cubicBezTo>
                  <a:pt x="102965" y="119810"/>
                  <a:pt x="102965" y="119810"/>
                  <a:pt x="102965" y="119810"/>
                </a:cubicBezTo>
                <a:cubicBezTo>
                  <a:pt x="111293" y="119810"/>
                  <a:pt x="119810" y="114321"/>
                  <a:pt x="119810" y="105993"/>
                </a:cubicBezTo>
                <a:cubicBezTo>
                  <a:pt x="119810" y="16845"/>
                  <a:pt x="119810" y="16845"/>
                  <a:pt x="119810" y="16845"/>
                </a:cubicBezTo>
                <a:cubicBezTo>
                  <a:pt x="119810" y="8517"/>
                  <a:pt x="111293" y="0"/>
                  <a:pt x="102965" y="0"/>
                </a:cubicBezTo>
                <a:close/>
                <a:moveTo>
                  <a:pt x="111293" y="105993"/>
                </a:moveTo>
                <a:lnTo>
                  <a:pt x="111293" y="105993"/>
                </a:lnTo>
                <a:cubicBezTo>
                  <a:pt x="111293" y="108832"/>
                  <a:pt x="108643" y="111482"/>
                  <a:pt x="102965" y="111482"/>
                </a:cubicBezTo>
                <a:cubicBezTo>
                  <a:pt x="13817" y="111482"/>
                  <a:pt x="13817" y="111482"/>
                  <a:pt x="13817" y="111482"/>
                </a:cubicBezTo>
                <a:cubicBezTo>
                  <a:pt x="10977" y="111482"/>
                  <a:pt x="8328" y="108832"/>
                  <a:pt x="8328" y="105993"/>
                </a:cubicBezTo>
                <a:cubicBezTo>
                  <a:pt x="8328" y="16845"/>
                  <a:pt x="8328" y="16845"/>
                  <a:pt x="8328" y="16845"/>
                </a:cubicBezTo>
                <a:cubicBezTo>
                  <a:pt x="8328" y="11167"/>
                  <a:pt x="10977" y="8517"/>
                  <a:pt x="13817" y="8517"/>
                </a:cubicBezTo>
                <a:cubicBezTo>
                  <a:pt x="102965" y="8517"/>
                  <a:pt x="102965" y="8517"/>
                  <a:pt x="102965" y="8517"/>
                </a:cubicBezTo>
                <a:cubicBezTo>
                  <a:pt x="108643" y="8517"/>
                  <a:pt x="111293" y="11167"/>
                  <a:pt x="111293" y="16845"/>
                </a:cubicBezTo>
                <a:lnTo>
                  <a:pt x="111293" y="105993"/>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 name="Shape 4629"/>
          <p:cNvSpPr/>
          <p:nvPr/>
        </p:nvSpPr>
        <p:spPr>
          <a:xfrm>
            <a:off x="7574879" y="3050698"/>
            <a:ext cx="296312" cy="305210"/>
          </a:xfrm>
          <a:custGeom>
            <a:avLst/>
            <a:gdLst/>
            <a:ahLst/>
            <a:cxnLst/>
            <a:rect l="0" t="0" r="0" b="0"/>
            <a:pathLst>
              <a:path w="120000" h="120000" extrusionOk="0">
                <a:moveTo>
                  <a:pt x="42843" y="25173"/>
                </a:moveTo>
                <a:lnTo>
                  <a:pt x="42843" y="25173"/>
                </a:lnTo>
                <a:cubicBezTo>
                  <a:pt x="42843" y="22334"/>
                  <a:pt x="39935" y="22334"/>
                  <a:pt x="37027" y="25173"/>
                </a:cubicBezTo>
                <a:cubicBezTo>
                  <a:pt x="37027" y="25173"/>
                  <a:pt x="37027" y="28012"/>
                  <a:pt x="37027" y="30662"/>
                </a:cubicBezTo>
                <a:cubicBezTo>
                  <a:pt x="68432" y="61324"/>
                  <a:pt x="68432" y="61324"/>
                  <a:pt x="68432" y="61324"/>
                </a:cubicBezTo>
                <a:cubicBezTo>
                  <a:pt x="37027" y="91987"/>
                  <a:pt x="37027" y="91987"/>
                  <a:pt x="37027" y="91987"/>
                </a:cubicBezTo>
                <a:cubicBezTo>
                  <a:pt x="37027" y="91987"/>
                  <a:pt x="37027" y="94826"/>
                  <a:pt x="37027" y="97665"/>
                </a:cubicBezTo>
                <a:cubicBezTo>
                  <a:pt x="39935" y="97665"/>
                  <a:pt x="42843" y="97665"/>
                  <a:pt x="42843" y="97665"/>
                </a:cubicBezTo>
                <a:cubicBezTo>
                  <a:pt x="77156" y="64164"/>
                  <a:pt x="77156" y="64164"/>
                  <a:pt x="77156" y="64164"/>
                </a:cubicBezTo>
                <a:cubicBezTo>
                  <a:pt x="79870" y="61324"/>
                  <a:pt x="79870" y="61324"/>
                  <a:pt x="79870" y="61324"/>
                </a:cubicBezTo>
                <a:cubicBezTo>
                  <a:pt x="79870" y="58675"/>
                  <a:pt x="79870" y="58675"/>
                  <a:pt x="77156" y="58675"/>
                </a:cubicBezTo>
                <a:lnTo>
                  <a:pt x="42843" y="25173"/>
                </a:lnTo>
                <a:close/>
                <a:moveTo>
                  <a:pt x="105654" y="0"/>
                </a:moveTo>
                <a:lnTo>
                  <a:pt x="105654" y="0"/>
                </a:lnTo>
                <a:cubicBezTo>
                  <a:pt x="14151" y="0"/>
                  <a:pt x="14151" y="0"/>
                  <a:pt x="14151" y="0"/>
                </a:cubicBezTo>
                <a:cubicBezTo>
                  <a:pt x="5621" y="0"/>
                  <a:pt x="0" y="8517"/>
                  <a:pt x="0" y="16845"/>
                </a:cubicBezTo>
                <a:cubicBezTo>
                  <a:pt x="0" y="105993"/>
                  <a:pt x="0" y="105993"/>
                  <a:pt x="0" y="105993"/>
                </a:cubicBezTo>
                <a:cubicBezTo>
                  <a:pt x="0" y="114321"/>
                  <a:pt x="5621" y="119810"/>
                  <a:pt x="14151" y="119810"/>
                </a:cubicBezTo>
                <a:cubicBezTo>
                  <a:pt x="105654" y="119810"/>
                  <a:pt x="105654" y="119810"/>
                  <a:pt x="105654" y="119810"/>
                </a:cubicBezTo>
                <a:cubicBezTo>
                  <a:pt x="114184" y="119810"/>
                  <a:pt x="119806" y="114321"/>
                  <a:pt x="119806" y="105993"/>
                </a:cubicBezTo>
                <a:cubicBezTo>
                  <a:pt x="119806" y="16845"/>
                  <a:pt x="119806" y="16845"/>
                  <a:pt x="119806" y="16845"/>
                </a:cubicBezTo>
                <a:cubicBezTo>
                  <a:pt x="119806" y="8517"/>
                  <a:pt x="114184" y="0"/>
                  <a:pt x="105654" y="0"/>
                </a:cubicBezTo>
                <a:close/>
                <a:moveTo>
                  <a:pt x="114184" y="105993"/>
                </a:moveTo>
                <a:lnTo>
                  <a:pt x="114184" y="105993"/>
                </a:lnTo>
                <a:cubicBezTo>
                  <a:pt x="114184" y="108832"/>
                  <a:pt x="108368" y="111482"/>
                  <a:pt x="105654" y="111482"/>
                </a:cubicBezTo>
                <a:cubicBezTo>
                  <a:pt x="14151" y="111482"/>
                  <a:pt x="14151" y="111482"/>
                  <a:pt x="14151" y="111482"/>
                </a:cubicBezTo>
                <a:cubicBezTo>
                  <a:pt x="11437" y="111482"/>
                  <a:pt x="5621" y="108832"/>
                  <a:pt x="5621" y="105993"/>
                </a:cubicBezTo>
                <a:cubicBezTo>
                  <a:pt x="5621" y="16845"/>
                  <a:pt x="5621" y="16845"/>
                  <a:pt x="5621" y="16845"/>
                </a:cubicBezTo>
                <a:cubicBezTo>
                  <a:pt x="5621" y="11167"/>
                  <a:pt x="11437" y="8517"/>
                  <a:pt x="14151" y="8517"/>
                </a:cubicBezTo>
                <a:cubicBezTo>
                  <a:pt x="105654" y="8517"/>
                  <a:pt x="105654" y="8517"/>
                  <a:pt x="105654" y="8517"/>
                </a:cubicBezTo>
                <a:cubicBezTo>
                  <a:pt x="108368" y="8517"/>
                  <a:pt x="114184" y="11167"/>
                  <a:pt x="114184" y="16845"/>
                </a:cubicBezTo>
                <a:lnTo>
                  <a:pt x="114184" y="105993"/>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 name="Shape 4630"/>
          <p:cNvSpPr/>
          <p:nvPr/>
        </p:nvSpPr>
        <p:spPr>
          <a:xfrm>
            <a:off x="7079262" y="3050698"/>
            <a:ext cx="305130" cy="305210"/>
          </a:xfrm>
          <a:custGeom>
            <a:avLst/>
            <a:gdLst/>
            <a:ahLst/>
            <a:cxnLst/>
            <a:rect l="0" t="0" r="0" b="0"/>
            <a:pathLst>
              <a:path w="120000" h="120000" extrusionOk="0">
                <a:moveTo>
                  <a:pt x="80820" y="25173"/>
                </a:moveTo>
                <a:lnTo>
                  <a:pt x="80820" y="25173"/>
                </a:lnTo>
                <a:cubicBezTo>
                  <a:pt x="80820" y="22334"/>
                  <a:pt x="77981" y="22334"/>
                  <a:pt x="75331" y="25173"/>
                </a:cubicBezTo>
                <a:cubicBezTo>
                  <a:pt x="41829" y="58675"/>
                  <a:pt x="41829" y="58675"/>
                  <a:pt x="41829" y="58675"/>
                </a:cubicBezTo>
                <a:cubicBezTo>
                  <a:pt x="41829" y="58675"/>
                  <a:pt x="41829" y="58675"/>
                  <a:pt x="41829" y="61324"/>
                </a:cubicBezTo>
                <a:cubicBezTo>
                  <a:pt x="41829" y="61324"/>
                  <a:pt x="41829" y="61324"/>
                  <a:pt x="41829" y="64164"/>
                </a:cubicBezTo>
                <a:cubicBezTo>
                  <a:pt x="75331" y="97665"/>
                  <a:pt x="75331" y="97665"/>
                  <a:pt x="75331" y="97665"/>
                </a:cubicBezTo>
                <a:cubicBezTo>
                  <a:pt x="77981" y="97665"/>
                  <a:pt x="80820" y="97665"/>
                  <a:pt x="80820" y="97665"/>
                </a:cubicBezTo>
                <a:cubicBezTo>
                  <a:pt x="83659" y="94826"/>
                  <a:pt x="83659" y="91987"/>
                  <a:pt x="80820" y="91987"/>
                </a:cubicBezTo>
                <a:cubicBezTo>
                  <a:pt x="50157" y="61324"/>
                  <a:pt x="50157" y="61324"/>
                  <a:pt x="50157" y="61324"/>
                </a:cubicBezTo>
                <a:cubicBezTo>
                  <a:pt x="80820" y="30662"/>
                  <a:pt x="80820" y="30662"/>
                  <a:pt x="80820" y="30662"/>
                </a:cubicBezTo>
                <a:cubicBezTo>
                  <a:pt x="83659" y="28012"/>
                  <a:pt x="83659" y="25173"/>
                  <a:pt x="80820" y="25173"/>
                </a:cubicBezTo>
                <a:close/>
                <a:moveTo>
                  <a:pt x="105993" y="0"/>
                </a:moveTo>
                <a:lnTo>
                  <a:pt x="105993" y="0"/>
                </a:lnTo>
                <a:cubicBezTo>
                  <a:pt x="16845" y="0"/>
                  <a:pt x="16845" y="0"/>
                  <a:pt x="16845" y="0"/>
                </a:cubicBezTo>
                <a:cubicBezTo>
                  <a:pt x="8328" y="0"/>
                  <a:pt x="0" y="8517"/>
                  <a:pt x="0" y="16845"/>
                </a:cubicBezTo>
                <a:cubicBezTo>
                  <a:pt x="0" y="105993"/>
                  <a:pt x="0" y="105993"/>
                  <a:pt x="0" y="105993"/>
                </a:cubicBezTo>
                <a:cubicBezTo>
                  <a:pt x="0" y="114321"/>
                  <a:pt x="8328" y="119810"/>
                  <a:pt x="16845" y="119810"/>
                </a:cubicBezTo>
                <a:cubicBezTo>
                  <a:pt x="105993" y="119810"/>
                  <a:pt x="105993" y="119810"/>
                  <a:pt x="105993" y="119810"/>
                </a:cubicBezTo>
                <a:cubicBezTo>
                  <a:pt x="114321" y="119810"/>
                  <a:pt x="119810" y="114321"/>
                  <a:pt x="119810" y="105993"/>
                </a:cubicBezTo>
                <a:cubicBezTo>
                  <a:pt x="119810" y="16845"/>
                  <a:pt x="119810" y="16845"/>
                  <a:pt x="119810" y="16845"/>
                </a:cubicBezTo>
                <a:cubicBezTo>
                  <a:pt x="119810" y="8517"/>
                  <a:pt x="114321" y="0"/>
                  <a:pt x="105993" y="0"/>
                </a:cubicBezTo>
                <a:close/>
                <a:moveTo>
                  <a:pt x="111482" y="105993"/>
                </a:moveTo>
                <a:lnTo>
                  <a:pt x="111482" y="105993"/>
                </a:lnTo>
                <a:cubicBezTo>
                  <a:pt x="111482" y="108832"/>
                  <a:pt x="108643" y="111482"/>
                  <a:pt x="105993" y="111482"/>
                </a:cubicBezTo>
                <a:cubicBezTo>
                  <a:pt x="16845" y="111482"/>
                  <a:pt x="16845" y="111482"/>
                  <a:pt x="16845" y="111482"/>
                </a:cubicBezTo>
                <a:cubicBezTo>
                  <a:pt x="11167" y="111482"/>
                  <a:pt x="8328" y="108832"/>
                  <a:pt x="8328" y="105993"/>
                </a:cubicBezTo>
                <a:cubicBezTo>
                  <a:pt x="8328" y="16845"/>
                  <a:pt x="8328" y="16845"/>
                  <a:pt x="8328" y="16845"/>
                </a:cubicBezTo>
                <a:cubicBezTo>
                  <a:pt x="8328" y="11167"/>
                  <a:pt x="11167" y="8517"/>
                  <a:pt x="16845" y="8517"/>
                </a:cubicBezTo>
                <a:cubicBezTo>
                  <a:pt x="105993" y="8517"/>
                  <a:pt x="105993" y="8517"/>
                  <a:pt x="105993" y="8517"/>
                </a:cubicBezTo>
                <a:cubicBezTo>
                  <a:pt x="108643" y="8517"/>
                  <a:pt x="111482" y="11167"/>
                  <a:pt x="111482" y="16845"/>
                </a:cubicBezTo>
                <a:lnTo>
                  <a:pt x="111482" y="105993"/>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 name="Shape 4631"/>
          <p:cNvSpPr/>
          <p:nvPr/>
        </p:nvSpPr>
        <p:spPr>
          <a:xfrm>
            <a:off x="6592464" y="3050698"/>
            <a:ext cx="305130" cy="305210"/>
          </a:xfrm>
          <a:custGeom>
            <a:avLst/>
            <a:gdLst/>
            <a:ahLst/>
            <a:cxnLst/>
            <a:rect l="0" t="0" r="0" b="0"/>
            <a:pathLst>
              <a:path w="120000" h="120000" extrusionOk="0">
                <a:moveTo>
                  <a:pt x="44479" y="30662"/>
                </a:moveTo>
                <a:lnTo>
                  <a:pt x="44479" y="30662"/>
                </a:lnTo>
                <a:cubicBezTo>
                  <a:pt x="47318" y="30662"/>
                  <a:pt x="47318" y="28012"/>
                  <a:pt x="47318" y="28012"/>
                </a:cubicBezTo>
                <a:cubicBezTo>
                  <a:pt x="47318" y="25173"/>
                  <a:pt x="47318" y="22334"/>
                  <a:pt x="44479" y="22334"/>
                </a:cubicBezTo>
                <a:cubicBezTo>
                  <a:pt x="24984" y="22334"/>
                  <a:pt x="24984" y="22334"/>
                  <a:pt x="24984" y="22334"/>
                </a:cubicBezTo>
                <a:cubicBezTo>
                  <a:pt x="24984" y="22334"/>
                  <a:pt x="24984" y="22334"/>
                  <a:pt x="22145" y="25173"/>
                </a:cubicBezTo>
                <a:cubicBezTo>
                  <a:pt x="22145" y="25173"/>
                  <a:pt x="22145" y="25173"/>
                  <a:pt x="22145" y="28012"/>
                </a:cubicBezTo>
                <a:cubicBezTo>
                  <a:pt x="22145" y="44668"/>
                  <a:pt x="22145" y="44668"/>
                  <a:pt x="22145" y="44668"/>
                </a:cubicBezTo>
                <a:cubicBezTo>
                  <a:pt x="22145" y="47507"/>
                  <a:pt x="24984" y="50347"/>
                  <a:pt x="24984" y="50347"/>
                </a:cubicBezTo>
                <a:cubicBezTo>
                  <a:pt x="27823" y="50347"/>
                  <a:pt x="30662" y="47507"/>
                  <a:pt x="30662" y="44668"/>
                </a:cubicBezTo>
                <a:cubicBezTo>
                  <a:pt x="30662" y="36340"/>
                  <a:pt x="30662" y="36340"/>
                  <a:pt x="30662" y="36340"/>
                </a:cubicBezTo>
                <a:cubicBezTo>
                  <a:pt x="47318" y="52996"/>
                  <a:pt x="47318" y="52996"/>
                  <a:pt x="47318" y="52996"/>
                </a:cubicBezTo>
                <a:cubicBezTo>
                  <a:pt x="52807" y="47507"/>
                  <a:pt x="52807" y="47507"/>
                  <a:pt x="52807" y="47507"/>
                </a:cubicBezTo>
                <a:cubicBezTo>
                  <a:pt x="33312" y="30662"/>
                  <a:pt x="33312" y="30662"/>
                  <a:pt x="33312" y="30662"/>
                </a:cubicBezTo>
                <a:lnTo>
                  <a:pt x="44479" y="30662"/>
                </a:lnTo>
                <a:close/>
                <a:moveTo>
                  <a:pt x="91798" y="72492"/>
                </a:moveTo>
                <a:lnTo>
                  <a:pt x="91798" y="72492"/>
                </a:lnTo>
                <a:cubicBezTo>
                  <a:pt x="91798" y="72492"/>
                  <a:pt x="89148" y="72492"/>
                  <a:pt x="89148" y="75331"/>
                </a:cubicBezTo>
                <a:cubicBezTo>
                  <a:pt x="89148" y="83659"/>
                  <a:pt x="89148" y="83659"/>
                  <a:pt x="89148" y="83659"/>
                </a:cubicBezTo>
                <a:cubicBezTo>
                  <a:pt x="72492" y="67003"/>
                  <a:pt x="72492" y="67003"/>
                  <a:pt x="72492" y="67003"/>
                </a:cubicBezTo>
                <a:cubicBezTo>
                  <a:pt x="66813" y="72492"/>
                  <a:pt x="66813" y="72492"/>
                  <a:pt x="66813" y="72492"/>
                </a:cubicBezTo>
                <a:cubicBezTo>
                  <a:pt x="83470" y="89148"/>
                  <a:pt x="83470" y="89148"/>
                  <a:pt x="83470" y="89148"/>
                </a:cubicBezTo>
                <a:cubicBezTo>
                  <a:pt x="75141" y="89148"/>
                  <a:pt x="75141" y="89148"/>
                  <a:pt x="75141" y="89148"/>
                </a:cubicBezTo>
                <a:cubicBezTo>
                  <a:pt x="72492" y="89148"/>
                  <a:pt x="69463" y="91987"/>
                  <a:pt x="69463" y="94826"/>
                </a:cubicBezTo>
                <a:cubicBezTo>
                  <a:pt x="69463" y="94826"/>
                  <a:pt x="72492" y="97665"/>
                  <a:pt x="75141" y="97665"/>
                </a:cubicBezTo>
                <a:cubicBezTo>
                  <a:pt x="91798" y="97665"/>
                  <a:pt x="91798" y="97665"/>
                  <a:pt x="91798" y="97665"/>
                </a:cubicBezTo>
                <a:cubicBezTo>
                  <a:pt x="94637" y="97665"/>
                  <a:pt x="94637" y="97665"/>
                  <a:pt x="94637" y="97665"/>
                </a:cubicBezTo>
                <a:cubicBezTo>
                  <a:pt x="97476" y="94826"/>
                  <a:pt x="97476" y="94826"/>
                  <a:pt x="97476" y="94826"/>
                </a:cubicBezTo>
                <a:cubicBezTo>
                  <a:pt x="97476" y="75331"/>
                  <a:pt x="97476" y="75331"/>
                  <a:pt x="97476" y="75331"/>
                </a:cubicBezTo>
                <a:cubicBezTo>
                  <a:pt x="97476" y="72492"/>
                  <a:pt x="94637" y="72492"/>
                  <a:pt x="91798" y="72492"/>
                </a:cubicBezTo>
                <a:close/>
                <a:moveTo>
                  <a:pt x="47318" y="67003"/>
                </a:moveTo>
                <a:lnTo>
                  <a:pt x="47318" y="67003"/>
                </a:lnTo>
                <a:cubicBezTo>
                  <a:pt x="30662" y="83659"/>
                  <a:pt x="30662" y="83659"/>
                  <a:pt x="30662" y="83659"/>
                </a:cubicBezTo>
                <a:cubicBezTo>
                  <a:pt x="30662" y="75331"/>
                  <a:pt x="30662" y="75331"/>
                  <a:pt x="30662" y="75331"/>
                </a:cubicBezTo>
                <a:cubicBezTo>
                  <a:pt x="30662" y="72492"/>
                  <a:pt x="27823" y="72492"/>
                  <a:pt x="24984" y="72492"/>
                </a:cubicBezTo>
                <a:cubicBezTo>
                  <a:pt x="24984" y="72492"/>
                  <a:pt x="22145" y="72492"/>
                  <a:pt x="22145" y="75331"/>
                </a:cubicBezTo>
                <a:cubicBezTo>
                  <a:pt x="22145" y="94826"/>
                  <a:pt x="22145" y="94826"/>
                  <a:pt x="22145" y="94826"/>
                </a:cubicBezTo>
                <a:cubicBezTo>
                  <a:pt x="22145" y="94826"/>
                  <a:pt x="22145" y="94826"/>
                  <a:pt x="22145" y="97665"/>
                </a:cubicBezTo>
                <a:cubicBezTo>
                  <a:pt x="24984" y="97665"/>
                  <a:pt x="24984" y="97665"/>
                  <a:pt x="24984" y="97665"/>
                </a:cubicBezTo>
                <a:cubicBezTo>
                  <a:pt x="44479" y="97665"/>
                  <a:pt x="44479" y="97665"/>
                  <a:pt x="44479" y="97665"/>
                </a:cubicBezTo>
                <a:cubicBezTo>
                  <a:pt x="47318" y="97665"/>
                  <a:pt x="47318" y="94826"/>
                  <a:pt x="47318" y="94826"/>
                </a:cubicBezTo>
                <a:cubicBezTo>
                  <a:pt x="47318" y="91987"/>
                  <a:pt x="47318" y="89148"/>
                  <a:pt x="44479" y="89148"/>
                </a:cubicBezTo>
                <a:cubicBezTo>
                  <a:pt x="33312" y="89148"/>
                  <a:pt x="33312" y="89148"/>
                  <a:pt x="33312" y="89148"/>
                </a:cubicBezTo>
                <a:cubicBezTo>
                  <a:pt x="52807" y="72492"/>
                  <a:pt x="52807" y="72492"/>
                  <a:pt x="52807" y="72492"/>
                </a:cubicBezTo>
                <a:lnTo>
                  <a:pt x="47318" y="67003"/>
                </a:lnTo>
                <a:close/>
                <a:moveTo>
                  <a:pt x="102965" y="0"/>
                </a:moveTo>
                <a:lnTo>
                  <a:pt x="102965" y="0"/>
                </a:lnTo>
                <a:cubicBezTo>
                  <a:pt x="13817" y="0"/>
                  <a:pt x="13817" y="0"/>
                  <a:pt x="13817" y="0"/>
                </a:cubicBezTo>
                <a:cubicBezTo>
                  <a:pt x="5488" y="0"/>
                  <a:pt x="0" y="8517"/>
                  <a:pt x="0" y="16845"/>
                </a:cubicBezTo>
                <a:cubicBezTo>
                  <a:pt x="0" y="105993"/>
                  <a:pt x="0" y="105993"/>
                  <a:pt x="0" y="105993"/>
                </a:cubicBezTo>
                <a:cubicBezTo>
                  <a:pt x="0" y="114321"/>
                  <a:pt x="5488" y="119810"/>
                  <a:pt x="13817" y="119810"/>
                </a:cubicBezTo>
                <a:cubicBezTo>
                  <a:pt x="102965" y="119810"/>
                  <a:pt x="102965" y="119810"/>
                  <a:pt x="102965" y="119810"/>
                </a:cubicBezTo>
                <a:cubicBezTo>
                  <a:pt x="111293" y="119810"/>
                  <a:pt x="119810" y="114321"/>
                  <a:pt x="119810" y="105993"/>
                </a:cubicBezTo>
                <a:cubicBezTo>
                  <a:pt x="119810" y="16845"/>
                  <a:pt x="119810" y="16845"/>
                  <a:pt x="119810" y="16845"/>
                </a:cubicBezTo>
                <a:cubicBezTo>
                  <a:pt x="119810" y="8517"/>
                  <a:pt x="111293" y="0"/>
                  <a:pt x="102965" y="0"/>
                </a:cubicBezTo>
                <a:close/>
                <a:moveTo>
                  <a:pt x="111293" y="105993"/>
                </a:moveTo>
                <a:lnTo>
                  <a:pt x="111293" y="105993"/>
                </a:lnTo>
                <a:cubicBezTo>
                  <a:pt x="111293" y="108832"/>
                  <a:pt x="108643" y="111482"/>
                  <a:pt x="102965" y="111482"/>
                </a:cubicBezTo>
                <a:cubicBezTo>
                  <a:pt x="13817" y="111482"/>
                  <a:pt x="13817" y="111482"/>
                  <a:pt x="13817" y="111482"/>
                </a:cubicBezTo>
                <a:cubicBezTo>
                  <a:pt x="10977" y="111482"/>
                  <a:pt x="8328" y="108832"/>
                  <a:pt x="8328" y="105993"/>
                </a:cubicBezTo>
                <a:cubicBezTo>
                  <a:pt x="8328" y="16845"/>
                  <a:pt x="8328" y="16845"/>
                  <a:pt x="8328" y="16845"/>
                </a:cubicBezTo>
                <a:cubicBezTo>
                  <a:pt x="8328" y="11167"/>
                  <a:pt x="10977" y="8517"/>
                  <a:pt x="13817" y="8517"/>
                </a:cubicBezTo>
                <a:cubicBezTo>
                  <a:pt x="102965" y="8517"/>
                  <a:pt x="102965" y="8517"/>
                  <a:pt x="102965" y="8517"/>
                </a:cubicBezTo>
                <a:cubicBezTo>
                  <a:pt x="108643" y="8517"/>
                  <a:pt x="111293" y="11167"/>
                  <a:pt x="111293" y="16845"/>
                </a:cubicBezTo>
                <a:lnTo>
                  <a:pt x="111293" y="105993"/>
                </a:lnTo>
                <a:close/>
                <a:moveTo>
                  <a:pt x="91798" y="22334"/>
                </a:moveTo>
                <a:lnTo>
                  <a:pt x="91798" y="22334"/>
                </a:lnTo>
                <a:cubicBezTo>
                  <a:pt x="75141" y="22334"/>
                  <a:pt x="75141" y="22334"/>
                  <a:pt x="75141" y="22334"/>
                </a:cubicBezTo>
                <a:cubicBezTo>
                  <a:pt x="72492" y="22334"/>
                  <a:pt x="69463" y="25173"/>
                  <a:pt x="69463" y="28012"/>
                </a:cubicBezTo>
                <a:cubicBezTo>
                  <a:pt x="69463" y="28012"/>
                  <a:pt x="72492" y="30662"/>
                  <a:pt x="75141" y="30662"/>
                </a:cubicBezTo>
                <a:cubicBezTo>
                  <a:pt x="83470" y="30662"/>
                  <a:pt x="83470" y="30662"/>
                  <a:pt x="83470" y="30662"/>
                </a:cubicBezTo>
                <a:cubicBezTo>
                  <a:pt x="66813" y="47507"/>
                  <a:pt x="66813" y="47507"/>
                  <a:pt x="66813" y="47507"/>
                </a:cubicBezTo>
                <a:cubicBezTo>
                  <a:pt x="72492" y="52996"/>
                  <a:pt x="72492" y="52996"/>
                  <a:pt x="72492" y="52996"/>
                </a:cubicBezTo>
                <a:cubicBezTo>
                  <a:pt x="89148" y="36340"/>
                  <a:pt x="89148" y="36340"/>
                  <a:pt x="89148" y="36340"/>
                </a:cubicBezTo>
                <a:cubicBezTo>
                  <a:pt x="89148" y="44668"/>
                  <a:pt x="89148" y="44668"/>
                  <a:pt x="89148" y="44668"/>
                </a:cubicBezTo>
                <a:cubicBezTo>
                  <a:pt x="89148" y="47507"/>
                  <a:pt x="91798" y="50347"/>
                  <a:pt x="91798" y="50347"/>
                </a:cubicBezTo>
                <a:cubicBezTo>
                  <a:pt x="94637" y="50347"/>
                  <a:pt x="97476" y="47507"/>
                  <a:pt x="97476" y="44668"/>
                </a:cubicBezTo>
                <a:cubicBezTo>
                  <a:pt x="97476" y="28012"/>
                  <a:pt x="97476" y="28012"/>
                  <a:pt x="97476" y="28012"/>
                </a:cubicBezTo>
                <a:cubicBezTo>
                  <a:pt x="97476" y="25173"/>
                  <a:pt x="97476" y="25173"/>
                  <a:pt x="94637" y="25173"/>
                </a:cubicBezTo>
                <a:cubicBezTo>
                  <a:pt x="94637" y="22334"/>
                  <a:pt x="94637" y="22334"/>
                  <a:pt x="91798" y="2233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1" name="Shape 4632"/>
          <p:cNvSpPr/>
          <p:nvPr/>
        </p:nvSpPr>
        <p:spPr>
          <a:xfrm>
            <a:off x="6102139" y="3050698"/>
            <a:ext cx="296312" cy="305210"/>
          </a:xfrm>
          <a:custGeom>
            <a:avLst/>
            <a:gdLst/>
            <a:ahLst/>
            <a:cxnLst/>
            <a:rect l="0" t="0" r="0" b="0"/>
            <a:pathLst>
              <a:path w="120000" h="120000" extrusionOk="0">
                <a:moveTo>
                  <a:pt x="51373" y="64164"/>
                </a:moveTo>
                <a:lnTo>
                  <a:pt x="51373" y="64164"/>
                </a:lnTo>
                <a:cubicBezTo>
                  <a:pt x="17059" y="64164"/>
                  <a:pt x="17059" y="64164"/>
                  <a:pt x="17059" y="64164"/>
                </a:cubicBezTo>
                <a:lnTo>
                  <a:pt x="14151" y="67003"/>
                </a:lnTo>
                <a:cubicBezTo>
                  <a:pt x="14151" y="69842"/>
                  <a:pt x="17059" y="72492"/>
                  <a:pt x="17059" y="72492"/>
                </a:cubicBezTo>
                <a:cubicBezTo>
                  <a:pt x="42843" y="72492"/>
                  <a:pt x="42843" y="72492"/>
                  <a:pt x="42843" y="72492"/>
                </a:cubicBezTo>
                <a:cubicBezTo>
                  <a:pt x="17059" y="97665"/>
                  <a:pt x="17059" y="97665"/>
                  <a:pt x="17059" y="97665"/>
                </a:cubicBezTo>
                <a:cubicBezTo>
                  <a:pt x="22875" y="103154"/>
                  <a:pt x="22875" y="103154"/>
                  <a:pt x="22875" y="103154"/>
                </a:cubicBezTo>
                <a:cubicBezTo>
                  <a:pt x="48465" y="77981"/>
                  <a:pt x="48465" y="77981"/>
                  <a:pt x="48465" y="77981"/>
                </a:cubicBezTo>
                <a:cubicBezTo>
                  <a:pt x="48465" y="100315"/>
                  <a:pt x="48465" y="100315"/>
                  <a:pt x="48465" y="100315"/>
                </a:cubicBezTo>
                <a:cubicBezTo>
                  <a:pt x="48465" y="103154"/>
                  <a:pt x="51373" y="105993"/>
                  <a:pt x="51373" y="105993"/>
                </a:cubicBezTo>
                <a:cubicBezTo>
                  <a:pt x="54281" y="105993"/>
                  <a:pt x="56995" y="103154"/>
                  <a:pt x="56995" y="100315"/>
                </a:cubicBezTo>
                <a:cubicBezTo>
                  <a:pt x="56995" y="67003"/>
                  <a:pt x="56995" y="67003"/>
                  <a:pt x="56995" y="67003"/>
                </a:cubicBezTo>
                <a:cubicBezTo>
                  <a:pt x="56995" y="67003"/>
                  <a:pt x="56995" y="67003"/>
                  <a:pt x="54281" y="64164"/>
                </a:cubicBezTo>
                <a:cubicBezTo>
                  <a:pt x="54281" y="64164"/>
                  <a:pt x="54281" y="64164"/>
                  <a:pt x="51373" y="64164"/>
                </a:cubicBezTo>
                <a:close/>
                <a:moveTo>
                  <a:pt x="102746" y="50347"/>
                </a:moveTo>
                <a:lnTo>
                  <a:pt x="102746" y="50347"/>
                </a:lnTo>
                <a:cubicBezTo>
                  <a:pt x="76962" y="50347"/>
                  <a:pt x="76962" y="50347"/>
                  <a:pt x="76962" y="50347"/>
                </a:cubicBezTo>
                <a:cubicBezTo>
                  <a:pt x="102746" y="25173"/>
                  <a:pt x="102746" y="25173"/>
                  <a:pt x="102746" y="25173"/>
                </a:cubicBezTo>
                <a:cubicBezTo>
                  <a:pt x="96930" y="19495"/>
                  <a:pt x="96930" y="19495"/>
                  <a:pt x="96930" y="19495"/>
                </a:cubicBezTo>
                <a:cubicBezTo>
                  <a:pt x="71340" y="44668"/>
                  <a:pt x="71340" y="44668"/>
                  <a:pt x="71340" y="44668"/>
                </a:cubicBezTo>
                <a:cubicBezTo>
                  <a:pt x="71340" y="19495"/>
                  <a:pt x="71340" y="19495"/>
                  <a:pt x="71340" y="19495"/>
                </a:cubicBezTo>
                <a:cubicBezTo>
                  <a:pt x="71340" y="16845"/>
                  <a:pt x="68432" y="16845"/>
                  <a:pt x="68432" y="16845"/>
                </a:cubicBezTo>
                <a:cubicBezTo>
                  <a:pt x="65718" y="16845"/>
                  <a:pt x="62810" y="16845"/>
                  <a:pt x="62810" y="19495"/>
                </a:cubicBezTo>
                <a:cubicBezTo>
                  <a:pt x="62810" y="52996"/>
                  <a:pt x="62810" y="52996"/>
                  <a:pt x="62810" y="52996"/>
                </a:cubicBezTo>
                <a:cubicBezTo>
                  <a:pt x="62810" y="52996"/>
                  <a:pt x="62810" y="55835"/>
                  <a:pt x="65718" y="55835"/>
                </a:cubicBezTo>
                <a:cubicBezTo>
                  <a:pt x="65718" y="55835"/>
                  <a:pt x="65718" y="55835"/>
                  <a:pt x="68432" y="55835"/>
                </a:cubicBezTo>
                <a:cubicBezTo>
                  <a:pt x="102746" y="55835"/>
                  <a:pt x="102746" y="55835"/>
                  <a:pt x="102746" y="55835"/>
                </a:cubicBezTo>
                <a:cubicBezTo>
                  <a:pt x="102746" y="55835"/>
                  <a:pt x="105460" y="55835"/>
                  <a:pt x="105460" y="52996"/>
                </a:cubicBezTo>
                <a:cubicBezTo>
                  <a:pt x="105460" y="50347"/>
                  <a:pt x="102746" y="50347"/>
                  <a:pt x="102746" y="50347"/>
                </a:cubicBezTo>
                <a:close/>
                <a:moveTo>
                  <a:pt x="105460" y="0"/>
                </a:moveTo>
                <a:lnTo>
                  <a:pt x="105460" y="0"/>
                </a:lnTo>
                <a:cubicBezTo>
                  <a:pt x="14151" y="0"/>
                  <a:pt x="14151" y="0"/>
                  <a:pt x="14151" y="0"/>
                </a:cubicBezTo>
                <a:cubicBezTo>
                  <a:pt x="5621" y="0"/>
                  <a:pt x="0" y="8517"/>
                  <a:pt x="0" y="16845"/>
                </a:cubicBezTo>
                <a:cubicBezTo>
                  <a:pt x="0" y="105993"/>
                  <a:pt x="0" y="105993"/>
                  <a:pt x="0" y="105993"/>
                </a:cubicBezTo>
                <a:cubicBezTo>
                  <a:pt x="0" y="114321"/>
                  <a:pt x="5621" y="119810"/>
                  <a:pt x="14151" y="119810"/>
                </a:cubicBezTo>
                <a:cubicBezTo>
                  <a:pt x="105460" y="119810"/>
                  <a:pt x="105460" y="119810"/>
                  <a:pt x="105460" y="119810"/>
                </a:cubicBezTo>
                <a:cubicBezTo>
                  <a:pt x="114184" y="119810"/>
                  <a:pt x="119806" y="114321"/>
                  <a:pt x="119806" y="105993"/>
                </a:cubicBezTo>
                <a:cubicBezTo>
                  <a:pt x="119806" y="16845"/>
                  <a:pt x="119806" y="16845"/>
                  <a:pt x="119806" y="16845"/>
                </a:cubicBezTo>
                <a:cubicBezTo>
                  <a:pt x="119806" y="8517"/>
                  <a:pt x="114184" y="0"/>
                  <a:pt x="105460" y="0"/>
                </a:cubicBezTo>
                <a:close/>
                <a:moveTo>
                  <a:pt x="114184" y="105993"/>
                </a:moveTo>
                <a:lnTo>
                  <a:pt x="114184" y="105993"/>
                </a:lnTo>
                <a:cubicBezTo>
                  <a:pt x="114184" y="108832"/>
                  <a:pt x="108368" y="111482"/>
                  <a:pt x="105460" y="111482"/>
                </a:cubicBezTo>
                <a:cubicBezTo>
                  <a:pt x="14151" y="111482"/>
                  <a:pt x="14151" y="111482"/>
                  <a:pt x="14151" y="111482"/>
                </a:cubicBezTo>
                <a:cubicBezTo>
                  <a:pt x="11437" y="111482"/>
                  <a:pt x="5621" y="108832"/>
                  <a:pt x="5621" y="105993"/>
                </a:cubicBezTo>
                <a:cubicBezTo>
                  <a:pt x="5621" y="16845"/>
                  <a:pt x="5621" y="16845"/>
                  <a:pt x="5621" y="16845"/>
                </a:cubicBezTo>
                <a:cubicBezTo>
                  <a:pt x="5621" y="11167"/>
                  <a:pt x="11437" y="8517"/>
                  <a:pt x="14151" y="8517"/>
                </a:cubicBezTo>
                <a:cubicBezTo>
                  <a:pt x="105460" y="8517"/>
                  <a:pt x="105460" y="8517"/>
                  <a:pt x="105460" y="8517"/>
                </a:cubicBezTo>
                <a:cubicBezTo>
                  <a:pt x="108368" y="8517"/>
                  <a:pt x="114184" y="11167"/>
                  <a:pt x="114184" y="16845"/>
                </a:cubicBezTo>
                <a:lnTo>
                  <a:pt x="114184" y="105993"/>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2" name="Shape 4633"/>
          <p:cNvSpPr/>
          <p:nvPr/>
        </p:nvSpPr>
        <p:spPr>
          <a:xfrm>
            <a:off x="10516831" y="2563772"/>
            <a:ext cx="296312" cy="305210"/>
          </a:xfrm>
          <a:custGeom>
            <a:avLst/>
            <a:gdLst/>
            <a:ahLst/>
            <a:cxnLst/>
            <a:rect l="0" t="0" r="0" b="0"/>
            <a:pathLst>
              <a:path w="120000" h="120000" extrusionOk="0">
                <a:moveTo>
                  <a:pt x="51373" y="97476"/>
                </a:moveTo>
                <a:lnTo>
                  <a:pt x="51373" y="97476"/>
                </a:lnTo>
                <a:cubicBezTo>
                  <a:pt x="25589" y="97476"/>
                  <a:pt x="25589" y="97476"/>
                  <a:pt x="25589" y="97476"/>
                </a:cubicBezTo>
                <a:cubicBezTo>
                  <a:pt x="54281" y="72492"/>
                  <a:pt x="54281" y="72492"/>
                  <a:pt x="54281" y="72492"/>
                </a:cubicBezTo>
                <a:cubicBezTo>
                  <a:pt x="48465" y="66813"/>
                  <a:pt x="48465" y="66813"/>
                  <a:pt x="48465" y="66813"/>
                </a:cubicBezTo>
                <a:cubicBezTo>
                  <a:pt x="22875" y="91798"/>
                  <a:pt x="22875" y="91798"/>
                  <a:pt x="22875" y="91798"/>
                </a:cubicBezTo>
                <a:cubicBezTo>
                  <a:pt x="22875" y="66813"/>
                  <a:pt x="22875" y="66813"/>
                  <a:pt x="22875" y="66813"/>
                </a:cubicBezTo>
                <a:cubicBezTo>
                  <a:pt x="22875" y="63974"/>
                  <a:pt x="19967" y="63974"/>
                  <a:pt x="17059" y="63974"/>
                </a:cubicBezTo>
                <a:cubicBezTo>
                  <a:pt x="17059" y="63974"/>
                  <a:pt x="14345" y="63974"/>
                  <a:pt x="14345" y="66813"/>
                </a:cubicBezTo>
                <a:cubicBezTo>
                  <a:pt x="14345" y="100315"/>
                  <a:pt x="14345" y="100315"/>
                  <a:pt x="14345" y="100315"/>
                </a:cubicBezTo>
                <a:lnTo>
                  <a:pt x="14345" y="102965"/>
                </a:lnTo>
                <a:cubicBezTo>
                  <a:pt x="17059" y="102965"/>
                  <a:pt x="17059" y="102965"/>
                  <a:pt x="17059" y="102965"/>
                </a:cubicBezTo>
                <a:cubicBezTo>
                  <a:pt x="51373" y="102965"/>
                  <a:pt x="51373" y="102965"/>
                  <a:pt x="51373" y="102965"/>
                </a:cubicBezTo>
                <a:cubicBezTo>
                  <a:pt x="54281" y="102965"/>
                  <a:pt x="56995" y="102965"/>
                  <a:pt x="56995" y="100315"/>
                </a:cubicBezTo>
                <a:cubicBezTo>
                  <a:pt x="56995" y="97476"/>
                  <a:pt x="54281" y="97476"/>
                  <a:pt x="51373" y="97476"/>
                </a:cubicBezTo>
                <a:close/>
                <a:moveTo>
                  <a:pt x="102746" y="13817"/>
                </a:moveTo>
                <a:lnTo>
                  <a:pt x="102746" y="13817"/>
                </a:lnTo>
                <a:cubicBezTo>
                  <a:pt x="68432" y="13817"/>
                  <a:pt x="68432" y="13817"/>
                  <a:pt x="68432" y="13817"/>
                </a:cubicBezTo>
                <a:cubicBezTo>
                  <a:pt x="65718" y="13817"/>
                  <a:pt x="62810" y="16656"/>
                  <a:pt x="62810" y="19495"/>
                </a:cubicBezTo>
                <a:cubicBezTo>
                  <a:pt x="62810" y="19495"/>
                  <a:pt x="65718" y="22145"/>
                  <a:pt x="68432" y="22145"/>
                </a:cubicBezTo>
                <a:cubicBezTo>
                  <a:pt x="94216" y="22145"/>
                  <a:pt x="94216" y="22145"/>
                  <a:pt x="94216" y="22145"/>
                </a:cubicBezTo>
                <a:cubicBezTo>
                  <a:pt x="65718" y="47318"/>
                  <a:pt x="65718" y="47318"/>
                  <a:pt x="65718" y="47318"/>
                </a:cubicBezTo>
                <a:cubicBezTo>
                  <a:pt x="71340" y="52807"/>
                  <a:pt x="71340" y="52807"/>
                  <a:pt x="71340" y="52807"/>
                </a:cubicBezTo>
                <a:cubicBezTo>
                  <a:pt x="96930" y="27823"/>
                  <a:pt x="96930" y="27823"/>
                  <a:pt x="96930" y="27823"/>
                </a:cubicBezTo>
                <a:cubicBezTo>
                  <a:pt x="96930" y="52807"/>
                  <a:pt x="96930" y="52807"/>
                  <a:pt x="96930" y="52807"/>
                </a:cubicBezTo>
                <a:cubicBezTo>
                  <a:pt x="96930" y="52807"/>
                  <a:pt x="99838" y="55646"/>
                  <a:pt x="102746" y="55646"/>
                </a:cubicBezTo>
                <a:lnTo>
                  <a:pt x="105654" y="52807"/>
                </a:lnTo>
                <a:cubicBezTo>
                  <a:pt x="105654" y="19495"/>
                  <a:pt x="105654" y="19495"/>
                  <a:pt x="105654" y="19495"/>
                </a:cubicBezTo>
                <a:cubicBezTo>
                  <a:pt x="105654" y="16656"/>
                  <a:pt x="105654" y="16656"/>
                  <a:pt x="105654" y="16656"/>
                </a:cubicBezTo>
                <a:cubicBezTo>
                  <a:pt x="102746" y="13817"/>
                  <a:pt x="102746" y="13817"/>
                  <a:pt x="102746" y="13817"/>
                </a:cubicBezTo>
                <a:close/>
                <a:moveTo>
                  <a:pt x="105654" y="0"/>
                </a:moveTo>
                <a:lnTo>
                  <a:pt x="105654" y="0"/>
                </a:lnTo>
                <a:cubicBezTo>
                  <a:pt x="14345" y="0"/>
                  <a:pt x="14345" y="0"/>
                  <a:pt x="14345" y="0"/>
                </a:cubicBezTo>
                <a:cubicBezTo>
                  <a:pt x="5621" y="0"/>
                  <a:pt x="0" y="5488"/>
                  <a:pt x="0" y="13817"/>
                </a:cubicBezTo>
                <a:cubicBezTo>
                  <a:pt x="0" y="102965"/>
                  <a:pt x="0" y="102965"/>
                  <a:pt x="0" y="102965"/>
                </a:cubicBezTo>
                <a:cubicBezTo>
                  <a:pt x="0" y="111293"/>
                  <a:pt x="5621" y="119810"/>
                  <a:pt x="14345" y="119810"/>
                </a:cubicBezTo>
                <a:cubicBezTo>
                  <a:pt x="105654" y="119810"/>
                  <a:pt x="105654" y="119810"/>
                  <a:pt x="105654" y="119810"/>
                </a:cubicBezTo>
                <a:cubicBezTo>
                  <a:pt x="114184" y="119810"/>
                  <a:pt x="119806" y="111293"/>
                  <a:pt x="119806" y="102965"/>
                </a:cubicBezTo>
                <a:cubicBezTo>
                  <a:pt x="119806" y="13817"/>
                  <a:pt x="119806" y="13817"/>
                  <a:pt x="119806" y="13817"/>
                </a:cubicBezTo>
                <a:cubicBezTo>
                  <a:pt x="119806" y="5488"/>
                  <a:pt x="114184" y="0"/>
                  <a:pt x="105654" y="0"/>
                </a:cubicBezTo>
                <a:close/>
                <a:moveTo>
                  <a:pt x="114184" y="102965"/>
                </a:moveTo>
                <a:lnTo>
                  <a:pt x="114184" y="102965"/>
                </a:lnTo>
                <a:cubicBezTo>
                  <a:pt x="114184" y="108643"/>
                  <a:pt x="108368" y="111293"/>
                  <a:pt x="105654" y="111293"/>
                </a:cubicBezTo>
                <a:cubicBezTo>
                  <a:pt x="14345" y="111293"/>
                  <a:pt x="14345" y="111293"/>
                  <a:pt x="14345" y="111293"/>
                </a:cubicBezTo>
                <a:cubicBezTo>
                  <a:pt x="11437" y="111293"/>
                  <a:pt x="5621" y="108643"/>
                  <a:pt x="5621" y="102965"/>
                </a:cubicBezTo>
                <a:cubicBezTo>
                  <a:pt x="5621" y="13817"/>
                  <a:pt x="5621" y="13817"/>
                  <a:pt x="5621" y="13817"/>
                </a:cubicBezTo>
                <a:cubicBezTo>
                  <a:pt x="5621" y="10977"/>
                  <a:pt x="11437" y="8328"/>
                  <a:pt x="14345" y="8328"/>
                </a:cubicBezTo>
                <a:cubicBezTo>
                  <a:pt x="105654" y="8328"/>
                  <a:pt x="105654" y="8328"/>
                  <a:pt x="105654" y="8328"/>
                </a:cubicBezTo>
                <a:cubicBezTo>
                  <a:pt x="108368" y="8328"/>
                  <a:pt x="114184" y="10977"/>
                  <a:pt x="114184" y="13817"/>
                </a:cubicBezTo>
                <a:lnTo>
                  <a:pt x="114184" y="102965"/>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3" name="Shape 4634"/>
          <p:cNvSpPr/>
          <p:nvPr/>
        </p:nvSpPr>
        <p:spPr>
          <a:xfrm>
            <a:off x="10049436" y="2563772"/>
            <a:ext cx="269855" cy="305210"/>
          </a:xfrm>
          <a:custGeom>
            <a:avLst/>
            <a:gdLst/>
            <a:ahLst/>
            <a:cxnLst/>
            <a:rect l="0" t="0" r="0" b="0"/>
            <a:pathLst>
              <a:path w="120000" h="120000" extrusionOk="0">
                <a:moveTo>
                  <a:pt x="28449" y="69652"/>
                </a:moveTo>
                <a:lnTo>
                  <a:pt x="28449" y="69652"/>
                </a:lnTo>
                <a:cubicBezTo>
                  <a:pt x="56684" y="94637"/>
                  <a:pt x="56684" y="94637"/>
                  <a:pt x="56684" y="94637"/>
                </a:cubicBezTo>
                <a:lnTo>
                  <a:pt x="59893" y="97476"/>
                </a:lnTo>
                <a:lnTo>
                  <a:pt x="63101" y="94637"/>
                </a:lnTo>
                <a:cubicBezTo>
                  <a:pt x="91336" y="69652"/>
                  <a:pt x="91336" y="69652"/>
                  <a:pt x="91336" y="69652"/>
                </a:cubicBezTo>
                <a:cubicBezTo>
                  <a:pt x="94545" y="66813"/>
                  <a:pt x="94545" y="66813"/>
                  <a:pt x="91336" y="63974"/>
                </a:cubicBezTo>
                <a:cubicBezTo>
                  <a:pt x="91336" y="63974"/>
                  <a:pt x="88128" y="63974"/>
                  <a:pt x="85133" y="63974"/>
                </a:cubicBezTo>
                <a:cubicBezTo>
                  <a:pt x="63101" y="83470"/>
                  <a:pt x="63101" y="83470"/>
                  <a:pt x="63101" y="83470"/>
                </a:cubicBezTo>
                <a:cubicBezTo>
                  <a:pt x="63101" y="2649"/>
                  <a:pt x="63101" y="2649"/>
                  <a:pt x="63101" y="2649"/>
                </a:cubicBezTo>
                <a:cubicBezTo>
                  <a:pt x="63101" y="2649"/>
                  <a:pt x="63101" y="0"/>
                  <a:pt x="59893" y="0"/>
                </a:cubicBezTo>
                <a:cubicBezTo>
                  <a:pt x="56684" y="0"/>
                  <a:pt x="56684" y="2649"/>
                  <a:pt x="56684" y="2649"/>
                </a:cubicBezTo>
                <a:cubicBezTo>
                  <a:pt x="56684" y="83470"/>
                  <a:pt x="56684" y="83470"/>
                  <a:pt x="56684" y="83470"/>
                </a:cubicBezTo>
                <a:cubicBezTo>
                  <a:pt x="34652" y="63974"/>
                  <a:pt x="34652" y="63974"/>
                  <a:pt x="34652" y="63974"/>
                </a:cubicBezTo>
                <a:cubicBezTo>
                  <a:pt x="31657" y="63974"/>
                  <a:pt x="28449" y="63974"/>
                  <a:pt x="28449" y="63974"/>
                </a:cubicBezTo>
                <a:cubicBezTo>
                  <a:pt x="25240" y="66813"/>
                  <a:pt x="25240" y="66813"/>
                  <a:pt x="28449" y="69652"/>
                </a:cubicBezTo>
                <a:close/>
                <a:moveTo>
                  <a:pt x="100748" y="13817"/>
                </a:moveTo>
                <a:lnTo>
                  <a:pt x="100748" y="13817"/>
                </a:lnTo>
                <a:cubicBezTo>
                  <a:pt x="88128" y="13817"/>
                  <a:pt x="88128" y="13817"/>
                  <a:pt x="88128" y="13817"/>
                </a:cubicBezTo>
                <a:cubicBezTo>
                  <a:pt x="88128" y="22145"/>
                  <a:pt x="88128" y="22145"/>
                  <a:pt x="88128" y="22145"/>
                </a:cubicBezTo>
                <a:cubicBezTo>
                  <a:pt x="100748" y="22145"/>
                  <a:pt x="100748" y="22145"/>
                  <a:pt x="100748" y="22145"/>
                </a:cubicBezTo>
                <a:cubicBezTo>
                  <a:pt x="107165" y="22145"/>
                  <a:pt x="110374" y="24984"/>
                  <a:pt x="110374" y="30662"/>
                </a:cubicBezTo>
                <a:cubicBezTo>
                  <a:pt x="110374" y="102965"/>
                  <a:pt x="110374" y="102965"/>
                  <a:pt x="110374" y="102965"/>
                </a:cubicBezTo>
                <a:cubicBezTo>
                  <a:pt x="110374" y="108643"/>
                  <a:pt x="107165" y="111293"/>
                  <a:pt x="100748" y="111293"/>
                </a:cubicBezTo>
                <a:cubicBezTo>
                  <a:pt x="19037" y="111293"/>
                  <a:pt x="19037" y="111293"/>
                  <a:pt x="19037" y="111293"/>
                </a:cubicBezTo>
                <a:cubicBezTo>
                  <a:pt x="12620" y="111293"/>
                  <a:pt x="9411" y="108643"/>
                  <a:pt x="9411" y="102965"/>
                </a:cubicBezTo>
                <a:cubicBezTo>
                  <a:pt x="9411" y="30662"/>
                  <a:pt x="9411" y="30662"/>
                  <a:pt x="9411" y="30662"/>
                </a:cubicBezTo>
                <a:cubicBezTo>
                  <a:pt x="9411" y="24984"/>
                  <a:pt x="12620" y="22145"/>
                  <a:pt x="19037" y="22145"/>
                </a:cubicBezTo>
                <a:cubicBezTo>
                  <a:pt x="31657" y="22145"/>
                  <a:pt x="31657" y="22145"/>
                  <a:pt x="31657" y="22145"/>
                </a:cubicBezTo>
                <a:cubicBezTo>
                  <a:pt x="31657" y="13817"/>
                  <a:pt x="31657" y="13817"/>
                  <a:pt x="31657" y="13817"/>
                </a:cubicBezTo>
                <a:cubicBezTo>
                  <a:pt x="19037" y="13817"/>
                  <a:pt x="19037" y="13817"/>
                  <a:pt x="19037" y="13817"/>
                </a:cubicBezTo>
                <a:cubicBezTo>
                  <a:pt x="9411" y="13817"/>
                  <a:pt x="0" y="22145"/>
                  <a:pt x="0" y="30662"/>
                </a:cubicBezTo>
                <a:cubicBezTo>
                  <a:pt x="0" y="102965"/>
                  <a:pt x="0" y="102965"/>
                  <a:pt x="0" y="102965"/>
                </a:cubicBezTo>
                <a:cubicBezTo>
                  <a:pt x="0" y="111293"/>
                  <a:pt x="9411" y="119810"/>
                  <a:pt x="19037" y="119810"/>
                </a:cubicBezTo>
                <a:cubicBezTo>
                  <a:pt x="100748" y="119810"/>
                  <a:pt x="100748" y="119810"/>
                  <a:pt x="100748" y="119810"/>
                </a:cubicBezTo>
                <a:cubicBezTo>
                  <a:pt x="110374" y="119810"/>
                  <a:pt x="119786" y="111293"/>
                  <a:pt x="119786" y="102965"/>
                </a:cubicBezTo>
                <a:cubicBezTo>
                  <a:pt x="119786" y="30662"/>
                  <a:pt x="119786" y="30662"/>
                  <a:pt x="119786" y="30662"/>
                </a:cubicBezTo>
                <a:cubicBezTo>
                  <a:pt x="119786" y="22145"/>
                  <a:pt x="110374" y="13817"/>
                  <a:pt x="100748" y="13817"/>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4" name="Shape 4635"/>
          <p:cNvSpPr/>
          <p:nvPr/>
        </p:nvSpPr>
        <p:spPr>
          <a:xfrm>
            <a:off x="9553818" y="2563772"/>
            <a:ext cx="262800" cy="305210"/>
          </a:xfrm>
          <a:custGeom>
            <a:avLst/>
            <a:gdLst/>
            <a:ahLst/>
            <a:cxnLst/>
            <a:rect l="0" t="0" r="0" b="0"/>
            <a:pathLst>
              <a:path w="120000" h="120000" extrusionOk="0">
                <a:moveTo>
                  <a:pt x="94018" y="50157"/>
                </a:moveTo>
                <a:lnTo>
                  <a:pt x="94018" y="50157"/>
                </a:lnTo>
                <a:cubicBezTo>
                  <a:pt x="61651" y="22145"/>
                  <a:pt x="61651" y="22145"/>
                  <a:pt x="61651" y="22145"/>
                </a:cubicBezTo>
                <a:cubicBezTo>
                  <a:pt x="61651" y="22145"/>
                  <a:pt x="61651" y="22145"/>
                  <a:pt x="58348" y="22145"/>
                </a:cubicBezTo>
                <a:cubicBezTo>
                  <a:pt x="58348" y="22145"/>
                  <a:pt x="58348" y="22145"/>
                  <a:pt x="55045" y="22145"/>
                </a:cubicBezTo>
                <a:cubicBezTo>
                  <a:pt x="25981" y="50157"/>
                  <a:pt x="25981" y="50157"/>
                  <a:pt x="25981" y="50157"/>
                </a:cubicBezTo>
                <a:cubicBezTo>
                  <a:pt x="25981" y="50157"/>
                  <a:pt x="25981" y="52807"/>
                  <a:pt x="25981" y="55646"/>
                </a:cubicBezTo>
                <a:cubicBezTo>
                  <a:pt x="29064" y="55646"/>
                  <a:pt x="29064" y="55646"/>
                  <a:pt x="32366" y="55646"/>
                </a:cubicBezTo>
                <a:cubicBezTo>
                  <a:pt x="55045" y="36151"/>
                  <a:pt x="55045" y="36151"/>
                  <a:pt x="55045" y="36151"/>
                </a:cubicBezTo>
                <a:cubicBezTo>
                  <a:pt x="55045" y="114132"/>
                  <a:pt x="55045" y="114132"/>
                  <a:pt x="55045" y="114132"/>
                </a:cubicBezTo>
                <a:cubicBezTo>
                  <a:pt x="55045" y="116971"/>
                  <a:pt x="58348" y="119810"/>
                  <a:pt x="58348" y="119810"/>
                </a:cubicBezTo>
                <a:cubicBezTo>
                  <a:pt x="61651" y="119810"/>
                  <a:pt x="64733" y="116971"/>
                  <a:pt x="64733" y="114132"/>
                </a:cubicBezTo>
                <a:cubicBezTo>
                  <a:pt x="64733" y="36151"/>
                  <a:pt x="64733" y="36151"/>
                  <a:pt x="64733" y="36151"/>
                </a:cubicBezTo>
                <a:cubicBezTo>
                  <a:pt x="87633" y="55646"/>
                  <a:pt x="87633" y="55646"/>
                  <a:pt x="87633" y="55646"/>
                </a:cubicBezTo>
                <a:cubicBezTo>
                  <a:pt x="87633" y="55646"/>
                  <a:pt x="90715" y="55646"/>
                  <a:pt x="94018" y="55646"/>
                </a:cubicBezTo>
                <a:cubicBezTo>
                  <a:pt x="94018" y="52807"/>
                  <a:pt x="94018" y="50157"/>
                  <a:pt x="94018" y="50157"/>
                </a:cubicBezTo>
                <a:close/>
                <a:moveTo>
                  <a:pt x="103706" y="0"/>
                </a:moveTo>
                <a:lnTo>
                  <a:pt x="103706" y="0"/>
                </a:lnTo>
                <a:cubicBezTo>
                  <a:pt x="16073" y="0"/>
                  <a:pt x="16073" y="0"/>
                  <a:pt x="16073" y="0"/>
                </a:cubicBezTo>
                <a:cubicBezTo>
                  <a:pt x="6385" y="0"/>
                  <a:pt x="0" y="5488"/>
                  <a:pt x="0" y="13817"/>
                </a:cubicBezTo>
                <a:cubicBezTo>
                  <a:pt x="0" y="89148"/>
                  <a:pt x="0" y="89148"/>
                  <a:pt x="0" y="89148"/>
                </a:cubicBezTo>
                <a:cubicBezTo>
                  <a:pt x="0" y="97476"/>
                  <a:pt x="6385" y="102965"/>
                  <a:pt x="16073" y="102965"/>
                </a:cubicBezTo>
                <a:cubicBezTo>
                  <a:pt x="29064" y="102965"/>
                  <a:pt x="29064" y="102965"/>
                  <a:pt x="29064" y="102965"/>
                </a:cubicBezTo>
                <a:cubicBezTo>
                  <a:pt x="29064" y="97476"/>
                  <a:pt x="29064" y="97476"/>
                  <a:pt x="29064" y="97476"/>
                </a:cubicBezTo>
                <a:cubicBezTo>
                  <a:pt x="16073" y="97476"/>
                  <a:pt x="16073" y="97476"/>
                  <a:pt x="16073" y="97476"/>
                </a:cubicBezTo>
                <a:cubicBezTo>
                  <a:pt x="12990" y="97476"/>
                  <a:pt x="6385" y="91798"/>
                  <a:pt x="6385" y="89148"/>
                </a:cubicBezTo>
                <a:cubicBezTo>
                  <a:pt x="6385" y="13817"/>
                  <a:pt x="6385" y="13817"/>
                  <a:pt x="6385" y="13817"/>
                </a:cubicBezTo>
                <a:cubicBezTo>
                  <a:pt x="6385" y="10977"/>
                  <a:pt x="12990" y="8328"/>
                  <a:pt x="16073" y="8328"/>
                </a:cubicBezTo>
                <a:cubicBezTo>
                  <a:pt x="103706" y="8328"/>
                  <a:pt x="103706" y="8328"/>
                  <a:pt x="103706" y="8328"/>
                </a:cubicBezTo>
                <a:cubicBezTo>
                  <a:pt x="107009" y="8328"/>
                  <a:pt x="110091" y="10977"/>
                  <a:pt x="110091" y="13817"/>
                </a:cubicBezTo>
                <a:cubicBezTo>
                  <a:pt x="110091" y="89148"/>
                  <a:pt x="110091" y="89148"/>
                  <a:pt x="110091" y="89148"/>
                </a:cubicBezTo>
                <a:cubicBezTo>
                  <a:pt x="110091" y="91798"/>
                  <a:pt x="107009" y="97476"/>
                  <a:pt x="103706" y="97476"/>
                </a:cubicBezTo>
                <a:cubicBezTo>
                  <a:pt x="90715" y="97476"/>
                  <a:pt x="90715" y="97476"/>
                  <a:pt x="90715" y="97476"/>
                </a:cubicBezTo>
                <a:cubicBezTo>
                  <a:pt x="90715" y="102965"/>
                  <a:pt x="90715" y="102965"/>
                  <a:pt x="90715" y="102965"/>
                </a:cubicBezTo>
                <a:cubicBezTo>
                  <a:pt x="103706" y="102965"/>
                  <a:pt x="103706" y="102965"/>
                  <a:pt x="103706" y="102965"/>
                </a:cubicBezTo>
                <a:cubicBezTo>
                  <a:pt x="113394" y="102965"/>
                  <a:pt x="119779" y="97476"/>
                  <a:pt x="119779" y="89148"/>
                </a:cubicBezTo>
                <a:cubicBezTo>
                  <a:pt x="119779" y="13817"/>
                  <a:pt x="119779" y="13817"/>
                  <a:pt x="119779" y="13817"/>
                </a:cubicBezTo>
                <a:cubicBezTo>
                  <a:pt x="119779" y="5488"/>
                  <a:pt x="113394" y="0"/>
                  <a:pt x="103706" y="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5" name="Shape 4636"/>
          <p:cNvSpPr/>
          <p:nvPr/>
        </p:nvSpPr>
        <p:spPr>
          <a:xfrm>
            <a:off x="9045855" y="2584944"/>
            <a:ext cx="296312" cy="262868"/>
          </a:xfrm>
          <a:custGeom>
            <a:avLst/>
            <a:gdLst/>
            <a:ahLst/>
            <a:cxnLst/>
            <a:rect l="0" t="0" r="0" b="0"/>
            <a:pathLst>
              <a:path w="120000" h="120000" extrusionOk="0">
                <a:moveTo>
                  <a:pt x="116898" y="55045"/>
                </a:moveTo>
                <a:lnTo>
                  <a:pt x="116898" y="55045"/>
                </a:lnTo>
                <a:cubicBezTo>
                  <a:pt x="34313" y="55045"/>
                  <a:pt x="34313" y="55045"/>
                  <a:pt x="34313" y="55045"/>
                </a:cubicBezTo>
                <a:cubicBezTo>
                  <a:pt x="54281" y="32366"/>
                  <a:pt x="54281" y="32366"/>
                  <a:pt x="54281" y="32366"/>
                </a:cubicBezTo>
                <a:cubicBezTo>
                  <a:pt x="56995" y="29064"/>
                  <a:pt x="56995" y="29064"/>
                  <a:pt x="54281" y="25981"/>
                </a:cubicBezTo>
                <a:cubicBezTo>
                  <a:pt x="54281" y="25981"/>
                  <a:pt x="51373" y="25981"/>
                  <a:pt x="48465" y="25981"/>
                </a:cubicBezTo>
                <a:cubicBezTo>
                  <a:pt x="22875" y="55045"/>
                  <a:pt x="22875" y="55045"/>
                  <a:pt x="22875" y="55045"/>
                </a:cubicBezTo>
                <a:cubicBezTo>
                  <a:pt x="22875" y="58348"/>
                  <a:pt x="22875" y="58348"/>
                  <a:pt x="22875" y="58348"/>
                </a:cubicBezTo>
                <a:cubicBezTo>
                  <a:pt x="22875" y="61651"/>
                  <a:pt x="22875" y="61651"/>
                  <a:pt x="22875" y="61651"/>
                </a:cubicBezTo>
                <a:cubicBezTo>
                  <a:pt x="48465" y="94018"/>
                  <a:pt x="48465" y="94018"/>
                  <a:pt x="48465" y="94018"/>
                </a:cubicBezTo>
                <a:cubicBezTo>
                  <a:pt x="51373" y="94018"/>
                  <a:pt x="54281" y="94018"/>
                  <a:pt x="54281" y="94018"/>
                </a:cubicBezTo>
                <a:cubicBezTo>
                  <a:pt x="56995" y="90715"/>
                  <a:pt x="56995" y="87412"/>
                  <a:pt x="54281" y="87412"/>
                </a:cubicBezTo>
                <a:cubicBezTo>
                  <a:pt x="34313" y="64733"/>
                  <a:pt x="34313" y="64733"/>
                  <a:pt x="34313" y="64733"/>
                </a:cubicBezTo>
                <a:cubicBezTo>
                  <a:pt x="116898" y="64733"/>
                  <a:pt x="116898" y="64733"/>
                  <a:pt x="116898" y="64733"/>
                </a:cubicBezTo>
                <a:cubicBezTo>
                  <a:pt x="119806" y="64733"/>
                  <a:pt x="119806" y="61651"/>
                  <a:pt x="119806" y="58348"/>
                </a:cubicBezTo>
                <a:cubicBezTo>
                  <a:pt x="119806" y="58348"/>
                  <a:pt x="119806" y="55045"/>
                  <a:pt x="116898" y="55045"/>
                </a:cubicBezTo>
                <a:close/>
                <a:moveTo>
                  <a:pt x="96930" y="103706"/>
                </a:moveTo>
                <a:lnTo>
                  <a:pt x="96930" y="103706"/>
                </a:lnTo>
                <a:cubicBezTo>
                  <a:pt x="96930" y="107009"/>
                  <a:pt x="94216" y="110091"/>
                  <a:pt x="91308" y="110091"/>
                </a:cubicBezTo>
                <a:cubicBezTo>
                  <a:pt x="14151" y="110091"/>
                  <a:pt x="14151" y="110091"/>
                  <a:pt x="14151" y="110091"/>
                </a:cubicBezTo>
                <a:cubicBezTo>
                  <a:pt x="11437" y="110091"/>
                  <a:pt x="5621" y="107009"/>
                  <a:pt x="5621" y="103706"/>
                </a:cubicBezTo>
                <a:cubicBezTo>
                  <a:pt x="5621" y="16073"/>
                  <a:pt x="5621" y="16073"/>
                  <a:pt x="5621" y="16073"/>
                </a:cubicBezTo>
                <a:cubicBezTo>
                  <a:pt x="5621" y="12990"/>
                  <a:pt x="11437" y="6385"/>
                  <a:pt x="14151" y="6385"/>
                </a:cubicBezTo>
                <a:cubicBezTo>
                  <a:pt x="91308" y="6385"/>
                  <a:pt x="91308" y="6385"/>
                  <a:pt x="91308" y="6385"/>
                </a:cubicBezTo>
                <a:cubicBezTo>
                  <a:pt x="94216" y="6385"/>
                  <a:pt x="96930" y="12990"/>
                  <a:pt x="96930" y="16073"/>
                </a:cubicBezTo>
                <a:cubicBezTo>
                  <a:pt x="96930" y="29064"/>
                  <a:pt x="96930" y="29064"/>
                  <a:pt x="96930" y="29064"/>
                </a:cubicBezTo>
                <a:cubicBezTo>
                  <a:pt x="105654" y="29064"/>
                  <a:pt x="105654" y="29064"/>
                  <a:pt x="105654" y="29064"/>
                </a:cubicBezTo>
                <a:cubicBezTo>
                  <a:pt x="105654" y="16073"/>
                  <a:pt x="105654" y="16073"/>
                  <a:pt x="105654" y="16073"/>
                </a:cubicBezTo>
                <a:cubicBezTo>
                  <a:pt x="105654" y="6385"/>
                  <a:pt x="99838" y="0"/>
                  <a:pt x="91308" y="0"/>
                </a:cubicBezTo>
                <a:cubicBezTo>
                  <a:pt x="14151" y="0"/>
                  <a:pt x="14151" y="0"/>
                  <a:pt x="14151" y="0"/>
                </a:cubicBezTo>
                <a:cubicBezTo>
                  <a:pt x="5621" y="0"/>
                  <a:pt x="0" y="6385"/>
                  <a:pt x="0" y="16073"/>
                </a:cubicBezTo>
                <a:cubicBezTo>
                  <a:pt x="0" y="103706"/>
                  <a:pt x="0" y="103706"/>
                  <a:pt x="0" y="103706"/>
                </a:cubicBezTo>
                <a:cubicBezTo>
                  <a:pt x="0" y="113394"/>
                  <a:pt x="5621" y="119779"/>
                  <a:pt x="14151" y="119779"/>
                </a:cubicBezTo>
                <a:cubicBezTo>
                  <a:pt x="91308" y="119779"/>
                  <a:pt x="91308" y="119779"/>
                  <a:pt x="91308" y="119779"/>
                </a:cubicBezTo>
                <a:cubicBezTo>
                  <a:pt x="99838" y="119779"/>
                  <a:pt x="105654" y="113394"/>
                  <a:pt x="105654" y="103706"/>
                </a:cubicBezTo>
                <a:cubicBezTo>
                  <a:pt x="105654" y="90715"/>
                  <a:pt x="105654" y="90715"/>
                  <a:pt x="105654" y="90715"/>
                </a:cubicBezTo>
                <a:cubicBezTo>
                  <a:pt x="96930" y="90715"/>
                  <a:pt x="96930" y="90715"/>
                  <a:pt x="96930" y="90715"/>
                </a:cubicBezTo>
                <a:lnTo>
                  <a:pt x="96930" y="103706"/>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6" name="Shape 4637"/>
          <p:cNvSpPr/>
          <p:nvPr/>
        </p:nvSpPr>
        <p:spPr>
          <a:xfrm>
            <a:off x="8550238" y="2584944"/>
            <a:ext cx="305130" cy="262868"/>
          </a:xfrm>
          <a:custGeom>
            <a:avLst/>
            <a:gdLst/>
            <a:ahLst/>
            <a:cxnLst/>
            <a:rect l="0" t="0" r="0" b="0"/>
            <a:pathLst>
              <a:path w="120000" h="120000" extrusionOk="0">
                <a:moveTo>
                  <a:pt x="64164" y="87412"/>
                </a:moveTo>
                <a:lnTo>
                  <a:pt x="64164" y="87412"/>
                </a:lnTo>
                <a:cubicBezTo>
                  <a:pt x="64164" y="87412"/>
                  <a:pt x="64164" y="90715"/>
                  <a:pt x="64164" y="94018"/>
                </a:cubicBezTo>
                <a:cubicBezTo>
                  <a:pt x="67003" y="94018"/>
                  <a:pt x="69842" y="94018"/>
                  <a:pt x="69842" y="94018"/>
                </a:cubicBezTo>
                <a:cubicBezTo>
                  <a:pt x="97665" y="61651"/>
                  <a:pt x="97665" y="61651"/>
                  <a:pt x="97665" y="61651"/>
                </a:cubicBezTo>
                <a:cubicBezTo>
                  <a:pt x="97665" y="61651"/>
                  <a:pt x="97665" y="61651"/>
                  <a:pt x="97665" y="58348"/>
                </a:cubicBezTo>
                <a:cubicBezTo>
                  <a:pt x="97665" y="58348"/>
                  <a:pt x="97665" y="58348"/>
                  <a:pt x="97665" y="55045"/>
                </a:cubicBezTo>
                <a:cubicBezTo>
                  <a:pt x="69842" y="25981"/>
                  <a:pt x="69842" y="25981"/>
                  <a:pt x="69842" y="25981"/>
                </a:cubicBezTo>
                <a:cubicBezTo>
                  <a:pt x="69842" y="25981"/>
                  <a:pt x="67003" y="25981"/>
                  <a:pt x="64164" y="25981"/>
                </a:cubicBezTo>
                <a:cubicBezTo>
                  <a:pt x="64164" y="29064"/>
                  <a:pt x="64164" y="29064"/>
                  <a:pt x="64164" y="32366"/>
                </a:cubicBezTo>
                <a:cubicBezTo>
                  <a:pt x="83659" y="55045"/>
                  <a:pt x="83659" y="55045"/>
                  <a:pt x="83659" y="55045"/>
                </a:cubicBezTo>
                <a:cubicBezTo>
                  <a:pt x="5678" y="55045"/>
                  <a:pt x="5678" y="55045"/>
                  <a:pt x="5678" y="55045"/>
                </a:cubicBezTo>
                <a:cubicBezTo>
                  <a:pt x="2839" y="55045"/>
                  <a:pt x="0" y="58348"/>
                  <a:pt x="0" y="58348"/>
                </a:cubicBezTo>
                <a:cubicBezTo>
                  <a:pt x="0" y="61651"/>
                  <a:pt x="2839" y="64733"/>
                  <a:pt x="5678" y="64733"/>
                </a:cubicBezTo>
                <a:cubicBezTo>
                  <a:pt x="83659" y="64733"/>
                  <a:pt x="83659" y="64733"/>
                  <a:pt x="83659" y="64733"/>
                </a:cubicBezTo>
                <a:lnTo>
                  <a:pt x="64164" y="87412"/>
                </a:lnTo>
                <a:close/>
                <a:moveTo>
                  <a:pt x="105993" y="0"/>
                </a:moveTo>
                <a:lnTo>
                  <a:pt x="105993" y="0"/>
                </a:lnTo>
                <a:cubicBezTo>
                  <a:pt x="30662" y="0"/>
                  <a:pt x="30662" y="0"/>
                  <a:pt x="30662" y="0"/>
                </a:cubicBezTo>
                <a:cubicBezTo>
                  <a:pt x="22334" y="0"/>
                  <a:pt x="16845" y="6385"/>
                  <a:pt x="16845" y="16073"/>
                </a:cubicBezTo>
                <a:cubicBezTo>
                  <a:pt x="16845" y="32366"/>
                  <a:pt x="16845" y="32366"/>
                  <a:pt x="16845" y="32366"/>
                </a:cubicBezTo>
                <a:cubicBezTo>
                  <a:pt x="22334" y="32366"/>
                  <a:pt x="22334" y="32366"/>
                  <a:pt x="22334" y="32366"/>
                </a:cubicBezTo>
                <a:cubicBezTo>
                  <a:pt x="22334" y="16073"/>
                  <a:pt x="22334" y="16073"/>
                  <a:pt x="22334" y="16073"/>
                </a:cubicBezTo>
                <a:cubicBezTo>
                  <a:pt x="22334" y="12990"/>
                  <a:pt x="28012" y="6385"/>
                  <a:pt x="30662" y="6385"/>
                </a:cubicBezTo>
                <a:cubicBezTo>
                  <a:pt x="105993" y="6385"/>
                  <a:pt x="105993" y="6385"/>
                  <a:pt x="105993" y="6385"/>
                </a:cubicBezTo>
                <a:cubicBezTo>
                  <a:pt x="108832" y="6385"/>
                  <a:pt x="111482" y="12990"/>
                  <a:pt x="111482" y="16073"/>
                </a:cubicBezTo>
                <a:cubicBezTo>
                  <a:pt x="111482" y="103706"/>
                  <a:pt x="111482" y="103706"/>
                  <a:pt x="111482" y="103706"/>
                </a:cubicBezTo>
                <a:cubicBezTo>
                  <a:pt x="111482" y="107009"/>
                  <a:pt x="108832" y="110091"/>
                  <a:pt x="105993" y="110091"/>
                </a:cubicBezTo>
                <a:cubicBezTo>
                  <a:pt x="30662" y="110091"/>
                  <a:pt x="30662" y="110091"/>
                  <a:pt x="30662" y="110091"/>
                </a:cubicBezTo>
                <a:cubicBezTo>
                  <a:pt x="28012" y="110091"/>
                  <a:pt x="22334" y="107009"/>
                  <a:pt x="22334" y="103706"/>
                </a:cubicBezTo>
                <a:cubicBezTo>
                  <a:pt x="22334" y="84110"/>
                  <a:pt x="22334" y="84110"/>
                  <a:pt x="22334" y="84110"/>
                </a:cubicBezTo>
                <a:cubicBezTo>
                  <a:pt x="16845" y="84110"/>
                  <a:pt x="16845" y="84110"/>
                  <a:pt x="16845" y="84110"/>
                </a:cubicBezTo>
                <a:cubicBezTo>
                  <a:pt x="16845" y="103706"/>
                  <a:pt x="16845" y="103706"/>
                  <a:pt x="16845" y="103706"/>
                </a:cubicBezTo>
                <a:cubicBezTo>
                  <a:pt x="16845" y="113394"/>
                  <a:pt x="22334" y="119779"/>
                  <a:pt x="30662" y="119779"/>
                </a:cubicBezTo>
                <a:cubicBezTo>
                  <a:pt x="105993" y="119779"/>
                  <a:pt x="105993" y="119779"/>
                  <a:pt x="105993" y="119779"/>
                </a:cubicBezTo>
                <a:cubicBezTo>
                  <a:pt x="114321" y="119779"/>
                  <a:pt x="119810" y="113394"/>
                  <a:pt x="119810" y="103706"/>
                </a:cubicBezTo>
                <a:cubicBezTo>
                  <a:pt x="119810" y="16073"/>
                  <a:pt x="119810" y="16073"/>
                  <a:pt x="119810" y="16073"/>
                </a:cubicBezTo>
                <a:cubicBezTo>
                  <a:pt x="119810" y="6385"/>
                  <a:pt x="114321" y="0"/>
                  <a:pt x="105993" y="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7" name="Shape 4638"/>
          <p:cNvSpPr/>
          <p:nvPr/>
        </p:nvSpPr>
        <p:spPr>
          <a:xfrm>
            <a:off x="8082840" y="2584944"/>
            <a:ext cx="262800" cy="262868"/>
          </a:xfrm>
          <a:custGeom>
            <a:avLst/>
            <a:gdLst/>
            <a:ahLst/>
            <a:cxnLst/>
            <a:rect l="0" t="0" r="0" b="0"/>
            <a:pathLst>
              <a:path w="120000" h="120000" extrusionOk="0">
                <a:moveTo>
                  <a:pt x="116697" y="0"/>
                </a:moveTo>
                <a:lnTo>
                  <a:pt x="116697" y="0"/>
                </a:lnTo>
                <a:cubicBezTo>
                  <a:pt x="84110" y="0"/>
                  <a:pt x="84110" y="0"/>
                  <a:pt x="84110" y="0"/>
                </a:cubicBezTo>
                <a:cubicBezTo>
                  <a:pt x="84110" y="0"/>
                  <a:pt x="81027" y="0"/>
                  <a:pt x="81027" y="3082"/>
                </a:cubicBezTo>
                <a:cubicBezTo>
                  <a:pt x="81027" y="6385"/>
                  <a:pt x="84110" y="6385"/>
                  <a:pt x="84110" y="6385"/>
                </a:cubicBezTo>
                <a:cubicBezTo>
                  <a:pt x="103706" y="6385"/>
                  <a:pt x="103706" y="6385"/>
                  <a:pt x="103706" y="6385"/>
                </a:cubicBezTo>
                <a:cubicBezTo>
                  <a:pt x="38972" y="68036"/>
                  <a:pt x="38972" y="68036"/>
                  <a:pt x="38972" y="68036"/>
                </a:cubicBezTo>
                <a:cubicBezTo>
                  <a:pt x="38972" y="71339"/>
                  <a:pt x="38972" y="74642"/>
                  <a:pt x="38972" y="74642"/>
                </a:cubicBezTo>
                <a:cubicBezTo>
                  <a:pt x="42055" y="77724"/>
                  <a:pt x="42055" y="77724"/>
                  <a:pt x="45357" y="74642"/>
                </a:cubicBezTo>
                <a:cubicBezTo>
                  <a:pt x="110091" y="12990"/>
                  <a:pt x="110091" y="12990"/>
                  <a:pt x="110091" y="12990"/>
                </a:cubicBezTo>
                <a:cubicBezTo>
                  <a:pt x="110091" y="32366"/>
                  <a:pt x="110091" y="32366"/>
                  <a:pt x="110091" y="32366"/>
                </a:cubicBezTo>
                <a:cubicBezTo>
                  <a:pt x="110091" y="35669"/>
                  <a:pt x="113394" y="38972"/>
                  <a:pt x="116697" y="38972"/>
                </a:cubicBezTo>
                <a:cubicBezTo>
                  <a:pt x="116697" y="38972"/>
                  <a:pt x="119779" y="35669"/>
                  <a:pt x="119779" y="32366"/>
                </a:cubicBezTo>
                <a:cubicBezTo>
                  <a:pt x="119779" y="3082"/>
                  <a:pt x="119779" y="3082"/>
                  <a:pt x="119779" y="3082"/>
                </a:cubicBezTo>
                <a:cubicBezTo>
                  <a:pt x="119779" y="0"/>
                  <a:pt x="116697" y="0"/>
                  <a:pt x="116697" y="0"/>
                </a:cubicBezTo>
                <a:close/>
                <a:moveTo>
                  <a:pt x="110091" y="103706"/>
                </a:moveTo>
                <a:lnTo>
                  <a:pt x="110091" y="103706"/>
                </a:lnTo>
                <a:cubicBezTo>
                  <a:pt x="110091" y="107009"/>
                  <a:pt x="107009" y="110091"/>
                  <a:pt x="103706" y="110091"/>
                </a:cubicBezTo>
                <a:cubicBezTo>
                  <a:pt x="16073" y="110091"/>
                  <a:pt x="16073" y="110091"/>
                  <a:pt x="16073" y="110091"/>
                </a:cubicBezTo>
                <a:cubicBezTo>
                  <a:pt x="9688" y="110091"/>
                  <a:pt x="6385" y="107009"/>
                  <a:pt x="6385" y="103706"/>
                </a:cubicBezTo>
                <a:cubicBezTo>
                  <a:pt x="6385" y="16073"/>
                  <a:pt x="6385" y="16073"/>
                  <a:pt x="6385" y="16073"/>
                </a:cubicBezTo>
                <a:cubicBezTo>
                  <a:pt x="6385" y="12990"/>
                  <a:pt x="12990" y="6385"/>
                  <a:pt x="16073" y="6385"/>
                </a:cubicBezTo>
                <a:cubicBezTo>
                  <a:pt x="64733" y="6385"/>
                  <a:pt x="64733" y="6385"/>
                  <a:pt x="64733" y="6385"/>
                </a:cubicBezTo>
                <a:cubicBezTo>
                  <a:pt x="64733" y="0"/>
                  <a:pt x="64733" y="0"/>
                  <a:pt x="64733" y="0"/>
                </a:cubicBezTo>
                <a:cubicBezTo>
                  <a:pt x="16073" y="0"/>
                  <a:pt x="16073" y="0"/>
                  <a:pt x="16073" y="0"/>
                </a:cubicBezTo>
                <a:cubicBezTo>
                  <a:pt x="6385" y="0"/>
                  <a:pt x="0" y="9688"/>
                  <a:pt x="0" y="19376"/>
                </a:cubicBezTo>
                <a:cubicBezTo>
                  <a:pt x="0" y="103706"/>
                  <a:pt x="0" y="103706"/>
                  <a:pt x="0" y="103706"/>
                </a:cubicBezTo>
                <a:cubicBezTo>
                  <a:pt x="0" y="113394"/>
                  <a:pt x="6385" y="119779"/>
                  <a:pt x="16073" y="119779"/>
                </a:cubicBezTo>
                <a:cubicBezTo>
                  <a:pt x="100403" y="119779"/>
                  <a:pt x="100403" y="119779"/>
                  <a:pt x="100403" y="119779"/>
                </a:cubicBezTo>
                <a:cubicBezTo>
                  <a:pt x="110091" y="119779"/>
                  <a:pt x="119779" y="113394"/>
                  <a:pt x="119779" y="103706"/>
                </a:cubicBezTo>
                <a:cubicBezTo>
                  <a:pt x="119779" y="55045"/>
                  <a:pt x="119779" y="55045"/>
                  <a:pt x="119779" y="55045"/>
                </a:cubicBezTo>
                <a:cubicBezTo>
                  <a:pt x="110091" y="55045"/>
                  <a:pt x="110091" y="55045"/>
                  <a:pt x="110091" y="55045"/>
                </a:cubicBezTo>
                <a:lnTo>
                  <a:pt x="110091" y="103706"/>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8" name="Shape 4639"/>
          <p:cNvSpPr/>
          <p:nvPr/>
        </p:nvSpPr>
        <p:spPr>
          <a:xfrm>
            <a:off x="7587226" y="2584944"/>
            <a:ext cx="269855" cy="262868"/>
          </a:xfrm>
          <a:custGeom>
            <a:avLst/>
            <a:gdLst/>
            <a:ahLst/>
            <a:cxnLst/>
            <a:rect l="0" t="0" r="0" b="0"/>
            <a:pathLst>
              <a:path w="120000" h="120000" extrusionOk="0">
                <a:moveTo>
                  <a:pt x="110374" y="55045"/>
                </a:moveTo>
                <a:lnTo>
                  <a:pt x="110374" y="55045"/>
                </a:lnTo>
                <a:cubicBezTo>
                  <a:pt x="110374" y="103706"/>
                  <a:pt x="110374" y="103706"/>
                  <a:pt x="110374" y="103706"/>
                </a:cubicBezTo>
                <a:cubicBezTo>
                  <a:pt x="110374" y="107009"/>
                  <a:pt x="107165" y="110091"/>
                  <a:pt x="100748" y="110091"/>
                </a:cubicBezTo>
                <a:cubicBezTo>
                  <a:pt x="19037" y="110091"/>
                  <a:pt x="19037" y="110091"/>
                  <a:pt x="19037" y="110091"/>
                </a:cubicBezTo>
                <a:cubicBezTo>
                  <a:pt x="12620" y="110091"/>
                  <a:pt x="9411" y="107009"/>
                  <a:pt x="9411" y="103706"/>
                </a:cubicBezTo>
                <a:cubicBezTo>
                  <a:pt x="9411" y="16073"/>
                  <a:pt x="9411" y="16073"/>
                  <a:pt x="9411" y="16073"/>
                </a:cubicBezTo>
                <a:cubicBezTo>
                  <a:pt x="9411" y="12990"/>
                  <a:pt x="12620" y="6385"/>
                  <a:pt x="19037" y="6385"/>
                </a:cubicBezTo>
                <a:cubicBezTo>
                  <a:pt x="63101" y="6385"/>
                  <a:pt x="63101" y="6385"/>
                  <a:pt x="63101" y="6385"/>
                </a:cubicBezTo>
                <a:cubicBezTo>
                  <a:pt x="63101" y="0"/>
                  <a:pt x="63101" y="0"/>
                  <a:pt x="63101" y="0"/>
                </a:cubicBezTo>
                <a:cubicBezTo>
                  <a:pt x="19037" y="0"/>
                  <a:pt x="19037" y="0"/>
                  <a:pt x="19037" y="0"/>
                </a:cubicBezTo>
                <a:cubicBezTo>
                  <a:pt x="9411" y="0"/>
                  <a:pt x="0" y="9688"/>
                  <a:pt x="0" y="19376"/>
                </a:cubicBezTo>
                <a:cubicBezTo>
                  <a:pt x="0" y="103706"/>
                  <a:pt x="0" y="103706"/>
                  <a:pt x="0" y="103706"/>
                </a:cubicBezTo>
                <a:cubicBezTo>
                  <a:pt x="0" y="113394"/>
                  <a:pt x="9411" y="119779"/>
                  <a:pt x="19037" y="119779"/>
                </a:cubicBezTo>
                <a:cubicBezTo>
                  <a:pt x="100748" y="119779"/>
                  <a:pt x="100748" y="119779"/>
                  <a:pt x="100748" y="119779"/>
                </a:cubicBezTo>
                <a:cubicBezTo>
                  <a:pt x="110374" y="119779"/>
                  <a:pt x="119786" y="113394"/>
                  <a:pt x="119786" y="103706"/>
                </a:cubicBezTo>
                <a:cubicBezTo>
                  <a:pt x="119786" y="55045"/>
                  <a:pt x="119786" y="55045"/>
                  <a:pt x="119786" y="55045"/>
                </a:cubicBezTo>
                <a:lnTo>
                  <a:pt x="110374" y="55045"/>
                </a:lnTo>
                <a:close/>
                <a:moveTo>
                  <a:pt x="47272" y="45357"/>
                </a:moveTo>
                <a:lnTo>
                  <a:pt x="47272" y="45357"/>
                </a:lnTo>
                <a:lnTo>
                  <a:pt x="44064" y="42055"/>
                </a:lnTo>
                <a:cubicBezTo>
                  <a:pt x="41069" y="42055"/>
                  <a:pt x="37860" y="45357"/>
                  <a:pt x="37860" y="45357"/>
                </a:cubicBezTo>
                <a:cubicBezTo>
                  <a:pt x="37860" y="77724"/>
                  <a:pt x="37860" y="77724"/>
                  <a:pt x="37860" y="77724"/>
                </a:cubicBezTo>
                <a:cubicBezTo>
                  <a:pt x="37860" y="77724"/>
                  <a:pt x="41069" y="81027"/>
                  <a:pt x="44064" y="81027"/>
                </a:cubicBezTo>
                <a:cubicBezTo>
                  <a:pt x="72513" y="81027"/>
                  <a:pt x="72513" y="81027"/>
                  <a:pt x="72513" y="81027"/>
                </a:cubicBezTo>
                <a:cubicBezTo>
                  <a:pt x="75508" y="81027"/>
                  <a:pt x="75508" y="77724"/>
                  <a:pt x="75508" y="77724"/>
                </a:cubicBezTo>
                <a:cubicBezTo>
                  <a:pt x="75508" y="74642"/>
                  <a:pt x="75508" y="71339"/>
                  <a:pt x="72513" y="71339"/>
                </a:cubicBezTo>
                <a:cubicBezTo>
                  <a:pt x="53689" y="71339"/>
                  <a:pt x="53689" y="71339"/>
                  <a:pt x="53689" y="71339"/>
                </a:cubicBezTo>
                <a:cubicBezTo>
                  <a:pt x="116577" y="9688"/>
                  <a:pt x="116577" y="9688"/>
                  <a:pt x="116577" y="9688"/>
                </a:cubicBezTo>
                <a:cubicBezTo>
                  <a:pt x="116577" y="6385"/>
                  <a:pt x="116577" y="3082"/>
                  <a:pt x="116577" y="3082"/>
                </a:cubicBezTo>
                <a:cubicBezTo>
                  <a:pt x="113368" y="0"/>
                  <a:pt x="110374" y="0"/>
                  <a:pt x="110374" y="3082"/>
                </a:cubicBezTo>
                <a:cubicBezTo>
                  <a:pt x="47272" y="68036"/>
                  <a:pt x="47272" y="68036"/>
                  <a:pt x="47272" y="68036"/>
                </a:cubicBezTo>
                <a:lnTo>
                  <a:pt x="47272" y="45357"/>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9" name="Shape 4640"/>
          <p:cNvSpPr/>
          <p:nvPr/>
        </p:nvSpPr>
        <p:spPr>
          <a:xfrm>
            <a:off x="7079262" y="2563772"/>
            <a:ext cx="305130" cy="305210"/>
          </a:xfrm>
          <a:custGeom>
            <a:avLst/>
            <a:gdLst/>
            <a:ahLst/>
            <a:cxnLst/>
            <a:rect l="0" t="0" r="0" b="0"/>
            <a:pathLst>
              <a:path w="120000" h="120000" extrusionOk="0">
                <a:moveTo>
                  <a:pt x="83659" y="102965"/>
                </a:moveTo>
                <a:lnTo>
                  <a:pt x="83659" y="102965"/>
                </a:lnTo>
                <a:cubicBezTo>
                  <a:pt x="83659" y="108643"/>
                  <a:pt x="77981" y="111293"/>
                  <a:pt x="75331" y="111293"/>
                </a:cubicBezTo>
                <a:cubicBezTo>
                  <a:pt x="16845" y="111293"/>
                  <a:pt x="16845" y="111293"/>
                  <a:pt x="16845" y="111293"/>
                </a:cubicBezTo>
                <a:cubicBezTo>
                  <a:pt x="11167" y="111293"/>
                  <a:pt x="8328" y="108643"/>
                  <a:pt x="8328" y="102965"/>
                </a:cubicBezTo>
                <a:cubicBezTo>
                  <a:pt x="8328" y="44479"/>
                  <a:pt x="8328" y="44479"/>
                  <a:pt x="8328" y="44479"/>
                </a:cubicBezTo>
                <a:cubicBezTo>
                  <a:pt x="8328" y="41829"/>
                  <a:pt x="11167" y="36151"/>
                  <a:pt x="16845" y="36151"/>
                </a:cubicBezTo>
                <a:cubicBezTo>
                  <a:pt x="22334" y="36151"/>
                  <a:pt x="22334" y="36151"/>
                  <a:pt x="22334" y="36151"/>
                </a:cubicBezTo>
                <a:cubicBezTo>
                  <a:pt x="22334" y="30662"/>
                  <a:pt x="22334" y="30662"/>
                  <a:pt x="22334" y="30662"/>
                </a:cubicBezTo>
                <a:cubicBezTo>
                  <a:pt x="16845" y="30662"/>
                  <a:pt x="16845" y="30662"/>
                  <a:pt x="16845" y="30662"/>
                </a:cubicBezTo>
                <a:cubicBezTo>
                  <a:pt x="8328" y="30662"/>
                  <a:pt x="0" y="36151"/>
                  <a:pt x="0" y="44479"/>
                </a:cubicBezTo>
                <a:cubicBezTo>
                  <a:pt x="0" y="102965"/>
                  <a:pt x="0" y="102965"/>
                  <a:pt x="0" y="102965"/>
                </a:cubicBezTo>
                <a:cubicBezTo>
                  <a:pt x="0" y="111293"/>
                  <a:pt x="8328" y="119810"/>
                  <a:pt x="16845" y="119810"/>
                </a:cubicBezTo>
                <a:cubicBezTo>
                  <a:pt x="75331" y="119810"/>
                  <a:pt x="75331" y="119810"/>
                  <a:pt x="75331" y="119810"/>
                </a:cubicBezTo>
                <a:cubicBezTo>
                  <a:pt x="83659" y="119810"/>
                  <a:pt x="89148" y="111293"/>
                  <a:pt x="89148" y="102965"/>
                </a:cubicBezTo>
                <a:cubicBezTo>
                  <a:pt x="89148" y="97476"/>
                  <a:pt x="89148" y="97476"/>
                  <a:pt x="89148" y="97476"/>
                </a:cubicBezTo>
                <a:cubicBezTo>
                  <a:pt x="83659" y="97476"/>
                  <a:pt x="83659" y="97476"/>
                  <a:pt x="83659" y="97476"/>
                </a:cubicBezTo>
                <a:lnTo>
                  <a:pt x="83659" y="102965"/>
                </a:lnTo>
                <a:close/>
                <a:moveTo>
                  <a:pt x="105993" y="0"/>
                </a:moveTo>
                <a:lnTo>
                  <a:pt x="105993" y="0"/>
                </a:lnTo>
                <a:cubicBezTo>
                  <a:pt x="44668" y="0"/>
                  <a:pt x="44668" y="0"/>
                  <a:pt x="44668" y="0"/>
                </a:cubicBezTo>
                <a:cubicBezTo>
                  <a:pt x="36340" y="0"/>
                  <a:pt x="30662" y="5488"/>
                  <a:pt x="30662" y="13817"/>
                </a:cubicBezTo>
                <a:cubicBezTo>
                  <a:pt x="30662" y="75141"/>
                  <a:pt x="30662" y="75141"/>
                  <a:pt x="30662" y="75141"/>
                </a:cubicBezTo>
                <a:cubicBezTo>
                  <a:pt x="30662" y="83470"/>
                  <a:pt x="36340" y="89148"/>
                  <a:pt x="44668" y="89148"/>
                </a:cubicBezTo>
                <a:cubicBezTo>
                  <a:pt x="105993" y="89148"/>
                  <a:pt x="105993" y="89148"/>
                  <a:pt x="105993" y="89148"/>
                </a:cubicBezTo>
                <a:cubicBezTo>
                  <a:pt x="114321" y="89148"/>
                  <a:pt x="119810" y="83470"/>
                  <a:pt x="119810" y="75141"/>
                </a:cubicBezTo>
                <a:cubicBezTo>
                  <a:pt x="119810" y="13817"/>
                  <a:pt x="119810" y="13817"/>
                  <a:pt x="119810" y="13817"/>
                </a:cubicBezTo>
                <a:cubicBezTo>
                  <a:pt x="119810" y="5488"/>
                  <a:pt x="114321" y="0"/>
                  <a:pt x="105993" y="0"/>
                </a:cubicBezTo>
                <a:close/>
                <a:moveTo>
                  <a:pt x="111482" y="75141"/>
                </a:moveTo>
                <a:lnTo>
                  <a:pt x="111482" y="75141"/>
                </a:lnTo>
                <a:cubicBezTo>
                  <a:pt x="111482" y="77981"/>
                  <a:pt x="108643" y="80630"/>
                  <a:pt x="105993" y="80630"/>
                </a:cubicBezTo>
                <a:cubicBezTo>
                  <a:pt x="44668" y="80630"/>
                  <a:pt x="44668" y="80630"/>
                  <a:pt x="44668" y="80630"/>
                </a:cubicBezTo>
                <a:cubicBezTo>
                  <a:pt x="41829" y="80630"/>
                  <a:pt x="39179" y="77981"/>
                  <a:pt x="39179" y="75141"/>
                </a:cubicBezTo>
                <a:cubicBezTo>
                  <a:pt x="39179" y="13817"/>
                  <a:pt x="39179" y="13817"/>
                  <a:pt x="39179" y="13817"/>
                </a:cubicBezTo>
                <a:cubicBezTo>
                  <a:pt x="39179" y="10977"/>
                  <a:pt x="41829" y="8328"/>
                  <a:pt x="44668" y="8328"/>
                </a:cubicBezTo>
                <a:cubicBezTo>
                  <a:pt x="105993" y="8328"/>
                  <a:pt x="105993" y="8328"/>
                  <a:pt x="105993" y="8328"/>
                </a:cubicBezTo>
                <a:cubicBezTo>
                  <a:pt x="108643" y="8328"/>
                  <a:pt x="111482" y="10977"/>
                  <a:pt x="111482" y="13817"/>
                </a:cubicBezTo>
                <a:lnTo>
                  <a:pt x="111482" y="75141"/>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0" name="Shape 4641"/>
          <p:cNvSpPr/>
          <p:nvPr/>
        </p:nvSpPr>
        <p:spPr>
          <a:xfrm>
            <a:off x="6592464" y="2584944"/>
            <a:ext cx="305130" cy="262868"/>
          </a:xfrm>
          <a:custGeom>
            <a:avLst/>
            <a:gdLst/>
            <a:ahLst/>
            <a:cxnLst/>
            <a:rect l="0" t="0" r="0" b="0"/>
            <a:pathLst>
              <a:path w="120000" h="120000" extrusionOk="0">
                <a:moveTo>
                  <a:pt x="13817" y="42055"/>
                </a:moveTo>
                <a:lnTo>
                  <a:pt x="13817" y="42055"/>
                </a:lnTo>
                <a:cubicBezTo>
                  <a:pt x="5488" y="42055"/>
                  <a:pt x="0" y="48660"/>
                  <a:pt x="0" y="58348"/>
                </a:cubicBezTo>
                <a:cubicBezTo>
                  <a:pt x="0" y="68036"/>
                  <a:pt x="5488" y="77724"/>
                  <a:pt x="13817" y="77724"/>
                </a:cubicBezTo>
                <a:cubicBezTo>
                  <a:pt x="22145" y="77724"/>
                  <a:pt x="30662" y="68036"/>
                  <a:pt x="30662" y="58348"/>
                </a:cubicBezTo>
                <a:cubicBezTo>
                  <a:pt x="30662" y="48660"/>
                  <a:pt x="22145" y="42055"/>
                  <a:pt x="13817" y="42055"/>
                </a:cubicBezTo>
                <a:close/>
                <a:moveTo>
                  <a:pt x="13817" y="68036"/>
                </a:moveTo>
                <a:lnTo>
                  <a:pt x="13817" y="68036"/>
                </a:lnTo>
                <a:cubicBezTo>
                  <a:pt x="10977" y="68036"/>
                  <a:pt x="8328" y="64733"/>
                  <a:pt x="8328" y="58348"/>
                </a:cubicBezTo>
                <a:cubicBezTo>
                  <a:pt x="8328" y="55045"/>
                  <a:pt x="10977" y="51743"/>
                  <a:pt x="13817" y="51743"/>
                </a:cubicBezTo>
                <a:cubicBezTo>
                  <a:pt x="19495" y="51743"/>
                  <a:pt x="22145" y="55045"/>
                  <a:pt x="22145" y="58348"/>
                </a:cubicBezTo>
                <a:cubicBezTo>
                  <a:pt x="22145" y="64733"/>
                  <a:pt x="19495" y="68036"/>
                  <a:pt x="13817" y="68036"/>
                </a:cubicBezTo>
                <a:close/>
                <a:moveTo>
                  <a:pt x="102965" y="32366"/>
                </a:moveTo>
                <a:lnTo>
                  <a:pt x="102965" y="32366"/>
                </a:lnTo>
                <a:cubicBezTo>
                  <a:pt x="111293" y="32366"/>
                  <a:pt x="119810" y="25981"/>
                  <a:pt x="119810" y="16073"/>
                </a:cubicBezTo>
                <a:cubicBezTo>
                  <a:pt x="119810" y="6385"/>
                  <a:pt x="111293" y="0"/>
                  <a:pt x="102965" y="0"/>
                </a:cubicBezTo>
                <a:cubicBezTo>
                  <a:pt x="94637" y="0"/>
                  <a:pt x="89148" y="6385"/>
                  <a:pt x="89148" y="16073"/>
                </a:cubicBezTo>
                <a:cubicBezTo>
                  <a:pt x="89148" y="25981"/>
                  <a:pt x="94637" y="32366"/>
                  <a:pt x="102965" y="32366"/>
                </a:cubicBezTo>
                <a:close/>
                <a:moveTo>
                  <a:pt x="102965" y="6385"/>
                </a:moveTo>
                <a:lnTo>
                  <a:pt x="102965" y="6385"/>
                </a:lnTo>
                <a:cubicBezTo>
                  <a:pt x="108643" y="6385"/>
                  <a:pt x="111293" y="12990"/>
                  <a:pt x="111293" y="16073"/>
                </a:cubicBezTo>
                <a:cubicBezTo>
                  <a:pt x="111293" y="19376"/>
                  <a:pt x="108643" y="25981"/>
                  <a:pt x="102965" y="25981"/>
                </a:cubicBezTo>
                <a:cubicBezTo>
                  <a:pt x="100315" y="25981"/>
                  <a:pt x="97476" y="19376"/>
                  <a:pt x="97476" y="16073"/>
                </a:cubicBezTo>
                <a:cubicBezTo>
                  <a:pt x="97476" y="12990"/>
                  <a:pt x="100315" y="6385"/>
                  <a:pt x="102965" y="6385"/>
                </a:cubicBezTo>
                <a:close/>
                <a:moveTo>
                  <a:pt x="13817" y="84110"/>
                </a:moveTo>
                <a:lnTo>
                  <a:pt x="13817" y="84110"/>
                </a:lnTo>
                <a:cubicBezTo>
                  <a:pt x="5488" y="84110"/>
                  <a:pt x="0" y="94018"/>
                  <a:pt x="0" y="103706"/>
                </a:cubicBezTo>
                <a:cubicBezTo>
                  <a:pt x="0" y="113394"/>
                  <a:pt x="5488" y="119779"/>
                  <a:pt x="13817" y="119779"/>
                </a:cubicBezTo>
                <a:cubicBezTo>
                  <a:pt x="22145" y="119779"/>
                  <a:pt x="30662" y="113394"/>
                  <a:pt x="30662" y="103706"/>
                </a:cubicBezTo>
                <a:cubicBezTo>
                  <a:pt x="30662" y="94018"/>
                  <a:pt x="22145" y="84110"/>
                  <a:pt x="13817" y="84110"/>
                </a:cubicBezTo>
                <a:close/>
                <a:moveTo>
                  <a:pt x="13817" y="110091"/>
                </a:moveTo>
                <a:lnTo>
                  <a:pt x="13817" y="110091"/>
                </a:lnTo>
                <a:cubicBezTo>
                  <a:pt x="10977" y="110091"/>
                  <a:pt x="8328" y="107009"/>
                  <a:pt x="8328" y="103706"/>
                </a:cubicBezTo>
                <a:cubicBezTo>
                  <a:pt x="8328" y="97100"/>
                  <a:pt x="10977" y="94018"/>
                  <a:pt x="13817" y="94018"/>
                </a:cubicBezTo>
                <a:cubicBezTo>
                  <a:pt x="19495" y="94018"/>
                  <a:pt x="22145" y="97100"/>
                  <a:pt x="22145" y="103706"/>
                </a:cubicBezTo>
                <a:cubicBezTo>
                  <a:pt x="22145" y="107009"/>
                  <a:pt x="19495" y="110091"/>
                  <a:pt x="13817" y="110091"/>
                </a:cubicBezTo>
                <a:close/>
                <a:moveTo>
                  <a:pt x="102965" y="84110"/>
                </a:moveTo>
                <a:lnTo>
                  <a:pt x="102965" y="84110"/>
                </a:lnTo>
                <a:cubicBezTo>
                  <a:pt x="94637" y="84110"/>
                  <a:pt x="89148" y="94018"/>
                  <a:pt x="89148" y="103706"/>
                </a:cubicBezTo>
                <a:cubicBezTo>
                  <a:pt x="89148" y="113394"/>
                  <a:pt x="94637" y="119779"/>
                  <a:pt x="102965" y="119779"/>
                </a:cubicBezTo>
                <a:cubicBezTo>
                  <a:pt x="111293" y="119779"/>
                  <a:pt x="119810" y="113394"/>
                  <a:pt x="119810" y="103706"/>
                </a:cubicBezTo>
                <a:cubicBezTo>
                  <a:pt x="119810" y="94018"/>
                  <a:pt x="111293" y="84110"/>
                  <a:pt x="102965" y="84110"/>
                </a:cubicBezTo>
                <a:close/>
                <a:moveTo>
                  <a:pt x="102965" y="110091"/>
                </a:moveTo>
                <a:lnTo>
                  <a:pt x="102965" y="110091"/>
                </a:lnTo>
                <a:cubicBezTo>
                  <a:pt x="100315" y="110091"/>
                  <a:pt x="97476" y="107009"/>
                  <a:pt x="97476" y="103706"/>
                </a:cubicBezTo>
                <a:cubicBezTo>
                  <a:pt x="97476" y="97100"/>
                  <a:pt x="100315" y="94018"/>
                  <a:pt x="102965" y="94018"/>
                </a:cubicBezTo>
                <a:cubicBezTo>
                  <a:pt x="108643" y="94018"/>
                  <a:pt x="111293" y="97100"/>
                  <a:pt x="111293" y="103706"/>
                </a:cubicBezTo>
                <a:cubicBezTo>
                  <a:pt x="111293" y="107009"/>
                  <a:pt x="108643" y="110091"/>
                  <a:pt x="102965" y="110091"/>
                </a:cubicBezTo>
                <a:close/>
                <a:moveTo>
                  <a:pt x="13817" y="0"/>
                </a:moveTo>
                <a:lnTo>
                  <a:pt x="13817" y="0"/>
                </a:lnTo>
                <a:cubicBezTo>
                  <a:pt x="5488" y="0"/>
                  <a:pt x="0" y="6385"/>
                  <a:pt x="0" y="16073"/>
                </a:cubicBezTo>
                <a:cubicBezTo>
                  <a:pt x="0" y="25981"/>
                  <a:pt x="5488" y="32366"/>
                  <a:pt x="13817" y="32366"/>
                </a:cubicBezTo>
                <a:cubicBezTo>
                  <a:pt x="22145" y="32366"/>
                  <a:pt x="30662" y="25981"/>
                  <a:pt x="30662" y="16073"/>
                </a:cubicBezTo>
                <a:cubicBezTo>
                  <a:pt x="30662" y="6385"/>
                  <a:pt x="22145" y="0"/>
                  <a:pt x="13817" y="0"/>
                </a:cubicBezTo>
                <a:close/>
                <a:moveTo>
                  <a:pt x="13817" y="25981"/>
                </a:moveTo>
                <a:lnTo>
                  <a:pt x="13817" y="25981"/>
                </a:lnTo>
                <a:cubicBezTo>
                  <a:pt x="10977" y="25981"/>
                  <a:pt x="8328" y="19376"/>
                  <a:pt x="8328" y="16073"/>
                </a:cubicBezTo>
                <a:cubicBezTo>
                  <a:pt x="8328" y="12990"/>
                  <a:pt x="10977" y="6385"/>
                  <a:pt x="13817" y="6385"/>
                </a:cubicBezTo>
                <a:cubicBezTo>
                  <a:pt x="19495" y="6385"/>
                  <a:pt x="22145" y="12990"/>
                  <a:pt x="22145" y="16073"/>
                </a:cubicBezTo>
                <a:cubicBezTo>
                  <a:pt x="22145" y="19376"/>
                  <a:pt x="19495" y="25981"/>
                  <a:pt x="13817" y="25981"/>
                </a:cubicBezTo>
                <a:close/>
                <a:moveTo>
                  <a:pt x="102965" y="42055"/>
                </a:moveTo>
                <a:lnTo>
                  <a:pt x="102965" y="42055"/>
                </a:lnTo>
                <a:cubicBezTo>
                  <a:pt x="94637" y="42055"/>
                  <a:pt x="89148" y="48660"/>
                  <a:pt x="89148" y="58348"/>
                </a:cubicBezTo>
                <a:cubicBezTo>
                  <a:pt x="89148" y="68036"/>
                  <a:pt x="94637" y="77724"/>
                  <a:pt x="102965" y="77724"/>
                </a:cubicBezTo>
                <a:cubicBezTo>
                  <a:pt x="111293" y="77724"/>
                  <a:pt x="119810" y="68036"/>
                  <a:pt x="119810" y="58348"/>
                </a:cubicBezTo>
                <a:cubicBezTo>
                  <a:pt x="119810" y="48660"/>
                  <a:pt x="111293" y="42055"/>
                  <a:pt x="102965" y="42055"/>
                </a:cubicBezTo>
                <a:close/>
                <a:moveTo>
                  <a:pt x="102965" y="68036"/>
                </a:moveTo>
                <a:lnTo>
                  <a:pt x="102965" y="68036"/>
                </a:lnTo>
                <a:cubicBezTo>
                  <a:pt x="100315" y="68036"/>
                  <a:pt x="97476" y="64733"/>
                  <a:pt x="97476" y="58348"/>
                </a:cubicBezTo>
                <a:cubicBezTo>
                  <a:pt x="97476" y="55045"/>
                  <a:pt x="100315" y="51743"/>
                  <a:pt x="102965" y="51743"/>
                </a:cubicBezTo>
                <a:cubicBezTo>
                  <a:pt x="108643" y="51743"/>
                  <a:pt x="111293" y="55045"/>
                  <a:pt x="111293" y="58348"/>
                </a:cubicBezTo>
                <a:cubicBezTo>
                  <a:pt x="111293" y="64733"/>
                  <a:pt x="108643" y="68036"/>
                  <a:pt x="102965" y="68036"/>
                </a:cubicBezTo>
                <a:close/>
                <a:moveTo>
                  <a:pt x="58485" y="0"/>
                </a:moveTo>
                <a:lnTo>
                  <a:pt x="58485" y="0"/>
                </a:lnTo>
                <a:cubicBezTo>
                  <a:pt x="50157" y="0"/>
                  <a:pt x="44479" y="6385"/>
                  <a:pt x="44479" y="16073"/>
                </a:cubicBezTo>
                <a:cubicBezTo>
                  <a:pt x="44479" y="25981"/>
                  <a:pt x="50157" y="32366"/>
                  <a:pt x="58485" y="32366"/>
                </a:cubicBezTo>
                <a:cubicBezTo>
                  <a:pt x="66813" y="32366"/>
                  <a:pt x="75141" y="25981"/>
                  <a:pt x="75141" y="16073"/>
                </a:cubicBezTo>
                <a:cubicBezTo>
                  <a:pt x="75141" y="6385"/>
                  <a:pt x="66813" y="0"/>
                  <a:pt x="58485" y="0"/>
                </a:cubicBezTo>
                <a:close/>
                <a:moveTo>
                  <a:pt x="58485" y="25981"/>
                </a:moveTo>
                <a:lnTo>
                  <a:pt x="58485" y="25981"/>
                </a:lnTo>
                <a:cubicBezTo>
                  <a:pt x="55646" y="25981"/>
                  <a:pt x="52807" y="19376"/>
                  <a:pt x="52807" y="16073"/>
                </a:cubicBezTo>
                <a:cubicBezTo>
                  <a:pt x="52807" y="12990"/>
                  <a:pt x="55646" y="6385"/>
                  <a:pt x="58485" y="6385"/>
                </a:cubicBezTo>
                <a:cubicBezTo>
                  <a:pt x="63974" y="6385"/>
                  <a:pt x="66813" y="12990"/>
                  <a:pt x="66813" y="16073"/>
                </a:cubicBezTo>
                <a:cubicBezTo>
                  <a:pt x="66813" y="19376"/>
                  <a:pt x="63974" y="25981"/>
                  <a:pt x="58485" y="25981"/>
                </a:cubicBezTo>
                <a:close/>
                <a:moveTo>
                  <a:pt x="58485" y="84110"/>
                </a:moveTo>
                <a:lnTo>
                  <a:pt x="58485" y="84110"/>
                </a:lnTo>
                <a:cubicBezTo>
                  <a:pt x="50157" y="84110"/>
                  <a:pt x="44479" y="94018"/>
                  <a:pt x="44479" y="103706"/>
                </a:cubicBezTo>
                <a:cubicBezTo>
                  <a:pt x="44479" y="113394"/>
                  <a:pt x="50157" y="119779"/>
                  <a:pt x="58485" y="119779"/>
                </a:cubicBezTo>
                <a:cubicBezTo>
                  <a:pt x="66813" y="119779"/>
                  <a:pt x="75141" y="113394"/>
                  <a:pt x="75141" y="103706"/>
                </a:cubicBezTo>
                <a:cubicBezTo>
                  <a:pt x="75141" y="94018"/>
                  <a:pt x="66813" y="84110"/>
                  <a:pt x="58485" y="84110"/>
                </a:cubicBezTo>
                <a:close/>
                <a:moveTo>
                  <a:pt x="58485" y="110091"/>
                </a:moveTo>
                <a:lnTo>
                  <a:pt x="58485" y="110091"/>
                </a:lnTo>
                <a:cubicBezTo>
                  <a:pt x="55646" y="110091"/>
                  <a:pt x="52807" y="107009"/>
                  <a:pt x="52807" y="103706"/>
                </a:cubicBezTo>
                <a:cubicBezTo>
                  <a:pt x="52807" y="97100"/>
                  <a:pt x="55646" y="94018"/>
                  <a:pt x="58485" y="94018"/>
                </a:cubicBezTo>
                <a:cubicBezTo>
                  <a:pt x="63974" y="94018"/>
                  <a:pt x="66813" y="97100"/>
                  <a:pt x="66813" y="103706"/>
                </a:cubicBezTo>
                <a:cubicBezTo>
                  <a:pt x="66813" y="107009"/>
                  <a:pt x="63974" y="110091"/>
                  <a:pt x="58485" y="110091"/>
                </a:cubicBezTo>
                <a:close/>
                <a:moveTo>
                  <a:pt x="58485" y="42055"/>
                </a:moveTo>
                <a:lnTo>
                  <a:pt x="58485" y="42055"/>
                </a:lnTo>
                <a:cubicBezTo>
                  <a:pt x="50157" y="42055"/>
                  <a:pt x="44479" y="48660"/>
                  <a:pt x="44479" y="58348"/>
                </a:cubicBezTo>
                <a:cubicBezTo>
                  <a:pt x="44479" y="68036"/>
                  <a:pt x="50157" y="77724"/>
                  <a:pt x="58485" y="77724"/>
                </a:cubicBezTo>
                <a:cubicBezTo>
                  <a:pt x="66813" y="77724"/>
                  <a:pt x="75141" y="68036"/>
                  <a:pt x="75141" y="58348"/>
                </a:cubicBezTo>
                <a:cubicBezTo>
                  <a:pt x="75141" y="48660"/>
                  <a:pt x="66813" y="42055"/>
                  <a:pt x="58485" y="42055"/>
                </a:cubicBezTo>
                <a:close/>
                <a:moveTo>
                  <a:pt x="58485" y="68036"/>
                </a:moveTo>
                <a:lnTo>
                  <a:pt x="58485" y="68036"/>
                </a:lnTo>
                <a:cubicBezTo>
                  <a:pt x="55646" y="68036"/>
                  <a:pt x="52807" y="64733"/>
                  <a:pt x="52807" y="58348"/>
                </a:cubicBezTo>
                <a:cubicBezTo>
                  <a:pt x="52807" y="55045"/>
                  <a:pt x="55646" y="51743"/>
                  <a:pt x="58485" y="51743"/>
                </a:cubicBezTo>
                <a:cubicBezTo>
                  <a:pt x="63974" y="51743"/>
                  <a:pt x="66813" y="55045"/>
                  <a:pt x="66813" y="58348"/>
                </a:cubicBezTo>
                <a:cubicBezTo>
                  <a:pt x="66813" y="64733"/>
                  <a:pt x="63974" y="68036"/>
                  <a:pt x="58485" y="68036"/>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1" name="Shape 4642"/>
          <p:cNvSpPr/>
          <p:nvPr/>
        </p:nvSpPr>
        <p:spPr>
          <a:xfrm>
            <a:off x="6116248" y="2584944"/>
            <a:ext cx="269855" cy="262868"/>
          </a:xfrm>
          <a:custGeom>
            <a:avLst/>
            <a:gdLst/>
            <a:ahLst/>
            <a:cxnLst/>
            <a:rect l="0" t="0" r="0" b="0"/>
            <a:pathLst>
              <a:path w="120000" h="120000" extrusionOk="0">
                <a:moveTo>
                  <a:pt x="34652" y="68036"/>
                </a:moveTo>
                <a:lnTo>
                  <a:pt x="34652" y="68036"/>
                </a:lnTo>
                <a:cubicBezTo>
                  <a:pt x="19037" y="68036"/>
                  <a:pt x="19037" y="68036"/>
                  <a:pt x="19037" y="68036"/>
                </a:cubicBezTo>
                <a:cubicBezTo>
                  <a:pt x="9411" y="68036"/>
                  <a:pt x="0" y="74642"/>
                  <a:pt x="0" y="84110"/>
                </a:cubicBezTo>
                <a:cubicBezTo>
                  <a:pt x="0" y="103706"/>
                  <a:pt x="0" y="103706"/>
                  <a:pt x="0" y="103706"/>
                </a:cubicBezTo>
                <a:cubicBezTo>
                  <a:pt x="0" y="113394"/>
                  <a:pt x="9411" y="119779"/>
                  <a:pt x="19037" y="119779"/>
                </a:cubicBezTo>
                <a:cubicBezTo>
                  <a:pt x="34652" y="119779"/>
                  <a:pt x="34652" y="119779"/>
                  <a:pt x="34652" y="119779"/>
                </a:cubicBezTo>
                <a:cubicBezTo>
                  <a:pt x="44064" y="119779"/>
                  <a:pt x="50481" y="113394"/>
                  <a:pt x="50481" y="103706"/>
                </a:cubicBezTo>
                <a:cubicBezTo>
                  <a:pt x="50481" y="84110"/>
                  <a:pt x="50481" y="84110"/>
                  <a:pt x="50481" y="84110"/>
                </a:cubicBezTo>
                <a:cubicBezTo>
                  <a:pt x="50481" y="74642"/>
                  <a:pt x="44064" y="68036"/>
                  <a:pt x="34652" y="68036"/>
                </a:cubicBezTo>
                <a:close/>
                <a:moveTo>
                  <a:pt x="44064" y="103706"/>
                </a:moveTo>
                <a:lnTo>
                  <a:pt x="44064" y="103706"/>
                </a:lnTo>
                <a:cubicBezTo>
                  <a:pt x="44064" y="107009"/>
                  <a:pt x="37860" y="110091"/>
                  <a:pt x="34652" y="110091"/>
                </a:cubicBezTo>
                <a:cubicBezTo>
                  <a:pt x="19037" y="110091"/>
                  <a:pt x="19037" y="110091"/>
                  <a:pt x="19037" y="110091"/>
                </a:cubicBezTo>
                <a:cubicBezTo>
                  <a:pt x="12620" y="110091"/>
                  <a:pt x="9411" y="107009"/>
                  <a:pt x="9411" y="103706"/>
                </a:cubicBezTo>
                <a:cubicBezTo>
                  <a:pt x="9411" y="84110"/>
                  <a:pt x="9411" y="84110"/>
                  <a:pt x="9411" y="84110"/>
                </a:cubicBezTo>
                <a:cubicBezTo>
                  <a:pt x="9411" y="81027"/>
                  <a:pt x="12620" y="77724"/>
                  <a:pt x="19037" y="77724"/>
                </a:cubicBezTo>
                <a:cubicBezTo>
                  <a:pt x="34652" y="77724"/>
                  <a:pt x="34652" y="77724"/>
                  <a:pt x="34652" y="77724"/>
                </a:cubicBezTo>
                <a:cubicBezTo>
                  <a:pt x="37860" y="77724"/>
                  <a:pt x="44064" y="81027"/>
                  <a:pt x="44064" y="84110"/>
                </a:cubicBezTo>
                <a:lnTo>
                  <a:pt x="44064" y="103706"/>
                </a:lnTo>
                <a:close/>
                <a:moveTo>
                  <a:pt x="34652" y="0"/>
                </a:moveTo>
                <a:lnTo>
                  <a:pt x="34652" y="0"/>
                </a:lnTo>
                <a:cubicBezTo>
                  <a:pt x="19037" y="0"/>
                  <a:pt x="19037" y="0"/>
                  <a:pt x="19037" y="0"/>
                </a:cubicBezTo>
                <a:cubicBezTo>
                  <a:pt x="9411" y="0"/>
                  <a:pt x="0" y="6385"/>
                  <a:pt x="0" y="16073"/>
                </a:cubicBezTo>
                <a:cubicBezTo>
                  <a:pt x="0" y="32366"/>
                  <a:pt x="0" y="32366"/>
                  <a:pt x="0" y="32366"/>
                </a:cubicBezTo>
                <a:cubicBezTo>
                  <a:pt x="0" y="42055"/>
                  <a:pt x="9411" y="51743"/>
                  <a:pt x="19037" y="51743"/>
                </a:cubicBezTo>
                <a:cubicBezTo>
                  <a:pt x="34652" y="51743"/>
                  <a:pt x="34652" y="51743"/>
                  <a:pt x="34652" y="51743"/>
                </a:cubicBezTo>
                <a:cubicBezTo>
                  <a:pt x="44064" y="51743"/>
                  <a:pt x="50481" y="42055"/>
                  <a:pt x="50481" y="32366"/>
                </a:cubicBezTo>
                <a:cubicBezTo>
                  <a:pt x="50481" y="16073"/>
                  <a:pt x="50481" y="16073"/>
                  <a:pt x="50481" y="16073"/>
                </a:cubicBezTo>
                <a:cubicBezTo>
                  <a:pt x="50481" y="6385"/>
                  <a:pt x="44064" y="0"/>
                  <a:pt x="34652" y="0"/>
                </a:cubicBezTo>
                <a:close/>
                <a:moveTo>
                  <a:pt x="44064" y="32366"/>
                </a:moveTo>
                <a:lnTo>
                  <a:pt x="44064" y="32366"/>
                </a:lnTo>
                <a:cubicBezTo>
                  <a:pt x="44064" y="38972"/>
                  <a:pt x="37860" y="42055"/>
                  <a:pt x="34652" y="42055"/>
                </a:cubicBezTo>
                <a:cubicBezTo>
                  <a:pt x="19037" y="42055"/>
                  <a:pt x="19037" y="42055"/>
                  <a:pt x="19037" y="42055"/>
                </a:cubicBezTo>
                <a:cubicBezTo>
                  <a:pt x="12620" y="42055"/>
                  <a:pt x="9411" y="38972"/>
                  <a:pt x="9411" y="32366"/>
                </a:cubicBezTo>
                <a:cubicBezTo>
                  <a:pt x="9411" y="16073"/>
                  <a:pt x="9411" y="16073"/>
                  <a:pt x="9411" y="16073"/>
                </a:cubicBezTo>
                <a:cubicBezTo>
                  <a:pt x="9411" y="12990"/>
                  <a:pt x="12620" y="6385"/>
                  <a:pt x="19037" y="6385"/>
                </a:cubicBezTo>
                <a:cubicBezTo>
                  <a:pt x="34652" y="6385"/>
                  <a:pt x="34652" y="6385"/>
                  <a:pt x="34652" y="6385"/>
                </a:cubicBezTo>
                <a:cubicBezTo>
                  <a:pt x="37860" y="6385"/>
                  <a:pt x="44064" y="12990"/>
                  <a:pt x="44064" y="16073"/>
                </a:cubicBezTo>
                <a:lnTo>
                  <a:pt x="44064" y="32366"/>
                </a:lnTo>
                <a:close/>
                <a:moveTo>
                  <a:pt x="100748" y="68036"/>
                </a:moveTo>
                <a:lnTo>
                  <a:pt x="100748" y="68036"/>
                </a:lnTo>
                <a:cubicBezTo>
                  <a:pt x="85133" y="68036"/>
                  <a:pt x="85133" y="68036"/>
                  <a:pt x="85133" y="68036"/>
                </a:cubicBezTo>
                <a:cubicBezTo>
                  <a:pt x="75508" y="68036"/>
                  <a:pt x="69304" y="74642"/>
                  <a:pt x="69304" y="84110"/>
                </a:cubicBezTo>
                <a:cubicBezTo>
                  <a:pt x="69304" y="103706"/>
                  <a:pt x="69304" y="103706"/>
                  <a:pt x="69304" y="103706"/>
                </a:cubicBezTo>
                <a:cubicBezTo>
                  <a:pt x="69304" y="113394"/>
                  <a:pt x="75508" y="119779"/>
                  <a:pt x="85133" y="119779"/>
                </a:cubicBezTo>
                <a:cubicBezTo>
                  <a:pt x="100748" y="119779"/>
                  <a:pt x="100748" y="119779"/>
                  <a:pt x="100748" y="119779"/>
                </a:cubicBezTo>
                <a:cubicBezTo>
                  <a:pt x="110160" y="119779"/>
                  <a:pt x="119786" y="113394"/>
                  <a:pt x="119786" y="103706"/>
                </a:cubicBezTo>
                <a:cubicBezTo>
                  <a:pt x="119786" y="84110"/>
                  <a:pt x="119786" y="84110"/>
                  <a:pt x="119786" y="84110"/>
                </a:cubicBezTo>
                <a:cubicBezTo>
                  <a:pt x="119786" y="74642"/>
                  <a:pt x="110160" y="68036"/>
                  <a:pt x="100748" y="68036"/>
                </a:cubicBezTo>
                <a:close/>
                <a:moveTo>
                  <a:pt x="110160" y="103706"/>
                </a:moveTo>
                <a:lnTo>
                  <a:pt x="110160" y="103706"/>
                </a:lnTo>
                <a:cubicBezTo>
                  <a:pt x="110160" y="107009"/>
                  <a:pt x="107165" y="110091"/>
                  <a:pt x="100748" y="110091"/>
                </a:cubicBezTo>
                <a:cubicBezTo>
                  <a:pt x="85133" y="110091"/>
                  <a:pt x="85133" y="110091"/>
                  <a:pt x="85133" y="110091"/>
                </a:cubicBezTo>
                <a:cubicBezTo>
                  <a:pt x="81925" y="110091"/>
                  <a:pt x="75508" y="107009"/>
                  <a:pt x="75508" y="103706"/>
                </a:cubicBezTo>
                <a:cubicBezTo>
                  <a:pt x="75508" y="84110"/>
                  <a:pt x="75508" y="84110"/>
                  <a:pt x="75508" y="84110"/>
                </a:cubicBezTo>
                <a:cubicBezTo>
                  <a:pt x="75508" y="81027"/>
                  <a:pt x="81925" y="77724"/>
                  <a:pt x="85133" y="77724"/>
                </a:cubicBezTo>
                <a:cubicBezTo>
                  <a:pt x="100748" y="77724"/>
                  <a:pt x="100748" y="77724"/>
                  <a:pt x="100748" y="77724"/>
                </a:cubicBezTo>
                <a:cubicBezTo>
                  <a:pt x="107165" y="77724"/>
                  <a:pt x="110160" y="81027"/>
                  <a:pt x="110160" y="84110"/>
                </a:cubicBezTo>
                <a:lnTo>
                  <a:pt x="110160" y="103706"/>
                </a:lnTo>
                <a:close/>
                <a:moveTo>
                  <a:pt x="100748" y="0"/>
                </a:moveTo>
                <a:lnTo>
                  <a:pt x="100748" y="0"/>
                </a:lnTo>
                <a:cubicBezTo>
                  <a:pt x="85133" y="0"/>
                  <a:pt x="85133" y="0"/>
                  <a:pt x="85133" y="0"/>
                </a:cubicBezTo>
                <a:cubicBezTo>
                  <a:pt x="75508" y="0"/>
                  <a:pt x="69304" y="6385"/>
                  <a:pt x="69304" y="16073"/>
                </a:cubicBezTo>
                <a:cubicBezTo>
                  <a:pt x="69304" y="32366"/>
                  <a:pt x="69304" y="32366"/>
                  <a:pt x="69304" y="32366"/>
                </a:cubicBezTo>
                <a:cubicBezTo>
                  <a:pt x="69304" y="42055"/>
                  <a:pt x="75508" y="51743"/>
                  <a:pt x="85133" y="51743"/>
                </a:cubicBezTo>
                <a:cubicBezTo>
                  <a:pt x="100748" y="51743"/>
                  <a:pt x="100748" y="51743"/>
                  <a:pt x="100748" y="51743"/>
                </a:cubicBezTo>
                <a:cubicBezTo>
                  <a:pt x="110160" y="51743"/>
                  <a:pt x="119786" y="42055"/>
                  <a:pt x="119786" y="32366"/>
                </a:cubicBezTo>
                <a:cubicBezTo>
                  <a:pt x="119786" y="16073"/>
                  <a:pt x="119786" y="16073"/>
                  <a:pt x="119786" y="16073"/>
                </a:cubicBezTo>
                <a:cubicBezTo>
                  <a:pt x="119786" y="6385"/>
                  <a:pt x="110160" y="0"/>
                  <a:pt x="100748" y="0"/>
                </a:cubicBezTo>
                <a:close/>
                <a:moveTo>
                  <a:pt x="110160" y="32366"/>
                </a:moveTo>
                <a:lnTo>
                  <a:pt x="110160" y="32366"/>
                </a:lnTo>
                <a:cubicBezTo>
                  <a:pt x="110160" y="38972"/>
                  <a:pt x="107165" y="42055"/>
                  <a:pt x="100748" y="42055"/>
                </a:cubicBezTo>
                <a:cubicBezTo>
                  <a:pt x="85133" y="42055"/>
                  <a:pt x="85133" y="42055"/>
                  <a:pt x="85133" y="42055"/>
                </a:cubicBezTo>
                <a:cubicBezTo>
                  <a:pt x="81925" y="42055"/>
                  <a:pt x="75508" y="38972"/>
                  <a:pt x="75508" y="32366"/>
                </a:cubicBezTo>
                <a:cubicBezTo>
                  <a:pt x="75508" y="16073"/>
                  <a:pt x="75508" y="16073"/>
                  <a:pt x="75508" y="16073"/>
                </a:cubicBezTo>
                <a:cubicBezTo>
                  <a:pt x="75508" y="12990"/>
                  <a:pt x="81925" y="6385"/>
                  <a:pt x="85133" y="6385"/>
                </a:cubicBezTo>
                <a:cubicBezTo>
                  <a:pt x="100748" y="6385"/>
                  <a:pt x="100748" y="6385"/>
                  <a:pt x="100748" y="6385"/>
                </a:cubicBezTo>
                <a:cubicBezTo>
                  <a:pt x="107165" y="6385"/>
                  <a:pt x="110160" y="12990"/>
                  <a:pt x="110160" y="16073"/>
                </a:cubicBezTo>
                <a:lnTo>
                  <a:pt x="110160" y="32366"/>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2" name="Shape 4643"/>
          <p:cNvSpPr/>
          <p:nvPr/>
        </p:nvSpPr>
        <p:spPr>
          <a:xfrm>
            <a:off x="10525651" y="2075082"/>
            <a:ext cx="283966" cy="298154"/>
          </a:xfrm>
          <a:custGeom>
            <a:avLst/>
            <a:gdLst/>
            <a:ahLst/>
            <a:cxnLst/>
            <a:rect l="0" t="0" r="0" b="0"/>
            <a:pathLst>
              <a:path w="120000" h="120000" extrusionOk="0">
                <a:moveTo>
                  <a:pt x="59898" y="0"/>
                </a:moveTo>
                <a:lnTo>
                  <a:pt x="59898" y="0"/>
                </a:lnTo>
                <a:cubicBezTo>
                  <a:pt x="0" y="65718"/>
                  <a:pt x="0" y="65718"/>
                  <a:pt x="0" y="65718"/>
                </a:cubicBezTo>
                <a:cubicBezTo>
                  <a:pt x="5908" y="71340"/>
                  <a:pt x="5908" y="71340"/>
                  <a:pt x="5908" y="71340"/>
                </a:cubicBezTo>
                <a:cubicBezTo>
                  <a:pt x="20984" y="56995"/>
                  <a:pt x="20984" y="56995"/>
                  <a:pt x="20984" y="56995"/>
                </a:cubicBezTo>
                <a:cubicBezTo>
                  <a:pt x="20984" y="105654"/>
                  <a:pt x="20984" y="105654"/>
                  <a:pt x="20984" y="105654"/>
                </a:cubicBezTo>
                <a:cubicBezTo>
                  <a:pt x="20984" y="114184"/>
                  <a:pt x="26893" y="119806"/>
                  <a:pt x="35857" y="119806"/>
                </a:cubicBezTo>
                <a:cubicBezTo>
                  <a:pt x="83938" y="119806"/>
                  <a:pt x="83938" y="119806"/>
                  <a:pt x="83938" y="119806"/>
                </a:cubicBezTo>
                <a:cubicBezTo>
                  <a:pt x="92903" y="119806"/>
                  <a:pt x="98811" y="114184"/>
                  <a:pt x="98811" y="105654"/>
                </a:cubicBezTo>
                <a:cubicBezTo>
                  <a:pt x="98811" y="56995"/>
                  <a:pt x="98811" y="56995"/>
                  <a:pt x="98811" y="56995"/>
                </a:cubicBezTo>
                <a:cubicBezTo>
                  <a:pt x="113887" y="71340"/>
                  <a:pt x="113887" y="71340"/>
                  <a:pt x="113887" y="71340"/>
                </a:cubicBezTo>
                <a:cubicBezTo>
                  <a:pt x="119796" y="65718"/>
                  <a:pt x="119796" y="65718"/>
                  <a:pt x="119796" y="65718"/>
                </a:cubicBezTo>
                <a:lnTo>
                  <a:pt x="59898" y="0"/>
                </a:lnTo>
                <a:close/>
                <a:moveTo>
                  <a:pt x="92903" y="105654"/>
                </a:moveTo>
                <a:lnTo>
                  <a:pt x="92903" y="105654"/>
                </a:lnTo>
                <a:cubicBezTo>
                  <a:pt x="92903" y="108368"/>
                  <a:pt x="86791" y="114184"/>
                  <a:pt x="83938" y="114184"/>
                </a:cubicBezTo>
                <a:cubicBezTo>
                  <a:pt x="35857" y="114184"/>
                  <a:pt x="35857" y="114184"/>
                  <a:pt x="35857" y="114184"/>
                </a:cubicBezTo>
                <a:cubicBezTo>
                  <a:pt x="33005" y="114184"/>
                  <a:pt x="26893" y="108368"/>
                  <a:pt x="26893" y="105654"/>
                </a:cubicBezTo>
                <a:cubicBezTo>
                  <a:pt x="26893" y="45557"/>
                  <a:pt x="26893" y="45557"/>
                  <a:pt x="26893" y="45557"/>
                </a:cubicBezTo>
                <a:cubicBezTo>
                  <a:pt x="59898" y="11437"/>
                  <a:pt x="59898" y="11437"/>
                  <a:pt x="59898" y="11437"/>
                </a:cubicBezTo>
                <a:cubicBezTo>
                  <a:pt x="92903" y="45557"/>
                  <a:pt x="92903" y="45557"/>
                  <a:pt x="92903" y="45557"/>
                </a:cubicBezTo>
                <a:lnTo>
                  <a:pt x="92903" y="105654"/>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3" name="Shape 4644"/>
          <p:cNvSpPr/>
          <p:nvPr/>
        </p:nvSpPr>
        <p:spPr>
          <a:xfrm>
            <a:off x="10022979" y="2075082"/>
            <a:ext cx="305131" cy="298154"/>
          </a:xfrm>
          <a:custGeom>
            <a:avLst/>
            <a:gdLst/>
            <a:ahLst/>
            <a:cxnLst/>
            <a:rect l="0" t="0" r="0" b="0"/>
            <a:pathLst>
              <a:path w="120000" h="120000" extrusionOk="0">
                <a:moveTo>
                  <a:pt x="0" y="14151"/>
                </a:moveTo>
                <a:lnTo>
                  <a:pt x="0" y="14151"/>
                </a:lnTo>
                <a:cubicBezTo>
                  <a:pt x="0" y="45557"/>
                  <a:pt x="0" y="45557"/>
                  <a:pt x="0" y="45557"/>
                </a:cubicBezTo>
                <a:cubicBezTo>
                  <a:pt x="8517" y="45557"/>
                  <a:pt x="8517" y="45557"/>
                  <a:pt x="8517" y="45557"/>
                </a:cubicBezTo>
                <a:cubicBezTo>
                  <a:pt x="8517" y="14151"/>
                  <a:pt x="8517" y="14151"/>
                  <a:pt x="8517" y="14151"/>
                </a:cubicBezTo>
                <a:cubicBezTo>
                  <a:pt x="8517" y="11437"/>
                  <a:pt x="11167" y="5621"/>
                  <a:pt x="16845" y="5621"/>
                </a:cubicBezTo>
                <a:cubicBezTo>
                  <a:pt x="44668" y="5621"/>
                  <a:pt x="44668" y="5621"/>
                  <a:pt x="44668" y="5621"/>
                </a:cubicBezTo>
                <a:cubicBezTo>
                  <a:pt x="44668" y="0"/>
                  <a:pt x="44668" y="0"/>
                  <a:pt x="44668" y="0"/>
                </a:cubicBezTo>
                <a:cubicBezTo>
                  <a:pt x="16845" y="0"/>
                  <a:pt x="16845" y="0"/>
                  <a:pt x="16845" y="0"/>
                </a:cubicBezTo>
                <a:cubicBezTo>
                  <a:pt x="8517" y="0"/>
                  <a:pt x="0" y="5621"/>
                  <a:pt x="0" y="14151"/>
                </a:cubicBezTo>
                <a:close/>
                <a:moveTo>
                  <a:pt x="8517" y="105654"/>
                </a:moveTo>
                <a:lnTo>
                  <a:pt x="8517" y="105654"/>
                </a:lnTo>
                <a:cubicBezTo>
                  <a:pt x="8517" y="74054"/>
                  <a:pt x="8517" y="74054"/>
                  <a:pt x="8517" y="74054"/>
                </a:cubicBezTo>
                <a:cubicBezTo>
                  <a:pt x="0" y="74054"/>
                  <a:pt x="0" y="74054"/>
                  <a:pt x="0" y="74054"/>
                </a:cubicBezTo>
                <a:cubicBezTo>
                  <a:pt x="0" y="105654"/>
                  <a:pt x="0" y="105654"/>
                  <a:pt x="0" y="105654"/>
                </a:cubicBezTo>
                <a:cubicBezTo>
                  <a:pt x="0" y="114184"/>
                  <a:pt x="8517" y="119806"/>
                  <a:pt x="16845" y="119806"/>
                </a:cubicBezTo>
                <a:cubicBezTo>
                  <a:pt x="44668" y="119806"/>
                  <a:pt x="44668" y="119806"/>
                  <a:pt x="44668" y="119806"/>
                </a:cubicBezTo>
                <a:cubicBezTo>
                  <a:pt x="44668" y="114184"/>
                  <a:pt x="44668" y="114184"/>
                  <a:pt x="44668" y="114184"/>
                </a:cubicBezTo>
                <a:cubicBezTo>
                  <a:pt x="16845" y="114184"/>
                  <a:pt x="16845" y="114184"/>
                  <a:pt x="16845" y="114184"/>
                </a:cubicBezTo>
                <a:cubicBezTo>
                  <a:pt x="11167" y="114184"/>
                  <a:pt x="8517" y="108368"/>
                  <a:pt x="8517" y="105654"/>
                </a:cubicBezTo>
                <a:close/>
                <a:moveTo>
                  <a:pt x="111482" y="105654"/>
                </a:moveTo>
                <a:lnTo>
                  <a:pt x="111482" y="105654"/>
                </a:lnTo>
                <a:cubicBezTo>
                  <a:pt x="111482" y="108368"/>
                  <a:pt x="108832" y="114184"/>
                  <a:pt x="105993" y="114184"/>
                </a:cubicBezTo>
                <a:cubicBezTo>
                  <a:pt x="75331" y="114184"/>
                  <a:pt x="75331" y="114184"/>
                  <a:pt x="75331" y="114184"/>
                </a:cubicBezTo>
                <a:cubicBezTo>
                  <a:pt x="75331" y="119806"/>
                  <a:pt x="75331" y="119806"/>
                  <a:pt x="75331" y="119806"/>
                </a:cubicBezTo>
                <a:cubicBezTo>
                  <a:pt x="105993" y="119806"/>
                  <a:pt x="105993" y="119806"/>
                  <a:pt x="105993" y="119806"/>
                </a:cubicBezTo>
                <a:cubicBezTo>
                  <a:pt x="114321" y="119806"/>
                  <a:pt x="119810" y="114184"/>
                  <a:pt x="119810" y="105654"/>
                </a:cubicBezTo>
                <a:cubicBezTo>
                  <a:pt x="119810" y="74054"/>
                  <a:pt x="119810" y="74054"/>
                  <a:pt x="119810" y="74054"/>
                </a:cubicBezTo>
                <a:cubicBezTo>
                  <a:pt x="111482" y="74054"/>
                  <a:pt x="111482" y="74054"/>
                  <a:pt x="111482" y="74054"/>
                </a:cubicBezTo>
                <a:lnTo>
                  <a:pt x="111482" y="105654"/>
                </a:lnTo>
                <a:close/>
                <a:moveTo>
                  <a:pt x="105993" y="0"/>
                </a:moveTo>
                <a:lnTo>
                  <a:pt x="105993" y="0"/>
                </a:lnTo>
                <a:cubicBezTo>
                  <a:pt x="75331" y="0"/>
                  <a:pt x="75331" y="0"/>
                  <a:pt x="75331" y="0"/>
                </a:cubicBezTo>
                <a:cubicBezTo>
                  <a:pt x="75331" y="5621"/>
                  <a:pt x="75331" y="5621"/>
                  <a:pt x="75331" y="5621"/>
                </a:cubicBezTo>
                <a:cubicBezTo>
                  <a:pt x="105993" y="5621"/>
                  <a:pt x="105993" y="5621"/>
                  <a:pt x="105993" y="5621"/>
                </a:cubicBezTo>
                <a:cubicBezTo>
                  <a:pt x="108832" y="5621"/>
                  <a:pt x="111482" y="11437"/>
                  <a:pt x="111482" y="14151"/>
                </a:cubicBezTo>
                <a:cubicBezTo>
                  <a:pt x="111482" y="45557"/>
                  <a:pt x="111482" y="45557"/>
                  <a:pt x="111482" y="45557"/>
                </a:cubicBezTo>
                <a:cubicBezTo>
                  <a:pt x="119810" y="45557"/>
                  <a:pt x="119810" y="45557"/>
                  <a:pt x="119810" y="45557"/>
                </a:cubicBezTo>
                <a:cubicBezTo>
                  <a:pt x="119810" y="14151"/>
                  <a:pt x="119810" y="14151"/>
                  <a:pt x="119810" y="14151"/>
                </a:cubicBezTo>
                <a:cubicBezTo>
                  <a:pt x="119810" y="5621"/>
                  <a:pt x="114321" y="0"/>
                  <a:pt x="105993" y="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4" name="Shape 4645"/>
          <p:cNvSpPr/>
          <p:nvPr/>
        </p:nvSpPr>
        <p:spPr>
          <a:xfrm>
            <a:off x="9541472" y="2082140"/>
            <a:ext cx="283966" cy="284040"/>
          </a:xfrm>
          <a:custGeom>
            <a:avLst/>
            <a:gdLst/>
            <a:ahLst/>
            <a:cxnLst/>
            <a:rect l="0" t="0" r="0" b="0"/>
            <a:pathLst>
              <a:path w="120000" h="120000" extrusionOk="0">
                <a:moveTo>
                  <a:pt x="60000" y="0"/>
                </a:moveTo>
                <a:lnTo>
                  <a:pt x="60000" y="0"/>
                </a:lnTo>
                <a:cubicBezTo>
                  <a:pt x="27050" y="0"/>
                  <a:pt x="0" y="26893"/>
                  <a:pt x="0" y="59898"/>
                </a:cubicBezTo>
                <a:cubicBezTo>
                  <a:pt x="0" y="92903"/>
                  <a:pt x="27050" y="119796"/>
                  <a:pt x="60000" y="119796"/>
                </a:cubicBezTo>
                <a:cubicBezTo>
                  <a:pt x="92949" y="119796"/>
                  <a:pt x="119796" y="92903"/>
                  <a:pt x="119796" y="59898"/>
                </a:cubicBezTo>
                <a:cubicBezTo>
                  <a:pt x="119796" y="26893"/>
                  <a:pt x="92949" y="0"/>
                  <a:pt x="60000" y="0"/>
                </a:cubicBezTo>
                <a:close/>
                <a:moveTo>
                  <a:pt x="65898" y="110831"/>
                </a:moveTo>
                <a:lnTo>
                  <a:pt x="65898" y="110831"/>
                </a:lnTo>
                <a:cubicBezTo>
                  <a:pt x="65898" y="92903"/>
                  <a:pt x="65898" y="92903"/>
                  <a:pt x="65898" y="92903"/>
                </a:cubicBezTo>
                <a:cubicBezTo>
                  <a:pt x="65898" y="89847"/>
                  <a:pt x="63050" y="86791"/>
                  <a:pt x="60000" y="86791"/>
                </a:cubicBezTo>
                <a:cubicBezTo>
                  <a:pt x="60000" y="86791"/>
                  <a:pt x="56949" y="89847"/>
                  <a:pt x="56949" y="92903"/>
                </a:cubicBezTo>
                <a:cubicBezTo>
                  <a:pt x="56949" y="110831"/>
                  <a:pt x="56949" y="110831"/>
                  <a:pt x="56949" y="110831"/>
                </a:cubicBezTo>
                <a:cubicBezTo>
                  <a:pt x="30101" y="110831"/>
                  <a:pt x="12000" y="89847"/>
                  <a:pt x="9152" y="62954"/>
                </a:cubicBezTo>
                <a:cubicBezTo>
                  <a:pt x="30101" y="62954"/>
                  <a:pt x="30101" y="62954"/>
                  <a:pt x="30101" y="62954"/>
                </a:cubicBezTo>
                <a:cubicBezTo>
                  <a:pt x="30101" y="62954"/>
                  <a:pt x="32949" y="62954"/>
                  <a:pt x="32949" y="59898"/>
                </a:cubicBezTo>
                <a:cubicBezTo>
                  <a:pt x="32949" y="56842"/>
                  <a:pt x="30101" y="56842"/>
                  <a:pt x="30101" y="56842"/>
                </a:cubicBezTo>
                <a:cubicBezTo>
                  <a:pt x="9152" y="56842"/>
                  <a:pt x="9152" y="56842"/>
                  <a:pt x="9152" y="56842"/>
                </a:cubicBezTo>
                <a:cubicBezTo>
                  <a:pt x="12000" y="29949"/>
                  <a:pt x="30101" y="8964"/>
                  <a:pt x="56949" y="8964"/>
                </a:cubicBezTo>
                <a:cubicBezTo>
                  <a:pt x="56949" y="26893"/>
                  <a:pt x="56949" y="26893"/>
                  <a:pt x="56949" y="26893"/>
                </a:cubicBezTo>
                <a:cubicBezTo>
                  <a:pt x="56949" y="29949"/>
                  <a:pt x="60000" y="33005"/>
                  <a:pt x="60000" y="33005"/>
                </a:cubicBezTo>
                <a:cubicBezTo>
                  <a:pt x="63050" y="33005"/>
                  <a:pt x="65898" y="29949"/>
                  <a:pt x="65898" y="26893"/>
                </a:cubicBezTo>
                <a:cubicBezTo>
                  <a:pt x="65898" y="8964"/>
                  <a:pt x="65898" y="8964"/>
                  <a:pt x="65898" y="8964"/>
                </a:cubicBezTo>
                <a:cubicBezTo>
                  <a:pt x="89898" y="8964"/>
                  <a:pt x="110847" y="29949"/>
                  <a:pt x="113898" y="56842"/>
                </a:cubicBezTo>
                <a:cubicBezTo>
                  <a:pt x="92949" y="56842"/>
                  <a:pt x="92949" y="56842"/>
                  <a:pt x="92949" y="56842"/>
                </a:cubicBezTo>
                <a:cubicBezTo>
                  <a:pt x="89898" y="56842"/>
                  <a:pt x="89898" y="56842"/>
                  <a:pt x="89898" y="59898"/>
                </a:cubicBezTo>
                <a:cubicBezTo>
                  <a:pt x="89898" y="62954"/>
                  <a:pt x="89898" y="62954"/>
                  <a:pt x="92949" y="62954"/>
                </a:cubicBezTo>
                <a:cubicBezTo>
                  <a:pt x="113898" y="62954"/>
                  <a:pt x="113898" y="62954"/>
                  <a:pt x="113898" y="62954"/>
                </a:cubicBezTo>
                <a:cubicBezTo>
                  <a:pt x="110847" y="89847"/>
                  <a:pt x="89898" y="110831"/>
                  <a:pt x="65898" y="110831"/>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5" name="Shape 4646"/>
          <p:cNvSpPr/>
          <p:nvPr/>
        </p:nvSpPr>
        <p:spPr>
          <a:xfrm>
            <a:off x="9052910" y="2066262"/>
            <a:ext cx="296312" cy="298153"/>
          </a:xfrm>
          <a:custGeom>
            <a:avLst/>
            <a:gdLst/>
            <a:ahLst/>
            <a:cxnLst/>
            <a:rect l="0" t="0" r="0" b="0"/>
            <a:pathLst>
              <a:path w="120000" h="120000" extrusionOk="0">
                <a:moveTo>
                  <a:pt x="94022" y="11437"/>
                </a:moveTo>
                <a:lnTo>
                  <a:pt x="94022" y="11437"/>
                </a:lnTo>
                <a:cubicBezTo>
                  <a:pt x="76962" y="0"/>
                  <a:pt x="54087" y="5815"/>
                  <a:pt x="42843" y="22875"/>
                </a:cubicBezTo>
                <a:cubicBezTo>
                  <a:pt x="28497" y="48465"/>
                  <a:pt x="28497" y="48465"/>
                  <a:pt x="28497" y="48465"/>
                </a:cubicBezTo>
                <a:cubicBezTo>
                  <a:pt x="0" y="68626"/>
                  <a:pt x="0" y="68626"/>
                  <a:pt x="0" y="68626"/>
                </a:cubicBezTo>
                <a:cubicBezTo>
                  <a:pt x="28497" y="85686"/>
                  <a:pt x="28497" y="85686"/>
                  <a:pt x="28497" y="85686"/>
                </a:cubicBezTo>
                <a:cubicBezTo>
                  <a:pt x="25589" y="94216"/>
                  <a:pt x="28497" y="105654"/>
                  <a:pt x="37027" y="111276"/>
                </a:cubicBezTo>
                <a:cubicBezTo>
                  <a:pt x="45557" y="114184"/>
                  <a:pt x="56995" y="111276"/>
                  <a:pt x="62810" y="102746"/>
                </a:cubicBezTo>
                <a:cubicBezTo>
                  <a:pt x="91308" y="119806"/>
                  <a:pt x="91308" y="119806"/>
                  <a:pt x="91308" y="119806"/>
                </a:cubicBezTo>
                <a:cubicBezTo>
                  <a:pt x="94022" y="85686"/>
                  <a:pt x="94022" y="85686"/>
                  <a:pt x="94022" y="85686"/>
                </a:cubicBezTo>
                <a:cubicBezTo>
                  <a:pt x="108368" y="59903"/>
                  <a:pt x="108368" y="59903"/>
                  <a:pt x="108368" y="59903"/>
                </a:cubicBezTo>
                <a:cubicBezTo>
                  <a:pt x="119806" y="42843"/>
                  <a:pt x="113990" y="19967"/>
                  <a:pt x="94022" y="11437"/>
                </a:cubicBezTo>
                <a:close/>
                <a:moveTo>
                  <a:pt x="39935" y="102746"/>
                </a:moveTo>
                <a:lnTo>
                  <a:pt x="39935" y="102746"/>
                </a:lnTo>
                <a:cubicBezTo>
                  <a:pt x="34119" y="99838"/>
                  <a:pt x="34119" y="94216"/>
                  <a:pt x="37027" y="88400"/>
                </a:cubicBezTo>
                <a:cubicBezTo>
                  <a:pt x="56995" y="99838"/>
                  <a:pt x="56995" y="99838"/>
                  <a:pt x="56995" y="99838"/>
                </a:cubicBezTo>
                <a:cubicBezTo>
                  <a:pt x="51373" y="105654"/>
                  <a:pt x="45557" y="105654"/>
                  <a:pt x="39935" y="102746"/>
                </a:cubicBezTo>
                <a:close/>
                <a:moveTo>
                  <a:pt x="102746" y="57189"/>
                </a:moveTo>
                <a:lnTo>
                  <a:pt x="102746" y="57189"/>
                </a:lnTo>
                <a:cubicBezTo>
                  <a:pt x="88400" y="82778"/>
                  <a:pt x="88400" y="82778"/>
                  <a:pt x="88400" y="82778"/>
                </a:cubicBezTo>
                <a:cubicBezTo>
                  <a:pt x="85492" y="108562"/>
                  <a:pt x="85492" y="108562"/>
                  <a:pt x="85492" y="108562"/>
                </a:cubicBezTo>
                <a:cubicBezTo>
                  <a:pt x="14151" y="68626"/>
                  <a:pt x="14151" y="68626"/>
                  <a:pt x="14151" y="68626"/>
                </a:cubicBezTo>
                <a:cubicBezTo>
                  <a:pt x="34119" y="54281"/>
                  <a:pt x="34119" y="54281"/>
                  <a:pt x="34119" y="54281"/>
                </a:cubicBezTo>
                <a:cubicBezTo>
                  <a:pt x="51373" y="28497"/>
                  <a:pt x="51373" y="28497"/>
                  <a:pt x="51373" y="28497"/>
                </a:cubicBezTo>
                <a:cubicBezTo>
                  <a:pt x="56995" y="14345"/>
                  <a:pt x="76962" y="8529"/>
                  <a:pt x="91308" y="17059"/>
                </a:cubicBezTo>
                <a:cubicBezTo>
                  <a:pt x="105460" y="25783"/>
                  <a:pt x="111276" y="42843"/>
                  <a:pt x="102746" y="57189"/>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6" name="Shape 4647"/>
          <p:cNvSpPr/>
          <p:nvPr/>
        </p:nvSpPr>
        <p:spPr>
          <a:xfrm>
            <a:off x="8571403" y="2082140"/>
            <a:ext cx="262799" cy="284040"/>
          </a:xfrm>
          <a:custGeom>
            <a:avLst/>
            <a:gdLst/>
            <a:ahLst/>
            <a:cxnLst/>
            <a:rect l="0" t="0" r="0" b="0"/>
            <a:pathLst>
              <a:path w="120000" h="120000" extrusionOk="0">
                <a:moveTo>
                  <a:pt x="103706" y="71918"/>
                </a:moveTo>
                <a:lnTo>
                  <a:pt x="103706" y="71918"/>
                </a:lnTo>
                <a:cubicBezTo>
                  <a:pt x="103706" y="38913"/>
                  <a:pt x="103706" y="38913"/>
                  <a:pt x="103706" y="38913"/>
                </a:cubicBezTo>
                <a:cubicBezTo>
                  <a:pt x="103706" y="17928"/>
                  <a:pt x="84330" y="0"/>
                  <a:pt x="61431" y="0"/>
                </a:cubicBezTo>
                <a:cubicBezTo>
                  <a:pt x="35669" y="0"/>
                  <a:pt x="16073" y="17928"/>
                  <a:pt x="16073" y="38913"/>
                </a:cubicBezTo>
                <a:cubicBezTo>
                  <a:pt x="16073" y="71918"/>
                  <a:pt x="16073" y="71918"/>
                  <a:pt x="16073" y="71918"/>
                </a:cubicBezTo>
                <a:cubicBezTo>
                  <a:pt x="0" y="104923"/>
                  <a:pt x="0" y="104923"/>
                  <a:pt x="0" y="104923"/>
                </a:cubicBezTo>
                <a:cubicBezTo>
                  <a:pt x="38752" y="104923"/>
                  <a:pt x="38752" y="104923"/>
                  <a:pt x="38752" y="104923"/>
                </a:cubicBezTo>
                <a:cubicBezTo>
                  <a:pt x="42055" y="113887"/>
                  <a:pt x="48440" y="119796"/>
                  <a:pt x="61431" y="119796"/>
                </a:cubicBezTo>
                <a:cubicBezTo>
                  <a:pt x="71339" y="119796"/>
                  <a:pt x="80807" y="113887"/>
                  <a:pt x="80807" y="104923"/>
                </a:cubicBezTo>
                <a:cubicBezTo>
                  <a:pt x="119779" y="104923"/>
                  <a:pt x="119779" y="104923"/>
                  <a:pt x="119779" y="104923"/>
                </a:cubicBezTo>
                <a:lnTo>
                  <a:pt x="103706" y="71918"/>
                </a:lnTo>
                <a:close/>
                <a:moveTo>
                  <a:pt x="61431" y="110831"/>
                </a:moveTo>
                <a:lnTo>
                  <a:pt x="61431" y="110831"/>
                </a:lnTo>
                <a:cubicBezTo>
                  <a:pt x="55045" y="110831"/>
                  <a:pt x="48440" y="107979"/>
                  <a:pt x="48440" y="104923"/>
                </a:cubicBezTo>
                <a:cubicBezTo>
                  <a:pt x="71339" y="104923"/>
                  <a:pt x="71339" y="104923"/>
                  <a:pt x="71339" y="104923"/>
                </a:cubicBezTo>
                <a:cubicBezTo>
                  <a:pt x="71339" y="107979"/>
                  <a:pt x="64733" y="110831"/>
                  <a:pt x="61431" y="110831"/>
                </a:cubicBezTo>
                <a:close/>
                <a:moveTo>
                  <a:pt x="12770" y="95959"/>
                </a:moveTo>
                <a:lnTo>
                  <a:pt x="12770" y="95959"/>
                </a:lnTo>
                <a:cubicBezTo>
                  <a:pt x="25761" y="71918"/>
                  <a:pt x="25761" y="71918"/>
                  <a:pt x="25761" y="71918"/>
                </a:cubicBezTo>
                <a:cubicBezTo>
                  <a:pt x="25761" y="38913"/>
                  <a:pt x="25761" y="38913"/>
                  <a:pt x="25761" y="38913"/>
                </a:cubicBezTo>
                <a:cubicBezTo>
                  <a:pt x="25761" y="20984"/>
                  <a:pt x="42055" y="8964"/>
                  <a:pt x="61431" y="8964"/>
                </a:cubicBezTo>
                <a:cubicBezTo>
                  <a:pt x="80807" y="8964"/>
                  <a:pt x="93798" y="20984"/>
                  <a:pt x="93798" y="38913"/>
                </a:cubicBezTo>
                <a:cubicBezTo>
                  <a:pt x="93798" y="71918"/>
                  <a:pt x="93798" y="71918"/>
                  <a:pt x="93798" y="71918"/>
                </a:cubicBezTo>
                <a:cubicBezTo>
                  <a:pt x="106788" y="95959"/>
                  <a:pt x="106788" y="95959"/>
                  <a:pt x="106788" y="95959"/>
                </a:cubicBezTo>
                <a:lnTo>
                  <a:pt x="12770" y="95959"/>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7" name="Shape 4648"/>
          <p:cNvSpPr/>
          <p:nvPr/>
        </p:nvSpPr>
        <p:spPr>
          <a:xfrm>
            <a:off x="8061676" y="2075082"/>
            <a:ext cx="305131" cy="298154"/>
          </a:xfrm>
          <a:custGeom>
            <a:avLst/>
            <a:gdLst/>
            <a:ahLst/>
            <a:cxnLst/>
            <a:rect l="0" t="0" r="0" b="0"/>
            <a:pathLst>
              <a:path w="120000" h="120000" extrusionOk="0">
                <a:moveTo>
                  <a:pt x="114132" y="96930"/>
                </a:moveTo>
                <a:lnTo>
                  <a:pt x="114132" y="96930"/>
                </a:lnTo>
                <a:cubicBezTo>
                  <a:pt x="102965" y="96930"/>
                  <a:pt x="102965" y="96930"/>
                  <a:pt x="102965" y="96930"/>
                </a:cubicBezTo>
                <a:cubicBezTo>
                  <a:pt x="102965" y="34313"/>
                  <a:pt x="102965" y="34313"/>
                  <a:pt x="102965" y="34313"/>
                </a:cubicBezTo>
                <a:cubicBezTo>
                  <a:pt x="97476" y="39935"/>
                  <a:pt x="97476" y="39935"/>
                  <a:pt x="97476" y="39935"/>
                </a:cubicBezTo>
                <a:cubicBezTo>
                  <a:pt x="97476" y="96930"/>
                  <a:pt x="97476" y="96930"/>
                  <a:pt x="97476" y="96930"/>
                </a:cubicBezTo>
                <a:cubicBezTo>
                  <a:pt x="27823" y="96930"/>
                  <a:pt x="27823" y="96930"/>
                  <a:pt x="27823" y="96930"/>
                </a:cubicBezTo>
                <a:cubicBezTo>
                  <a:pt x="108643" y="11437"/>
                  <a:pt x="108643" y="11437"/>
                  <a:pt x="108643" y="11437"/>
                </a:cubicBezTo>
                <a:cubicBezTo>
                  <a:pt x="102965" y="5621"/>
                  <a:pt x="102965" y="5621"/>
                  <a:pt x="102965" y="5621"/>
                </a:cubicBezTo>
                <a:cubicBezTo>
                  <a:pt x="22145" y="91308"/>
                  <a:pt x="22145" y="91308"/>
                  <a:pt x="22145" y="91308"/>
                </a:cubicBezTo>
                <a:cubicBezTo>
                  <a:pt x="22145" y="22875"/>
                  <a:pt x="22145" y="22875"/>
                  <a:pt x="22145" y="22875"/>
                </a:cubicBezTo>
                <a:cubicBezTo>
                  <a:pt x="75141" y="22875"/>
                  <a:pt x="75141" y="22875"/>
                  <a:pt x="75141" y="22875"/>
                </a:cubicBezTo>
                <a:cubicBezTo>
                  <a:pt x="80630" y="14151"/>
                  <a:pt x="80630" y="14151"/>
                  <a:pt x="80630" y="14151"/>
                </a:cubicBezTo>
                <a:cubicBezTo>
                  <a:pt x="22145" y="14151"/>
                  <a:pt x="22145" y="14151"/>
                  <a:pt x="22145" y="14151"/>
                </a:cubicBezTo>
                <a:cubicBezTo>
                  <a:pt x="22145" y="2907"/>
                  <a:pt x="22145" y="2907"/>
                  <a:pt x="22145" y="2907"/>
                </a:cubicBezTo>
                <a:cubicBezTo>
                  <a:pt x="22145" y="0"/>
                  <a:pt x="19495" y="0"/>
                  <a:pt x="19495" y="0"/>
                </a:cubicBezTo>
                <a:cubicBezTo>
                  <a:pt x="16656" y="0"/>
                  <a:pt x="13817" y="0"/>
                  <a:pt x="13817" y="2907"/>
                </a:cubicBezTo>
                <a:cubicBezTo>
                  <a:pt x="13817" y="14151"/>
                  <a:pt x="13817" y="14151"/>
                  <a:pt x="13817" y="14151"/>
                </a:cubicBezTo>
                <a:cubicBezTo>
                  <a:pt x="2649" y="14151"/>
                  <a:pt x="2649" y="14151"/>
                  <a:pt x="2649" y="14151"/>
                </a:cubicBezTo>
                <a:lnTo>
                  <a:pt x="0" y="17059"/>
                </a:lnTo>
                <a:cubicBezTo>
                  <a:pt x="0" y="19967"/>
                  <a:pt x="2649" y="22875"/>
                  <a:pt x="2649" y="22875"/>
                </a:cubicBezTo>
                <a:cubicBezTo>
                  <a:pt x="13817" y="22875"/>
                  <a:pt x="13817" y="22875"/>
                  <a:pt x="13817" y="22875"/>
                </a:cubicBezTo>
                <a:cubicBezTo>
                  <a:pt x="13817" y="96930"/>
                  <a:pt x="13817" y="96930"/>
                  <a:pt x="13817" y="96930"/>
                </a:cubicBezTo>
                <a:cubicBezTo>
                  <a:pt x="13817" y="105654"/>
                  <a:pt x="13817" y="105654"/>
                  <a:pt x="13817" y="105654"/>
                </a:cubicBezTo>
                <a:cubicBezTo>
                  <a:pt x="22145" y="105654"/>
                  <a:pt x="22145" y="105654"/>
                  <a:pt x="22145" y="105654"/>
                </a:cubicBezTo>
                <a:cubicBezTo>
                  <a:pt x="97476" y="105654"/>
                  <a:pt x="97476" y="105654"/>
                  <a:pt x="97476" y="105654"/>
                </a:cubicBezTo>
                <a:cubicBezTo>
                  <a:pt x="97476" y="116898"/>
                  <a:pt x="97476" y="116898"/>
                  <a:pt x="97476" y="116898"/>
                </a:cubicBezTo>
                <a:cubicBezTo>
                  <a:pt x="97476" y="119806"/>
                  <a:pt x="97476" y="119806"/>
                  <a:pt x="100315" y="119806"/>
                </a:cubicBezTo>
                <a:cubicBezTo>
                  <a:pt x="102965" y="119806"/>
                  <a:pt x="102965" y="119806"/>
                  <a:pt x="102965" y="116898"/>
                </a:cubicBezTo>
                <a:cubicBezTo>
                  <a:pt x="102965" y="105654"/>
                  <a:pt x="102965" y="105654"/>
                  <a:pt x="102965" y="105654"/>
                </a:cubicBezTo>
                <a:cubicBezTo>
                  <a:pt x="114132" y="105654"/>
                  <a:pt x="114132" y="105654"/>
                  <a:pt x="114132" y="105654"/>
                </a:cubicBezTo>
                <a:cubicBezTo>
                  <a:pt x="116971" y="105654"/>
                  <a:pt x="119810" y="102746"/>
                  <a:pt x="119810" y="102746"/>
                </a:cubicBezTo>
                <a:cubicBezTo>
                  <a:pt x="119810" y="99838"/>
                  <a:pt x="116971" y="96930"/>
                  <a:pt x="114132" y="96930"/>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8" name="Shape 4649"/>
          <p:cNvSpPr/>
          <p:nvPr/>
        </p:nvSpPr>
        <p:spPr>
          <a:xfrm>
            <a:off x="7574879" y="2075082"/>
            <a:ext cx="296312" cy="298154"/>
          </a:xfrm>
          <a:custGeom>
            <a:avLst/>
            <a:gdLst/>
            <a:ahLst/>
            <a:cxnLst/>
            <a:rect l="0" t="0" r="0" b="0"/>
            <a:pathLst>
              <a:path w="120000" h="120000" extrusionOk="0">
                <a:moveTo>
                  <a:pt x="108368" y="91308"/>
                </a:moveTo>
                <a:lnTo>
                  <a:pt x="108368" y="91308"/>
                </a:lnTo>
                <a:cubicBezTo>
                  <a:pt x="108368" y="28497"/>
                  <a:pt x="108368" y="28497"/>
                  <a:pt x="108368" y="28497"/>
                </a:cubicBezTo>
                <a:cubicBezTo>
                  <a:pt x="116898" y="28497"/>
                  <a:pt x="119806" y="19967"/>
                  <a:pt x="119806" y="14151"/>
                </a:cubicBezTo>
                <a:cubicBezTo>
                  <a:pt x="119806" y="5621"/>
                  <a:pt x="114184" y="0"/>
                  <a:pt x="105654" y="0"/>
                </a:cubicBezTo>
                <a:cubicBezTo>
                  <a:pt x="99838" y="0"/>
                  <a:pt x="91308" y="2907"/>
                  <a:pt x="91308" y="11437"/>
                </a:cubicBezTo>
                <a:cubicBezTo>
                  <a:pt x="28497" y="11437"/>
                  <a:pt x="28497" y="11437"/>
                  <a:pt x="28497" y="11437"/>
                </a:cubicBezTo>
                <a:cubicBezTo>
                  <a:pt x="28497" y="2907"/>
                  <a:pt x="19967" y="0"/>
                  <a:pt x="14151" y="0"/>
                </a:cubicBezTo>
                <a:cubicBezTo>
                  <a:pt x="5621" y="0"/>
                  <a:pt x="0" y="5621"/>
                  <a:pt x="0" y="14151"/>
                </a:cubicBezTo>
                <a:cubicBezTo>
                  <a:pt x="0" y="19967"/>
                  <a:pt x="2907" y="28497"/>
                  <a:pt x="11437" y="28497"/>
                </a:cubicBezTo>
                <a:cubicBezTo>
                  <a:pt x="11437" y="91308"/>
                  <a:pt x="11437" y="91308"/>
                  <a:pt x="11437" y="91308"/>
                </a:cubicBezTo>
                <a:cubicBezTo>
                  <a:pt x="2907" y="91308"/>
                  <a:pt x="0" y="99838"/>
                  <a:pt x="0" y="105654"/>
                </a:cubicBezTo>
                <a:cubicBezTo>
                  <a:pt x="0" y="114184"/>
                  <a:pt x="5621" y="119806"/>
                  <a:pt x="14151" y="119806"/>
                </a:cubicBezTo>
                <a:cubicBezTo>
                  <a:pt x="19967" y="119806"/>
                  <a:pt x="28497" y="116898"/>
                  <a:pt x="28497" y="108368"/>
                </a:cubicBezTo>
                <a:cubicBezTo>
                  <a:pt x="91308" y="108368"/>
                  <a:pt x="91308" y="108368"/>
                  <a:pt x="91308" y="108368"/>
                </a:cubicBezTo>
                <a:cubicBezTo>
                  <a:pt x="91308" y="116898"/>
                  <a:pt x="99838" y="119806"/>
                  <a:pt x="105654" y="119806"/>
                </a:cubicBezTo>
                <a:cubicBezTo>
                  <a:pt x="114184" y="119806"/>
                  <a:pt x="119806" y="114184"/>
                  <a:pt x="119806" y="105654"/>
                </a:cubicBezTo>
                <a:cubicBezTo>
                  <a:pt x="119806" y="99838"/>
                  <a:pt x="116898" y="91308"/>
                  <a:pt x="108368" y="91308"/>
                </a:cubicBezTo>
                <a:close/>
                <a:moveTo>
                  <a:pt x="105654" y="5621"/>
                </a:moveTo>
                <a:lnTo>
                  <a:pt x="105654" y="5621"/>
                </a:lnTo>
                <a:cubicBezTo>
                  <a:pt x="108368" y="5621"/>
                  <a:pt x="114184" y="11437"/>
                  <a:pt x="114184" y="14151"/>
                </a:cubicBezTo>
                <a:cubicBezTo>
                  <a:pt x="114184" y="17059"/>
                  <a:pt x="108368" y="22875"/>
                  <a:pt x="105654" y="22875"/>
                </a:cubicBezTo>
                <a:cubicBezTo>
                  <a:pt x="102746" y="22875"/>
                  <a:pt x="96930" y="17059"/>
                  <a:pt x="96930" y="14151"/>
                </a:cubicBezTo>
                <a:cubicBezTo>
                  <a:pt x="96930" y="11437"/>
                  <a:pt x="102746" y="5621"/>
                  <a:pt x="105654" y="5621"/>
                </a:cubicBezTo>
                <a:close/>
                <a:moveTo>
                  <a:pt x="5621" y="14151"/>
                </a:moveTo>
                <a:lnTo>
                  <a:pt x="5621" y="14151"/>
                </a:lnTo>
                <a:cubicBezTo>
                  <a:pt x="5621" y="11437"/>
                  <a:pt x="11437" y="5621"/>
                  <a:pt x="14151" y="5621"/>
                </a:cubicBezTo>
                <a:cubicBezTo>
                  <a:pt x="17059" y="5621"/>
                  <a:pt x="22875" y="11437"/>
                  <a:pt x="22875" y="14151"/>
                </a:cubicBezTo>
                <a:cubicBezTo>
                  <a:pt x="22875" y="17059"/>
                  <a:pt x="17059" y="22875"/>
                  <a:pt x="14151" y="22875"/>
                </a:cubicBezTo>
                <a:cubicBezTo>
                  <a:pt x="11437" y="22875"/>
                  <a:pt x="5621" y="17059"/>
                  <a:pt x="5621" y="14151"/>
                </a:cubicBezTo>
                <a:close/>
                <a:moveTo>
                  <a:pt x="14151" y="114184"/>
                </a:moveTo>
                <a:lnTo>
                  <a:pt x="14151" y="114184"/>
                </a:lnTo>
                <a:cubicBezTo>
                  <a:pt x="11437" y="114184"/>
                  <a:pt x="5621" y="108368"/>
                  <a:pt x="5621" y="105654"/>
                </a:cubicBezTo>
                <a:cubicBezTo>
                  <a:pt x="5621" y="102746"/>
                  <a:pt x="11437" y="96930"/>
                  <a:pt x="14151" y="96930"/>
                </a:cubicBezTo>
                <a:cubicBezTo>
                  <a:pt x="17059" y="96930"/>
                  <a:pt x="22875" y="102746"/>
                  <a:pt x="22875" y="105654"/>
                </a:cubicBezTo>
                <a:cubicBezTo>
                  <a:pt x="22875" y="108368"/>
                  <a:pt x="17059" y="114184"/>
                  <a:pt x="14151" y="114184"/>
                </a:cubicBezTo>
                <a:close/>
                <a:moveTo>
                  <a:pt x="91308" y="102746"/>
                </a:moveTo>
                <a:lnTo>
                  <a:pt x="91308" y="102746"/>
                </a:lnTo>
                <a:cubicBezTo>
                  <a:pt x="28497" y="102746"/>
                  <a:pt x="28497" y="102746"/>
                  <a:pt x="28497" y="102746"/>
                </a:cubicBezTo>
                <a:cubicBezTo>
                  <a:pt x="28497" y="96930"/>
                  <a:pt x="22875" y="91308"/>
                  <a:pt x="17059" y="91308"/>
                </a:cubicBezTo>
                <a:cubicBezTo>
                  <a:pt x="17059" y="28497"/>
                  <a:pt x="17059" y="28497"/>
                  <a:pt x="17059" y="28497"/>
                </a:cubicBezTo>
                <a:cubicBezTo>
                  <a:pt x="22875" y="28497"/>
                  <a:pt x="28497" y="22875"/>
                  <a:pt x="28497" y="17059"/>
                </a:cubicBezTo>
                <a:cubicBezTo>
                  <a:pt x="91308" y="17059"/>
                  <a:pt x="91308" y="17059"/>
                  <a:pt x="91308" y="17059"/>
                </a:cubicBezTo>
                <a:cubicBezTo>
                  <a:pt x="91308" y="22875"/>
                  <a:pt x="96930" y="28497"/>
                  <a:pt x="102746" y="28497"/>
                </a:cubicBezTo>
                <a:cubicBezTo>
                  <a:pt x="102746" y="91308"/>
                  <a:pt x="102746" y="91308"/>
                  <a:pt x="102746" y="91308"/>
                </a:cubicBezTo>
                <a:cubicBezTo>
                  <a:pt x="96930" y="91308"/>
                  <a:pt x="91308" y="96930"/>
                  <a:pt x="91308" y="102746"/>
                </a:cubicBezTo>
                <a:close/>
                <a:moveTo>
                  <a:pt x="105654" y="114184"/>
                </a:moveTo>
                <a:lnTo>
                  <a:pt x="105654" y="114184"/>
                </a:lnTo>
                <a:cubicBezTo>
                  <a:pt x="102746" y="114184"/>
                  <a:pt x="96930" y="108368"/>
                  <a:pt x="96930" y="105654"/>
                </a:cubicBezTo>
                <a:cubicBezTo>
                  <a:pt x="96930" y="102746"/>
                  <a:pt x="102746" y="96930"/>
                  <a:pt x="105654" y="96930"/>
                </a:cubicBezTo>
                <a:cubicBezTo>
                  <a:pt x="108368" y="96930"/>
                  <a:pt x="114184" y="102746"/>
                  <a:pt x="114184" y="105654"/>
                </a:cubicBezTo>
                <a:cubicBezTo>
                  <a:pt x="114184" y="108368"/>
                  <a:pt x="108368" y="114184"/>
                  <a:pt x="105654" y="11418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9" name="Shape 4650"/>
          <p:cNvSpPr/>
          <p:nvPr/>
        </p:nvSpPr>
        <p:spPr>
          <a:xfrm>
            <a:off x="7135701" y="2145651"/>
            <a:ext cx="190486" cy="169365"/>
          </a:xfrm>
          <a:custGeom>
            <a:avLst/>
            <a:gdLst/>
            <a:ahLst/>
            <a:cxnLst/>
            <a:rect l="0" t="0" r="0" b="0"/>
            <a:pathLst>
              <a:path w="120000" h="120000" extrusionOk="0">
                <a:moveTo>
                  <a:pt x="9022" y="14915"/>
                </a:moveTo>
                <a:lnTo>
                  <a:pt x="9022" y="14915"/>
                </a:lnTo>
                <a:cubicBezTo>
                  <a:pt x="115187" y="14915"/>
                  <a:pt x="115187" y="14915"/>
                  <a:pt x="115187" y="14915"/>
                </a:cubicBezTo>
                <a:lnTo>
                  <a:pt x="119699" y="10169"/>
                </a:lnTo>
                <a:cubicBezTo>
                  <a:pt x="119699" y="5084"/>
                  <a:pt x="115187" y="0"/>
                  <a:pt x="115187" y="0"/>
                </a:cubicBezTo>
                <a:cubicBezTo>
                  <a:pt x="9022" y="0"/>
                  <a:pt x="9022" y="0"/>
                  <a:pt x="9022" y="0"/>
                </a:cubicBezTo>
                <a:cubicBezTo>
                  <a:pt x="4511" y="0"/>
                  <a:pt x="0" y="5084"/>
                  <a:pt x="0" y="10169"/>
                </a:cubicBezTo>
                <a:cubicBezTo>
                  <a:pt x="0" y="10169"/>
                  <a:pt x="4511" y="14915"/>
                  <a:pt x="9022" y="14915"/>
                </a:cubicBezTo>
                <a:close/>
                <a:moveTo>
                  <a:pt x="115187" y="109830"/>
                </a:moveTo>
                <a:lnTo>
                  <a:pt x="115187" y="109830"/>
                </a:lnTo>
                <a:cubicBezTo>
                  <a:pt x="9022" y="109830"/>
                  <a:pt x="9022" y="109830"/>
                  <a:pt x="9022" y="109830"/>
                </a:cubicBezTo>
                <a:cubicBezTo>
                  <a:pt x="4511" y="109830"/>
                  <a:pt x="0" y="109830"/>
                  <a:pt x="0" y="114915"/>
                </a:cubicBezTo>
                <a:cubicBezTo>
                  <a:pt x="0" y="119661"/>
                  <a:pt x="4511" y="119661"/>
                  <a:pt x="9022" y="119661"/>
                </a:cubicBezTo>
                <a:cubicBezTo>
                  <a:pt x="115187" y="119661"/>
                  <a:pt x="115187" y="119661"/>
                  <a:pt x="115187" y="119661"/>
                </a:cubicBezTo>
                <a:cubicBezTo>
                  <a:pt x="115187" y="119661"/>
                  <a:pt x="119699" y="119661"/>
                  <a:pt x="119699" y="114915"/>
                </a:cubicBezTo>
                <a:cubicBezTo>
                  <a:pt x="119699" y="109830"/>
                  <a:pt x="115187" y="109830"/>
                  <a:pt x="115187" y="109830"/>
                </a:cubicBezTo>
                <a:close/>
                <a:moveTo>
                  <a:pt x="115187" y="54915"/>
                </a:moveTo>
                <a:lnTo>
                  <a:pt x="115187" y="54915"/>
                </a:lnTo>
                <a:cubicBezTo>
                  <a:pt x="9022" y="54915"/>
                  <a:pt x="9022" y="54915"/>
                  <a:pt x="9022" y="54915"/>
                </a:cubicBezTo>
                <a:cubicBezTo>
                  <a:pt x="4511" y="54915"/>
                  <a:pt x="0" y="59999"/>
                  <a:pt x="0" y="59999"/>
                </a:cubicBezTo>
                <a:cubicBezTo>
                  <a:pt x="0" y="65084"/>
                  <a:pt x="4511" y="69830"/>
                  <a:pt x="9022" y="69830"/>
                </a:cubicBezTo>
                <a:cubicBezTo>
                  <a:pt x="115187" y="69830"/>
                  <a:pt x="115187" y="69830"/>
                  <a:pt x="115187" y="69830"/>
                </a:cubicBezTo>
                <a:cubicBezTo>
                  <a:pt x="115187" y="69830"/>
                  <a:pt x="119699" y="65084"/>
                  <a:pt x="119699" y="59999"/>
                </a:cubicBezTo>
                <a:lnTo>
                  <a:pt x="115187" y="54915"/>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0" name="Shape 4651"/>
          <p:cNvSpPr/>
          <p:nvPr/>
        </p:nvSpPr>
        <p:spPr>
          <a:xfrm>
            <a:off x="6592464" y="2075082"/>
            <a:ext cx="305130" cy="298154"/>
          </a:xfrm>
          <a:custGeom>
            <a:avLst/>
            <a:gdLst/>
            <a:ahLst/>
            <a:cxnLst/>
            <a:rect l="0" t="0" r="0" b="0"/>
            <a:pathLst>
              <a:path w="120000" h="120000" extrusionOk="0">
                <a:moveTo>
                  <a:pt x="119810" y="45557"/>
                </a:moveTo>
                <a:lnTo>
                  <a:pt x="77981" y="39935"/>
                </a:lnTo>
                <a:lnTo>
                  <a:pt x="58485" y="0"/>
                </a:lnTo>
                <a:lnTo>
                  <a:pt x="41640" y="39935"/>
                </a:lnTo>
                <a:lnTo>
                  <a:pt x="0" y="45557"/>
                </a:lnTo>
                <a:lnTo>
                  <a:pt x="30662" y="77156"/>
                </a:lnTo>
                <a:lnTo>
                  <a:pt x="22145" y="119806"/>
                </a:lnTo>
                <a:lnTo>
                  <a:pt x="58485" y="99838"/>
                </a:lnTo>
                <a:lnTo>
                  <a:pt x="97476" y="119806"/>
                </a:lnTo>
                <a:lnTo>
                  <a:pt x="89148" y="77156"/>
                </a:lnTo>
                <a:lnTo>
                  <a:pt x="119810" y="45557"/>
                </a:lnTo>
                <a:close/>
                <a:moveTo>
                  <a:pt x="58485" y="91308"/>
                </a:moveTo>
                <a:lnTo>
                  <a:pt x="30662" y="105654"/>
                </a:lnTo>
                <a:lnTo>
                  <a:pt x="36151" y="74054"/>
                </a:lnTo>
                <a:lnTo>
                  <a:pt x="13817" y="51373"/>
                </a:lnTo>
                <a:lnTo>
                  <a:pt x="44479" y="45557"/>
                </a:lnTo>
                <a:lnTo>
                  <a:pt x="58485" y="14151"/>
                </a:lnTo>
                <a:lnTo>
                  <a:pt x="72492" y="45557"/>
                </a:lnTo>
                <a:lnTo>
                  <a:pt x="105804" y="51373"/>
                </a:lnTo>
                <a:lnTo>
                  <a:pt x="80630" y="74054"/>
                </a:lnTo>
                <a:lnTo>
                  <a:pt x="86309" y="108368"/>
                </a:lnTo>
                <a:lnTo>
                  <a:pt x="58485" y="91308"/>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1" name="Shape 4652"/>
          <p:cNvSpPr/>
          <p:nvPr/>
        </p:nvSpPr>
        <p:spPr>
          <a:xfrm>
            <a:off x="6102139" y="2082140"/>
            <a:ext cx="296312" cy="291097"/>
          </a:xfrm>
          <a:custGeom>
            <a:avLst/>
            <a:gdLst/>
            <a:ahLst/>
            <a:cxnLst/>
            <a:rect l="0" t="0" r="0" b="0"/>
            <a:pathLst>
              <a:path w="120000" h="120000" extrusionOk="0">
                <a:moveTo>
                  <a:pt x="91308" y="0"/>
                </a:moveTo>
                <a:lnTo>
                  <a:pt x="91308" y="0"/>
                </a:lnTo>
                <a:cubicBezTo>
                  <a:pt x="76962" y="0"/>
                  <a:pt x="68432" y="8741"/>
                  <a:pt x="59903" y="14503"/>
                </a:cubicBezTo>
                <a:cubicBezTo>
                  <a:pt x="51373" y="5761"/>
                  <a:pt x="42843" y="0"/>
                  <a:pt x="28497" y="0"/>
                </a:cubicBezTo>
                <a:cubicBezTo>
                  <a:pt x="11437" y="0"/>
                  <a:pt x="0" y="14503"/>
                  <a:pt x="0" y="32185"/>
                </a:cubicBezTo>
                <a:cubicBezTo>
                  <a:pt x="0" y="40927"/>
                  <a:pt x="2907" y="49668"/>
                  <a:pt x="5621" y="55430"/>
                </a:cubicBezTo>
                <a:cubicBezTo>
                  <a:pt x="54281" y="114039"/>
                  <a:pt x="54281" y="114039"/>
                  <a:pt x="54281" y="114039"/>
                </a:cubicBezTo>
                <a:cubicBezTo>
                  <a:pt x="59903" y="119801"/>
                  <a:pt x="59903" y="119801"/>
                  <a:pt x="65718" y="114039"/>
                </a:cubicBezTo>
                <a:cubicBezTo>
                  <a:pt x="114184" y="55430"/>
                  <a:pt x="114184" y="55430"/>
                  <a:pt x="114184" y="55430"/>
                </a:cubicBezTo>
                <a:cubicBezTo>
                  <a:pt x="116898" y="49668"/>
                  <a:pt x="119806" y="40927"/>
                  <a:pt x="119806" y="32185"/>
                </a:cubicBezTo>
                <a:cubicBezTo>
                  <a:pt x="119806" y="14503"/>
                  <a:pt x="108368" y="0"/>
                  <a:pt x="91308" y="0"/>
                </a:cubicBezTo>
                <a:close/>
                <a:moveTo>
                  <a:pt x="105460" y="52649"/>
                </a:moveTo>
                <a:lnTo>
                  <a:pt x="105460" y="52649"/>
                </a:lnTo>
                <a:cubicBezTo>
                  <a:pt x="59903" y="108079"/>
                  <a:pt x="59903" y="108079"/>
                  <a:pt x="59903" y="108079"/>
                </a:cubicBezTo>
                <a:cubicBezTo>
                  <a:pt x="14151" y="52649"/>
                  <a:pt x="14151" y="52649"/>
                  <a:pt x="14151" y="52649"/>
                </a:cubicBezTo>
                <a:cubicBezTo>
                  <a:pt x="8529" y="46688"/>
                  <a:pt x="5621" y="40927"/>
                  <a:pt x="5621" y="32185"/>
                </a:cubicBezTo>
                <a:cubicBezTo>
                  <a:pt x="5621" y="20463"/>
                  <a:pt x="17059" y="8741"/>
                  <a:pt x="28497" y="5761"/>
                </a:cubicBezTo>
                <a:cubicBezTo>
                  <a:pt x="39935" y="5761"/>
                  <a:pt x="54281" y="17483"/>
                  <a:pt x="59903" y="26225"/>
                </a:cubicBezTo>
                <a:cubicBezTo>
                  <a:pt x="65718" y="20463"/>
                  <a:pt x="79870" y="5761"/>
                  <a:pt x="91308" y="5761"/>
                </a:cubicBezTo>
                <a:cubicBezTo>
                  <a:pt x="102746" y="5761"/>
                  <a:pt x="114184" y="20463"/>
                  <a:pt x="114184" y="32185"/>
                </a:cubicBezTo>
                <a:cubicBezTo>
                  <a:pt x="114184" y="40927"/>
                  <a:pt x="111276" y="46688"/>
                  <a:pt x="105460" y="52649"/>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2" name="Shape 4653"/>
          <p:cNvSpPr/>
          <p:nvPr/>
        </p:nvSpPr>
        <p:spPr>
          <a:xfrm>
            <a:off x="10559161" y="1579337"/>
            <a:ext cx="211651" cy="305210"/>
          </a:xfrm>
          <a:custGeom>
            <a:avLst/>
            <a:gdLst/>
            <a:ahLst/>
            <a:cxnLst/>
            <a:rect l="0" t="0" r="0" b="0"/>
            <a:pathLst>
              <a:path w="120000" h="120000" extrusionOk="0">
                <a:moveTo>
                  <a:pt x="59864" y="61324"/>
                </a:moveTo>
                <a:lnTo>
                  <a:pt x="59864" y="61324"/>
                </a:lnTo>
                <a:cubicBezTo>
                  <a:pt x="59864" y="33501"/>
                  <a:pt x="83972" y="14006"/>
                  <a:pt x="119729" y="5678"/>
                </a:cubicBezTo>
                <a:cubicBezTo>
                  <a:pt x="107810" y="2839"/>
                  <a:pt x="99954" y="0"/>
                  <a:pt x="87765" y="0"/>
                </a:cubicBezTo>
                <a:cubicBezTo>
                  <a:pt x="40090" y="0"/>
                  <a:pt x="0" y="28012"/>
                  <a:pt x="0" y="61324"/>
                </a:cubicBezTo>
                <a:cubicBezTo>
                  <a:pt x="0" y="91987"/>
                  <a:pt x="40090" y="119810"/>
                  <a:pt x="87765" y="119810"/>
                </a:cubicBezTo>
                <a:cubicBezTo>
                  <a:pt x="99954" y="119810"/>
                  <a:pt x="107810" y="119810"/>
                  <a:pt x="119729" y="117160"/>
                </a:cubicBezTo>
                <a:cubicBezTo>
                  <a:pt x="83972" y="108643"/>
                  <a:pt x="59864" y="86498"/>
                  <a:pt x="59864" y="61324"/>
                </a:cubicBezTo>
                <a:close/>
                <a:moveTo>
                  <a:pt x="75846" y="111482"/>
                </a:moveTo>
                <a:lnTo>
                  <a:pt x="75846" y="111482"/>
                </a:lnTo>
                <a:cubicBezTo>
                  <a:pt x="52009" y="111482"/>
                  <a:pt x="11918" y="89148"/>
                  <a:pt x="11918" y="61324"/>
                </a:cubicBezTo>
                <a:cubicBezTo>
                  <a:pt x="11918" y="30662"/>
                  <a:pt x="52009" y="11167"/>
                  <a:pt x="75846" y="8328"/>
                </a:cubicBezTo>
                <a:cubicBezTo>
                  <a:pt x="83972" y="8328"/>
                  <a:pt x="79909" y="8328"/>
                  <a:pt x="87765" y="8328"/>
                </a:cubicBezTo>
                <a:cubicBezTo>
                  <a:pt x="71783" y="16845"/>
                  <a:pt x="52009" y="38990"/>
                  <a:pt x="52009" y="61324"/>
                </a:cubicBezTo>
                <a:cubicBezTo>
                  <a:pt x="52009" y="83659"/>
                  <a:pt x="63927" y="103154"/>
                  <a:pt x="87765" y="111482"/>
                </a:cubicBezTo>
                <a:cubicBezTo>
                  <a:pt x="79909" y="111482"/>
                  <a:pt x="83972" y="111482"/>
                  <a:pt x="75846" y="11148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3" name="Shape 4654"/>
          <p:cNvSpPr/>
          <p:nvPr/>
        </p:nvSpPr>
        <p:spPr>
          <a:xfrm>
            <a:off x="10022979" y="1593451"/>
            <a:ext cx="305131" cy="284040"/>
          </a:xfrm>
          <a:custGeom>
            <a:avLst/>
            <a:gdLst/>
            <a:ahLst/>
            <a:cxnLst/>
            <a:rect l="0" t="0" r="0" b="0"/>
            <a:pathLst>
              <a:path w="120000" h="120000" extrusionOk="0">
                <a:moveTo>
                  <a:pt x="64164" y="110644"/>
                </a:moveTo>
                <a:lnTo>
                  <a:pt x="64164" y="110644"/>
                </a:lnTo>
                <a:cubicBezTo>
                  <a:pt x="28012" y="110644"/>
                  <a:pt x="28012" y="110644"/>
                  <a:pt x="28012" y="110644"/>
                </a:cubicBezTo>
                <a:cubicBezTo>
                  <a:pt x="25173" y="110644"/>
                  <a:pt x="22334" y="113694"/>
                  <a:pt x="22334" y="113694"/>
                </a:cubicBezTo>
                <a:cubicBezTo>
                  <a:pt x="22334" y="116745"/>
                  <a:pt x="25173" y="119796"/>
                  <a:pt x="28012" y="119796"/>
                </a:cubicBezTo>
                <a:cubicBezTo>
                  <a:pt x="64164" y="119796"/>
                  <a:pt x="64164" y="119796"/>
                  <a:pt x="64164" y="119796"/>
                </a:cubicBezTo>
                <a:cubicBezTo>
                  <a:pt x="67003" y="119796"/>
                  <a:pt x="67003" y="116745"/>
                  <a:pt x="67003" y="113694"/>
                </a:cubicBezTo>
                <a:cubicBezTo>
                  <a:pt x="67003" y="113694"/>
                  <a:pt x="67003" y="110644"/>
                  <a:pt x="64164" y="110644"/>
                </a:cubicBezTo>
                <a:close/>
                <a:moveTo>
                  <a:pt x="72492" y="95796"/>
                </a:moveTo>
                <a:lnTo>
                  <a:pt x="72492" y="95796"/>
                </a:lnTo>
                <a:cubicBezTo>
                  <a:pt x="19495" y="95796"/>
                  <a:pt x="19495" y="95796"/>
                  <a:pt x="19495" y="95796"/>
                </a:cubicBezTo>
                <a:cubicBezTo>
                  <a:pt x="16845" y="95796"/>
                  <a:pt x="16845" y="95796"/>
                  <a:pt x="16845" y="98847"/>
                </a:cubicBezTo>
                <a:cubicBezTo>
                  <a:pt x="16845" y="101694"/>
                  <a:pt x="16845" y="101694"/>
                  <a:pt x="19495" y="101694"/>
                </a:cubicBezTo>
                <a:cubicBezTo>
                  <a:pt x="72492" y="101694"/>
                  <a:pt x="72492" y="101694"/>
                  <a:pt x="72492" y="101694"/>
                </a:cubicBezTo>
                <a:cubicBezTo>
                  <a:pt x="72492" y="101694"/>
                  <a:pt x="75331" y="101694"/>
                  <a:pt x="75331" y="98847"/>
                </a:cubicBezTo>
                <a:cubicBezTo>
                  <a:pt x="75331" y="95796"/>
                  <a:pt x="72492" y="95796"/>
                  <a:pt x="72492" y="95796"/>
                </a:cubicBezTo>
                <a:close/>
                <a:moveTo>
                  <a:pt x="117160" y="77694"/>
                </a:moveTo>
                <a:lnTo>
                  <a:pt x="117160" y="77694"/>
                </a:lnTo>
                <a:cubicBezTo>
                  <a:pt x="61324" y="77694"/>
                  <a:pt x="61324" y="77694"/>
                  <a:pt x="61324" y="77694"/>
                </a:cubicBezTo>
                <a:cubicBezTo>
                  <a:pt x="61324" y="74847"/>
                  <a:pt x="61324" y="68949"/>
                  <a:pt x="61324" y="65694"/>
                </a:cubicBezTo>
                <a:cubicBezTo>
                  <a:pt x="61324" y="35796"/>
                  <a:pt x="77981" y="14847"/>
                  <a:pt x="100315" y="5898"/>
                </a:cubicBezTo>
                <a:cubicBezTo>
                  <a:pt x="91987" y="2847"/>
                  <a:pt x="83659" y="0"/>
                  <a:pt x="72492" y="0"/>
                </a:cubicBezTo>
                <a:cubicBezTo>
                  <a:pt x="41829" y="0"/>
                  <a:pt x="16845" y="26847"/>
                  <a:pt x="16845" y="59796"/>
                </a:cubicBezTo>
                <a:cubicBezTo>
                  <a:pt x="16845" y="65694"/>
                  <a:pt x="16845" y="71796"/>
                  <a:pt x="19495" y="77694"/>
                </a:cubicBezTo>
                <a:cubicBezTo>
                  <a:pt x="5678" y="77694"/>
                  <a:pt x="5678" y="77694"/>
                  <a:pt x="5678" y="77694"/>
                </a:cubicBezTo>
                <a:cubicBezTo>
                  <a:pt x="2839" y="77694"/>
                  <a:pt x="0" y="80745"/>
                  <a:pt x="0" y="83796"/>
                </a:cubicBezTo>
                <a:cubicBezTo>
                  <a:pt x="0" y="83796"/>
                  <a:pt x="2839" y="86847"/>
                  <a:pt x="5678" y="86847"/>
                </a:cubicBezTo>
                <a:cubicBezTo>
                  <a:pt x="117160" y="86847"/>
                  <a:pt x="117160" y="86847"/>
                  <a:pt x="117160" y="86847"/>
                </a:cubicBezTo>
                <a:lnTo>
                  <a:pt x="119810" y="83796"/>
                </a:lnTo>
                <a:cubicBezTo>
                  <a:pt x="119810" y="80745"/>
                  <a:pt x="117160" y="77694"/>
                  <a:pt x="117160" y="77694"/>
                </a:cubicBezTo>
                <a:close/>
                <a:moveTo>
                  <a:pt x="28012" y="77694"/>
                </a:moveTo>
                <a:lnTo>
                  <a:pt x="28012" y="77694"/>
                </a:lnTo>
                <a:cubicBezTo>
                  <a:pt x="25173" y="71796"/>
                  <a:pt x="22334" y="68949"/>
                  <a:pt x="22334" y="62847"/>
                </a:cubicBezTo>
                <a:cubicBezTo>
                  <a:pt x="22334" y="29898"/>
                  <a:pt x="39179" y="17898"/>
                  <a:pt x="52996" y="12000"/>
                </a:cubicBezTo>
                <a:cubicBezTo>
                  <a:pt x="64164" y="5898"/>
                  <a:pt x="75331" y="5898"/>
                  <a:pt x="83659" y="5898"/>
                </a:cubicBezTo>
                <a:cubicBezTo>
                  <a:pt x="67003" y="14847"/>
                  <a:pt x="52996" y="38847"/>
                  <a:pt x="52996" y="65694"/>
                </a:cubicBezTo>
                <a:cubicBezTo>
                  <a:pt x="52996" y="68949"/>
                  <a:pt x="52996" y="74847"/>
                  <a:pt x="52996" y="77694"/>
                </a:cubicBezTo>
                <a:lnTo>
                  <a:pt x="28012" y="77694"/>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4" name="Shape 4655"/>
          <p:cNvSpPr/>
          <p:nvPr/>
        </p:nvSpPr>
        <p:spPr>
          <a:xfrm>
            <a:off x="9553818" y="1607566"/>
            <a:ext cx="262800" cy="246991"/>
          </a:xfrm>
          <a:custGeom>
            <a:avLst/>
            <a:gdLst/>
            <a:ahLst/>
            <a:cxnLst/>
            <a:rect l="0" t="0" r="0" b="0"/>
            <a:pathLst>
              <a:path w="120000" h="120000" extrusionOk="0">
                <a:moveTo>
                  <a:pt x="16073" y="54883"/>
                </a:moveTo>
                <a:lnTo>
                  <a:pt x="16073" y="54883"/>
                </a:lnTo>
                <a:cubicBezTo>
                  <a:pt x="94018" y="54883"/>
                  <a:pt x="94018" y="54883"/>
                  <a:pt x="94018" y="54883"/>
                </a:cubicBezTo>
                <a:cubicBezTo>
                  <a:pt x="107009" y="54883"/>
                  <a:pt x="119779" y="44651"/>
                  <a:pt x="119779" y="27441"/>
                </a:cubicBezTo>
                <a:cubicBezTo>
                  <a:pt x="119779" y="13720"/>
                  <a:pt x="107009" y="0"/>
                  <a:pt x="94018" y="0"/>
                </a:cubicBezTo>
                <a:cubicBezTo>
                  <a:pt x="94018" y="10232"/>
                  <a:pt x="94018" y="10232"/>
                  <a:pt x="94018" y="10232"/>
                </a:cubicBezTo>
                <a:cubicBezTo>
                  <a:pt x="107009" y="13720"/>
                  <a:pt x="110091" y="17209"/>
                  <a:pt x="110091" y="27441"/>
                </a:cubicBezTo>
                <a:cubicBezTo>
                  <a:pt x="110091" y="37674"/>
                  <a:pt x="100403" y="47906"/>
                  <a:pt x="87633" y="47906"/>
                </a:cubicBezTo>
                <a:cubicBezTo>
                  <a:pt x="16073" y="47906"/>
                  <a:pt x="16073" y="47906"/>
                  <a:pt x="16073" y="47906"/>
                </a:cubicBezTo>
                <a:cubicBezTo>
                  <a:pt x="12990" y="47906"/>
                  <a:pt x="12990" y="47906"/>
                  <a:pt x="12990" y="51395"/>
                </a:cubicBezTo>
                <a:cubicBezTo>
                  <a:pt x="12990" y="54883"/>
                  <a:pt x="12990" y="54883"/>
                  <a:pt x="16073" y="54883"/>
                </a:cubicBezTo>
                <a:close/>
                <a:moveTo>
                  <a:pt x="38972" y="37674"/>
                </a:moveTo>
                <a:lnTo>
                  <a:pt x="38972" y="37674"/>
                </a:lnTo>
                <a:cubicBezTo>
                  <a:pt x="90715" y="37674"/>
                  <a:pt x="90715" y="37674"/>
                  <a:pt x="90715" y="37674"/>
                </a:cubicBezTo>
                <a:lnTo>
                  <a:pt x="94018" y="34186"/>
                </a:lnTo>
                <a:cubicBezTo>
                  <a:pt x="94018" y="30930"/>
                  <a:pt x="90715" y="27441"/>
                  <a:pt x="90715" y="27441"/>
                </a:cubicBezTo>
                <a:cubicBezTo>
                  <a:pt x="38972" y="27441"/>
                  <a:pt x="38972" y="27441"/>
                  <a:pt x="38972" y="27441"/>
                </a:cubicBezTo>
                <a:cubicBezTo>
                  <a:pt x="35669" y="27441"/>
                  <a:pt x="32366" y="30930"/>
                  <a:pt x="32366" y="34186"/>
                </a:cubicBezTo>
                <a:cubicBezTo>
                  <a:pt x="32366" y="34186"/>
                  <a:pt x="35669" y="37674"/>
                  <a:pt x="38972" y="37674"/>
                </a:cubicBezTo>
                <a:close/>
                <a:moveTo>
                  <a:pt x="58348" y="82093"/>
                </a:moveTo>
                <a:lnTo>
                  <a:pt x="58348" y="82093"/>
                </a:lnTo>
                <a:lnTo>
                  <a:pt x="58348" y="82093"/>
                </a:lnTo>
                <a:cubicBezTo>
                  <a:pt x="25981" y="82093"/>
                  <a:pt x="25981" y="82093"/>
                  <a:pt x="25981" y="82093"/>
                </a:cubicBezTo>
                <a:cubicBezTo>
                  <a:pt x="22678" y="82093"/>
                  <a:pt x="19376" y="85581"/>
                  <a:pt x="19376" y="89069"/>
                </a:cubicBezTo>
                <a:cubicBezTo>
                  <a:pt x="19376" y="89069"/>
                  <a:pt x="22678" y="92558"/>
                  <a:pt x="25981" y="92558"/>
                </a:cubicBezTo>
                <a:cubicBezTo>
                  <a:pt x="58348" y="92558"/>
                  <a:pt x="58348" y="92558"/>
                  <a:pt x="58348" y="92558"/>
                </a:cubicBezTo>
                <a:cubicBezTo>
                  <a:pt x="64733" y="92558"/>
                  <a:pt x="68036" y="95813"/>
                  <a:pt x="68036" y="102790"/>
                </a:cubicBezTo>
                <a:cubicBezTo>
                  <a:pt x="68036" y="106279"/>
                  <a:pt x="64733" y="109534"/>
                  <a:pt x="58348" y="109534"/>
                </a:cubicBezTo>
                <a:cubicBezTo>
                  <a:pt x="58348" y="119767"/>
                  <a:pt x="58348" y="119767"/>
                  <a:pt x="58348" y="119767"/>
                </a:cubicBezTo>
                <a:cubicBezTo>
                  <a:pt x="68036" y="119767"/>
                  <a:pt x="77724" y="113023"/>
                  <a:pt x="77724" y="102790"/>
                </a:cubicBezTo>
                <a:cubicBezTo>
                  <a:pt x="77724" y="92558"/>
                  <a:pt x="68036" y="82093"/>
                  <a:pt x="58348" y="82093"/>
                </a:cubicBezTo>
                <a:close/>
                <a:moveTo>
                  <a:pt x="94018" y="65116"/>
                </a:moveTo>
                <a:lnTo>
                  <a:pt x="94018" y="65116"/>
                </a:lnTo>
                <a:cubicBezTo>
                  <a:pt x="3302" y="65116"/>
                  <a:pt x="3302" y="65116"/>
                  <a:pt x="3302" y="65116"/>
                </a:cubicBezTo>
                <a:cubicBezTo>
                  <a:pt x="0" y="65116"/>
                  <a:pt x="0" y="68372"/>
                  <a:pt x="0" y="68372"/>
                </a:cubicBezTo>
                <a:cubicBezTo>
                  <a:pt x="0" y="72093"/>
                  <a:pt x="0" y="75348"/>
                  <a:pt x="3302" y="75348"/>
                </a:cubicBezTo>
                <a:cubicBezTo>
                  <a:pt x="87633" y="75348"/>
                  <a:pt x="87633" y="75348"/>
                  <a:pt x="87633" y="75348"/>
                </a:cubicBezTo>
                <a:cubicBezTo>
                  <a:pt x="100403" y="75348"/>
                  <a:pt x="110091" y="82093"/>
                  <a:pt x="110091" y="92558"/>
                </a:cubicBezTo>
                <a:cubicBezTo>
                  <a:pt x="110091" y="102790"/>
                  <a:pt x="103706" y="109534"/>
                  <a:pt x="84110" y="109534"/>
                </a:cubicBezTo>
                <a:cubicBezTo>
                  <a:pt x="84110" y="109534"/>
                  <a:pt x="84110" y="113023"/>
                  <a:pt x="84110" y="119767"/>
                </a:cubicBezTo>
                <a:cubicBezTo>
                  <a:pt x="94018" y="119767"/>
                  <a:pt x="94018" y="119767"/>
                  <a:pt x="94018" y="119767"/>
                </a:cubicBezTo>
                <a:cubicBezTo>
                  <a:pt x="107009" y="119767"/>
                  <a:pt x="119779" y="106279"/>
                  <a:pt x="119779" y="92558"/>
                </a:cubicBezTo>
                <a:cubicBezTo>
                  <a:pt x="119779" y="78837"/>
                  <a:pt x="107009" y="65116"/>
                  <a:pt x="94018" y="65116"/>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5" name="Shape 4656"/>
          <p:cNvSpPr/>
          <p:nvPr/>
        </p:nvSpPr>
        <p:spPr>
          <a:xfrm>
            <a:off x="9045855" y="1579337"/>
            <a:ext cx="296312" cy="305210"/>
          </a:xfrm>
          <a:custGeom>
            <a:avLst/>
            <a:gdLst/>
            <a:ahLst/>
            <a:cxnLst/>
            <a:rect l="0" t="0" r="0" b="0"/>
            <a:pathLst>
              <a:path w="120000" h="120000" extrusionOk="0">
                <a:moveTo>
                  <a:pt x="14151" y="55835"/>
                </a:moveTo>
                <a:lnTo>
                  <a:pt x="14151" y="55835"/>
                </a:lnTo>
                <a:cubicBezTo>
                  <a:pt x="2907" y="55835"/>
                  <a:pt x="2907" y="55835"/>
                  <a:pt x="2907" y="55835"/>
                </a:cubicBezTo>
                <a:cubicBezTo>
                  <a:pt x="0" y="55835"/>
                  <a:pt x="0" y="58675"/>
                  <a:pt x="0" y="61324"/>
                </a:cubicBezTo>
                <a:cubicBezTo>
                  <a:pt x="0" y="61324"/>
                  <a:pt x="0" y="64164"/>
                  <a:pt x="2907" y="64164"/>
                </a:cubicBezTo>
                <a:cubicBezTo>
                  <a:pt x="14151" y="64164"/>
                  <a:pt x="14151" y="64164"/>
                  <a:pt x="14151" y="64164"/>
                </a:cubicBezTo>
                <a:cubicBezTo>
                  <a:pt x="17059" y="64164"/>
                  <a:pt x="17059" y="61324"/>
                  <a:pt x="17059" y="61324"/>
                </a:cubicBezTo>
                <a:cubicBezTo>
                  <a:pt x="17059" y="58675"/>
                  <a:pt x="17059" y="55835"/>
                  <a:pt x="14151" y="55835"/>
                </a:cubicBezTo>
                <a:close/>
                <a:moveTo>
                  <a:pt x="96930" y="30662"/>
                </a:moveTo>
                <a:lnTo>
                  <a:pt x="96930" y="30662"/>
                </a:lnTo>
                <a:cubicBezTo>
                  <a:pt x="105654" y="22334"/>
                  <a:pt x="105654" y="22334"/>
                  <a:pt x="105654" y="22334"/>
                </a:cubicBezTo>
                <a:cubicBezTo>
                  <a:pt x="105654" y="19495"/>
                  <a:pt x="105654" y="19495"/>
                  <a:pt x="105654" y="16845"/>
                </a:cubicBezTo>
                <a:cubicBezTo>
                  <a:pt x="102746" y="16845"/>
                  <a:pt x="99838" y="16845"/>
                  <a:pt x="99838" y="16845"/>
                </a:cubicBezTo>
                <a:cubicBezTo>
                  <a:pt x="91308" y="25173"/>
                  <a:pt x="91308" y="25173"/>
                  <a:pt x="91308" y="25173"/>
                </a:cubicBezTo>
                <a:cubicBezTo>
                  <a:pt x="88400" y="25173"/>
                  <a:pt x="88400" y="28012"/>
                  <a:pt x="91308" y="30662"/>
                </a:cubicBezTo>
                <a:cubicBezTo>
                  <a:pt x="91308" y="30662"/>
                  <a:pt x="94216" y="30662"/>
                  <a:pt x="96930" y="30662"/>
                </a:cubicBezTo>
                <a:close/>
                <a:moveTo>
                  <a:pt x="25589" y="30662"/>
                </a:moveTo>
                <a:lnTo>
                  <a:pt x="25589" y="30662"/>
                </a:lnTo>
                <a:cubicBezTo>
                  <a:pt x="25589" y="33501"/>
                  <a:pt x="28497" y="33501"/>
                  <a:pt x="31405" y="30662"/>
                </a:cubicBezTo>
                <a:cubicBezTo>
                  <a:pt x="31405" y="30662"/>
                  <a:pt x="31405" y="28012"/>
                  <a:pt x="31405" y="25173"/>
                </a:cubicBezTo>
                <a:cubicBezTo>
                  <a:pt x="22875" y="19495"/>
                  <a:pt x="22875" y="19495"/>
                  <a:pt x="22875" y="19495"/>
                </a:cubicBezTo>
                <a:cubicBezTo>
                  <a:pt x="19967" y="16845"/>
                  <a:pt x="17059" y="16845"/>
                  <a:pt x="17059" y="19495"/>
                </a:cubicBezTo>
                <a:cubicBezTo>
                  <a:pt x="14151" y="19495"/>
                  <a:pt x="14151" y="22334"/>
                  <a:pt x="17059" y="22334"/>
                </a:cubicBezTo>
                <a:lnTo>
                  <a:pt x="25589" y="30662"/>
                </a:lnTo>
                <a:close/>
                <a:moveTo>
                  <a:pt x="59903" y="19495"/>
                </a:moveTo>
                <a:lnTo>
                  <a:pt x="59903" y="19495"/>
                </a:lnTo>
                <a:cubicBezTo>
                  <a:pt x="62810" y="19495"/>
                  <a:pt x="62810" y="16845"/>
                  <a:pt x="62810" y="16845"/>
                </a:cubicBezTo>
                <a:cubicBezTo>
                  <a:pt x="62810" y="5678"/>
                  <a:pt x="62810" y="5678"/>
                  <a:pt x="62810" y="5678"/>
                </a:cubicBezTo>
                <a:cubicBezTo>
                  <a:pt x="62810" y="2839"/>
                  <a:pt x="62810" y="0"/>
                  <a:pt x="59903" y="0"/>
                </a:cubicBezTo>
                <a:cubicBezTo>
                  <a:pt x="56995" y="0"/>
                  <a:pt x="56995" y="2839"/>
                  <a:pt x="56995" y="5678"/>
                </a:cubicBezTo>
                <a:cubicBezTo>
                  <a:pt x="56995" y="16845"/>
                  <a:pt x="56995" y="16845"/>
                  <a:pt x="56995" y="16845"/>
                </a:cubicBezTo>
                <a:cubicBezTo>
                  <a:pt x="56995" y="16845"/>
                  <a:pt x="56995" y="19495"/>
                  <a:pt x="59903" y="19495"/>
                </a:cubicBezTo>
                <a:close/>
                <a:moveTo>
                  <a:pt x="59903" y="100315"/>
                </a:moveTo>
                <a:lnTo>
                  <a:pt x="59903" y="100315"/>
                </a:lnTo>
                <a:cubicBezTo>
                  <a:pt x="56995" y="100315"/>
                  <a:pt x="56995" y="103154"/>
                  <a:pt x="56995" y="105993"/>
                </a:cubicBezTo>
                <a:cubicBezTo>
                  <a:pt x="56995" y="117160"/>
                  <a:pt x="56995" y="117160"/>
                  <a:pt x="56995" y="117160"/>
                </a:cubicBezTo>
                <a:cubicBezTo>
                  <a:pt x="56995" y="117160"/>
                  <a:pt x="56995" y="119810"/>
                  <a:pt x="59903" y="119810"/>
                </a:cubicBezTo>
                <a:cubicBezTo>
                  <a:pt x="62810" y="119810"/>
                  <a:pt x="62810" y="117160"/>
                  <a:pt x="62810" y="117160"/>
                </a:cubicBezTo>
                <a:cubicBezTo>
                  <a:pt x="62810" y="105993"/>
                  <a:pt x="62810" y="105993"/>
                  <a:pt x="62810" y="105993"/>
                </a:cubicBezTo>
                <a:cubicBezTo>
                  <a:pt x="62810" y="103154"/>
                  <a:pt x="62810" y="100315"/>
                  <a:pt x="59903" y="100315"/>
                </a:cubicBezTo>
                <a:close/>
                <a:moveTo>
                  <a:pt x="94216" y="89148"/>
                </a:moveTo>
                <a:lnTo>
                  <a:pt x="94216" y="89148"/>
                </a:lnTo>
                <a:cubicBezTo>
                  <a:pt x="94216" y="89148"/>
                  <a:pt x="91308" y="89148"/>
                  <a:pt x="88400" y="89148"/>
                </a:cubicBezTo>
                <a:cubicBezTo>
                  <a:pt x="88400" y="91987"/>
                  <a:pt x="88400" y="91987"/>
                  <a:pt x="88400" y="94826"/>
                </a:cubicBezTo>
                <a:cubicBezTo>
                  <a:pt x="96930" y="103154"/>
                  <a:pt x="96930" y="103154"/>
                  <a:pt x="96930" y="103154"/>
                </a:cubicBezTo>
                <a:cubicBezTo>
                  <a:pt x="99838" y="103154"/>
                  <a:pt x="102746" y="103154"/>
                  <a:pt x="102746" y="103154"/>
                </a:cubicBezTo>
                <a:cubicBezTo>
                  <a:pt x="105654" y="100315"/>
                  <a:pt x="105654" y="97665"/>
                  <a:pt x="102746" y="97665"/>
                </a:cubicBezTo>
                <a:lnTo>
                  <a:pt x="94216" y="89148"/>
                </a:lnTo>
                <a:close/>
                <a:moveTo>
                  <a:pt x="116898" y="55835"/>
                </a:moveTo>
                <a:lnTo>
                  <a:pt x="116898" y="55835"/>
                </a:lnTo>
                <a:cubicBezTo>
                  <a:pt x="105654" y="55835"/>
                  <a:pt x="105654" y="55835"/>
                  <a:pt x="105654" y="55835"/>
                </a:cubicBezTo>
                <a:cubicBezTo>
                  <a:pt x="102746" y="55835"/>
                  <a:pt x="102746" y="58675"/>
                  <a:pt x="102746" y="61324"/>
                </a:cubicBezTo>
                <a:cubicBezTo>
                  <a:pt x="102746" y="61324"/>
                  <a:pt x="102746" y="64164"/>
                  <a:pt x="105654" y="64164"/>
                </a:cubicBezTo>
                <a:cubicBezTo>
                  <a:pt x="116898" y="64164"/>
                  <a:pt x="116898" y="64164"/>
                  <a:pt x="116898" y="64164"/>
                </a:cubicBezTo>
                <a:cubicBezTo>
                  <a:pt x="119806" y="64164"/>
                  <a:pt x="119806" y="61324"/>
                  <a:pt x="119806" y="61324"/>
                </a:cubicBezTo>
                <a:cubicBezTo>
                  <a:pt x="119806" y="58675"/>
                  <a:pt x="119806" y="55835"/>
                  <a:pt x="116898" y="55835"/>
                </a:cubicBezTo>
                <a:close/>
                <a:moveTo>
                  <a:pt x="28497" y="86498"/>
                </a:moveTo>
                <a:lnTo>
                  <a:pt x="28497" y="86498"/>
                </a:lnTo>
                <a:cubicBezTo>
                  <a:pt x="19967" y="94826"/>
                  <a:pt x="19967" y="94826"/>
                  <a:pt x="19967" y="94826"/>
                </a:cubicBezTo>
                <a:cubicBezTo>
                  <a:pt x="17059" y="97665"/>
                  <a:pt x="17059" y="97665"/>
                  <a:pt x="19967" y="100315"/>
                </a:cubicBezTo>
                <a:cubicBezTo>
                  <a:pt x="19967" y="100315"/>
                  <a:pt x="22875" y="100315"/>
                  <a:pt x="25589" y="100315"/>
                </a:cubicBezTo>
                <a:cubicBezTo>
                  <a:pt x="31405" y="91987"/>
                  <a:pt x="31405" y="91987"/>
                  <a:pt x="31405" y="91987"/>
                </a:cubicBezTo>
                <a:cubicBezTo>
                  <a:pt x="34313" y="91987"/>
                  <a:pt x="34313" y="89148"/>
                  <a:pt x="31405" y="86498"/>
                </a:cubicBezTo>
                <a:lnTo>
                  <a:pt x="28497" y="86498"/>
                </a:lnTo>
                <a:close/>
                <a:moveTo>
                  <a:pt x="59903" y="28012"/>
                </a:moveTo>
                <a:lnTo>
                  <a:pt x="59903" y="28012"/>
                </a:lnTo>
                <a:cubicBezTo>
                  <a:pt x="39935" y="28012"/>
                  <a:pt x="25589" y="41829"/>
                  <a:pt x="25589" y="61324"/>
                </a:cubicBezTo>
                <a:cubicBezTo>
                  <a:pt x="25589" y="77981"/>
                  <a:pt x="39935" y="94826"/>
                  <a:pt x="59903" y="94826"/>
                </a:cubicBezTo>
                <a:cubicBezTo>
                  <a:pt x="79870" y="94826"/>
                  <a:pt x="94216" y="77981"/>
                  <a:pt x="94216" y="61324"/>
                </a:cubicBezTo>
                <a:cubicBezTo>
                  <a:pt x="94216" y="41829"/>
                  <a:pt x="79870" y="28012"/>
                  <a:pt x="59903" y="28012"/>
                </a:cubicBezTo>
                <a:close/>
                <a:moveTo>
                  <a:pt x="59903" y="86498"/>
                </a:moveTo>
                <a:lnTo>
                  <a:pt x="59903" y="86498"/>
                </a:lnTo>
                <a:cubicBezTo>
                  <a:pt x="45751" y="86498"/>
                  <a:pt x="34313" y="75331"/>
                  <a:pt x="34313" y="61324"/>
                </a:cubicBezTo>
                <a:cubicBezTo>
                  <a:pt x="34313" y="47507"/>
                  <a:pt x="45751" y="33501"/>
                  <a:pt x="59903" y="33501"/>
                </a:cubicBezTo>
                <a:cubicBezTo>
                  <a:pt x="74248" y="33501"/>
                  <a:pt x="85492" y="47507"/>
                  <a:pt x="85492" y="61324"/>
                </a:cubicBezTo>
                <a:cubicBezTo>
                  <a:pt x="85492" y="75331"/>
                  <a:pt x="74248" y="86498"/>
                  <a:pt x="59903" y="86498"/>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6" name="Shape 4657"/>
          <p:cNvSpPr/>
          <p:nvPr/>
        </p:nvSpPr>
        <p:spPr>
          <a:xfrm>
            <a:off x="8550238" y="1579337"/>
            <a:ext cx="305130" cy="305210"/>
          </a:xfrm>
          <a:custGeom>
            <a:avLst/>
            <a:gdLst/>
            <a:ahLst/>
            <a:cxnLst/>
            <a:rect l="0" t="0" r="0" b="0"/>
            <a:pathLst>
              <a:path w="120000" h="120000" extrusionOk="0">
                <a:moveTo>
                  <a:pt x="11167" y="75331"/>
                </a:moveTo>
                <a:lnTo>
                  <a:pt x="11167" y="75331"/>
                </a:lnTo>
                <a:cubicBezTo>
                  <a:pt x="8517" y="69842"/>
                  <a:pt x="8517" y="66813"/>
                  <a:pt x="8517" y="61324"/>
                </a:cubicBezTo>
                <a:cubicBezTo>
                  <a:pt x="8517" y="30662"/>
                  <a:pt x="30662" y="8328"/>
                  <a:pt x="61324" y="8328"/>
                </a:cubicBezTo>
                <a:cubicBezTo>
                  <a:pt x="89148" y="8328"/>
                  <a:pt x="111482" y="30662"/>
                  <a:pt x="111482" y="61324"/>
                </a:cubicBezTo>
                <a:cubicBezTo>
                  <a:pt x="111482" y="66813"/>
                  <a:pt x="111482" y="69842"/>
                  <a:pt x="111482" y="75331"/>
                </a:cubicBezTo>
                <a:cubicBezTo>
                  <a:pt x="117160" y="75331"/>
                  <a:pt x="117160" y="75331"/>
                  <a:pt x="117160" y="75331"/>
                </a:cubicBezTo>
                <a:cubicBezTo>
                  <a:pt x="119810" y="69842"/>
                  <a:pt x="119810" y="66813"/>
                  <a:pt x="119810" y="61324"/>
                </a:cubicBezTo>
                <a:cubicBezTo>
                  <a:pt x="119810" y="28012"/>
                  <a:pt x="91987" y="0"/>
                  <a:pt x="61324" y="0"/>
                </a:cubicBezTo>
                <a:cubicBezTo>
                  <a:pt x="28012" y="0"/>
                  <a:pt x="0" y="28012"/>
                  <a:pt x="0" y="61324"/>
                </a:cubicBezTo>
                <a:cubicBezTo>
                  <a:pt x="0" y="66813"/>
                  <a:pt x="2839" y="69842"/>
                  <a:pt x="2839" y="75331"/>
                </a:cubicBezTo>
                <a:lnTo>
                  <a:pt x="11167" y="75331"/>
                </a:lnTo>
                <a:close/>
                <a:moveTo>
                  <a:pt x="77981" y="111482"/>
                </a:moveTo>
                <a:lnTo>
                  <a:pt x="77981" y="111482"/>
                </a:lnTo>
                <a:cubicBezTo>
                  <a:pt x="41829" y="111482"/>
                  <a:pt x="41829" y="111482"/>
                  <a:pt x="41829" y="111482"/>
                </a:cubicBezTo>
                <a:cubicBezTo>
                  <a:pt x="39179" y="111482"/>
                  <a:pt x="39179" y="114321"/>
                  <a:pt x="39179" y="117160"/>
                </a:cubicBezTo>
                <a:cubicBezTo>
                  <a:pt x="39179" y="117160"/>
                  <a:pt x="39179" y="119810"/>
                  <a:pt x="41829" y="119810"/>
                </a:cubicBezTo>
                <a:cubicBezTo>
                  <a:pt x="61324" y="119810"/>
                  <a:pt x="61324" y="119810"/>
                  <a:pt x="61324" y="119810"/>
                </a:cubicBezTo>
                <a:lnTo>
                  <a:pt x="61324" y="119810"/>
                </a:lnTo>
                <a:lnTo>
                  <a:pt x="61324" y="119810"/>
                </a:lnTo>
                <a:cubicBezTo>
                  <a:pt x="77981" y="119810"/>
                  <a:pt x="77981" y="119810"/>
                  <a:pt x="77981" y="119810"/>
                </a:cubicBezTo>
                <a:cubicBezTo>
                  <a:pt x="81009" y="119810"/>
                  <a:pt x="83659" y="117160"/>
                  <a:pt x="83659" y="117160"/>
                </a:cubicBezTo>
                <a:cubicBezTo>
                  <a:pt x="83659" y="114321"/>
                  <a:pt x="81009" y="111482"/>
                  <a:pt x="77981" y="111482"/>
                </a:cubicBezTo>
                <a:close/>
                <a:moveTo>
                  <a:pt x="117160" y="83659"/>
                </a:moveTo>
                <a:lnTo>
                  <a:pt x="117160" y="83659"/>
                </a:lnTo>
                <a:cubicBezTo>
                  <a:pt x="5678" y="83659"/>
                  <a:pt x="5678" y="83659"/>
                  <a:pt x="5678" y="83659"/>
                </a:cubicBezTo>
                <a:cubicBezTo>
                  <a:pt x="2839" y="83659"/>
                  <a:pt x="0" y="83659"/>
                  <a:pt x="0" y="86498"/>
                </a:cubicBezTo>
                <a:cubicBezTo>
                  <a:pt x="0" y="89148"/>
                  <a:pt x="2839" y="89148"/>
                  <a:pt x="5678" y="89148"/>
                </a:cubicBezTo>
                <a:cubicBezTo>
                  <a:pt x="117160" y="89148"/>
                  <a:pt x="117160" y="89148"/>
                  <a:pt x="117160" y="89148"/>
                </a:cubicBezTo>
                <a:cubicBezTo>
                  <a:pt x="117160" y="89148"/>
                  <a:pt x="119810" y="89148"/>
                  <a:pt x="119810" y="86498"/>
                </a:cubicBezTo>
                <a:cubicBezTo>
                  <a:pt x="119810" y="83659"/>
                  <a:pt x="117160" y="83659"/>
                  <a:pt x="117160" y="83659"/>
                </a:cubicBezTo>
                <a:close/>
                <a:moveTo>
                  <a:pt x="105993" y="97665"/>
                </a:moveTo>
                <a:lnTo>
                  <a:pt x="105993" y="97665"/>
                </a:lnTo>
                <a:cubicBezTo>
                  <a:pt x="16845" y="97665"/>
                  <a:pt x="16845" y="97665"/>
                  <a:pt x="16845" y="97665"/>
                </a:cubicBezTo>
                <a:cubicBezTo>
                  <a:pt x="14006" y="97665"/>
                  <a:pt x="11167" y="100315"/>
                  <a:pt x="11167" y="100315"/>
                </a:cubicBezTo>
                <a:cubicBezTo>
                  <a:pt x="11167" y="103154"/>
                  <a:pt x="14006" y="105993"/>
                  <a:pt x="16845" y="105993"/>
                </a:cubicBezTo>
                <a:cubicBezTo>
                  <a:pt x="105993" y="105993"/>
                  <a:pt x="105993" y="105993"/>
                  <a:pt x="105993" y="105993"/>
                </a:cubicBezTo>
                <a:cubicBezTo>
                  <a:pt x="105993" y="105993"/>
                  <a:pt x="108832" y="103154"/>
                  <a:pt x="108832" y="100315"/>
                </a:cubicBezTo>
                <a:lnTo>
                  <a:pt x="105993" y="97665"/>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7" name="Shape 4658"/>
          <p:cNvSpPr/>
          <p:nvPr/>
        </p:nvSpPr>
        <p:spPr>
          <a:xfrm>
            <a:off x="8119881" y="1579337"/>
            <a:ext cx="190486" cy="305210"/>
          </a:xfrm>
          <a:custGeom>
            <a:avLst/>
            <a:gdLst/>
            <a:ahLst/>
            <a:cxnLst/>
            <a:rect l="0" t="0" r="0" b="0"/>
            <a:pathLst>
              <a:path w="120000" h="120000" extrusionOk="0">
                <a:moveTo>
                  <a:pt x="57744" y="0"/>
                </a:moveTo>
                <a:lnTo>
                  <a:pt x="57744" y="0"/>
                </a:lnTo>
                <a:cubicBezTo>
                  <a:pt x="40000" y="14006"/>
                  <a:pt x="0" y="61324"/>
                  <a:pt x="0" y="83659"/>
                </a:cubicBezTo>
                <a:cubicBezTo>
                  <a:pt x="0" y="103154"/>
                  <a:pt x="26766" y="119810"/>
                  <a:pt x="57744" y="119810"/>
                </a:cubicBezTo>
                <a:cubicBezTo>
                  <a:pt x="92932" y="119810"/>
                  <a:pt x="119699" y="103154"/>
                  <a:pt x="119699" y="83659"/>
                </a:cubicBezTo>
                <a:cubicBezTo>
                  <a:pt x="119699" y="61324"/>
                  <a:pt x="75488" y="14006"/>
                  <a:pt x="57744" y="0"/>
                </a:cubicBezTo>
                <a:close/>
                <a:moveTo>
                  <a:pt x="57744" y="111482"/>
                </a:moveTo>
                <a:lnTo>
                  <a:pt x="57744" y="111482"/>
                </a:lnTo>
                <a:cubicBezTo>
                  <a:pt x="31278" y="111482"/>
                  <a:pt x="13533" y="100315"/>
                  <a:pt x="13533" y="83659"/>
                </a:cubicBezTo>
                <a:cubicBezTo>
                  <a:pt x="13533" y="66813"/>
                  <a:pt x="44511" y="28012"/>
                  <a:pt x="57744" y="16845"/>
                </a:cubicBezTo>
                <a:cubicBezTo>
                  <a:pt x="75488" y="25173"/>
                  <a:pt x="106466" y="66813"/>
                  <a:pt x="106466" y="83659"/>
                </a:cubicBezTo>
                <a:cubicBezTo>
                  <a:pt x="106466" y="100315"/>
                  <a:pt x="84210" y="111482"/>
                  <a:pt x="57744" y="11148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8" name="Shape 4659"/>
          <p:cNvSpPr/>
          <p:nvPr/>
        </p:nvSpPr>
        <p:spPr>
          <a:xfrm>
            <a:off x="7581933" y="1600508"/>
            <a:ext cx="283967" cy="262868"/>
          </a:xfrm>
          <a:custGeom>
            <a:avLst/>
            <a:gdLst/>
            <a:ahLst/>
            <a:cxnLst/>
            <a:rect l="0" t="0" r="0" b="0"/>
            <a:pathLst>
              <a:path w="120000" h="120000" extrusionOk="0">
                <a:moveTo>
                  <a:pt x="20984" y="67912"/>
                </a:moveTo>
                <a:lnTo>
                  <a:pt x="20984" y="67912"/>
                </a:lnTo>
                <a:cubicBezTo>
                  <a:pt x="23837" y="48571"/>
                  <a:pt x="41969" y="35604"/>
                  <a:pt x="59898" y="35604"/>
                </a:cubicBezTo>
                <a:cubicBezTo>
                  <a:pt x="78030" y="35604"/>
                  <a:pt x="95959" y="48571"/>
                  <a:pt x="98811" y="67912"/>
                </a:cubicBezTo>
                <a:cubicBezTo>
                  <a:pt x="107979" y="67912"/>
                  <a:pt x="107979" y="67912"/>
                  <a:pt x="107979" y="67912"/>
                </a:cubicBezTo>
                <a:cubicBezTo>
                  <a:pt x="104923" y="45494"/>
                  <a:pt x="83938" y="25934"/>
                  <a:pt x="59898" y="25934"/>
                </a:cubicBezTo>
                <a:cubicBezTo>
                  <a:pt x="35857" y="25934"/>
                  <a:pt x="14872" y="45494"/>
                  <a:pt x="11816" y="67912"/>
                </a:cubicBezTo>
                <a:lnTo>
                  <a:pt x="20984" y="67912"/>
                </a:lnTo>
                <a:close/>
                <a:moveTo>
                  <a:pt x="107979" y="35604"/>
                </a:moveTo>
                <a:lnTo>
                  <a:pt x="107979" y="35604"/>
                </a:lnTo>
                <a:cubicBezTo>
                  <a:pt x="113887" y="29230"/>
                  <a:pt x="113887" y="29230"/>
                  <a:pt x="113887" y="29230"/>
                </a:cubicBezTo>
                <a:cubicBezTo>
                  <a:pt x="113887" y="29230"/>
                  <a:pt x="113887" y="25934"/>
                  <a:pt x="113887" y="22857"/>
                </a:cubicBezTo>
                <a:cubicBezTo>
                  <a:pt x="110831" y="22857"/>
                  <a:pt x="110831" y="22857"/>
                  <a:pt x="107979" y="22857"/>
                </a:cubicBezTo>
                <a:cubicBezTo>
                  <a:pt x="101867" y="29230"/>
                  <a:pt x="101867" y="29230"/>
                  <a:pt x="101867" y="29230"/>
                </a:cubicBezTo>
                <a:cubicBezTo>
                  <a:pt x="101867" y="32527"/>
                  <a:pt x="101867" y="35604"/>
                  <a:pt x="101867" y="35604"/>
                </a:cubicBezTo>
                <a:cubicBezTo>
                  <a:pt x="104923" y="38901"/>
                  <a:pt x="104923" y="38901"/>
                  <a:pt x="107979" y="35604"/>
                </a:cubicBezTo>
                <a:close/>
                <a:moveTo>
                  <a:pt x="59898" y="16263"/>
                </a:moveTo>
                <a:lnTo>
                  <a:pt x="59898" y="16263"/>
                </a:lnTo>
                <a:cubicBezTo>
                  <a:pt x="62954" y="16263"/>
                  <a:pt x="62954" y="16263"/>
                  <a:pt x="62954" y="12967"/>
                </a:cubicBezTo>
                <a:cubicBezTo>
                  <a:pt x="62954" y="3296"/>
                  <a:pt x="62954" y="3296"/>
                  <a:pt x="62954" y="3296"/>
                </a:cubicBezTo>
                <a:cubicBezTo>
                  <a:pt x="62954" y="3296"/>
                  <a:pt x="62954" y="0"/>
                  <a:pt x="59898" y="0"/>
                </a:cubicBezTo>
                <a:cubicBezTo>
                  <a:pt x="56842" y="0"/>
                  <a:pt x="56842" y="3296"/>
                  <a:pt x="56842" y="3296"/>
                </a:cubicBezTo>
                <a:cubicBezTo>
                  <a:pt x="56842" y="12967"/>
                  <a:pt x="56842" y="12967"/>
                  <a:pt x="56842" y="12967"/>
                </a:cubicBezTo>
                <a:cubicBezTo>
                  <a:pt x="56842" y="16263"/>
                  <a:pt x="56842" y="16263"/>
                  <a:pt x="59898" y="16263"/>
                </a:cubicBezTo>
                <a:close/>
                <a:moveTo>
                  <a:pt x="98811" y="113406"/>
                </a:moveTo>
                <a:lnTo>
                  <a:pt x="98811" y="113406"/>
                </a:lnTo>
                <a:cubicBezTo>
                  <a:pt x="20984" y="113406"/>
                  <a:pt x="20984" y="113406"/>
                  <a:pt x="20984" y="113406"/>
                </a:cubicBezTo>
                <a:cubicBezTo>
                  <a:pt x="17928" y="113406"/>
                  <a:pt x="14872" y="113406"/>
                  <a:pt x="14872" y="116483"/>
                </a:cubicBezTo>
                <a:cubicBezTo>
                  <a:pt x="14872" y="119780"/>
                  <a:pt x="17928" y="119780"/>
                  <a:pt x="20984" y="119780"/>
                </a:cubicBezTo>
                <a:cubicBezTo>
                  <a:pt x="98811" y="119780"/>
                  <a:pt x="98811" y="119780"/>
                  <a:pt x="98811" y="119780"/>
                </a:cubicBezTo>
                <a:cubicBezTo>
                  <a:pt x="101867" y="119780"/>
                  <a:pt x="104923" y="119780"/>
                  <a:pt x="104923" y="116483"/>
                </a:cubicBezTo>
                <a:cubicBezTo>
                  <a:pt x="104923" y="113406"/>
                  <a:pt x="101867" y="113406"/>
                  <a:pt x="98811" y="113406"/>
                </a:cubicBezTo>
                <a:close/>
                <a:moveTo>
                  <a:pt x="116943" y="77802"/>
                </a:moveTo>
                <a:lnTo>
                  <a:pt x="116943" y="77802"/>
                </a:lnTo>
                <a:cubicBezTo>
                  <a:pt x="2852" y="77802"/>
                  <a:pt x="2852" y="77802"/>
                  <a:pt x="2852" y="77802"/>
                </a:cubicBezTo>
                <a:lnTo>
                  <a:pt x="0" y="80879"/>
                </a:lnTo>
                <a:cubicBezTo>
                  <a:pt x="0" y="84175"/>
                  <a:pt x="2852" y="87472"/>
                  <a:pt x="2852" y="87472"/>
                </a:cubicBezTo>
                <a:cubicBezTo>
                  <a:pt x="116943" y="87472"/>
                  <a:pt x="116943" y="87472"/>
                  <a:pt x="116943" y="87472"/>
                </a:cubicBezTo>
                <a:cubicBezTo>
                  <a:pt x="116943" y="87472"/>
                  <a:pt x="119796" y="84175"/>
                  <a:pt x="119796" y="80879"/>
                </a:cubicBezTo>
                <a:lnTo>
                  <a:pt x="116943" y="77802"/>
                </a:lnTo>
                <a:close/>
                <a:moveTo>
                  <a:pt x="11816" y="35604"/>
                </a:moveTo>
                <a:lnTo>
                  <a:pt x="11816" y="35604"/>
                </a:lnTo>
                <a:cubicBezTo>
                  <a:pt x="14872" y="38901"/>
                  <a:pt x="14872" y="38901"/>
                  <a:pt x="17928" y="35604"/>
                </a:cubicBezTo>
                <a:cubicBezTo>
                  <a:pt x="17928" y="35604"/>
                  <a:pt x="17928" y="32527"/>
                  <a:pt x="17928" y="29230"/>
                </a:cubicBezTo>
                <a:cubicBezTo>
                  <a:pt x="11816" y="22857"/>
                  <a:pt x="11816" y="22857"/>
                  <a:pt x="11816" y="22857"/>
                </a:cubicBezTo>
                <a:cubicBezTo>
                  <a:pt x="8964" y="22857"/>
                  <a:pt x="8964" y="22857"/>
                  <a:pt x="5908" y="22857"/>
                </a:cubicBezTo>
                <a:cubicBezTo>
                  <a:pt x="5908" y="25934"/>
                  <a:pt x="5908" y="29230"/>
                  <a:pt x="5908" y="29230"/>
                </a:cubicBezTo>
                <a:lnTo>
                  <a:pt x="11816" y="35604"/>
                </a:lnTo>
                <a:close/>
                <a:moveTo>
                  <a:pt x="110831" y="93846"/>
                </a:moveTo>
                <a:lnTo>
                  <a:pt x="110831" y="93846"/>
                </a:lnTo>
                <a:cubicBezTo>
                  <a:pt x="8964" y="93846"/>
                  <a:pt x="8964" y="93846"/>
                  <a:pt x="8964" y="93846"/>
                </a:cubicBezTo>
                <a:cubicBezTo>
                  <a:pt x="5908" y="93846"/>
                  <a:pt x="2852" y="97142"/>
                  <a:pt x="2852" y="100439"/>
                </a:cubicBezTo>
                <a:cubicBezTo>
                  <a:pt x="2852" y="100439"/>
                  <a:pt x="5908" y="103736"/>
                  <a:pt x="8964" y="103736"/>
                </a:cubicBezTo>
                <a:cubicBezTo>
                  <a:pt x="110831" y="103736"/>
                  <a:pt x="110831" y="103736"/>
                  <a:pt x="110831" y="103736"/>
                </a:cubicBezTo>
                <a:cubicBezTo>
                  <a:pt x="113887" y="103736"/>
                  <a:pt x="116943" y="100439"/>
                  <a:pt x="116943" y="100439"/>
                </a:cubicBezTo>
                <a:cubicBezTo>
                  <a:pt x="116943" y="97142"/>
                  <a:pt x="113887" y="93846"/>
                  <a:pt x="110831" y="93846"/>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9" name="Shape 4660"/>
          <p:cNvSpPr/>
          <p:nvPr/>
        </p:nvSpPr>
        <p:spPr>
          <a:xfrm>
            <a:off x="7100427" y="1621678"/>
            <a:ext cx="283966" cy="185242"/>
          </a:xfrm>
          <a:custGeom>
            <a:avLst/>
            <a:gdLst/>
            <a:ahLst/>
            <a:cxnLst/>
            <a:rect l="0" t="0" r="0" b="0"/>
            <a:pathLst>
              <a:path w="120000" h="120000" extrusionOk="0">
                <a:moveTo>
                  <a:pt x="60000" y="22872"/>
                </a:moveTo>
                <a:lnTo>
                  <a:pt x="60000" y="22872"/>
                </a:lnTo>
                <a:cubicBezTo>
                  <a:pt x="63050" y="22872"/>
                  <a:pt x="63050" y="18485"/>
                  <a:pt x="63050" y="18485"/>
                </a:cubicBezTo>
                <a:cubicBezTo>
                  <a:pt x="63050" y="4386"/>
                  <a:pt x="63050" y="4386"/>
                  <a:pt x="63050" y="4386"/>
                </a:cubicBezTo>
                <a:cubicBezTo>
                  <a:pt x="63050" y="0"/>
                  <a:pt x="63050" y="0"/>
                  <a:pt x="60000" y="0"/>
                </a:cubicBezTo>
                <a:cubicBezTo>
                  <a:pt x="56949" y="0"/>
                  <a:pt x="56949" y="0"/>
                  <a:pt x="56949" y="4386"/>
                </a:cubicBezTo>
                <a:cubicBezTo>
                  <a:pt x="56949" y="18485"/>
                  <a:pt x="56949" y="18485"/>
                  <a:pt x="56949" y="18485"/>
                </a:cubicBezTo>
                <a:cubicBezTo>
                  <a:pt x="56949" y="18485"/>
                  <a:pt x="56949" y="22872"/>
                  <a:pt x="60000" y="22872"/>
                </a:cubicBezTo>
                <a:close/>
                <a:moveTo>
                  <a:pt x="107796" y="50757"/>
                </a:moveTo>
                <a:lnTo>
                  <a:pt x="107796" y="50757"/>
                </a:lnTo>
                <a:cubicBezTo>
                  <a:pt x="113898" y="41357"/>
                  <a:pt x="113898" y="41357"/>
                  <a:pt x="113898" y="41357"/>
                </a:cubicBezTo>
                <a:cubicBezTo>
                  <a:pt x="113898" y="36657"/>
                  <a:pt x="113898" y="36657"/>
                  <a:pt x="113898" y="32271"/>
                </a:cubicBezTo>
                <a:cubicBezTo>
                  <a:pt x="110847" y="32271"/>
                  <a:pt x="110847" y="32271"/>
                  <a:pt x="107796" y="32271"/>
                </a:cubicBezTo>
                <a:cubicBezTo>
                  <a:pt x="101898" y="41357"/>
                  <a:pt x="101898" y="41357"/>
                  <a:pt x="101898" y="41357"/>
                </a:cubicBezTo>
                <a:cubicBezTo>
                  <a:pt x="101898" y="46057"/>
                  <a:pt x="101898" y="46057"/>
                  <a:pt x="101898" y="50757"/>
                </a:cubicBezTo>
                <a:cubicBezTo>
                  <a:pt x="104949" y="50757"/>
                  <a:pt x="104949" y="50757"/>
                  <a:pt x="107796" y="50757"/>
                </a:cubicBezTo>
                <a:close/>
                <a:moveTo>
                  <a:pt x="12000" y="50757"/>
                </a:moveTo>
                <a:lnTo>
                  <a:pt x="12000" y="50757"/>
                </a:lnTo>
                <a:cubicBezTo>
                  <a:pt x="15050" y="50757"/>
                  <a:pt x="15050" y="50757"/>
                  <a:pt x="18101" y="50757"/>
                </a:cubicBezTo>
                <a:cubicBezTo>
                  <a:pt x="18101" y="46057"/>
                  <a:pt x="18101" y="46057"/>
                  <a:pt x="18101" y="41357"/>
                </a:cubicBezTo>
                <a:cubicBezTo>
                  <a:pt x="12000" y="32271"/>
                  <a:pt x="12000" y="32271"/>
                  <a:pt x="12000" y="32271"/>
                </a:cubicBezTo>
                <a:cubicBezTo>
                  <a:pt x="9152" y="32271"/>
                  <a:pt x="9152" y="32271"/>
                  <a:pt x="6101" y="32271"/>
                </a:cubicBezTo>
                <a:cubicBezTo>
                  <a:pt x="6101" y="36657"/>
                  <a:pt x="6101" y="36657"/>
                  <a:pt x="6101" y="41357"/>
                </a:cubicBezTo>
                <a:lnTo>
                  <a:pt x="12000" y="50757"/>
                </a:lnTo>
                <a:close/>
                <a:moveTo>
                  <a:pt x="116949" y="110600"/>
                </a:moveTo>
                <a:lnTo>
                  <a:pt x="116949" y="110600"/>
                </a:lnTo>
                <a:cubicBezTo>
                  <a:pt x="3050" y="110600"/>
                  <a:pt x="3050" y="110600"/>
                  <a:pt x="3050" y="110600"/>
                </a:cubicBezTo>
                <a:cubicBezTo>
                  <a:pt x="3050" y="110600"/>
                  <a:pt x="0" y="110600"/>
                  <a:pt x="0" y="115300"/>
                </a:cubicBezTo>
                <a:cubicBezTo>
                  <a:pt x="0" y="119686"/>
                  <a:pt x="3050" y="119686"/>
                  <a:pt x="3050" y="119686"/>
                </a:cubicBezTo>
                <a:cubicBezTo>
                  <a:pt x="116949" y="119686"/>
                  <a:pt x="116949" y="119686"/>
                  <a:pt x="116949" y="119686"/>
                </a:cubicBezTo>
                <a:cubicBezTo>
                  <a:pt x="116949" y="119686"/>
                  <a:pt x="119796" y="119686"/>
                  <a:pt x="119796" y="115300"/>
                </a:cubicBezTo>
                <a:cubicBezTo>
                  <a:pt x="119796" y="110600"/>
                  <a:pt x="116949" y="110600"/>
                  <a:pt x="116949" y="110600"/>
                </a:cubicBezTo>
                <a:close/>
                <a:moveTo>
                  <a:pt x="21152" y="96814"/>
                </a:moveTo>
                <a:lnTo>
                  <a:pt x="21152" y="96814"/>
                </a:lnTo>
                <a:cubicBezTo>
                  <a:pt x="24000" y="69242"/>
                  <a:pt x="42101" y="46057"/>
                  <a:pt x="60000" y="46057"/>
                </a:cubicBezTo>
                <a:cubicBezTo>
                  <a:pt x="77898" y="46057"/>
                  <a:pt x="96000" y="69242"/>
                  <a:pt x="98847" y="96814"/>
                </a:cubicBezTo>
                <a:cubicBezTo>
                  <a:pt x="107796" y="96814"/>
                  <a:pt x="107796" y="96814"/>
                  <a:pt x="107796" y="96814"/>
                </a:cubicBezTo>
                <a:cubicBezTo>
                  <a:pt x="104949" y="59843"/>
                  <a:pt x="84000" y="36657"/>
                  <a:pt x="60000" y="36657"/>
                </a:cubicBezTo>
                <a:cubicBezTo>
                  <a:pt x="36000" y="36657"/>
                  <a:pt x="15050" y="59843"/>
                  <a:pt x="12000" y="96814"/>
                </a:cubicBezTo>
                <a:lnTo>
                  <a:pt x="21152" y="96814"/>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0" name="Shape 4661"/>
          <p:cNvSpPr/>
          <p:nvPr/>
        </p:nvSpPr>
        <p:spPr>
          <a:xfrm>
            <a:off x="6597754" y="1579337"/>
            <a:ext cx="305131" cy="305210"/>
          </a:xfrm>
          <a:custGeom>
            <a:avLst/>
            <a:gdLst/>
            <a:ahLst/>
            <a:cxnLst/>
            <a:rect l="0" t="0" r="0" b="0"/>
            <a:pathLst>
              <a:path w="120000" h="120000" extrusionOk="0">
                <a:moveTo>
                  <a:pt x="50157" y="100315"/>
                </a:moveTo>
                <a:lnTo>
                  <a:pt x="50157" y="100315"/>
                </a:lnTo>
                <a:cubicBezTo>
                  <a:pt x="47507" y="100315"/>
                  <a:pt x="44668" y="103154"/>
                  <a:pt x="44668" y="105993"/>
                </a:cubicBezTo>
                <a:cubicBezTo>
                  <a:pt x="44668" y="117160"/>
                  <a:pt x="44668" y="117160"/>
                  <a:pt x="44668" y="117160"/>
                </a:cubicBezTo>
                <a:cubicBezTo>
                  <a:pt x="44668" y="117160"/>
                  <a:pt x="47507" y="119810"/>
                  <a:pt x="50157" y="119810"/>
                </a:cubicBezTo>
                <a:lnTo>
                  <a:pt x="52996" y="117160"/>
                </a:lnTo>
                <a:cubicBezTo>
                  <a:pt x="52996" y="105993"/>
                  <a:pt x="52996" y="105993"/>
                  <a:pt x="52996" y="105993"/>
                </a:cubicBezTo>
                <a:cubicBezTo>
                  <a:pt x="52996" y="103154"/>
                  <a:pt x="50157" y="100315"/>
                  <a:pt x="50157" y="100315"/>
                </a:cubicBezTo>
                <a:close/>
                <a:moveTo>
                  <a:pt x="28012" y="100315"/>
                </a:moveTo>
                <a:lnTo>
                  <a:pt x="28012" y="100315"/>
                </a:lnTo>
                <a:cubicBezTo>
                  <a:pt x="25173" y="100315"/>
                  <a:pt x="22334" y="103154"/>
                  <a:pt x="22334" y="105993"/>
                </a:cubicBezTo>
                <a:cubicBezTo>
                  <a:pt x="22334" y="117160"/>
                  <a:pt x="22334" y="117160"/>
                  <a:pt x="22334" y="117160"/>
                </a:cubicBezTo>
                <a:cubicBezTo>
                  <a:pt x="22334" y="117160"/>
                  <a:pt x="25173" y="119810"/>
                  <a:pt x="28012" y="119810"/>
                </a:cubicBezTo>
                <a:lnTo>
                  <a:pt x="30662" y="117160"/>
                </a:lnTo>
                <a:cubicBezTo>
                  <a:pt x="30662" y="105993"/>
                  <a:pt x="30662" y="105993"/>
                  <a:pt x="30662" y="105993"/>
                </a:cubicBezTo>
                <a:cubicBezTo>
                  <a:pt x="30662" y="103154"/>
                  <a:pt x="28012" y="100315"/>
                  <a:pt x="28012" y="100315"/>
                </a:cubicBezTo>
                <a:close/>
                <a:moveTo>
                  <a:pt x="72492" y="100315"/>
                </a:moveTo>
                <a:lnTo>
                  <a:pt x="72492" y="100315"/>
                </a:lnTo>
                <a:cubicBezTo>
                  <a:pt x="69842" y="100315"/>
                  <a:pt x="66813" y="103154"/>
                  <a:pt x="66813" y="105993"/>
                </a:cubicBezTo>
                <a:cubicBezTo>
                  <a:pt x="66813" y="117160"/>
                  <a:pt x="66813" y="117160"/>
                  <a:pt x="66813" y="117160"/>
                </a:cubicBezTo>
                <a:cubicBezTo>
                  <a:pt x="66813" y="117160"/>
                  <a:pt x="69842" y="119810"/>
                  <a:pt x="72492" y="119810"/>
                </a:cubicBezTo>
                <a:lnTo>
                  <a:pt x="75331" y="117160"/>
                </a:lnTo>
                <a:cubicBezTo>
                  <a:pt x="75331" y="105993"/>
                  <a:pt x="75331" y="105993"/>
                  <a:pt x="75331" y="105993"/>
                </a:cubicBezTo>
                <a:cubicBezTo>
                  <a:pt x="75331" y="103154"/>
                  <a:pt x="72492" y="100315"/>
                  <a:pt x="72492" y="100315"/>
                </a:cubicBezTo>
                <a:close/>
                <a:moveTo>
                  <a:pt x="94826" y="100315"/>
                </a:moveTo>
                <a:lnTo>
                  <a:pt x="94826" y="100315"/>
                </a:lnTo>
                <a:cubicBezTo>
                  <a:pt x="91987" y="100315"/>
                  <a:pt x="89148" y="103154"/>
                  <a:pt x="89148" y="105993"/>
                </a:cubicBezTo>
                <a:cubicBezTo>
                  <a:pt x="89148" y="117160"/>
                  <a:pt x="89148" y="117160"/>
                  <a:pt x="89148" y="117160"/>
                </a:cubicBezTo>
                <a:cubicBezTo>
                  <a:pt x="89148" y="117160"/>
                  <a:pt x="91987" y="119810"/>
                  <a:pt x="94826" y="119810"/>
                </a:cubicBezTo>
                <a:lnTo>
                  <a:pt x="97665" y="117160"/>
                </a:lnTo>
                <a:cubicBezTo>
                  <a:pt x="97665" y="105993"/>
                  <a:pt x="97665" y="105993"/>
                  <a:pt x="97665" y="105993"/>
                </a:cubicBezTo>
                <a:cubicBezTo>
                  <a:pt x="97665" y="103154"/>
                  <a:pt x="94826" y="100315"/>
                  <a:pt x="94826" y="100315"/>
                </a:cubicBezTo>
                <a:close/>
                <a:moveTo>
                  <a:pt x="86498" y="19495"/>
                </a:moveTo>
                <a:lnTo>
                  <a:pt x="86498" y="19495"/>
                </a:lnTo>
                <a:cubicBezTo>
                  <a:pt x="80820" y="8328"/>
                  <a:pt x="69842" y="0"/>
                  <a:pt x="55835" y="0"/>
                </a:cubicBezTo>
                <a:cubicBezTo>
                  <a:pt x="38990" y="0"/>
                  <a:pt x="25173" y="14006"/>
                  <a:pt x="22334" y="30662"/>
                </a:cubicBezTo>
                <a:cubicBezTo>
                  <a:pt x="11167" y="36340"/>
                  <a:pt x="0" y="47507"/>
                  <a:pt x="0" y="61324"/>
                </a:cubicBezTo>
                <a:cubicBezTo>
                  <a:pt x="0" y="75331"/>
                  <a:pt x="14006" y="89148"/>
                  <a:pt x="30662" y="89148"/>
                </a:cubicBezTo>
                <a:cubicBezTo>
                  <a:pt x="30662" y="89148"/>
                  <a:pt x="80820" y="89148"/>
                  <a:pt x="83659" y="89148"/>
                </a:cubicBezTo>
                <a:cubicBezTo>
                  <a:pt x="103154" y="89148"/>
                  <a:pt x="119810" y="75331"/>
                  <a:pt x="119810" y="55835"/>
                </a:cubicBezTo>
                <a:cubicBezTo>
                  <a:pt x="119810" y="36340"/>
                  <a:pt x="105993" y="19495"/>
                  <a:pt x="86498" y="19495"/>
                </a:cubicBezTo>
                <a:close/>
                <a:moveTo>
                  <a:pt x="83659" y="83659"/>
                </a:moveTo>
                <a:lnTo>
                  <a:pt x="83659" y="83659"/>
                </a:lnTo>
                <a:cubicBezTo>
                  <a:pt x="80820" y="83659"/>
                  <a:pt x="30662" y="83659"/>
                  <a:pt x="30662" y="83659"/>
                </a:cubicBezTo>
                <a:cubicBezTo>
                  <a:pt x="30662" y="83659"/>
                  <a:pt x="8328" y="80820"/>
                  <a:pt x="8328" y="61324"/>
                </a:cubicBezTo>
                <a:cubicBezTo>
                  <a:pt x="8328" y="50157"/>
                  <a:pt x="19495" y="38990"/>
                  <a:pt x="30662" y="38990"/>
                </a:cubicBezTo>
                <a:cubicBezTo>
                  <a:pt x="30662" y="22334"/>
                  <a:pt x="41829" y="8328"/>
                  <a:pt x="55835" y="8328"/>
                </a:cubicBezTo>
                <a:cubicBezTo>
                  <a:pt x="69842" y="8328"/>
                  <a:pt x="77981" y="16845"/>
                  <a:pt x="80820" y="28012"/>
                </a:cubicBezTo>
                <a:cubicBezTo>
                  <a:pt x="100315" y="25173"/>
                  <a:pt x="111482" y="41829"/>
                  <a:pt x="111482" y="52996"/>
                </a:cubicBezTo>
                <a:cubicBezTo>
                  <a:pt x="114321" y="69842"/>
                  <a:pt x="94826" y="83659"/>
                  <a:pt x="83659" y="83659"/>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1" name="Shape 4662"/>
          <p:cNvSpPr/>
          <p:nvPr/>
        </p:nvSpPr>
        <p:spPr>
          <a:xfrm>
            <a:off x="6102139" y="1579337"/>
            <a:ext cx="296312" cy="227583"/>
          </a:xfrm>
          <a:custGeom>
            <a:avLst/>
            <a:gdLst/>
            <a:ahLst/>
            <a:cxnLst/>
            <a:rect l="0" t="0" r="0" b="0"/>
            <a:pathLst>
              <a:path w="120000" h="120000" extrusionOk="0">
                <a:moveTo>
                  <a:pt x="71340" y="56186"/>
                </a:moveTo>
                <a:lnTo>
                  <a:pt x="71340" y="56186"/>
                </a:lnTo>
                <a:cubicBezTo>
                  <a:pt x="56995" y="56186"/>
                  <a:pt x="56995" y="56186"/>
                  <a:pt x="56995" y="56186"/>
                </a:cubicBezTo>
                <a:cubicBezTo>
                  <a:pt x="62810" y="33813"/>
                  <a:pt x="62810" y="33813"/>
                  <a:pt x="62810" y="33813"/>
                </a:cubicBezTo>
                <a:cubicBezTo>
                  <a:pt x="62810" y="33813"/>
                  <a:pt x="62810" y="30000"/>
                  <a:pt x="59903" y="30000"/>
                </a:cubicBezTo>
                <a:cubicBezTo>
                  <a:pt x="56995" y="26186"/>
                  <a:pt x="56995" y="30000"/>
                  <a:pt x="54281" y="30000"/>
                </a:cubicBezTo>
                <a:cubicBezTo>
                  <a:pt x="45557" y="60000"/>
                  <a:pt x="45557" y="60000"/>
                  <a:pt x="45557" y="60000"/>
                </a:cubicBezTo>
                <a:lnTo>
                  <a:pt x="45557" y="63813"/>
                </a:lnTo>
                <a:lnTo>
                  <a:pt x="48465" y="67372"/>
                </a:lnTo>
                <a:cubicBezTo>
                  <a:pt x="65718" y="67372"/>
                  <a:pt x="65718" y="67372"/>
                  <a:pt x="65718" y="67372"/>
                </a:cubicBezTo>
                <a:cubicBezTo>
                  <a:pt x="56995" y="89745"/>
                  <a:pt x="56995" y="89745"/>
                  <a:pt x="56995" y="89745"/>
                </a:cubicBezTo>
                <a:cubicBezTo>
                  <a:pt x="54281" y="89745"/>
                  <a:pt x="56995" y="93813"/>
                  <a:pt x="56995" y="97372"/>
                </a:cubicBezTo>
                <a:cubicBezTo>
                  <a:pt x="59903" y="97372"/>
                  <a:pt x="62810" y="97372"/>
                  <a:pt x="62810" y="93813"/>
                </a:cubicBezTo>
                <a:cubicBezTo>
                  <a:pt x="62810" y="93813"/>
                  <a:pt x="74054" y="63813"/>
                  <a:pt x="74054" y="60000"/>
                </a:cubicBezTo>
                <a:cubicBezTo>
                  <a:pt x="74054" y="60000"/>
                  <a:pt x="74054" y="56186"/>
                  <a:pt x="71340" y="56186"/>
                </a:cubicBezTo>
                <a:close/>
                <a:moveTo>
                  <a:pt x="85492" y="26186"/>
                </a:moveTo>
                <a:lnTo>
                  <a:pt x="85492" y="26186"/>
                </a:lnTo>
                <a:cubicBezTo>
                  <a:pt x="79870" y="11186"/>
                  <a:pt x="68432" y="0"/>
                  <a:pt x="56995" y="0"/>
                </a:cubicBezTo>
                <a:cubicBezTo>
                  <a:pt x="37027" y="0"/>
                  <a:pt x="22875" y="18813"/>
                  <a:pt x="22875" y="41186"/>
                </a:cubicBezTo>
                <a:cubicBezTo>
                  <a:pt x="8529" y="48813"/>
                  <a:pt x="0" y="63813"/>
                  <a:pt x="0" y="82372"/>
                </a:cubicBezTo>
                <a:cubicBezTo>
                  <a:pt x="0" y="101186"/>
                  <a:pt x="11437" y="119745"/>
                  <a:pt x="28497" y="119745"/>
                </a:cubicBezTo>
                <a:lnTo>
                  <a:pt x="82778" y="119745"/>
                </a:lnTo>
                <a:cubicBezTo>
                  <a:pt x="102746" y="119745"/>
                  <a:pt x="119806" y="101186"/>
                  <a:pt x="119806" y="75000"/>
                </a:cubicBezTo>
                <a:cubicBezTo>
                  <a:pt x="119806" y="48813"/>
                  <a:pt x="105460" y="26186"/>
                  <a:pt x="85492" y="26186"/>
                </a:cubicBezTo>
                <a:close/>
                <a:moveTo>
                  <a:pt x="82778" y="112372"/>
                </a:moveTo>
                <a:lnTo>
                  <a:pt x="82778" y="112372"/>
                </a:lnTo>
                <a:lnTo>
                  <a:pt x="28497" y="112372"/>
                </a:lnTo>
                <a:cubicBezTo>
                  <a:pt x="28497" y="112372"/>
                  <a:pt x="5621" y="108559"/>
                  <a:pt x="5621" y="82372"/>
                </a:cubicBezTo>
                <a:cubicBezTo>
                  <a:pt x="5621" y="67372"/>
                  <a:pt x="17059" y="52372"/>
                  <a:pt x="28497" y="52372"/>
                </a:cubicBezTo>
                <a:cubicBezTo>
                  <a:pt x="28497" y="30000"/>
                  <a:pt x="39935" y="11186"/>
                  <a:pt x="56995" y="11186"/>
                </a:cubicBezTo>
                <a:cubicBezTo>
                  <a:pt x="68432" y="11186"/>
                  <a:pt x="76962" y="22627"/>
                  <a:pt x="79870" y="37627"/>
                </a:cubicBezTo>
                <a:cubicBezTo>
                  <a:pt x="99838" y="33813"/>
                  <a:pt x="111276" y="56186"/>
                  <a:pt x="114184" y="71186"/>
                </a:cubicBezTo>
                <a:cubicBezTo>
                  <a:pt x="114184" y="93813"/>
                  <a:pt x="96930" y="112372"/>
                  <a:pt x="82778" y="11237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2" name="Shape 4663"/>
          <p:cNvSpPr/>
          <p:nvPr/>
        </p:nvSpPr>
        <p:spPr>
          <a:xfrm>
            <a:off x="5553607" y="5012511"/>
            <a:ext cx="296312" cy="305210"/>
          </a:xfrm>
          <a:custGeom>
            <a:avLst/>
            <a:gdLst/>
            <a:ahLst/>
            <a:cxnLst/>
            <a:rect l="0" t="0" r="0" b="0"/>
            <a:pathLst>
              <a:path w="120000" h="120000" extrusionOk="0">
                <a:moveTo>
                  <a:pt x="62810" y="97511"/>
                </a:moveTo>
                <a:lnTo>
                  <a:pt x="62810" y="97511"/>
                </a:lnTo>
                <a:cubicBezTo>
                  <a:pt x="62810" y="97511"/>
                  <a:pt x="59903" y="97511"/>
                  <a:pt x="59903" y="100157"/>
                </a:cubicBezTo>
                <a:cubicBezTo>
                  <a:pt x="59903" y="102992"/>
                  <a:pt x="62810" y="102992"/>
                  <a:pt x="62810" y="102992"/>
                </a:cubicBezTo>
                <a:cubicBezTo>
                  <a:pt x="65718" y="102992"/>
                  <a:pt x="68432" y="102992"/>
                  <a:pt x="68432" y="100157"/>
                </a:cubicBezTo>
                <a:cubicBezTo>
                  <a:pt x="68432" y="97511"/>
                  <a:pt x="65718" y="97511"/>
                  <a:pt x="62810" y="97511"/>
                </a:cubicBezTo>
                <a:close/>
                <a:moveTo>
                  <a:pt x="39935" y="97511"/>
                </a:moveTo>
                <a:lnTo>
                  <a:pt x="39935" y="97511"/>
                </a:lnTo>
                <a:cubicBezTo>
                  <a:pt x="39935" y="97511"/>
                  <a:pt x="37027" y="97511"/>
                  <a:pt x="37027" y="100157"/>
                </a:cubicBezTo>
                <a:cubicBezTo>
                  <a:pt x="37027" y="102992"/>
                  <a:pt x="39935" y="102992"/>
                  <a:pt x="39935" y="102992"/>
                </a:cubicBezTo>
                <a:cubicBezTo>
                  <a:pt x="42843" y="102992"/>
                  <a:pt x="45751" y="102992"/>
                  <a:pt x="45751" y="100157"/>
                </a:cubicBezTo>
                <a:cubicBezTo>
                  <a:pt x="45751" y="97511"/>
                  <a:pt x="42843" y="97511"/>
                  <a:pt x="39935" y="97511"/>
                </a:cubicBezTo>
                <a:close/>
                <a:moveTo>
                  <a:pt x="48465" y="111307"/>
                </a:moveTo>
                <a:lnTo>
                  <a:pt x="48465" y="111307"/>
                </a:lnTo>
                <a:cubicBezTo>
                  <a:pt x="45751" y="111307"/>
                  <a:pt x="45751" y="114141"/>
                  <a:pt x="45751" y="114141"/>
                </a:cubicBezTo>
                <a:cubicBezTo>
                  <a:pt x="45751" y="116976"/>
                  <a:pt x="45751" y="119811"/>
                  <a:pt x="48465" y="119811"/>
                </a:cubicBezTo>
                <a:cubicBezTo>
                  <a:pt x="51373" y="119811"/>
                  <a:pt x="51373" y="116976"/>
                  <a:pt x="51373" y="114141"/>
                </a:cubicBezTo>
                <a:cubicBezTo>
                  <a:pt x="51373" y="114141"/>
                  <a:pt x="51373" y="111307"/>
                  <a:pt x="48465" y="111307"/>
                </a:cubicBezTo>
                <a:close/>
                <a:moveTo>
                  <a:pt x="71340" y="111307"/>
                </a:moveTo>
                <a:lnTo>
                  <a:pt x="71340" y="111307"/>
                </a:lnTo>
                <a:cubicBezTo>
                  <a:pt x="68432" y="111307"/>
                  <a:pt x="68432" y="114141"/>
                  <a:pt x="68432" y="114141"/>
                </a:cubicBezTo>
                <a:cubicBezTo>
                  <a:pt x="68432" y="116976"/>
                  <a:pt x="68432" y="119811"/>
                  <a:pt x="71340" y="119811"/>
                </a:cubicBezTo>
                <a:cubicBezTo>
                  <a:pt x="74248" y="119811"/>
                  <a:pt x="74248" y="116976"/>
                  <a:pt x="74248" y="114141"/>
                </a:cubicBezTo>
                <a:cubicBezTo>
                  <a:pt x="74248" y="114141"/>
                  <a:pt x="74248" y="111307"/>
                  <a:pt x="71340" y="111307"/>
                </a:cubicBezTo>
                <a:close/>
                <a:moveTo>
                  <a:pt x="85492" y="97511"/>
                </a:moveTo>
                <a:lnTo>
                  <a:pt x="85492" y="97511"/>
                </a:lnTo>
                <a:cubicBezTo>
                  <a:pt x="85492" y="97511"/>
                  <a:pt x="82778" y="97511"/>
                  <a:pt x="82778" y="100157"/>
                </a:cubicBezTo>
                <a:cubicBezTo>
                  <a:pt x="82778" y="102992"/>
                  <a:pt x="85492" y="102992"/>
                  <a:pt x="85492" y="102992"/>
                </a:cubicBezTo>
                <a:cubicBezTo>
                  <a:pt x="88594" y="102992"/>
                  <a:pt x="91308" y="102992"/>
                  <a:pt x="91308" y="100157"/>
                </a:cubicBezTo>
                <a:cubicBezTo>
                  <a:pt x="91308" y="97511"/>
                  <a:pt x="88594" y="97511"/>
                  <a:pt x="85492" y="97511"/>
                </a:cubicBezTo>
                <a:close/>
                <a:moveTo>
                  <a:pt x="85492" y="19653"/>
                </a:moveTo>
                <a:lnTo>
                  <a:pt x="85492" y="19653"/>
                </a:lnTo>
                <a:cubicBezTo>
                  <a:pt x="79870" y="8503"/>
                  <a:pt x="68432" y="0"/>
                  <a:pt x="56995" y="0"/>
                </a:cubicBezTo>
                <a:cubicBezTo>
                  <a:pt x="37027" y="0"/>
                  <a:pt x="22875" y="13984"/>
                  <a:pt x="22875" y="30803"/>
                </a:cubicBezTo>
                <a:cubicBezTo>
                  <a:pt x="8529" y="33448"/>
                  <a:pt x="0" y="47433"/>
                  <a:pt x="0" y="58582"/>
                </a:cubicBezTo>
                <a:cubicBezTo>
                  <a:pt x="0" y="75212"/>
                  <a:pt x="11437" y="89196"/>
                  <a:pt x="28497" y="89196"/>
                </a:cubicBezTo>
                <a:lnTo>
                  <a:pt x="85492" y="89196"/>
                </a:lnTo>
                <a:cubicBezTo>
                  <a:pt x="105654" y="89196"/>
                  <a:pt x="119806" y="72377"/>
                  <a:pt x="119806" y="52913"/>
                </a:cubicBezTo>
                <a:cubicBezTo>
                  <a:pt x="119806" y="33448"/>
                  <a:pt x="105654" y="19653"/>
                  <a:pt x="85492" y="19653"/>
                </a:cubicBezTo>
                <a:close/>
                <a:moveTo>
                  <a:pt x="82778" y="80692"/>
                </a:moveTo>
                <a:lnTo>
                  <a:pt x="82778" y="80692"/>
                </a:lnTo>
                <a:lnTo>
                  <a:pt x="34313" y="80692"/>
                </a:lnTo>
                <a:cubicBezTo>
                  <a:pt x="14345" y="80692"/>
                  <a:pt x="5621" y="66897"/>
                  <a:pt x="5621" y="58582"/>
                </a:cubicBezTo>
                <a:cubicBezTo>
                  <a:pt x="5621" y="50267"/>
                  <a:pt x="17059" y="39118"/>
                  <a:pt x="28497" y="36283"/>
                </a:cubicBezTo>
                <a:cubicBezTo>
                  <a:pt x="28497" y="22299"/>
                  <a:pt x="39935" y="8503"/>
                  <a:pt x="56995" y="8503"/>
                </a:cubicBezTo>
                <a:cubicBezTo>
                  <a:pt x="68432" y="8503"/>
                  <a:pt x="77156" y="13984"/>
                  <a:pt x="79870" y="25133"/>
                </a:cubicBezTo>
                <a:cubicBezTo>
                  <a:pt x="99838" y="25133"/>
                  <a:pt x="114184" y="36283"/>
                  <a:pt x="114184" y="52913"/>
                </a:cubicBezTo>
                <a:cubicBezTo>
                  <a:pt x="114184" y="66897"/>
                  <a:pt x="102746" y="80692"/>
                  <a:pt x="82778" y="8069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3" name="Shape 4664"/>
          <p:cNvSpPr/>
          <p:nvPr/>
        </p:nvSpPr>
        <p:spPr>
          <a:xfrm>
            <a:off x="5072101" y="5046031"/>
            <a:ext cx="296312" cy="227585"/>
          </a:xfrm>
          <a:custGeom>
            <a:avLst/>
            <a:gdLst/>
            <a:ahLst/>
            <a:cxnLst/>
            <a:rect l="0" t="0" r="0" b="0"/>
            <a:pathLst>
              <a:path w="120000" h="120000" extrusionOk="0">
                <a:moveTo>
                  <a:pt x="85492" y="26186"/>
                </a:moveTo>
                <a:lnTo>
                  <a:pt x="85492" y="26186"/>
                </a:lnTo>
                <a:cubicBezTo>
                  <a:pt x="79870" y="11186"/>
                  <a:pt x="68432" y="0"/>
                  <a:pt x="56995" y="0"/>
                </a:cubicBezTo>
                <a:cubicBezTo>
                  <a:pt x="37027" y="0"/>
                  <a:pt x="22875" y="18813"/>
                  <a:pt x="22875" y="41186"/>
                </a:cubicBezTo>
                <a:cubicBezTo>
                  <a:pt x="8529" y="48813"/>
                  <a:pt x="0" y="63813"/>
                  <a:pt x="0" y="82372"/>
                </a:cubicBezTo>
                <a:cubicBezTo>
                  <a:pt x="0" y="101186"/>
                  <a:pt x="11437" y="119745"/>
                  <a:pt x="28497" y="119745"/>
                </a:cubicBezTo>
                <a:lnTo>
                  <a:pt x="82778" y="119745"/>
                </a:lnTo>
                <a:cubicBezTo>
                  <a:pt x="102746" y="119745"/>
                  <a:pt x="119806" y="101186"/>
                  <a:pt x="119806" y="74745"/>
                </a:cubicBezTo>
                <a:cubicBezTo>
                  <a:pt x="119806" y="48813"/>
                  <a:pt x="105654" y="26186"/>
                  <a:pt x="85492" y="26186"/>
                </a:cubicBezTo>
                <a:close/>
                <a:moveTo>
                  <a:pt x="82778" y="112372"/>
                </a:moveTo>
                <a:lnTo>
                  <a:pt x="82778" y="112372"/>
                </a:lnTo>
                <a:lnTo>
                  <a:pt x="28497" y="112372"/>
                </a:lnTo>
                <a:cubicBezTo>
                  <a:pt x="28497" y="112372"/>
                  <a:pt x="5621" y="108559"/>
                  <a:pt x="5621" y="82372"/>
                </a:cubicBezTo>
                <a:cubicBezTo>
                  <a:pt x="5621" y="67372"/>
                  <a:pt x="17059" y="52372"/>
                  <a:pt x="28497" y="52372"/>
                </a:cubicBezTo>
                <a:cubicBezTo>
                  <a:pt x="28497" y="30000"/>
                  <a:pt x="39935" y="11186"/>
                  <a:pt x="56995" y="11186"/>
                </a:cubicBezTo>
                <a:cubicBezTo>
                  <a:pt x="68432" y="11186"/>
                  <a:pt x="77156" y="22627"/>
                  <a:pt x="79870" y="37372"/>
                </a:cubicBezTo>
                <a:cubicBezTo>
                  <a:pt x="99838" y="33813"/>
                  <a:pt x="111276" y="56186"/>
                  <a:pt x="114184" y="71186"/>
                </a:cubicBezTo>
                <a:cubicBezTo>
                  <a:pt x="114184" y="93559"/>
                  <a:pt x="96930" y="112372"/>
                  <a:pt x="82778" y="11237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4" name="Shape 4665"/>
          <p:cNvSpPr/>
          <p:nvPr/>
        </p:nvSpPr>
        <p:spPr>
          <a:xfrm>
            <a:off x="4578249" y="5019568"/>
            <a:ext cx="283966" cy="284040"/>
          </a:xfrm>
          <a:custGeom>
            <a:avLst/>
            <a:gdLst/>
            <a:ahLst/>
            <a:cxnLst/>
            <a:rect l="0" t="0" r="0" b="0"/>
            <a:pathLst>
              <a:path w="120000" h="120000" extrusionOk="0">
                <a:moveTo>
                  <a:pt x="6101" y="0"/>
                </a:moveTo>
                <a:lnTo>
                  <a:pt x="6101" y="0"/>
                </a:lnTo>
                <a:cubicBezTo>
                  <a:pt x="3050" y="0"/>
                  <a:pt x="0" y="3050"/>
                  <a:pt x="0" y="6101"/>
                </a:cubicBezTo>
                <a:cubicBezTo>
                  <a:pt x="0" y="116745"/>
                  <a:pt x="0" y="116745"/>
                  <a:pt x="0" y="116745"/>
                </a:cubicBezTo>
                <a:cubicBezTo>
                  <a:pt x="0" y="119796"/>
                  <a:pt x="3050" y="119796"/>
                  <a:pt x="6101" y="119796"/>
                </a:cubicBezTo>
                <a:cubicBezTo>
                  <a:pt x="6101" y="119796"/>
                  <a:pt x="9152" y="119796"/>
                  <a:pt x="9152" y="116745"/>
                </a:cubicBezTo>
                <a:cubicBezTo>
                  <a:pt x="9152" y="6101"/>
                  <a:pt x="9152" y="6101"/>
                  <a:pt x="9152" y="6101"/>
                </a:cubicBezTo>
                <a:cubicBezTo>
                  <a:pt x="9152" y="3050"/>
                  <a:pt x="6101" y="0"/>
                  <a:pt x="6101" y="0"/>
                </a:cubicBezTo>
                <a:close/>
                <a:moveTo>
                  <a:pt x="113898" y="8949"/>
                </a:moveTo>
                <a:lnTo>
                  <a:pt x="113898" y="8949"/>
                </a:lnTo>
                <a:cubicBezTo>
                  <a:pt x="24000" y="0"/>
                  <a:pt x="24000" y="0"/>
                  <a:pt x="24000" y="0"/>
                </a:cubicBezTo>
                <a:cubicBezTo>
                  <a:pt x="20949" y="0"/>
                  <a:pt x="18101" y="6101"/>
                  <a:pt x="18101" y="8949"/>
                </a:cubicBezTo>
                <a:cubicBezTo>
                  <a:pt x="18101" y="53898"/>
                  <a:pt x="18101" y="53898"/>
                  <a:pt x="18101" y="53898"/>
                </a:cubicBezTo>
                <a:cubicBezTo>
                  <a:pt x="18101" y="56949"/>
                  <a:pt x="20949" y="60000"/>
                  <a:pt x="24000" y="60000"/>
                </a:cubicBezTo>
                <a:cubicBezTo>
                  <a:pt x="113898" y="53898"/>
                  <a:pt x="113898" y="53898"/>
                  <a:pt x="113898" y="53898"/>
                </a:cubicBezTo>
                <a:cubicBezTo>
                  <a:pt x="116745" y="53898"/>
                  <a:pt x="119796" y="48000"/>
                  <a:pt x="119796" y="44949"/>
                </a:cubicBezTo>
                <a:cubicBezTo>
                  <a:pt x="119796" y="18101"/>
                  <a:pt x="119796" y="18101"/>
                  <a:pt x="119796" y="18101"/>
                </a:cubicBezTo>
                <a:cubicBezTo>
                  <a:pt x="119796" y="12000"/>
                  <a:pt x="116745" y="8949"/>
                  <a:pt x="113898" y="8949"/>
                </a:cubicBezTo>
                <a:close/>
                <a:moveTo>
                  <a:pt x="56949" y="51050"/>
                </a:moveTo>
                <a:lnTo>
                  <a:pt x="56949" y="51050"/>
                </a:lnTo>
                <a:cubicBezTo>
                  <a:pt x="30101" y="53898"/>
                  <a:pt x="30101" y="53898"/>
                  <a:pt x="30101" y="53898"/>
                </a:cubicBezTo>
                <a:cubicBezTo>
                  <a:pt x="24000" y="53898"/>
                  <a:pt x="24000" y="51050"/>
                  <a:pt x="24000" y="48000"/>
                </a:cubicBezTo>
                <a:cubicBezTo>
                  <a:pt x="24000" y="12000"/>
                  <a:pt x="24000" y="12000"/>
                  <a:pt x="24000" y="12000"/>
                </a:cubicBezTo>
                <a:cubicBezTo>
                  <a:pt x="24000" y="8949"/>
                  <a:pt x="24000" y="8949"/>
                  <a:pt x="30101" y="8949"/>
                </a:cubicBezTo>
                <a:cubicBezTo>
                  <a:pt x="56949" y="12000"/>
                  <a:pt x="56949" y="12000"/>
                  <a:pt x="56949" y="12000"/>
                </a:cubicBezTo>
                <a:lnTo>
                  <a:pt x="56949" y="51050"/>
                </a:lnTo>
                <a:close/>
                <a:moveTo>
                  <a:pt x="89898" y="48000"/>
                </a:moveTo>
                <a:lnTo>
                  <a:pt x="89898" y="48000"/>
                </a:lnTo>
                <a:cubicBezTo>
                  <a:pt x="65898" y="48000"/>
                  <a:pt x="65898" y="48000"/>
                  <a:pt x="65898" y="48000"/>
                </a:cubicBezTo>
                <a:cubicBezTo>
                  <a:pt x="65898" y="12000"/>
                  <a:pt x="65898" y="12000"/>
                  <a:pt x="65898" y="12000"/>
                </a:cubicBezTo>
                <a:cubicBezTo>
                  <a:pt x="89898" y="15050"/>
                  <a:pt x="89898" y="15050"/>
                  <a:pt x="89898" y="15050"/>
                </a:cubicBezTo>
                <a:lnTo>
                  <a:pt x="89898" y="48000"/>
                </a:lnTo>
                <a:close/>
                <a:moveTo>
                  <a:pt x="113898" y="41898"/>
                </a:moveTo>
                <a:lnTo>
                  <a:pt x="113898" y="41898"/>
                </a:lnTo>
                <a:cubicBezTo>
                  <a:pt x="113898" y="44949"/>
                  <a:pt x="113898" y="44949"/>
                  <a:pt x="107796" y="44949"/>
                </a:cubicBezTo>
                <a:cubicBezTo>
                  <a:pt x="95796" y="44949"/>
                  <a:pt x="95796" y="44949"/>
                  <a:pt x="95796" y="44949"/>
                </a:cubicBezTo>
                <a:cubicBezTo>
                  <a:pt x="95796" y="15050"/>
                  <a:pt x="95796" y="15050"/>
                  <a:pt x="95796" y="15050"/>
                </a:cubicBezTo>
                <a:cubicBezTo>
                  <a:pt x="107796" y="18101"/>
                  <a:pt x="107796" y="18101"/>
                  <a:pt x="107796" y="18101"/>
                </a:cubicBezTo>
                <a:cubicBezTo>
                  <a:pt x="113898" y="18101"/>
                  <a:pt x="113898" y="18101"/>
                  <a:pt x="113898" y="20949"/>
                </a:cubicBezTo>
                <a:lnTo>
                  <a:pt x="113898" y="41898"/>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5" name="Shape 4666"/>
          <p:cNvSpPr/>
          <p:nvPr/>
        </p:nvSpPr>
        <p:spPr>
          <a:xfrm>
            <a:off x="4098505" y="5012511"/>
            <a:ext cx="268092" cy="305210"/>
          </a:xfrm>
          <a:custGeom>
            <a:avLst/>
            <a:gdLst/>
            <a:ahLst/>
            <a:cxnLst/>
            <a:rect l="0" t="0" r="0" b="0"/>
            <a:pathLst>
              <a:path w="120000" h="120000" extrusionOk="0">
                <a:moveTo>
                  <a:pt x="100748" y="0"/>
                </a:moveTo>
                <a:lnTo>
                  <a:pt x="100748" y="0"/>
                </a:lnTo>
                <a:cubicBezTo>
                  <a:pt x="19037" y="0"/>
                  <a:pt x="19037" y="0"/>
                  <a:pt x="19037" y="0"/>
                </a:cubicBezTo>
                <a:cubicBezTo>
                  <a:pt x="9411" y="0"/>
                  <a:pt x="0" y="5669"/>
                  <a:pt x="0" y="13984"/>
                </a:cubicBezTo>
                <a:cubicBezTo>
                  <a:pt x="0" y="119811"/>
                  <a:pt x="0" y="119811"/>
                  <a:pt x="0" y="119811"/>
                </a:cubicBezTo>
                <a:cubicBezTo>
                  <a:pt x="9411" y="119811"/>
                  <a:pt x="9411" y="119811"/>
                  <a:pt x="9411" y="119811"/>
                </a:cubicBezTo>
                <a:cubicBezTo>
                  <a:pt x="25240" y="108661"/>
                  <a:pt x="25240" y="108661"/>
                  <a:pt x="25240" y="108661"/>
                </a:cubicBezTo>
                <a:cubicBezTo>
                  <a:pt x="44278" y="119811"/>
                  <a:pt x="44278" y="119811"/>
                  <a:pt x="44278" y="119811"/>
                </a:cubicBezTo>
                <a:cubicBezTo>
                  <a:pt x="59893" y="108661"/>
                  <a:pt x="59893" y="108661"/>
                  <a:pt x="59893" y="108661"/>
                </a:cubicBezTo>
                <a:cubicBezTo>
                  <a:pt x="75721" y="119811"/>
                  <a:pt x="75721" y="119811"/>
                  <a:pt x="75721" y="119811"/>
                </a:cubicBezTo>
                <a:cubicBezTo>
                  <a:pt x="94545" y="108661"/>
                  <a:pt x="94545" y="108661"/>
                  <a:pt x="94545" y="108661"/>
                </a:cubicBezTo>
                <a:cubicBezTo>
                  <a:pt x="110374" y="119811"/>
                  <a:pt x="110374" y="119811"/>
                  <a:pt x="110374" y="119811"/>
                </a:cubicBezTo>
                <a:cubicBezTo>
                  <a:pt x="119786" y="119811"/>
                  <a:pt x="119786" y="119811"/>
                  <a:pt x="119786" y="119811"/>
                </a:cubicBezTo>
                <a:cubicBezTo>
                  <a:pt x="119786" y="13984"/>
                  <a:pt x="119786" y="13984"/>
                  <a:pt x="119786" y="13984"/>
                </a:cubicBezTo>
                <a:cubicBezTo>
                  <a:pt x="119786" y="5669"/>
                  <a:pt x="110374" y="0"/>
                  <a:pt x="100748" y="0"/>
                </a:cubicBezTo>
                <a:close/>
                <a:moveTo>
                  <a:pt x="110374" y="111307"/>
                </a:moveTo>
                <a:lnTo>
                  <a:pt x="110374" y="111307"/>
                </a:lnTo>
                <a:cubicBezTo>
                  <a:pt x="94545" y="100157"/>
                  <a:pt x="94545" y="100157"/>
                  <a:pt x="94545" y="100157"/>
                </a:cubicBezTo>
                <a:cubicBezTo>
                  <a:pt x="75721" y="111307"/>
                  <a:pt x="75721" y="111307"/>
                  <a:pt x="75721" y="111307"/>
                </a:cubicBezTo>
                <a:cubicBezTo>
                  <a:pt x="59893" y="100157"/>
                  <a:pt x="59893" y="100157"/>
                  <a:pt x="59893" y="100157"/>
                </a:cubicBezTo>
                <a:cubicBezTo>
                  <a:pt x="44278" y="111307"/>
                  <a:pt x="44278" y="111307"/>
                  <a:pt x="44278" y="111307"/>
                </a:cubicBezTo>
                <a:cubicBezTo>
                  <a:pt x="25240" y="100157"/>
                  <a:pt x="25240" y="100157"/>
                  <a:pt x="25240" y="100157"/>
                </a:cubicBezTo>
                <a:cubicBezTo>
                  <a:pt x="9411" y="111307"/>
                  <a:pt x="9411" y="111307"/>
                  <a:pt x="9411" y="111307"/>
                </a:cubicBezTo>
                <a:cubicBezTo>
                  <a:pt x="9411" y="13984"/>
                  <a:pt x="9411" y="13984"/>
                  <a:pt x="9411" y="13984"/>
                </a:cubicBezTo>
                <a:cubicBezTo>
                  <a:pt x="9411" y="11149"/>
                  <a:pt x="12620" y="8503"/>
                  <a:pt x="19037" y="8503"/>
                </a:cubicBezTo>
                <a:cubicBezTo>
                  <a:pt x="100748" y="8503"/>
                  <a:pt x="100748" y="8503"/>
                  <a:pt x="100748" y="8503"/>
                </a:cubicBezTo>
                <a:cubicBezTo>
                  <a:pt x="107165" y="8503"/>
                  <a:pt x="110374" y="11149"/>
                  <a:pt x="110374" y="13984"/>
                </a:cubicBezTo>
                <a:lnTo>
                  <a:pt x="110374" y="111307"/>
                </a:lnTo>
                <a:close/>
                <a:moveTo>
                  <a:pt x="88128" y="66897"/>
                </a:moveTo>
                <a:lnTo>
                  <a:pt x="88128" y="66897"/>
                </a:lnTo>
                <a:cubicBezTo>
                  <a:pt x="31657" y="66897"/>
                  <a:pt x="31657" y="66897"/>
                  <a:pt x="31657" y="66897"/>
                </a:cubicBezTo>
                <a:cubicBezTo>
                  <a:pt x="28449" y="66897"/>
                  <a:pt x="25240" y="69543"/>
                  <a:pt x="25240" y="69543"/>
                </a:cubicBezTo>
                <a:cubicBezTo>
                  <a:pt x="25240" y="72377"/>
                  <a:pt x="28449" y="75212"/>
                  <a:pt x="31657" y="75212"/>
                </a:cubicBezTo>
                <a:cubicBezTo>
                  <a:pt x="88128" y="75212"/>
                  <a:pt x="88128" y="75212"/>
                  <a:pt x="88128" y="75212"/>
                </a:cubicBezTo>
                <a:cubicBezTo>
                  <a:pt x="91336" y="75212"/>
                  <a:pt x="94545" y="72377"/>
                  <a:pt x="94545" y="69543"/>
                </a:cubicBezTo>
                <a:cubicBezTo>
                  <a:pt x="94545" y="69543"/>
                  <a:pt x="91336" y="66897"/>
                  <a:pt x="88128" y="66897"/>
                </a:cubicBezTo>
                <a:close/>
                <a:moveTo>
                  <a:pt x="88128" y="44598"/>
                </a:moveTo>
                <a:lnTo>
                  <a:pt x="88128" y="44598"/>
                </a:lnTo>
                <a:cubicBezTo>
                  <a:pt x="31657" y="44598"/>
                  <a:pt x="31657" y="44598"/>
                  <a:pt x="31657" y="44598"/>
                </a:cubicBezTo>
                <a:cubicBezTo>
                  <a:pt x="28449" y="44598"/>
                  <a:pt x="25240" y="47433"/>
                  <a:pt x="25240" y="47433"/>
                </a:cubicBezTo>
                <a:cubicBezTo>
                  <a:pt x="25240" y="50267"/>
                  <a:pt x="28449" y="52913"/>
                  <a:pt x="31657" y="52913"/>
                </a:cubicBezTo>
                <a:cubicBezTo>
                  <a:pt x="88128" y="52913"/>
                  <a:pt x="88128" y="52913"/>
                  <a:pt x="88128" y="52913"/>
                </a:cubicBezTo>
                <a:cubicBezTo>
                  <a:pt x="91336" y="52913"/>
                  <a:pt x="94545" y="50267"/>
                  <a:pt x="94545" y="47433"/>
                </a:cubicBezTo>
                <a:cubicBezTo>
                  <a:pt x="94545" y="47433"/>
                  <a:pt x="91336" y="44598"/>
                  <a:pt x="88128" y="44598"/>
                </a:cubicBezTo>
                <a:close/>
                <a:moveTo>
                  <a:pt x="88128" y="22299"/>
                </a:moveTo>
                <a:lnTo>
                  <a:pt x="88128" y="22299"/>
                </a:lnTo>
                <a:cubicBezTo>
                  <a:pt x="31657" y="22299"/>
                  <a:pt x="31657" y="22299"/>
                  <a:pt x="31657" y="22299"/>
                </a:cubicBezTo>
                <a:cubicBezTo>
                  <a:pt x="28449" y="22299"/>
                  <a:pt x="25240" y="25133"/>
                  <a:pt x="25240" y="25133"/>
                </a:cubicBezTo>
                <a:cubicBezTo>
                  <a:pt x="25240" y="27968"/>
                  <a:pt x="28449" y="30803"/>
                  <a:pt x="31657" y="30803"/>
                </a:cubicBezTo>
                <a:cubicBezTo>
                  <a:pt x="88128" y="30803"/>
                  <a:pt x="88128" y="30803"/>
                  <a:pt x="88128" y="30803"/>
                </a:cubicBezTo>
                <a:cubicBezTo>
                  <a:pt x="91336" y="30803"/>
                  <a:pt x="94545" y="27968"/>
                  <a:pt x="94545" y="25133"/>
                </a:cubicBezTo>
                <a:cubicBezTo>
                  <a:pt x="94545" y="25133"/>
                  <a:pt x="91336" y="22299"/>
                  <a:pt x="88128" y="22299"/>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6" name="Shape 4667"/>
          <p:cNvSpPr/>
          <p:nvPr/>
        </p:nvSpPr>
        <p:spPr>
          <a:xfrm>
            <a:off x="3587013" y="5012511"/>
            <a:ext cx="305130" cy="305210"/>
          </a:xfrm>
          <a:custGeom>
            <a:avLst/>
            <a:gdLst/>
            <a:ahLst/>
            <a:cxnLst/>
            <a:rect l="0" t="0" r="0" b="0"/>
            <a:pathLst>
              <a:path w="120000" h="120000" extrusionOk="0">
                <a:moveTo>
                  <a:pt x="72492" y="25133"/>
                </a:moveTo>
                <a:lnTo>
                  <a:pt x="72492" y="25133"/>
                </a:lnTo>
                <a:cubicBezTo>
                  <a:pt x="67003" y="30803"/>
                  <a:pt x="67003" y="39118"/>
                  <a:pt x="72492" y="47433"/>
                </a:cubicBezTo>
                <a:cubicBezTo>
                  <a:pt x="81009" y="52913"/>
                  <a:pt x="89148" y="52913"/>
                  <a:pt x="94826" y="47433"/>
                </a:cubicBezTo>
                <a:cubicBezTo>
                  <a:pt x="100315" y="39118"/>
                  <a:pt x="100315" y="30803"/>
                  <a:pt x="94826" y="25133"/>
                </a:cubicBezTo>
                <a:cubicBezTo>
                  <a:pt x="89148" y="19653"/>
                  <a:pt x="81009" y="19653"/>
                  <a:pt x="72492" y="25133"/>
                </a:cubicBezTo>
                <a:close/>
                <a:moveTo>
                  <a:pt x="89148" y="41763"/>
                </a:moveTo>
                <a:lnTo>
                  <a:pt x="89148" y="41763"/>
                </a:lnTo>
                <a:cubicBezTo>
                  <a:pt x="86498" y="44598"/>
                  <a:pt x="81009" y="44598"/>
                  <a:pt x="77981" y="41763"/>
                </a:cubicBezTo>
                <a:cubicBezTo>
                  <a:pt x="75331" y="39118"/>
                  <a:pt x="75331" y="33448"/>
                  <a:pt x="77981" y="30803"/>
                </a:cubicBezTo>
                <a:cubicBezTo>
                  <a:pt x="81009" y="27968"/>
                  <a:pt x="86498" y="27968"/>
                  <a:pt x="89148" y="30803"/>
                </a:cubicBezTo>
                <a:cubicBezTo>
                  <a:pt x="91987" y="33448"/>
                  <a:pt x="91987" y="39118"/>
                  <a:pt x="89148" y="41763"/>
                </a:cubicBezTo>
                <a:close/>
                <a:moveTo>
                  <a:pt x="111482" y="0"/>
                </a:moveTo>
                <a:lnTo>
                  <a:pt x="111482" y="0"/>
                </a:lnTo>
                <a:cubicBezTo>
                  <a:pt x="64164" y="0"/>
                  <a:pt x="64164" y="0"/>
                  <a:pt x="64164" y="0"/>
                </a:cubicBezTo>
                <a:cubicBezTo>
                  <a:pt x="58675" y="0"/>
                  <a:pt x="58675" y="2834"/>
                  <a:pt x="55835" y="5669"/>
                </a:cubicBezTo>
                <a:cubicBezTo>
                  <a:pt x="5678" y="55748"/>
                  <a:pt x="5678" y="55748"/>
                  <a:pt x="5678" y="55748"/>
                </a:cubicBezTo>
                <a:cubicBezTo>
                  <a:pt x="0" y="61417"/>
                  <a:pt x="0" y="69543"/>
                  <a:pt x="5678" y="75212"/>
                </a:cubicBezTo>
                <a:cubicBezTo>
                  <a:pt x="44668" y="114141"/>
                  <a:pt x="44668" y="114141"/>
                  <a:pt x="44668" y="114141"/>
                </a:cubicBezTo>
                <a:cubicBezTo>
                  <a:pt x="50157" y="119811"/>
                  <a:pt x="58675" y="119811"/>
                  <a:pt x="64164" y="114141"/>
                </a:cubicBezTo>
                <a:cubicBezTo>
                  <a:pt x="114321" y="64062"/>
                  <a:pt x="114321" y="64062"/>
                  <a:pt x="114321" y="64062"/>
                </a:cubicBezTo>
                <a:cubicBezTo>
                  <a:pt x="117160" y="61417"/>
                  <a:pt x="119810" y="61417"/>
                  <a:pt x="119810" y="55748"/>
                </a:cubicBezTo>
                <a:cubicBezTo>
                  <a:pt x="119810" y="8503"/>
                  <a:pt x="119810" y="8503"/>
                  <a:pt x="119810" y="8503"/>
                </a:cubicBezTo>
                <a:cubicBezTo>
                  <a:pt x="119810" y="2834"/>
                  <a:pt x="117160" y="0"/>
                  <a:pt x="111482" y="0"/>
                </a:cubicBezTo>
                <a:close/>
                <a:moveTo>
                  <a:pt x="61324" y="108661"/>
                </a:moveTo>
                <a:lnTo>
                  <a:pt x="61324" y="108661"/>
                </a:lnTo>
                <a:cubicBezTo>
                  <a:pt x="55835" y="111307"/>
                  <a:pt x="52996" y="111307"/>
                  <a:pt x="50157" y="108661"/>
                </a:cubicBezTo>
                <a:cubicBezTo>
                  <a:pt x="11167" y="69543"/>
                  <a:pt x="11167" y="69543"/>
                  <a:pt x="11167" y="69543"/>
                </a:cubicBezTo>
                <a:cubicBezTo>
                  <a:pt x="8517" y="66897"/>
                  <a:pt x="8517" y="64062"/>
                  <a:pt x="11167" y="61417"/>
                </a:cubicBezTo>
                <a:cubicBezTo>
                  <a:pt x="16845" y="55748"/>
                  <a:pt x="16845" y="55748"/>
                  <a:pt x="16845" y="55748"/>
                </a:cubicBezTo>
                <a:cubicBezTo>
                  <a:pt x="64164" y="102992"/>
                  <a:pt x="64164" y="102992"/>
                  <a:pt x="64164" y="102992"/>
                </a:cubicBezTo>
                <a:lnTo>
                  <a:pt x="61324" y="108661"/>
                </a:lnTo>
                <a:close/>
                <a:moveTo>
                  <a:pt x="111482" y="52913"/>
                </a:moveTo>
                <a:lnTo>
                  <a:pt x="111482" y="52913"/>
                </a:lnTo>
                <a:cubicBezTo>
                  <a:pt x="111482" y="55748"/>
                  <a:pt x="111482" y="58582"/>
                  <a:pt x="108832" y="61417"/>
                </a:cubicBezTo>
                <a:cubicBezTo>
                  <a:pt x="69842" y="97511"/>
                  <a:pt x="69842" y="97511"/>
                  <a:pt x="69842" y="97511"/>
                </a:cubicBezTo>
                <a:cubicBezTo>
                  <a:pt x="22334" y="50267"/>
                  <a:pt x="22334" y="50267"/>
                  <a:pt x="22334" y="50267"/>
                </a:cubicBezTo>
                <a:cubicBezTo>
                  <a:pt x="61324" y="11149"/>
                  <a:pt x="61324" y="11149"/>
                  <a:pt x="61324" y="11149"/>
                </a:cubicBezTo>
                <a:cubicBezTo>
                  <a:pt x="61324" y="8503"/>
                  <a:pt x="64164" y="8503"/>
                  <a:pt x="67003" y="8503"/>
                </a:cubicBezTo>
                <a:cubicBezTo>
                  <a:pt x="108832" y="8503"/>
                  <a:pt x="108832" y="8503"/>
                  <a:pt x="108832" y="8503"/>
                </a:cubicBezTo>
                <a:cubicBezTo>
                  <a:pt x="111482" y="8503"/>
                  <a:pt x="111482" y="8503"/>
                  <a:pt x="111482" y="11149"/>
                </a:cubicBezTo>
                <a:lnTo>
                  <a:pt x="111482" y="52913"/>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7" name="Shape 4668"/>
          <p:cNvSpPr/>
          <p:nvPr/>
        </p:nvSpPr>
        <p:spPr>
          <a:xfrm>
            <a:off x="3151366" y="5012511"/>
            <a:ext cx="204596" cy="305210"/>
          </a:xfrm>
          <a:custGeom>
            <a:avLst/>
            <a:gdLst/>
            <a:ahLst/>
            <a:cxnLst/>
            <a:rect l="0" t="0" r="0" b="0"/>
            <a:pathLst>
              <a:path w="120000" h="120000" extrusionOk="0">
                <a:moveTo>
                  <a:pt x="115514" y="36283"/>
                </a:moveTo>
                <a:lnTo>
                  <a:pt x="115514" y="36283"/>
                </a:lnTo>
                <a:cubicBezTo>
                  <a:pt x="65887" y="2834"/>
                  <a:pt x="65887" y="2834"/>
                  <a:pt x="65887" y="2834"/>
                </a:cubicBezTo>
                <a:cubicBezTo>
                  <a:pt x="61962" y="0"/>
                  <a:pt x="53551" y="0"/>
                  <a:pt x="49345" y="2834"/>
                </a:cubicBezTo>
                <a:cubicBezTo>
                  <a:pt x="0" y="36283"/>
                  <a:pt x="0" y="36283"/>
                  <a:pt x="0" y="36283"/>
                </a:cubicBezTo>
                <a:cubicBezTo>
                  <a:pt x="0" y="39118"/>
                  <a:pt x="0" y="39118"/>
                  <a:pt x="0" y="41763"/>
                </a:cubicBezTo>
                <a:lnTo>
                  <a:pt x="0" y="41763"/>
                </a:lnTo>
                <a:cubicBezTo>
                  <a:pt x="0" y="102992"/>
                  <a:pt x="0" y="102992"/>
                  <a:pt x="0" y="102992"/>
                </a:cubicBezTo>
                <a:cubicBezTo>
                  <a:pt x="0" y="111307"/>
                  <a:pt x="8130" y="119811"/>
                  <a:pt x="20467" y="119811"/>
                </a:cubicBezTo>
                <a:cubicBezTo>
                  <a:pt x="98971" y="119811"/>
                  <a:pt x="98971" y="119811"/>
                  <a:pt x="98971" y="119811"/>
                </a:cubicBezTo>
                <a:cubicBezTo>
                  <a:pt x="107102" y="119811"/>
                  <a:pt x="119719" y="111307"/>
                  <a:pt x="119719" y="102992"/>
                </a:cubicBezTo>
                <a:cubicBezTo>
                  <a:pt x="119719" y="47433"/>
                  <a:pt x="119719" y="47433"/>
                  <a:pt x="119719" y="47433"/>
                </a:cubicBezTo>
                <a:cubicBezTo>
                  <a:pt x="119719" y="41763"/>
                  <a:pt x="119719" y="39118"/>
                  <a:pt x="115514" y="36283"/>
                </a:cubicBezTo>
                <a:close/>
                <a:moveTo>
                  <a:pt x="107102" y="102992"/>
                </a:moveTo>
                <a:lnTo>
                  <a:pt x="107102" y="102992"/>
                </a:lnTo>
                <a:cubicBezTo>
                  <a:pt x="107102" y="108661"/>
                  <a:pt x="103177" y="111307"/>
                  <a:pt x="98971" y="111307"/>
                </a:cubicBezTo>
                <a:cubicBezTo>
                  <a:pt x="20467" y="111307"/>
                  <a:pt x="20467" y="111307"/>
                  <a:pt x="20467" y="111307"/>
                </a:cubicBezTo>
                <a:cubicBezTo>
                  <a:pt x="16542" y="111307"/>
                  <a:pt x="8130" y="108661"/>
                  <a:pt x="8130" y="102992"/>
                </a:cubicBezTo>
                <a:cubicBezTo>
                  <a:pt x="8130" y="44598"/>
                  <a:pt x="8130" y="44598"/>
                  <a:pt x="8130" y="44598"/>
                </a:cubicBezTo>
                <a:cubicBezTo>
                  <a:pt x="8130" y="41763"/>
                  <a:pt x="8130" y="41763"/>
                  <a:pt x="12336" y="39118"/>
                </a:cubicBezTo>
                <a:cubicBezTo>
                  <a:pt x="53551" y="8503"/>
                  <a:pt x="53551" y="8503"/>
                  <a:pt x="53551" y="8503"/>
                </a:cubicBezTo>
                <a:cubicBezTo>
                  <a:pt x="57757" y="8503"/>
                  <a:pt x="61962" y="8503"/>
                  <a:pt x="61962" y="8503"/>
                </a:cubicBezTo>
                <a:cubicBezTo>
                  <a:pt x="103177" y="39118"/>
                  <a:pt x="103177" y="39118"/>
                  <a:pt x="103177" y="39118"/>
                </a:cubicBezTo>
                <a:cubicBezTo>
                  <a:pt x="107102" y="41763"/>
                  <a:pt x="107102" y="41763"/>
                  <a:pt x="107102" y="44598"/>
                </a:cubicBezTo>
                <a:lnTo>
                  <a:pt x="107102" y="102992"/>
                </a:lnTo>
                <a:close/>
                <a:moveTo>
                  <a:pt x="57757" y="30803"/>
                </a:moveTo>
                <a:lnTo>
                  <a:pt x="57757" y="30803"/>
                </a:lnTo>
                <a:cubicBezTo>
                  <a:pt x="45420" y="30803"/>
                  <a:pt x="37009" y="39118"/>
                  <a:pt x="37009" y="47433"/>
                </a:cubicBezTo>
                <a:cubicBezTo>
                  <a:pt x="37009" y="55748"/>
                  <a:pt x="45420" y="61417"/>
                  <a:pt x="57757" y="61417"/>
                </a:cubicBezTo>
                <a:cubicBezTo>
                  <a:pt x="70093" y="61417"/>
                  <a:pt x="82429" y="55748"/>
                  <a:pt x="82429" y="47433"/>
                </a:cubicBezTo>
                <a:cubicBezTo>
                  <a:pt x="82429" y="39118"/>
                  <a:pt x="70093" y="30803"/>
                  <a:pt x="57757" y="30803"/>
                </a:cubicBezTo>
                <a:close/>
                <a:moveTo>
                  <a:pt x="57757" y="52913"/>
                </a:moveTo>
                <a:lnTo>
                  <a:pt x="57757" y="52913"/>
                </a:lnTo>
                <a:cubicBezTo>
                  <a:pt x="53551" y="52913"/>
                  <a:pt x="49345" y="50267"/>
                  <a:pt x="49345" y="47433"/>
                </a:cubicBezTo>
                <a:cubicBezTo>
                  <a:pt x="49345" y="41763"/>
                  <a:pt x="53551" y="39118"/>
                  <a:pt x="57757" y="39118"/>
                </a:cubicBezTo>
                <a:cubicBezTo>
                  <a:pt x="65887" y="39118"/>
                  <a:pt x="70093" y="41763"/>
                  <a:pt x="70093" y="47433"/>
                </a:cubicBezTo>
                <a:cubicBezTo>
                  <a:pt x="70093" y="50267"/>
                  <a:pt x="65887" y="52913"/>
                  <a:pt x="57757" y="52913"/>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8" name="Shape 4669"/>
          <p:cNvSpPr/>
          <p:nvPr/>
        </p:nvSpPr>
        <p:spPr>
          <a:xfrm>
            <a:off x="2618710" y="5012511"/>
            <a:ext cx="283967" cy="305210"/>
          </a:xfrm>
          <a:custGeom>
            <a:avLst/>
            <a:gdLst/>
            <a:ahLst/>
            <a:cxnLst/>
            <a:rect l="0" t="0" r="0" b="0"/>
            <a:pathLst>
              <a:path w="120000" h="120000" extrusionOk="0">
                <a:moveTo>
                  <a:pt x="110831" y="30803"/>
                </a:moveTo>
                <a:lnTo>
                  <a:pt x="110831" y="30803"/>
                </a:lnTo>
                <a:cubicBezTo>
                  <a:pt x="110831" y="2834"/>
                  <a:pt x="110831" y="2834"/>
                  <a:pt x="110831" y="2834"/>
                </a:cubicBezTo>
                <a:cubicBezTo>
                  <a:pt x="110831" y="2834"/>
                  <a:pt x="110831" y="0"/>
                  <a:pt x="107979" y="0"/>
                </a:cubicBezTo>
                <a:lnTo>
                  <a:pt x="104923" y="0"/>
                </a:lnTo>
                <a:cubicBezTo>
                  <a:pt x="0" y="30803"/>
                  <a:pt x="0" y="30803"/>
                  <a:pt x="0" y="30803"/>
                </a:cubicBezTo>
                <a:cubicBezTo>
                  <a:pt x="0" y="36283"/>
                  <a:pt x="0" y="36283"/>
                  <a:pt x="0" y="36283"/>
                </a:cubicBezTo>
                <a:cubicBezTo>
                  <a:pt x="0" y="111307"/>
                  <a:pt x="0" y="111307"/>
                  <a:pt x="0" y="111307"/>
                </a:cubicBezTo>
                <a:cubicBezTo>
                  <a:pt x="0" y="114141"/>
                  <a:pt x="2852" y="119811"/>
                  <a:pt x="8964" y="119811"/>
                </a:cubicBezTo>
                <a:cubicBezTo>
                  <a:pt x="110831" y="119811"/>
                  <a:pt x="110831" y="119811"/>
                  <a:pt x="110831" y="119811"/>
                </a:cubicBezTo>
                <a:cubicBezTo>
                  <a:pt x="116943" y="119811"/>
                  <a:pt x="119796" y="114141"/>
                  <a:pt x="119796" y="111307"/>
                </a:cubicBezTo>
                <a:cubicBezTo>
                  <a:pt x="119796" y="36283"/>
                  <a:pt x="119796" y="36283"/>
                  <a:pt x="119796" y="36283"/>
                </a:cubicBezTo>
                <a:cubicBezTo>
                  <a:pt x="119796" y="33448"/>
                  <a:pt x="116943" y="30803"/>
                  <a:pt x="110831" y="30803"/>
                </a:cubicBezTo>
                <a:close/>
                <a:moveTo>
                  <a:pt x="104923" y="8503"/>
                </a:moveTo>
                <a:lnTo>
                  <a:pt x="104923" y="8503"/>
                </a:lnTo>
                <a:cubicBezTo>
                  <a:pt x="104923" y="30803"/>
                  <a:pt x="104923" y="30803"/>
                  <a:pt x="104923" y="30803"/>
                </a:cubicBezTo>
                <a:cubicBezTo>
                  <a:pt x="26893" y="30803"/>
                  <a:pt x="26893" y="30803"/>
                  <a:pt x="26893" y="30803"/>
                </a:cubicBezTo>
                <a:lnTo>
                  <a:pt x="104923" y="8503"/>
                </a:lnTo>
                <a:close/>
                <a:moveTo>
                  <a:pt x="110831" y="78047"/>
                </a:moveTo>
                <a:lnTo>
                  <a:pt x="110831" y="78047"/>
                </a:lnTo>
                <a:cubicBezTo>
                  <a:pt x="110831" y="80692"/>
                  <a:pt x="110831" y="78047"/>
                  <a:pt x="110831" y="80692"/>
                </a:cubicBezTo>
                <a:cubicBezTo>
                  <a:pt x="95959" y="80692"/>
                  <a:pt x="95959" y="80692"/>
                  <a:pt x="95959" y="80692"/>
                </a:cubicBezTo>
                <a:cubicBezTo>
                  <a:pt x="95959" y="78047"/>
                  <a:pt x="95959" y="80692"/>
                  <a:pt x="95959" y="78047"/>
                </a:cubicBezTo>
                <a:cubicBezTo>
                  <a:pt x="95959" y="75212"/>
                  <a:pt x="95959" y="75212"/>
                  <a:pt x="95959" y="75212"/>
                </a:cubicBezTo>
                <a:cubicBezTo>
                  <a:pt x="110831" y="75212"/>
                  <a:pt x="110831" y="75212"/>
                  <a:pt x="110831" y="75212"/>
                </a:cubicBezTo>
                <a:cubicBezTo>
                  <a:pt x="110831" y="78047"/>
                  <a:pt x="110831" y="75212"/>
                  <a:pt x="110831" y="78047"/>
                </a:cubicBezTo>
                <a:close/>
                <a:moveTo>
                  <a:pt x="110831" y="66897"/>
                </a:moveTo>
                <a:lnTo>
                  <a:pt x="110831" y="66897"/>
                </a:lnTo>
                <a:cubicBezTo>
                  <a:pt x="92903" y="66897"/>
                  <a:pt x="92903" y="66897"/>
                  <a:pt x="92903" y="66897"/>
                </a:cubicBezTo>
                <a:cubicBezTo>
                  <a:pt x="89847" y="66897"/>
                  <a:pt x="86791" y="69543"/>
                  <a:pt x="86791" y="69543"/>
                </a:cubicBezTo>
                <a:cubicBezTo>
                  <a:pt x="86791" y="86362"/>
                  <a:pt x="86791" y="86362"/>
                  <a:pt x="86791" y="86362"/>
                </a:cubicBezTo>
                <a:cubicBezTo>
                  <a:pt x="86791" y="86362"/>
                  <a:pt x="89847" y="89196"/>
                  <a:pt x="92903" y="89196"/>
                </a:cubicBezTo>
                <a:cubicBezTo>
                  <a:pt x="110831" y="89196"/>
                  <a:pt x="110831" y="89196"/>
                  <a:pt x="110831" y="89196"/>
                </a:cubicBezTo>
                <a:cubicBezTo>
                  <a:pt x="110831" y="108661"/>
                  <a:pt x="110831" y="108661"/>
                  <a:pt x="110831" y="108661"/>
                </a:cubicBezTo>
                <a:cubicBezTo>
                  <a:pt x="110831" y="108661"/>
                  <a:pt x="110831" y="111307"/>
                  <a:pt x="107979" y="111307"/>
                </a:cubicBezTo>
                <a:cubicBezTo>
                  <a:pt x="11816" y="111307"/>
                  <a:pt x="11816" y="111307"/>
                  <a:pt x="11816" y="111307"/>
                </a:cubicBezTo>
                <a:cubicBezTo>
                  <a:pt x="8964" y="111307"/>
                  <a:pt x="8964" y="108661"/>
                  <a:pt x="8964" y="108661"/>
                </a:cubicBezTo>
                <a:cubicBezTo>
                  <a:pt x="8964" y="108661"/>
                  <a:pt x="8964" y="39118"/>
                  <a:pt x="8964" y="36283"/>
                </a:cubicBezTo>
                <a:cubicBezTo>
                  <a:pt x="107979" y="36283"/>
                  <a:pt x="107979" y="36283"/>
                  <a:pt x="107979" y="36283"/>
                </a:cubicBezTo>
                <a:cubicBezTo>
                  <a:pt x="110831" y="36283"/>
                  <a:pt x="110831" y="39118"/>
                  <a:pt x="110831" y="41763"/>
                </a:cubicBezTo>
                <a:lnTo>
                  <a:pt x="110831" y="66897"/>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9" name="Shape 4670"/>
          <p:cNvSpPr/>
          <p:nvPr/>
        </p:nvSpPr>
        <p:spPr>
          <a:xfrm>
            <a:off x="2116038" y="5012511"/>
            <a:ext cx="305130" cy="305210"/>
          </a:xfrm>
          <a:custGeom>
            <a:avLst/>
            <a:gdLst/>
            <a:ahLst/>
            <a:cxnLst/>
            <a:rect l="0" t="0" r="0" b="0"/>
            <a:pathLst>
              <a:path w="120000" h="120000" extrusionOk="0">
                <a:moveTo>
                  <a:pt x="64164" y="30803"/>
                </a:moveTo>
                <a:lnTo>
                  <a:pt x="64164" y="30803"/>
                </a:lnTo>
                <a:cubicBezTo>
                  <a:pt x="61324" y="30803"/>
                  <a:pt x="61324" y="30803"/>
                  <a:pt x="61324" y="30803"/>
                </a:cubicBezTo>
                <a:cubicBezTo>
                  <a:pt x="58675" y="30803"/>
                  <a:pt x="58675" y="30803"/>
                  <a:pt x="58675" y="30803"/>
                </a:cubicBezTo>
                <a:cubicBezTo>
                  <a:pt x="39179" y="52913"/>
                  <a:pt x="39179" y="52913"/>
                  <a:pt x="39179" y="52913"/>
                </a:cubicBezTo>
                <a:cubicBezTo>
                  <a:pt x="39179" y="55748"/>
                  <a:pt x="39179" y="55748"/>
                  <a:pt x="39179" y="58582"/>
                </a:cubicBezTo>
                <a:cubicBezTo>
                  <a:pt x="41829" y="58582"/>
                  <a:pt x="41829" y="58582"/>
                  <a:pt x="44668" y="58582"/>
                </a:cubicBezTo>
                <a:cubicBezTo>
                  <a:pt x="55835" y="44598"/>
                  <a:pt x="55835" y="44598"/>
                  <a:pt x="55835" y="44598"/>
                </a:cubicBezTo>
                <a:cubicBezTo>
                  <a:pt x="55835" y="100157"/>
                  <a:pt x="55835" y="100157"/>
                  <a:pt x="55835" y="100157"/>
                </a:cubicBezTo>
                <a:cubicBezTo>
                  <a:pt x="55835" y="102992"/>
                  <a:pt x="58675" y="102992"/>
                  <a:pt x="61324" y="102992"/>
                </a:cubicBezTo>
                <a:cubicBezTo>
                  <a:pt x="61324" y="102992"/>
                  <a:pt x="64164" y="102992"/>
                  <a:pt x="64164" y="100157"/>
                </a:cubicBezTo>
                <a:cubicBezTo>
                  <a:pt x="64164" y="44598"/>
                  <a:pt x="64164" y="44598"/>
                  <a:pt x="64164" y="44598"/>
                </a:cubicBezTo>
                <a:cubicBezTo>
                  <a:pt x="75331" y="58582"/>
                  <a:pt x="75331" y="58582"/>
                  <a:pt x="75331" y="58582"/>
                </a:cubicBezTo>
                <a:cubicBezTo>
                  <a:pt x="77981" y="58582"/>
                  <a:pt x="80820" y="58582"/>
                  <a:pt x="80820" y="58582"/>
                </a:cubicBezTo>
                <a:cubicBezTo>
                  <a:pt x="83659" y="55748"/>
                  <a:pt x="83659" y="55748"/>
                  <a:pt x="80820" y="52913"/>
                </a:cubicBezTo>
                <a:lnTo>
                  <a:pt x="64164" y="30803"/>
                </a:lnTo>
                <a:close/>
                <a:moveTo>
                  <a:pt x="105993" y="0"/>
                </a:moveTo>
                <a:lnTo>
                  <a:pt x="105993" y="0"/>
                </a:lnTo>
                <a:cubicBezTo>
                  <a:pt x="16845" y="0"/>
                  <a:pt x="16845" y="0"/>
                  <a:pt x="16845" y="0"/>
                </a:cubicBezTo>
                <a:cubicBezTo>
                  <a:pt x="8328" y="0"/>
                  <a:pt x="0" y="5669"/>
                  <a:pt x="0" y="13984"/>
                </a:cubicBezTo>
                <a:cubicBezTo>
                  <a:pt x="0" y="102992"/>
                  <a:pt x="0" y="102992"/>
                  <a:pt x="0" y="102992"/>
                </a:cubicBezTo>
                <a:cubicBezTo>
                  <a:pt x="0" y="111307"/>
                  <a:pt x="8328" y="119811"/>
                  <a:pt x="16845" y="119811"/>
                </a:cubicBezTo>
                <a:cubicBezTo>
                  <a:pt x="105993" y="119811"/>
                  <a:pt x="105993" y="119811"/>
                  <a:pt x="105993" y="119811"/>
                </a:cubicBezTo>
                <a:cubicBezTo>
                  <a:pt x="114321" y="119811"/>
                  <a:pt x="119810" y="111307"/>
                  <a:pt x="119810" y="102992"/>
                </a:cubicBezTo>
                <a:cubicBezTo>
                  <a:pt x="119810" y="13984"/>
                  <a:pt x="119810" y="13984"/>
                  <a:pt x="119810" y="13984"/>
                </a:cubicBezTo>
                <a:cubicBezTo>
                  <a:pt x="119810" y="5669"/>
                  <a:pt x="114321" y="0"/>
                  <a:pt x="105993" y="0"/>
                </a:cubicBezTo>
                <a:close/>
                <a:moveTo>
                  <a:pt x="111482" y="102992"/>
                </a:moveTo>
                <a:lnTo>
                  <a:pt x="111482" y="102992"/>
                </a:lnTo>
                <a:cubicBezTo>
                  <a:pt x="111482" y="108661"/>
                  <a:pt x="108643" y="111307"/>
                  <a:pt x="105993" y="111307"/>
                </a:cubicBezTo>
                <a:cubicBezTo>
                  <a:pt x="16845" y="111307"/>
                  <a:pt x="16845" y="111307"/>
                  <a:pt x="16845" y="111307"/>
                </a:cubicBezTo>
                <a:cubicBezTo>
                  <a:pt x="11167" y="111307"/>
                  <a:pt x="8328" y="108661"/>
                  <a:pt x="8328" y="102992"/>
                </a:cubicBezTo>
                <a:cubicBezTo>
                  <a:pt x="8328" y="13984"/>
                  <a:pt x="8328" y="13984"/>
                  <a:pt x="8328" y="13984"/>
                </a:cubicBezTo>
                <a:cubicBezTo>
                  <a:pt x="8328" y="11149"/>
                  <a:pt x="11167" y="8503"/>
                  <a:pt x="16845" y="8503"/>
                </a:cubicBezTo>
                <a:cubicBezTo>
                  <a:pt x="105993" y="8503"/>
                  <a:pt x="105993" y="8503"/>
                  <a:pt x="105993" y="8503"/>
                </a:cubicBezTo>
                <a:cubicBezTo>
                  <a:pt x="108643" y="8503"/>
                  <a:pt x="111482" y="11149"/>
                  <a:pt x="111482" y="13984"/>
                </a:cubicBezTo>
                <a:lnTo>
                  <a:pt x="111482" y="102992"/>
                </a:lnTo>
                <a:close/>
                <a:moveTo>
                  <a:pt x="94826" y="13984"/>
                </a:moveTo>
                <a:lnTo>
                  <a:pt x="94826" y="13984"/>
                </a:lnTo>
                <a:cubicBezTo>
                  <a:pt x="28012" y="13984"/>
                  <a:pt x="28012" y="13984"/>
                  <a:pt x="28012" y="13984"/>
                </a:cubicBezTo>
                <a:cubicBezTo>
                  <a:pt x="25173" y="13984"/>
                  <a:pt x="22334" y="16818"/>
                  <a:pt x="22334" y="19653"/>
                </a:cubicBezTo>
                <a:cubicBezTo>
                  <a:pt x="22334" y="19653"/>
                  <a:pt x="25173" y="22299"/>
                  <a:pt x="28012" y="22299"/>
                </a:cubicBezTo>
                <a:cubicBezTo>
                  <a:pt x="94826" y="22299"/>
                  <a:pt x="94826" y="22299"/>
                  <a:pt x="94826" y="22299"/>
                </a:cubicBezTo>
                <a:lnTo>
                  <a:pt x="97665" y="19653"/>
                </a:lnTo>
                <a:cubicBezTo>
                  <a:pt x="97665" y="16818"/>
                  <a:pt x="94826" y="13984"/>
                  <a:pt x="94826" y="1398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0" name="Shape 4671"/>
          <p:cNvSpPr/>
          <p:nvPr/>
        </p:nvSpPr>
        <p:spPr>
          <a:xfrm>
            <a:off x="1629239" y="5012511"/>
            <a:ext cx="305130" cy="305210"/>
          </a:xfrm>
          <a:custGeom>
            <a:avLst/>
            <a:gdLst/>
            <a:ahLst/>
            <a:cxnLst/>
            <a:rect l="0" t="0" r="0" b="0"/>
            <a:pathLst>
              <a:path w="120000" h="120000" extrusionOk="0">
                <a:moveTo>
                  <a:pt x="55646" y="89196"/>
                </a:moveTo>
                <a:lnTo>
                  <a:pt x="55646" y="89196"/>
                </a:lnTo>
                <a:cubicBezTo>
                  <a:pt x="58485" y="89196"/>
                  <a:pt x="58485" y="89196"/>
                  <a:pt x="58485" y="89196"/>
                </a:cubicBezTo>
                <a:cubicBezTo>
                  <a:pt x="61324" y="89196"/>
                  <a:pt x="61324" y="89196"/>
                  <a:pt x="61324" y="89196"/>
                </a:cubicBezTo>
                <a:cubicBezTo>
                  <a:pt x="80630" y="66897"/>
                  <a:pt x="80630" y="66897"/>
                  <a:pt x="80630" y="66897"/>
                </a:cubicBezTo>
                <a:cubicBezTo>
                  <a:pt x="80630" y="64062"/>
                  <a:pt x="80630" y="61417"/>
                  <a:pt x="80630" y="61417"/>
                </a:cubicBezTo>
                <a:cubicBezTo>
                  <a:pt x="77981" y="58582"/>
                  <a:pt x="77981" y="58582"/>
                  <a:pt x="75141" y="61417"/>
                </a:cubicBezTo>
                <a:cubicBezTo>
                  <a:pt x="63974" y="75212"/>
                  <a:pt x="63974" y="75212"/>
                  <a:pt x="63974" y="75212"/>
                </a:cubicBezTo>
                <a:cubicBezTo>
                  <a:pt x="63974" y="19653"/>
                  <a:pt x="63974" y="19653"/>
                  <a:pt x="63974" y="19653"/>
                </a:cubicBezTo>
                <a:cubicBezTo>
                  <a:pt x="63974" y="16818"/>
                  <a:pt x="61324" y="13984"/>
                  <a:pt x="58485" y="13984"/>
                </a:cubicBezTo>
                <a:cubicBezTo>
                  <a:pt x="58485" y="13984"/>
                  <a:pt x="55646" y="16818"/>
                  <a:pt x="55646" y="19653"/>
                </a:cubicBezTo>
                <a:cubicBezTo>
                  <a:pt x="55646" y="75212"/>
                  <a:pt x="55646" y="75212"/>
                  <a:pt x="55646" y="75212"/>
                </a:cubicBezTo>
                <a:cubicBezTo>
                  <a:pt x="44479" y="61417"/>
                  <a:pt x="44479" y="61417"/>
                  <a:pt x="44479" y="61417"/>
                </a:cubicBezTo>
                <a:cubicBezTo>
                  <a:pt x="41640" y="58582"/>
                  <a:pt x="38990" y="58582"/>
                  <a:pt x="38990" y="61417"/>
                </a:cubicBezTo>
                <a:cubicBezTo>
                  <a:pt x="36151" y="61417"/>
                  <a:pt x="36151" y="64062"/>
                  <a:pt x="38990" y="66897"/>
                </a:cubicBezTo>
                <a:lnTo>
                  <a:pt x="55646" y="89196"/>
                </a:lnTo>
                <a:close/>
                <a:moveTo>
                  <a:pt x="91798" y="97511"/>
                </a:moveTo>
                <a:lnTo>
                  <a:pt x="91798" y="97511"/>
                </a:lnTo>
                <a:cubicBezTo>
                  <a:pt x="24984" y="97511"/>
                  <a:pt x="24984" y="97511"/>
                  <a:pt x="24984" y="97511"/>
                </a:cubicBezTo>
                <a:cubicBezTo>
                  <a:pt x="24984" y="97511"/>
                  <a:pt x="22145" y="97511"/>
                  <a:pt x="22145" y="100157"/>
                </a:cubicBezTo>
                <a:cubicBezTo>
                  <a:pt x="22145" y="102992"/>
                  <a:pt x="24984" y="102992"/>
                  <a:pt x="24984" y="102992"/>
                </a:cubicBezTo>
                <a:cubicBezTo>
                  <a:pt x="91798" y="102992"/>
                  <a:pt x="91798" y="102992"/>
                  <a:pt x="91798" y="102992"/>
                </a:cubicBezTo>
                <a:cubicBezTo>
                  <a:pt x="94637" y="102992"/>
                  <a:pt x="97476" y="102992"/>
                  <a:pt x="97476" y="100157"/>
                </a:cubicBezTo>
                <a:cubicBezTo>
                  <a:pt x="97476" y="97511"/>
                  <a:pt x="94637" y="97511"/>
                  <a:pt x="91798" y="97511"/>
                </a:cubicBezTo>
                <a:close/>
                <a:moveTo>
                  <a:pt x="102965" y="0"/>
                </a:moveTo>
                <a:lnTo>
                  <a:pt x="102965" y="0"/>
                </a:lnTo>
                <a:cubicBezTo>
                  <a:pt x="13817" y="0"/>
                  <a:pt x="13817" y="0"/>
                  <a:pt x="13817" y="0"/>
                </a:cubicBezTo>
                <a:cubicBezTo>
                  <a:pt x="5488" y="0"/>
                  <a:pt x="0" y="5669"/>
                  <a:pt x="0" y="13984"/>
                </a:cubicBezTo>
                <a:cubicBezTo>
                  <a:pt x="0" y="102992"/>
                  <a:pt x="0" y="102992"/>
                  <a:pt x="0" y="102992"/>
                </a:cubicBezTo>
                <a:cubicBezTo>
                  <a:pt x="0" y="111307"/>
                  <a:pt x="5488" y="119811"/>
                  <a:pt x="13817" y="119811"/>
                </a:cubicBezTo>
                <a:cubicBezTo>
                  <a:pt x="102965" y="119811"/>
                  <a:pt x="102965" y="119811"/>
                  <a:pt x="102965" y="119811"/>
                </a:cubicBezTo>
                <a:cubicBezTo>
                  <a:pt x="111293" y="119811"/>
                  <a:pt x="119810" y="111307"/>
                  <a:pt x="119810" y="102992"/>
                </a:cubicBezTo>
                <a:cubicBezTo>
                  <a:pt x="119810" y="13984"/>
                  <a:pt x="119810" y="13984"/>
                  <a:pt x="119810" y="13984"/>
                </a:cubicBezTo>
                <a:cubicBezTo>
                  <a:pt x="119810" y="5669"/>
                  <a:pt x="111293" y="0"/>
                  <a:pt x="102965" y="0"/>
                </a:cubicBezTo>
                <a:close/>
                <a:moveTo>
                  <a:pt x="111293" y="102992"/>
                </a:moveTo>
                <a:lnTo>
                  <a:pt x="111293" y="102992"/>
                </a:lnTo>
                <a:cubicBezTo>
                  <a:pt x="111293" y="108661"/>
                  <a:pt x="108643" y="111307"/>
                  <a:pt x="102965" y="111307"/>
                </a:cubicBezTo>
                <a:cubicBezTo>
                  <a:pt x="13817" y="111307"/>
                  <a:pt x="13817" y="111307"/>
                  <a:pt x="13817" y="111307"/>
                </a:cubicBezTo>
                <a:cubicBezTo>
                  <a:pt x="10977" y="111307"/>
                  <a:pt x="8328" y="108661"/>
                  <a:pt x="8328" y="102992"/>
                </a:cubicBezTo>
                <a:cubicBezTo>
                  <a:pt x="8328" y="13984"/>
                  <a:pt x="8328" y="13984"/>
                  <a:pt x="8328" y="13984"/>
                </a:cubicBezTo>
                <a:cubicBezTo>
                  <a:pt x="8328" y="11149"/>
                  <a:pt x="10977" y="8503"/>
                  <a:pt x="13817" y="8503"/>
                </a:cubicBezTo>
                <a:cubicBezTo>
                  <a:pt x="102965" y="8503"/>
                  <a:pt x="102965" y="8503"/>
                  <a:pt x="102965" y="8503"/>
                </a:cubicBezTo>
                <a:cubicBezTo>
                  <a:pt x="108643" y="8503"/>
                  <a:pt x="111293" y="11149"/>
                  <a:pt x="111293" y="13984"/>
                </a:cubicBezTo>
                <a:lnTo>
                  <a:pt x="111293" y="102992"/>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1" name="Shape 4672"/>
          <p:cNvSpPr/>
          <p:nvPr/>
        </p:nvSpPr>
        <p:spPr>
          <a:xfrm>
            <a:off x="1140677" y="5012511"/>
            <a:ext cx="296312" cy="305210"/>
          </a:xfrm>
          <a:custGeom>
            <a:avLst/>
            <a:gdLst/>
            <a:ahLst/>
            <a:cxnLst/>
            <a:rect l="0" t="0" r="0" b="0"/>
            <a:pathLst>
              <a:path w="120000" h="120000" extrusionOk="0">
                <a:moveTo>
                  <a:pt x="114184" y="22299"/>
                </a:moveTo>
                <a:lnTo>
                  <a:pt x="114184" y="22299"/>
                </a:lnTo>
                <a:cubicBezTo>
                  <a:pt x="85492" y="22299"/>
                  <a:pt x="85492" y="22299"/>
                  <a:pt x="85492" y="22299"/>
                </a:cubicBezTo>
                <a:cubicBezTo>
                  <a:pt x="85492" y="19653"/>
                  <a:pt x="85492" y="16818"/>
                  <a:pt x="85492" y="13984"/>
                </a:cubicBezTo>
                <a:cubicBezTo>
                  <a:pt x="85492" y="5669"/>
                  <a:pt x="79870" y="0"/>
                  <a:pt x="71340" y="0"/>
                </a:cubicBezTo>
                <a:cubicBezTo>
                  <a:pt x="65718" y="0"/>
                  <a:pt x="62810" y="2834"/>
                  <a:pt x="59903" y="5669"/>
                </a:cubicBezTo>
                <a:cubicBezTo>
                  <a:pt x="56995" y="2834"/>
                  <a:pt x="54281" y="0"/>
                  <a:pt x="48465" y="0"/>
                </a:cubicBezTo>
                <a:cubicBezTo>
                  <a:pt x="39935" y="0"/>
                  <a:pt x="34313" y="5669"/>
                  <a:pt x="34313" y="13984"/>
                </a:cubicBezTo>
                <a:cubicBezTo>
                  <a:pt x="34313" y="16818"/>
                  <a:pt x="34313" y="19653"/>
                  <a:pt x="34313" y="22299"/>
                </a:cubicBezTo>
                <a:cubicBezTo>
                  <a:pt x="5621" y="22299"/>
                  <a:pt x="5621" y="22299"/>
                  <a:pt x="5621" y="22299"/>
                </a:cubicBezTo>
                <a:cubicBezTo>
                  <a:pt x="2907" y="22299"/>
                  <a:pt x="0" y="25133"/>
                  <a:pt x="0" y="30803"/>
                </a:cubicBezTo>
                <a:cubicBezTo>
                  <a:pt x="0" y="36283"/>
                  <a:pt x="0" y="36283"/>
                  <a:pt x="0" y="36283"/>
                </a:cubicBezTo>
                <a:cubicBezTo>
                  <a:pt x="0" y="41763"/>
                  <a:pt x="2907" y="44598"/>
                  <a:pt x="5621" y="44598"/>
                </a:cubicBezTo>
                <a:cubicBezTo>
                  <a:pt x="5621" y="102992"/>
                  <a:pt x="5621" y="102992"/>
                  <a:pt x="5621" y="102992"/>
                </a:cubicBezTo>
                <a:cubicBezTo>
                  <a:pt x="5621" y="111307"/>
                  <a:pt x="14151" y="119811"/>
                  <a:pt x="22875" y="119811"/>
                </a:cubicBezTo>
                <a:cubicBezTo>
                  <a:pt x="96930" y="119811"/>
                  <a:pt x="96930" y="119811"/>
                  <a:pt x="96930" y="119811"/>
                </a:cubicBezTo>
                <a:cubicBezTo>
                  <a:pt x="105460" y="119811"/>
                  <a:pt x="114184" y="111307"/>
                  <a:pt x="114184" y="102992"/>
                </a:cubicBezTo>
                <a:cubicBezTo>
                  <a:pt x="114184" y="44598"/>
                  <a:pt x="114184" y="44598"/>
                  <a:pt x="114184" y="44598"/>
                </a:cubicBezTo>
                <a:cubicBezTo>
                  <a:pt x="116898" y="44598"/>
                  <a:pt x="119806" y="41763"/>
                  <a:pt x="119806" y="36283"/>
                </a:cubicBezTo>
                <a:cubicBezTo>
                  <a:pt x="119806" y="30803"/>
                  <a:pt x="119806" y="30803"/>
                  <a:pt x="119806" y="30803"/>
                </a:cubicBezTo>
                <a:cubicBezTo>
                  <a:pt x="119806" y="25133"/>
                  <a:pt x="116898" y="22299"/>
                  <a:pt x="114184" y="22299"/>
                </a:cubicBezTo>
                <a:close/>
                <a:moveTo>
                  <a:pt x="71340" y="8503"/>
                </a:moveTo>
                <a:lnTo>
                  <a:pt x="71340" y="8503"/>
                </a:lnTo>
                <a:cubicBezTo>
                  <a:pt x="74054" y="8503"/>
                  <a:pt x="79870" y="11149"/>
                  <a:pt x="79870" y="13984"/>
                </a:cubicBezTo>
                <a:cubicBezTo>
                  <a:pt x="79870" y="19653"/>
                  <a:pt x="74054" y="22299"/>
                  <a:pt x="71340" y="22299"/>
                </a:cubicBezTo>
                <a:cubicBezTo>
                  <a:pt x="68432" y="22299"/>
                  <a:pt x="62810" y="19653"/>
                  <a:pt x="62810" y="13984"/>
                </a:cubicBezTo>
                <a:cubicBezTo>
                  <a:pt x="62810" y="11149"/>
                  <a:pt x="68432" y="8503"/>
                  <a:pt x="71340" y="8503"/>
                </a:cubicBezTo>
                <a:close/>
                <a:moveTo>
                  <a:pt x="48465" y="8503"/>
                </a:moveTo>
                <a:lnTo>
                  <a:pt x="48465" y="8503"/>
                </a:lnTo>
                <a:cubicBezTo>
                  <a:pt x="51373" y="8503"/>
                  <a:pt x="56995" y="11149"/>
                  <a:pt x="56995" y="13984"/>
                </a:cubicBezTo>
                <a:cubicBezTo>
                  <a:pt x="56995" y="19653"/>
                  <a:pt x="51373" y="22299"/>
                  <a:pt x="48465" y="22299"/>
                </a:cubicBezTo>
                <a:cubicBezTo>
                  <a:pt x="45557" y="22299"/>
                  <a:pt x="39935" y="19653"/>
                  <a:pt x="39935" y="13984"/>
                </a:cubicBezTo>
                <a:cubicBezTo>
                  <a:pt x="39935" y="11149"/>
                  <a:pt x="45557" y="8503"/>
                  <a:pt x="48465" y="8503"/>
                </a:cubicBezTo>
                <a:close/>
                <a:moveTo>
                  <a:pt x="56995" y="111307"/>
                </a:moveTo>
                <a:lnTo>
                  <a:pt x="56995" y="111307"/>
                </a:lnTo>
                <a:cubicBezTo>
                  <a:pt x="22875" y="111307"/>
                  <a:pt x="22875" y="111307"/>
                  <a:pt x="22875" y="111307"/>
                </a:cubicBezTo>
                <a:cubicBezTo>
                  <a:pt x="17059" y="111307"/>
                  <a:pt x="14151" y="108661"/>
                  <a:pt x="14151" y="102992"/>
                </a:cubicBezTo>
                <a:cubicBezTo>
                  <a:pt x="14151" y="80692"/>
                  <a:pt x="14151" y="80692"/>
                  <a:pt x="14151" y="80692"/>
                </a:cubicBezTo>
                <a:cubicBezTo>
                  <a:pt x="56995" y="80692"/>
                  <a:pt x="56995" y="80692"/>
                  <a:pt x="56995" y="80692"/>
                </a:cubicBezTo>
                <a:lnTo>
                  <a:pt x="56995" y="111307"/>
                </a:lnTo>
                <a:close/>
                <a:moveTo>
                  <a:pt x="56995" y="75212"/>
                </a:moveTo>
                <a:lnTo>
                  <a:pt x="56995" y="75212"/>
                </a:lnTo>
                <a:cubicBezTo>
                  <a:pt x="14151" y="75212"/>
                  <a:pt x="14151" y="75212"/>
                  <a:pt x="14151" y="75212"/>
                </a:cubicBezTo>
                <a:cubicBezTo>
                  <a:pt x="14151" y="44598"/>
                  <a:pt x="14151" y="44598"/>
                  <a:pt x="14151" y="44598"/>
                </a:cubicBezTo>
                <a:cubicBezTo>
                  <a:pt x="56995" y="44598"/>
                  <a:pt x="56995" y="44598"/>
                  <a:pt x="56995" y="44598"/>
                </a:cubicBezTo>
                <a:lnTo>
                  <a:pt x="56995" y="75212"/>
                </a:lnTo>
                <a:close/>
                <a:moveTo>
                  <a:pt x="105460" y="102992"/>
                </a:moveTo>
                <a:lnTo>
                  <a:pt x="105460" y="102992"/>
                </a:lnTo>
                <a:cubicBezTo>
                  <a:pt x="105460" y="108661"/>
                  <a:pt x="102746" y="111307"/>
                  <a:pt x="96930" y="111307"/>
                </a:cubicBezTo>
                <a:cubicBezTo>
                  <a:pt x="62810" y="111307"/>
                  <a:pt x="62810" y="111307"/>
                  <a:pt x="62810" y="111307"/>
                </a:cubicBezTo>
                <a:cubicBezTo>
                  <a:pt x="62810" y="80692"/>
                  <a:pt x="62810" y="80692"/>
                  <a:pt x="62810" y="80692"/>
                </a:cubicBezTo>
                <a:cubicBezTo>
                  <a:pt x="105460" y="80692"/>
                  <a:pt x="105460" y="80692"/>
                  <a:pt x="105460" y="80692"/>
                </a:cubicBezTo>
                <a:lnTo>
                  <a:pt x="105460" y="102992"/>
                </a:lnTo>
                <a:close/>
                <a:moveTo>
                  <a:pt x="105460" y="75212"/>
                </a:moveTo>
                <a:lnTo>
                  <a:pt x="105460" y="75212"/>
                </a:lnTo>
                <a:cubicBezTo>
                  <a:pt x="62810" y="75212"/>
                  <a:pt x="62810" y="75212"/>
                  <a:pt x="62810" y="75212"/>
                </a:cubicBezTo>
                <a:cubicBezTo>
                  <a:pt x="62810" y="44598"/>
                  <a:pt x="62810" y="44598"/>
                  <a:pt x="62810" y="44598"/>
                </a:cubicBezTo>
                <a:cubicBezTo>
                  <a:pt x="105460" y="44598"/>
                  <a:pt x="105460" y="44598"/>
                  <a:pt x="105460" y="44598"/>
                </a:cubicBezTo>
                <a:lnTo>
                  <a:pt x="105460" y="75212"/>
                </a:lnTo>
                <a:close/>
                <a:moveTo>
                  <a:pt x="108368" y="36283"/>
                </a:moveTo>
                <a:lnTo>
                  <a:pt x="108368" y="36283"/>
                </a:lnTo>
                <a:cubicBezTo>
                  <a:pt x="11437" y="36283"/>
                  <a:pt x="11437" y="36283"/>
                  <a:pt x="11437" y="36283"/>
                </a:cubicBezTo>
                <a:cubicBezTo>
                  <a:pt x="8529" y="36283"/>
                  <a:pt x="5621" y="36283"/>
                  <a:pt x="5621" y="33448"/>
                </a:cubicBezTo>
                <a:cubicBezTo>
                  <a:pt x="5621" y="30803"/>
                  <a:pt x="8529" y="30803"/>
                  <a:pt x="11437" y="30803"/>
                </a:cubicBezTo>
                <a:cubicBezTo>
                  <a:pt x="108368" y="30803"/>
                  <a:pt x="108368" y="30803"/>
                  <a:pt x="108368" y="30803"/>
                </a:cubicBezTo>
                <a:cubicBezTo>
                  <a:pt x="111276" y="30803"/>
                  <a:pt x="114184" y="30803"/>
                  <a:pt x="114184" y="33448"/>
                </a:cubicBezTo>
                <a:cubicBezTo>
                  <a:pt x="114184" y="36283"/>
                  <a:pt x="111276" y="36283"/>
                  <a:pt x="108368" y="36283"/>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2" name="Shape 4673"/>
          <p:cNvSpPr/>
          <p:nvPr/>
        </p:nvSpPr>
        <p:spPr>
          <a:xfrm>
            <a:off x="5588882" y="4522058"/>
            <a:ext cx="227526" cy="298153"/>
          </a:xfrm>
          <a:custGeom>
            <a:avLst/>
            <a:gdLst/>
            <a:ahLst/>
            <a:cxnLst/>
            <a:rect l="0" t="0" r="0" b="0"/>
            <a:pathLst>
              <a:path w="120000" h="120000" extrusionOk="0">
                <a:moveTo>
                  <a:pt x="100932" y="14151"/>
                </a:moveTo>
                <a:lnTo>
                  <a:pt x="100932" y="14151"/>
                </a:lnTo>
                <a:cubicBezTo>
                  <a:pt x="89745" y="14151"/>
                  <a:pt x="89745" y="14151"/>
                  <a:pt x="89745" y="14151"/>
                </a:cubicBezTo>
                <a:cubicBezTo>
                  <a:pt x="89745" y="5621"/>
                  <a:pt x="74745" y="0"/>
                  <a:pt x="59745" y="0"/>
                </a:cubicBezTo>
                <a:cubicBezTo>
                  <a:pt x="44745" y="0"/>
                  <a:pt x="29745" y="5621"/>
                  <a:pt x="29745" y="14151"/>
                </a:cubicBezTo>
                <a:cubicBezTo>
                  <a:pt x="18559" y="14151"/>
                  <a:pt x="18559" y="14151"/>
                  <a:pt x="18559" y="14151"/>
                </a:cubicBezTo>
                <a:cubicBezTo>
                  <a:pt x="7372" y="14151"/>
                  <a:pt x="0" y="19967"/>
                  <a:pt x="0" y="28497"/>
                </a:cubicBezTo>
                <a:cubicBezTo>
                  <a:pt x="0" y="105460"/>
                  <a:pt x="0" y="105460"/>
                  <a:pt x="0" y="105460"/>
                </a:cubicBezTo>
                <a:cubicBezTo>
                  <a:pt x="0" y="114184"/>
                  <a:pt x="7372" y="119806"/>
                  <a:pt x="18559" y="119806"/>
                </a:cubicBezTo>
                <a:cubicBezTo>
                  <a:pt x="100932" y="119806"/>
                  <a:pt x="100932" y="119806"/>
                  <a:pt x="100932" y="119806"/>
                </a:cubicBezTo>
                <a:cubicBezTo>
                  <a:pt x="112118" y="119806"/>
                  <a:pt x="119745" y="114184"/>
                  <a:pt x="119745" y="105460"/>
                </a:cubicBezTo>
                <a:cubicBezTo>
                  <a:pt x="119745" y="28497"/>
                  <a:pt x="119745" y="28497"/>
                  <a:pt x="119745" y="28497"/>
                </a:cubicBezTo>
                <a:cubicBezTo>
                  <a:pt x="119745" y="19967"/>
                  <a:pt x="112118" y="14151"/>
                  <a:pt x="100932" y="14151"/>
                </a:cubicBezTo>
                <a:close/>
                <a:moveTo>
                  <a:pt x="59745" y="5621"/>
                </a:moveTo>
                <a:lnTo>
                  <a:pt x="59745" y="5621"/>
                </a:lnTo>
                <a:cubicBezTo>
                  <a:pt x="70932" y="5621"/>
                  <a:pt x="78559" y="8529"/>
                  <a:pt x="78559" y="14151"/>
                </a:cubicBezTo>
                <a:cubicBezTo>
                  <a:pt x="41186" y="14151"/>
                  <a:pt x="41186" y="14151"/>
                  <a:pt x="41186" y="14151"/>
                </a:cubicBezTo>
                <a:cubicBezTo>
                  <a:pt x="41186" y="8529"/>
                  <a:pt x="48559" y="5621"/>
                  <a:pt x="59745" y="5621"/>
                </a:cubicBezTo>
                <a:close/>
                <a:moveTo>
                  <a:pt x="108305" y="105460"/>
                </a:moveTo>
                <a:lnTo>
                  <a:pt x="108305" y="105460"/>
                </a:lnTo>
                <a:cubicBezTo>
                  <a:pt x="108305" y="108368"/>
                  <a:pt x="104745" y="114184"/>
                  <a:pt x="100932" y="114184"/>
                </a:cubicBezTo>
                <a:cubicBezTo>
                  <a:pt x="18559" y="114184"/>
                  <a:pt x="18559" y="114184"/>
                  <a:pt x="18559" y="114184"/>
                </a:cubicBezTo>
                <a:cubicBezTo>
                  <a:pt x="14745" y="114184"/>
                  <a:pt x="11186" y="108368"/>
                  <a:pt x="11186" y="105460"/>
                </a:cubicBezTo>
                <a:cubicBezTo>
                  <a:pt x="11186" y="96930"/>
                  <a:pt x="11186" y="96930"/>
                  <a:pt x="11186" y="96930"/>
                </a:cubicBezTo>
                <a:cubicBezTo>
                  <a:pt x="108305" y="96930"/>
                  <a:pt x="108305" y="96930"/>
                  <a:pt x="108305" y="96930"/>
                </a:cubicBezTo>
                <a:lnTo>
                  <a:pt x="108305" y="105460"/>
                </a:lnTo>
                <a:close/>
                <a:moveTo>
                  <a:pt x="108305" y="91308"/>
                </a:moveTo>
                <a:lnTo>
                  <a:pt x="108305" y="91308"/>
                </a:lnTo>
                <a:cubicBezTo>
                  <a:pt x="11186" y="91308"/>
                  <a:pt x="11186" y="91308"/>
                  <a:pt x="11186" y="91308"/>
                </a:cubicBezTo>
                <a:cubicBezTo>
                  <a:pt x="11186" y="28497"/>
                  <a:pt x="11186" y="28497"/>
                  <a:pt x="11186" y="28497"/>
                </a:cubicBezTo>
                <a:cubicBezTo>
                  <a:pt x="11186" y="25589"/>
                  <a:pt x="14745" y="22875"/>
                  <a:pt x="18559" y="22875"/>
                </a:cubicBezTo>
                <a:cubicBezTo>
                  <a:pt x="29745" y="22875"/>
                  <a:pt x="29745" y="22875"/>
                  <a:pt x="29745" y="22875"/>
                </a:cubicBezTo>
                <a:cubicBezTo>
                  <a:pt x="29745" y="45557"/>
                  <a:pt x="29745" y="45557"/>
                  <a:pt x="29745" y="45557"/>
                </a:cubicBezTo>
                <a:cubicBezTo>
                  <a:pt x="41186" y="45557"/>
                  <a:pt x="41186" y="45557"/>
                  <a:pt x="41186" y="45557"/>
                </a:cubicBezTo>
                <a:cubicBezTo>
                  <a:pt x="41186" y="22875"/>
                  <a:pt x="41186" y="22875"/>
                  <a:pt x="41186" y="22875"/>
                </a:cubicBezTo>
                <a:cubicBezTo>
                  <a:pt x="78559" y="22875"/>
                  <a:pt x="78559" y="22875"/>
                  <a:pt x="78559" y="22875"/>
                </a:cubicBezTo>
                <a:cubicBezTo>
                  <a:pt x="78559" y="45557"/>
                  <a:pt x="78559" y="45557"/>
                  <a:pt x="78559" y="45557"/>
                </a:cubicBezTo>
                <a:cubicBezTo>
                  <a:pt x="89745" y="45557"/>
                  <a:pt x="89745" y="45557"/>
                  <a:pt x="89745" y="45557"/>
                </a:cubicBezTo>
                <a:cubicBezTo>
                  <a:pt x="89745" y="22875"/>
                  <a:pt x="89745" y="22875"/>
                  <a:pt x="89745" y="22875"/>
                </a:cubicBezTo>
                <a:cubicBezTo>
                  <a:pt x="100932" y="22875"/>
                  <a:pt x="100932" y="22875"/>
                  <a:pt x="100932" y="22875"/>
                </a:cubicBezTo>
                <a:cubicBezTo>
                  <a:pt x="104745" y="22875"/>
                  <a:pt x="108305" y="25589"/>
                  <a:pt x="108305" y="28497"/>
                </a:cubicBezTo>
                <a:lnTo>
                  <a:pt x="108305" y="91308"/>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3" name="Shape 4674"/>
          <p:cNvSpPr/>
          <p:nvPr/>
        </p:nvSpPr>
        <p:spPr>
          <a:xfrm>
            <a:off x="5059754" y="4522058"/>
            <a:ext cx="305131" cy="298153"/>
          </a:xfrm>
          <a:custGeom>
            <a:avLst/>
            <a:gdLst/>
            <a:ahLst/>
            <a:cxnLst/>
            <a:rect l="0" t="0" r="0" b="0"/>
            <a:pathLst>
              <a:path w="120000" h="120000" extrusionOk="0">
                <a:moveTo>
                  <a:pt x="22334" y="105460"/>
                </a:moveTo>
                <a:lnTo>
                  <a:pt x="22334" y="105460"/>
                </a:lnTo>
                <a:cubicBezTo>
                  <a:pt x="22334" y="114184"/>
                  <a:pt x="30662" y="119806"/>
                  <a:pt x="39179" y="119806"/>
                </a:cubicBezTo>
                <a:cubicBezTo>
                  <a:pt x="47507" y="119806"/>
                  <a:pt x="52996" y="114184"/>
                  <a:pt x="52996" y="105460"/>
                </a:cubicBezTo>
                <a:cubicBezTo>
                  <a:pt x="52996" y="96930"/>
                  <a:pt x="47507" y="91308"/>
                  <a:pt x="39179" y="91308"/>
                </a:cubicBezTo>
                <a:cubicBezTo>
                  <a:pt x="30662" y="91308"/>
                  <a:pt x="22334" y="96930"/>
                  <a:pt x="22334" y="105460"/>
                </a:cubicBezTo>
                <a:close/>
                <a:moveTo>
                  <a:pt x="39179" y="96930"/>
                </a:moveTo>
                <a:lnTo>
                  <a:pt x="39179" y="96930"/>
                </a:lnTo>
                <a:cubicBezTo>
                  <a:pt x="41829" y="96930"/>
                  <a:pt x="44668" y="102746"/>
                  <a:pt x="44668" y="105460"/>
                </a:cubicBezTo>
                <a:cubicBezTo>
                  <a:pt x="44668" y="108368"/>
                  <a:pt x="41829" y="114184"/>
                  <a:pt x="39179" y="114184"/>
                </a:cubicBezTo>
                <a:cubicBezTo>
                  <a:pt x="33501" y="114184"/>
                  <a:pt x="30662" y="108368"/>
                  <a:pt x="30662" y="105460"/>
                </a:cubicBezTo>
                <a:cubicBezTo>
                  <a:pt x="30662" y="102746"/>
                  <a:pt x="33501" y="96930"/>
                  <a:pt x="39179" y="96930"/>
                </a:cubicBezTo>
                <a:close/>
                <a:moveTo>
                  <a:pt x="30662" y="82778"/>
                </a:moveTo>
                <a:lnTo>
                  <a:pt x="30662" y="82778"/>
                </a:lnTo>
                <a:cubicBezTo>
                  <a:pt x="28012" y="82778"/>
                  <a:pt x="22334" y="79870"/>
                  <a:pt x="22334" y="74054"/>
                </a:cubicBezTo>
                <a:cubicBezTo>
                  <a:pt x="108832" y="68432"/>
                  <a:pt x="108832" y="68432"/>
                  <a:pt x="108832" y="68432"/>
                </a:cubicBezTo>
                <a:cubicBezTo>
                  <a:pt x="108832" y="68432"/>
                  <a:pt x="119810" y="19967"/>
                  <a:pt x="119810" y="17059"/>
                </a:cubicBezTo>
                <a:lnTo>
                  <a:pt x="117160" y="14151"/>
                </a:lnTo>
                <a:cubicBezTo>
                  <a:pt x="22334" y="14151"/>
                  <a:pt x="22334" y="14151"/>
                  <a:pt x="22334" y="14151"/>
                </a:cubicBezTo>
                <a:cubicBezTo>
                  <a:pt x="22334" y="5621"/>
                  <a:pt x="22334" y="5621"/>
                  <a:pt x="22334" y="5621"/>
                </a:cubicBezTo>
                <a:cubicBezTo>
                  <a:pt x="28012" y="5621"/>
                  <a:pt x="28012" y="5621"/>
                  <a:pt x="28012" y="5621"/>
                </a:cubicBezTo>
                <a:cubicBezTo>
                  <a:pt x="28012" y="5621"/>
                  <a:pt x="30662" y="5621"/>
                  <a:pt x="30662" y="2714"/>
                </a:cubicBezTo>
                <a:cubicBezTo>
                  <a:pt x="30662" y="0"/>
                  <a:pt x="28012" y="0"/>
                  <a:pt x="28012" y="0"/>
                </a:cubicBezTo>
                <a:cubicBezTo>
                  <a:pt x="5678" y="0"/>
                  <a:pt x="5678" y="0"/>
                  <a:pt x="5678" y="0"/>
                </a:cubicBezTo>
                <a:cubicBezTo>
                  <a:pt x="2839" y="0"/>
                  <a:pt x="0" y="0"/>
                  <a:pt x="0" y="2714"/>
                </a:cubicBezTo>
                <a:cubicBezTo>
                  <a:pt x="0" y="5621"/>
                  <a:pt x="2839" y="5621"/>
                  <a:pt x="5678" y="5621"/>
                </a:cubicBezTo>
                <a:cubicBezTo>
                  <a:pt x="16845" y="5621"/>
                  <a:pt x="16845" y="5621"/>
                  <a:pt x="16845" y="5621"/>
                </a:cubicBezTo>
                <a:cubicBezTo>
                  <a:pt x="16845" y="74054"/>
                  <a:pt x="16845" y="74054"/>
                  <a:pt x="16845" y="74054"/>
                </a:cubicBezTo>
                <a:cubicBezTo>
                  <a:pt x="16845" y="82778"/>
                  <a:pt x="22334" y="91308"/>
                  <a:pt x="30662" y="91308"/>
                </a:cubicBezTo>
                <a:cubicBezTo>
                  <a:pt x="39179" y="91308"/>
                  <a:pt x="39179" y="91308"/>
                  <a:pt x="39179" y="91308"/>
                </a:cubicBezTo>
                <a:cubicBezTo>
                  <a:pt x="83659" y="91308"/>
                  <a:pt x="83659" y="91308"/>
                  <a:pt x="83659" y="91308"/>
                </a:cubicBezTo>
                <a:cubicBezTo>
                  <a:pt x="117160" y="91308"/>
                  <a:pt x="117160" y="91308"/>
                  <a:pt x="117160" y="91308"/>
                </a:cubicBezTo>
                <a:cubicBezTo>
                  <a:pt x="117160" y="91308"/>
                  <a:pt x="117160" y="85492"/>
                  <a:pt x="117160" y="82778"/>
                </a:cubicBezTo>
                <a:lnTo>
                  <a:pt x="30662" y="82778"/>
                </a:lnTo>
                <a:close/>
                <a:moveTo>
                  <a:pt x="22334" y="22875"/>
                </a:moveTo>
                <a:lnTo>
                  <a:pt x="22334" y="22875"/>
                </a:lnTo>
                <a:cubicBezTo>
                  <a:pt x="111482" y="22875"/>
                  <a:pt x="111482" y="22875"/>
                  <a:pt x="111482" y="22875"/>
                </a:cubicBezTo>
                <a:cubicBezTo>
                  <a:pt x="103154" y="59903"/>
                  <a:pt x="103154" y="59903"/>
                  <a:pt x="103154" y="59903"/>
                </a:cubicBezTo>
                <a:cubicBezTo>
                  <a:pt x="22334" y="68432"/>
                  <a:pt x="22334" y="68432"/>
                  <a:pt x="22334" y="68432"/>
                </a:cubicBezTo>
                <a:lnTo>
                  <a:pt x="22334" y="22875"/>
                </a:lnTo>
                <a:close/>
                <a:moveTo>
                  <a:pt x="67003" y="105460"/>
                </a:moveTo>
                <a:lnTo>
                  <a:pt x="67003" y="105460"/>
                </a:lnTo>
                <a:cubicBezTo>
                  <a:pt x="67003" y="114184"/>
                  <a:pt x="75331" y="119806"/>
                  <a:pt x="83659" y="119806"/>
                </a:cubicBezTo>
                <a:cubicBezTo>
                  <a:pt x="91987" y="119806"/>
                  <a:pt x="97665" y="114184"/>
                  <a:pt x="97665" y="105460"/>
                </a:cubicBezTo>
                <a:cubicBezTo>
                  <a:pt x="97665" y="96930"/>
                  <a:pt x="91987" y="91308"/>
                  <a:pt x="83659" y="91308"/>
                </a:cubicBezTo>
                <a:cubicBezTo>
                  <a:pt x="75331" y="91308"/>
                  <a:pt x="67003" y="96930"/>
                  <a:pt x="67003" y="105460"/>
                </a:cubicBezTo>
                <a:close/>
                <a:moveTo>
                  <a:pt x="83659" y="96930"/>
                </a:moveTo>
                <a:lnTo>
                  <a:pt x="83659" y="96930"/>
                </a:lnTo>
                <a:cubicBezTo>
                  <a:pt x="86498" y="96930"/>
                  <a:pt x="89148" y="102746"/>
                  <a:pt x="89148" y="105460"/>
                </a:cubicBezTo>
                <a:cubicBezTo>
                  <a:pt x="89148" y="108368"/>
                  <a:pt x="86498" y="114184"/>
                  <a:pt x="83659" y="114184"/>
                </a:cubicBezTo>
                <a:cubicBezTo>
                  <a:pt x="77981" y="114184"/>
                  <a:pt x="75331" y="108368"/>
                  <a:pt x="75331" y="105460"/>
                </a:cubicBezTo>
                <a:cubicBezTo>
                  <a:pt x="75331" y="102746"/>
                  <a:pt x="77981" y="96930"/>
                  <a:pt x="83659" y="9693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4" name="Shape 4675"/>
          <p:cNvSpPr/>
          <p:nvPr/>
        </p:nvSpPr>
        <p:spPr>
          <a:xfrm>
            <a:off x="4571193" y="4530879"/>
            <a:ext cx="305130" cy="284040"/>
          </a:xfrm>
          <a:custGeom>
            <a:avLst/>
            <a:gdLst/>
            <a:ahLst/>
            <a:cxnLst/>
            <a:rect l="0" t="0" r="0" b="0"/>
            <a:pathLst>
              <a:path w="120000" h="120000" extrusionOk="0">
                <a:moveTo>
                  <a:pt x="36151" y="32949"/>
                </a:moveTo>
                <a:lnTo>
                  <a:pt x="36151" y="32949"/>
                </a:lnTo>
                <a:cubicBezTo>
                  <a:pt x="27823" y="0"/>
                  <a:pt x="27823" y="0"/>
                  <a:pt x="27823" y="0"/>
                </a:cubicBezTo>
                <a:cubicBezTo>
                  <a:pt x="2649" y="0"/>
                  <a:pt x="2649" y="0"/>
                  <a:pt x="2649" y="0"/>
                </a:cubicBezTo>
                <a:lnTo>
                  <a:pt x="0" y="3050"/>
                </a:lnTo>
                <a:cubicBezTo>
                  <a:pt x="0" y="6101"/>
                  <a:pt x="2649" y="9152"/>
                  <a:pt x="2649" y="9152"/>
                </a:cubicBezTo>
                <a:cubicBezTo>
                  <a:pt x="22145" y="9152"/>
                  <a:pt x="22145" y="9152"/>
                  <a:pt x="22145" y="9152"/>
                </a:cubicBezTo>
                <a:cubicBezTo>
                  <a:pt x="30662" y="32949"/>
                  <a:pt x="30662" y="32949"/>
                  <a:pt x="30662" y="32949"/>
                </a:cubicBezTo>
                <a:lnTo>
                  <a:pt x="30662" y="32949"/>
                </a:lnTo>
                <a:cubicBezTo>
                  <a:pt x="36151" y="80949"/>
                  <a:pt x="36151" y="80949"/>
                  <a:pt x="36151" y="80949"/>
                </a:cubicBezTo>
                <a:cubicBezTo>
                  <a:pt x="36151" y="89898"/>
                  <a:pt x="44479" y="95796"/>
                  <a:pt x="52807" y="95796"/>
                </a:cubicBezTo>
                <a:cubicBezTo>
                  <a:pt x="91798" y="95796"/>
                  <a:pt x="91798" y="95796"/>
                  <a:pt x="91798" y="95796"/>
                </a:cubicBezTo>
                <a:cubicBezTo>
                  <a:pt x="100315" y="95796"/>
                  <a:pt x="108643" y="89898"/>
                  <a:pt x="108643" y="80949"/>
                </a:cubicBezTo>
                <a:cubicBezTo>
                  <a:pt x="119810" y="32949"/>
                  <a:pt x="119810" y="32949"/>
                  <a:pt x="119810" y="32949"/>
                </a:cubicBezTo>
                <a:lnTo>
                  <a:pt x="36151" y="32949"/>
                </a:lnTo>
                <a:close/>
                <a:moveTo>
                  <a:pt x="100315" y="80949"/>
                </a:moveTo>
                <a:lnTo>
                  <a:pt x="100315" y="80949"/>
                </a:lnTo>
                <a:cubicBezTo>
                  <a:pt x="100315" y="84000"/>
                  <a:pt x="97476" y="86847"/>
                  <a:pt x="91798" y="86847"/>
                </a:cubicBezTo>
                <a:cubicBezTo>
                  <a:pt x="52807" y="86847"/>
                  <a:pt x="52807" y="86847"/>
                  <a:pt x="52807" y="86847"/>
                </a:cubicBezTo>
                <a:cubicBezTo>
                  <a:pt x="47318" y="86847"/>
                  <a:pt x="44479" y="84000"/>
                  <a:pt x="44479" y="80949"/>
                </a:cubicBezTo>
                <a:cubicBezTo>
                  <a:pt x="38990" y="39050"/>
                  <a:pt x="38990" y="39050"/>
                  <a:pt x="38990" y="39050"/>
                </a:cubicBezTo>
                <a:cubicBezTo>
                  <a:pt x="108643" y="39050"/>
                  <a:pt x="108643" y="39050"/>
                  <a:pt x="108643" y="39050"/>
                </a:cubicBezTo>
                <a:lnTo>
                  <a:pt x="100315" y="80949"/>
                </a:lnTo>
                <a:close/>
                <a:moveTo>
                  <a:pt x="52807" y="104949"/>
                </a:moveTo>
                <a:lnTo>
                  <a:pt x="52807" y="104949"/>
                </a:lnTo>
                <a:cubicBezTo>
                  <a:pt x="47318" y="104949"/>
                  <a:pt x="44479" y="107796"/>
                  <a:pt x="44479" y="110847"/>
                </a:cubicBezTo>
                <a:cubicBezTo>
                  <a:pt x="44479" y="116949"/>
                  <a:pt x="47318" y="119796"/>
                  <a:pt x="52807" y="119796"/>
                </a:cubicBezTo>
                <a:cubicBezTo>
                  <a:pt x="55646" y="119796"/>
                  <a:pt x="58485" y="116949"/>
                  <a:pt x="58485" y="110847"/>
                </a:cubicBezTo>
                <a:cubicBezTo>
                  <a:pt x="58485" y="107796"/>
                  <a:pt x="55646" y="104949"/>
                  <a:pt x="52807" y="104949"/>
                </a:cubicBezTo>
                <a:close/>
                <a:moveTo>
                  <a:pt x="89148" y="104949"/>
                </a:moveTo>
                <a:lnTo>
                  <a:pt x="89148" y="104949"/>
                </a:lnTo>
                <a:cubicBezTo>
                  <a:pt x="86309" y="104949"/>
                  <a:pt x="80630" y="107796"/>
                  <a:pt x="80630" y="110847"/>
                </a:cubicBezTo>
                <a:cubicBezTo>
                  <a:pt x="80630" y="116949"/>
                  <a:pt x="86309" y="119796"/>
                  <a:pt x="89148" y="119796"/>
                </a:cubicBezTo>
                <a:cubicBezTo>
                  <a:pt x="91798" y="119796"/>
                  <a:pt x="97476" y="116949"/>
                  <a:pt x="97476" y="110847"/>
                </a:cubicBezTo>
                <a:cubicBezTo>
                  <a:pt x="97476" y="107796"/>
                  <a:pt x="91798" y="104949"/>
                  <a:pt x="89148" y="104949"/>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5" name="Shape 4676"/>
          <p:cNvSpPr/>
          <p:nvPr/>
        </p:nvSpPr>
        <p:spPr>
          <a:xfrm>
            <a:off x="4082631" y="4552049"/>
            <a:ext cx="296312" cy="241699"/>
          </a:xfrm>
          <a:custGeom>
            <a:avLst/>
            <a:gdLst/>
            <a:ahLst/>
            <a:cxnLst/>
            <a:rect l="0" t="0" r="0" b="0"/>
            <a:pathLst>
              <a:path w="120000" h="120000" extrusionOk="0">
                <a:moveTo>
                  <a:pt x="116898" y="28023"/>
                </a:moveTo>
                <a:lnTo>
                  <a:pt x="116898" y="28023"/>
                </a:lnTo>
                <a:cubicBezTo>
                  <a:pt x="91308" y="28023"/>
                  <a:pt x="91308" y="28023"/>
                  <a:pt x="91308" y="28023"/>
                </a:cubicBezTo>
                <a:cubicBezTo>
                  <a:pt x="99838" y="6946"/>
                  <a:pt x="99838" y="6946"/>
                  <a:pt x="99838" y="6946"/>
                </a:cubicBezTo>
                <a:cubicBezTo>
                  <a:pt x="108368" y="6946"/>
                  <a:pt x="108368" y="6946"/>
                  <a:pt x="108368" y="6946"/>
                </a:cubicBezTo>
                <a:cubicBezTo>
                  <a:pt x="111276" y="6946"/>
                  <a:pt x="114184" y="6946"/>
                  <a:pt x="114184" y="3353"/>
                </a:cubicBezTo>
                <a:cubicBezTo>
                  <a:pt x="114184" y="0"/>
                  <a:pt x="111276" y="0"/>
                  <a:pt x="108368" y="0"/>
                </a:cubicBezTo>
                <a:cubicBezTo>
                  <a:pt x="94216" y="0"/>
                  <a:pt x="94216" y="0"/>
                  <a:pt x="94216" y="0"/>
                </a:cubicBezTo>
                <a:cubicBezTo>
                  <a:pt x="82778" y="28023"/>
                  <a:pt x="82778" y="28023"/>
                  <a:pt x="82778" y="28023"/>
                </a:cubicBezTo>
                <a:cubicBezTo>
                  <a:pt x="37027" y="28023"/>
                  <a:pt x="37027" y="28023"/>
                  <a:pt x="37027" y="28023"/>
                </a:cubicBezTo>
                <a:cubicBezTo>
                  <a:pt x="25589" y="0"/>
                  <a:pt x="25589" y="0"/>
                  <a:pt x="25589" y="0"/>
                </a:cubicBezTo>
                <a:cubicBezTo>
                  <a:pt x="11437" y="0"/>
                  <a:pt x="11437" y="0"/>
                  <a:pt x="11437" y="0"/>
                </a:cubicBezTo>
                <a:cubicBezTo>
                  <a:pt x="8529" y="0"/>
                  <a:pt x="5621" y="0"/>
                  <a:pt x="5621" y="3353"/>
                </a:cubicBezTo>
                <a:cubicBezTo>
                  <a:pt x="5621" y="6946"/>
                  <a:pt x="8529" y="6946"/>
                  <a:pt x="11437" y="6946"/>
                </a:cubicBezTo>
                <a:cubicBezTo>
                  <a:pt x="19967" y="6946"/>
                  <a:pt x="19967" y="6946"/>
                  <a:pt x="19967" y="6946"/>
                </a:cubicBezTo>
                <a:cubicBezTo>
                  <a:pt x="28497" y="28023"/>
                  <a:pt x="28497" y="28023"/>
                  <a:pt x="28497" y="28023"/>
                </a:cubicBezTo>
                <a:cubicBezTo>
                  <a:pt x="2907" y="28023"/>
                  <a:pt x="2907" y="28023"/>
                  <a:pt x="2907" y="28023"/>
                </a:cubicBezTo>
                <a:cubicBezTo>
                  <a:pt x="0" y="28023"/>
                  <a:pt x="0" y="28023"/>
                  <a:pt x="0" y="31616"/>
                </a:cubicBezTo>
                <a:cubicBezTo>
                  <a:pt x="0" y="35209"/>
                  <a:pt x="0" y="35209"/>
                  <a:pt x="2907" y="35209"/>
                </a:cubicBezTo>
                <a:cubicBezTo>
                  <a:pt x="5621" y="35209"/>
                  <a:pt x="5621" y="35209"/>
                  <a:pt x="5621" y="35209"/>
                </a:cubicBezTo>
                <a:cubicBezTo>
                  <a:pt x="11437" y="102035"/>
                  <a:pt x="11437" y="102035"/>
                  <a:pt x="11437" y="102035"/>
                </a:cubicBezTo>
                <a:cubicBezTo>
                  <a:pt x="11437" y="112814"/>
                  <a:pt x="17059" y="119760"/>
                  <a:pt x="25589" y="119760"/>
                </a:cubicBezTo>
                <a:cubicBezTo>
                  <a:pt x="91308" y="119760"/>
                  <a:pt x="91308" y="119760"/>
                  <a:pt x="91308" y="119760"/>
                </a:cubicBezTo>
                <a:cubicBezTo>
                  <a:pt x="99838" y="119760"/>
                  <a:pt x="105654" y="112814"/>
                  <a:pt x="105654" y="102035"/>
                </a:cubicBezTo>
                <a:cubicBezTo>
                  <a:pt x="114184" y="35209"/>
                  <a:pt x="114184" y="35209"/>
                  <a:pt x="114184" y="35209"/>
                </a:cubicBezTo>
                <a:cubicBezTo>
                  <a:pt x="116898" y="35209"/>
                  <a:pt x="116898" y="35209"/>
                  <a:pt x="116898" y="35209"/>
                </a:cubicBezTo>
                <a:cubicBezTo>
                  <a:pt x="119806" y="35209"/>
                  <a:pt x="119806" y="35209"/>
                  <a:pt x="119806" y="31616"/>
                </a:cubicBezTo>
                <a:cubicBezTo>
                  <a:pt x="119806" y="28023"/>
                  <a:pt x="119806" y="28023"/>
                  <a:pt x="116898" y="28023"/>
                </a:cubicBezTo>
                <a:close/>
                <a:moveTo>
                  <a:pt x="37027" y="112814"/>
                </a:moveTo>
                <a:lnTo>
                  <a:pt x="37027" y="112814"/>
                </a:lnTo>
                <a:cubicBezTo>
                  <a:pt x="25589" y="112814"/>
                  <a:pt x="25589" y="112814"/>
                  <a:pt x="25589" y="112814"/>
                </a:cubicBezTo>
                <a:cubicBezTo>
                  <a:pt x="22875" y="112814"/>
                  <a:pt x="17059" y="105628"/>
                  <a:pt x="17059" y="102035"/>
                </a:cubicBezTo>
                <a:cubicBezTo>
                  <a:pt x="17059" y="91497"/>
                  <a:pt x="17059" y="91497"/>
                  <a:pt x="17059" y="91497"/>
                </a:cubicBezTo>
                <a:cubicBezTo>
                  <a:pt x="37027" y="91497"/>
                  <a:pt x="37027" y="91497"/>
                  <a:pt x="37027" y="91497"/>
                </a:cubicBezTo>
                <a:lnTo>
                  <a:pt x="37027" y="112814"/>
                </a:lnTo>
                <a:close/>
                <a:moveTo>
                  <a:pt x="37027" y="84550"/>
                </a:moveTo>
                <a:lnTo>
                  <a:pt x="37027" y="84550"/>
                </a:lnTo>
                <a:cubicBezTo>
                  <a:pt x="17059" y="84550"/>
                  <a:pt x="17059" y="84550"/>
                  <a:pt x="17059" y="84550"/>
                </a:cubicBezTo>
                <a:cubicBezTo>
                  <a:pt x="17059" y="63233"/>
                  <a:pt x="17059" y="63233"/>
                  <a:pt x="17059" y="63233"/>
                </a:cubicBezTo>
                <a:cubicBezTo>
                  <a:pt x="37027" y="63233"/>
                  <a:pt x="37027" y="63233"/>
                  <a:pt x="37027" y="63233"/>
                </a:cubicBezTo>
                <a:lnTo>
                  <a:pt x="37027" y="84550"/>
                </a:lnTo>
                <a:close/>
                <a:moveTo>
                  <a:pt x="37027" y="56287"/>
                </a:moveTo>
                <a:lnTo>
                  <a:pt x="37027" y="56287"/>
                </a:lnTo>
                <a:cubicBezTo>
                  <a:pt x="14151" y="56287"/>
                  <a:pt x="14151" y="56287"/>
                  <a:pt x="14151" y="56287"/>
                </a:cubicBezTo>
                <a:cubicBezTo>
                  <a:pt x="14151" y="35209"/>
                  <a:pt x="14151" y="35209"/>
                  <a:pt x="14151" y="35209"/>
                </a:cubicBezTo>
                <a:cubicBezTo>
                  <a:pt x="37027" y="35209"/>
                  <a:pt x="37027" y="35209"/>
                  <a:pt x="37027" y="35209"/>
                </a:cubicBezTo>
                <a:lnTo>
                  <a:pt x="37027" y="56287"/>
                </a:lnTo>
                <a:close/>
                <a:moveTo>
                  <a:pt x="74248" y="112814"/>
                </a:moveTo>
                <a:lnTo>
                  <a:pt x="74248" y="112814"/>
                </a:lnTo>
                <a:cubicBezTo>
                  <a:pt x="45751" y="112814"/>
                  <a:pt x="45751" y="112814"/>
                  <a:pt x="45751" y="112814"/>
                </a:cubicBezTo>
                <a:cubicBezTo>
                  <a:pt x="45751" y="91497"/>
                  <a:pt x="45751" y="91497"/>
                  <a:pt x="45751" y="91497"/>
                </a:cubicBezTo>
                <a:cubicBezTo>
                  <a:pt x="74248" y="91497"/>
                  <a:pt x="74248" y="91497"/>
                  <a:pt x="74248" y="91497"/>
                </a:cubicBezTo>
                <a:lnTo>
                  <a:pt x="74248" y="112814"/>
                </a:lnTo>
                <a:close/>
                <a:moveTo>
                  <a:pt x="74248" y="84550"/>
                </a:moveTo>
                <a:lnTo>
                  <a:pt x="74248" y="84550"/>
                </a:lnTo>
                <a:cubicBezTo>
                  <a:pt x="45751" y="84550"/>
                  <a:pt x="45751" y="84550"/>
                  <a:pt x="45751" y="84550"/>
                </a:cubicBezTo>
                <a:cubicBezTo>
                  <a:pt x="45751" y="63233"/>
                  <a:pt x="45751" y="63233"/>
                  <a:pt x="45751" y="63233"/>
                </a:cubicBezTo>
                <a:cubicBezTo>
                  <a:pt x="74248" y="63233"/>
                  <a:pt x="74248" y="63233"/>
                  <a:pt x="74248" y="63233"/>
                </a:cubicBezTo>
                <a:lnTo>
                  <a:pt x="74248" y="84550"/>
                </a:lnTo>
                <a:close/>
                <a:moveTo>
                  <a:pt x="74248" y="56287"/>
                </a:moveTo>
                <a:lnTo>
                  <a:pt x="74248" y="56287"/>
                </a:lnTo>
                <a:cubicBezTo>
                  <a:pt x="45751" y="56287"/>
                  <a:pt x="45751" y="56287"/>
                  <a:pt x="45751" y="56287"/>
                </a:cubicBezTo>
                <a:cubicBezTo>
                  <a:pt x="45751" y="35209"/>
                  <a:pt x="45751" y="35209"/>
                  <a:pt x="45751" y="35209"/>
                </a:cubicBezTo>
                <a:cubicBezTo>
                  <a:pt x="74248" y="35209"/>
                  <a:pt x="74248" y="35209"/>
                  <a:pt x="74248" y="35209"/>
                </a:cubicBezTo>
                <a:lnTo>
                  <a:pt x="74248" y="56287"/>
                </a:lnTo>
                <a:close/>
                <a:moveTo>
                  <a:pt x="96930" y="102035"/>
                </a:moveTo>
                <a:lnTo>
                  <a:pt x="96930" y="102035"/>
                </a:lnTo>
                <a:cubicBezTo>
                  <a:pt x="96930" y="105628"/>
                  <a:pt x="94216" y="112814"/>
                  <a:pt x="91308" y="112814"/>
                </a:cubicBezTo>
                <a:cubicBezTo>
                  <a:pt x="82778" y="112814"/>
                  <a:pt x="82778" y="112814"/>
                  <a:pt x="82778" y="112814"/>
                </a:cubicBezTo>
                <a:cubicBezTo>
                  <a:pt x="82778" y="91497"/>
                  <a:pt x="82778" y="91497"/>
                  <a:pt x="82778" y="91497"/>
                </a:cubicBezTo>
                <a:cubicBezTo>
                  <a:pt x="99838" y="91497"/>
                  <a:pt x="99838" y="91497"/>
                  <a:pt x="99838" y="91497"/>
                </a:cubicBezTo>
                <a:lnTo>
                  <a:pt x="96930" y="102035"/>
                </a:lnTo>
                <a:close/>
                <a:moveTo>
                  <a:pt x="99838" y="84550"/>
                </a:moveTo>
                <a:lnTo>
                  <a:pt x="99838" y="84550"/>
                </a:lnTo>
                <a:cubicBezTo>
                  <a:pt x="82778" y="84550"/>
                  <a:pt x="82778" y="84550"/>
                  <a:pt x="82778" y="84550"/>
                </a:cubicBezTo>
                <a:cubicBezTo>
                  <a:pt x="82778" y="63233"/>
                  <a:pt x="82778" y="63233"/>
                  <a:pt x="82778" y="63233"/>
                </a:cubicBezTo>
                <a:cubicBezTo>
                  <a:pt x="102746" y="63233"/>
                  <a:pt x="102746" y="63233"/>
                  <a:pt x="102746" y="63233"/>
                </a:cubicBezTo>
                <a:lnTo>
                  <a:pt x="99838" y="84550"/>
                </a:lnTo>
                <a:close/>
                <a:moveTo>
                  <a:pt x="102746" y="56287"/>
                </a:moveTo>
                <a:lnTo>
                  <a:pt x="102746" y="56287"/>
                </a:lnTo>
                <a:cubicBezTo>
                  <a:pt x="82778" y="56287"/>
                  <a:pt x="82778" y="56287"/>
                  <a:pt x="82778" y="56287"/>
                </a:cubicBezTo>
                <a:cubicBezTo>
                  <a:pt x="82778" y="35209"/>
                  <a:pt x="82778" y="35209"/>
                  <a:pt x="82778" y="35209"/>
                </a:cubicBezTo>
                <a:cubicBezTo>
                  <a:pt x="105654" y="35209"/>
                  <a:pt x="105654" y="35209"/>
                  <a:pt x="105654" y="35209"/>
                </a:cubicBezTo>
                <a:lnTo>
                  <a:pt x="102746" y="56287"/>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6" name="Shape 4677"/>
          <p:cNvSpPr/>
          <p:nvPr/>
        </p:nvSpPr>
        <p:spPr>
          <a:xfrm>
            <a:off x="3587013" y="4522058"/>
            <a:ext cx="305130" cy="298153"/>
          </a:xfrm>
          <a:custGeom>
            <a:avLst/>
            <a:gdLst/>
            <a:ahLst/>
            <a:cxnLst/>
            <a:rect l="0" t="0" r="0" b="0"/>
            <a:pathLst>
              <a:path w="120000" h="120000" extrusionOk="0">
                <a:moveTo>
                  <a:pt x="97665" y="0"/>
                </a:moveTo>
                <a:lnTo>
                  <a:pt x="97665" y="0"/>
                </a:lnTo>
                <a:cubicBezTo>
                  <a:pt x="22334" y="0"/>
                  <a:pt x="22334" y="0"/>
                  <a:pt x="22334" y="0"/>
                </a:cubicBezTo>
                <a:cubicBezTo>
                  <a:pt x="0" y="37027"/>
                  <a:pt x="0" y="37027"/>
                  <a:pt x="0" y="37027"/>
                </a:cubicBezTo>
                <a:lnTo>
                  <a:pt x="0" y="51373"/>
                </a:lnTo>
                <a:cubicBezTo>
                  <a:pt x="0" y="56995"/>
                  <a:pt x="2839" y="59903"/>
                  <a:pt x="5678" y="62617"/>
                </a:cubicBezTo>
                <a:cubicBezTo>
                  <a:pt x="5678" y="105460"/>
                  <a:pt x="5678" y="105460"/>
                  <a:pt x="5678" y="105460"/>
                </a:cubicBezTo>
                <a:cubicBezTo>
                  <a:pt x="5678" y="114184"/>
                  <a:pt x="11167" y="119806"/>
                  <a:pt x="19495" y="119806"/>
                </a:cubicBezTo>
                <a:cubicBezTo>
                  <a:pt x="100315" y="119806"/>
                  <a:pt x="100315" y="119806"/>
                  <a:pt x="100315" y="119806"/>
                </a:cubicBezTo>
                <a:cubicBezTo>
                  <a:pt x="108832" y="119806"/>
                  <a:pt x="117160" y="114184"/>
                  <a:pt x="117160" y="105460"/>
                </a:cubicBezTo>
                <a:cubicBezTo>
                  <a:pt x="117160" y="62617"/>
                  <a:pt x="117160" y="62617"/>
                  <a:pt x="117160" y="62617"/>
                </a:cubicBezTo>
                <a:cubicBezTo>
                  <a:pt x="119810" y="59903"/>
                  <a:pt x="119810" y="56995"/>
                  <a:pt x="119810" y="51373"/>
                </a:cubicBezTo>
                <a:cubicBezTo>
                  <a:pt x="119810" y="48465"/>
                  <a:pt x="119810" y="37027"/>
                  <a:pt x="119810" y="37027"/>
                </a:cubicBezTo>
                <a:lnTo>
                  <a:pt x="97665" y="0"/>
                </a:lnTo>
                <a:close/>
                <a:moveTo>
                  <a:pt x="108832" y="105460"/>
                </a:moveTo>
                <a:lnTo>
                  <a:pt x="108832" y="105460"/>
                </a:lnTo>
                <a:cubicBezTo>
                  <a:pt x="108832" y="108368"/>
                  <a:pt x="105993" y="114184"/>
                  <a:pt x="100315" y="114184"/>
                </a:cubicBezTo>
                <a:cubicBezTo>
                  <a:pt x="19495" y="114184"/>
                  <a:pt x="19495" y="114184"/>
                  <a:pt x="19495" y="114184"/>
                </a:cubicBezTo>
                <a:cubicBezTo>
                  <a:pt x="16845" y="114184"/>
                  <a:pt x="11167" y="108368"/>
                  <a:pt x="11167" y="105460"/>
                </a:cubicBezTo>
                <a:cubicBezTo>
                  <a:pt x="11167" y="96930"/>
                  <a:pt x="11167" y="96930"/>
                  <a:pt x="11167" y="96930"/>
                </a:cubicBezTo>
                <a:cubicBezTo>
                  <a:pt x="108832" y="96930"/>
                  <a:pt x="108832" y="96930"/>
                  <a:pt x="108832" y="96930"/>
                </a:cubicBezTo>
                <a:lnTo>
                  <a:pt x="108832" y="105460"/>
                </a:lnTo>
                <a:close/>
                <a:moveTo>
                  <a:pt x="108832" y="91308"/>
                </a:moveTo>
                <a:lnTo>
                  <a:pt x="108832" y="91308"/>
                </a:lnTo>
                <a:cubicBezTo>
                  <a:pt x="11167" y="91308"/>
                  <a:pt x="11167" y="91308"/>
                  <a:pt x="11167" y="91308"/>
                </a:cubicBezTo>
                <a:cubicBezTo>
                  <a:pt x="11167" y="68432"/>
                  <a:pt x="11167" y="68432"/>
                  <a:pt x="11167" y="68432"/>
                </a:cubicBezTo>
                <a:cubicBezTo>
                  <a:pt x="14006" y="68432"/>
                  <a:pt x="16845" y="68432"/>
                  <a:pt x="19495" y="68432"/>
                </a:cubicBezTo>
                <a:cubicBezTo>
                  <a:pt x="22334" y="68432"/>
                  <a:pt x="30662" y="62617"/>
                  <a:pt x="33501" y="56995"/>
                </a:cubicBezTo>
                <a:cubicBezTo>
                  <a:pt x="36340" y="62617"/>
                  <a:pt x="41829" y="68432"/>
                  <a:pt x="47507" y="68432"/>
                </a:cubicBezTo>
                <a:cubicBezTo>
                  <a:pt x="52996" y="68432"/>
                  <a:pt x="58675" y="62617"/>
                  <a:pt x="61324" y="59903"/>
                </a:cubicBezTo>
                <a:cubicBezTo>
                  <a:pt x="61324" y="62617"/>
                  <a:pt x="69842" y="68432"/>
                  <a:pt x="75331" y="68432"/>
                </a:cubicBezTo>
                <a:cubicBezTo>
                  <a:pt x="81009" y="68432"/>
                  <a:pt x="86498" y="62617"/>
                  <a:pt x="89148" y="56995"/>
                </a:cubicBezTo>
                <a:cubicBezTo>
                  <a:pt x="91987" y="62617"/>
                  <a:pt x="94826" y="68432"/>
                  <a:pt x="100315" y="68432"/>
                </a:cubicBezTo>
                <a:cubicBezTo>
                  <a:pt x="103154" y="68432"/>
                  <a:pt x="108832" y="68432"/>
                  <a:pt x="108832" y="68432"/>
                </a:cubicBezTo>
                <a:lnTo>
                  <a:pt x="108832" y="91308"/>
                </a:lnTo>
                <a:close/>
                <a:moveTo>
                  <a:pt x="111482" y="51373"/>
                </a:moveTo>
                <a:lnTo>
                  <a:pt x="111482" y="51373"/>
                </a:lnTo>
                <a:cubicBezTo>
                  <a:pt x="111482" y="56995"/>
                  <a:pt x="105993" y="59903"/>
                  <a:pt x="100315" y="59903"/>
                </a:cubicBezTo>
                <a:cubicBezTo>
                  <a:pt x="94826" y="59903"/>
                  <a:pt x="89148" y="56995"/>
                  <a:pt x="89148" y="51373"/>
                </a:cubicBezTo>
                <a:cubicBezTo>
                  <a:pt x="86498" y="51373"/>
                  <a:pt x="86498" y="51373"/>
                  <a:pt x="86498" y="51373"/>
                </a:cubicBezTo>
                <a:cubicBezTo>
                  <a:pt x="86498" y="56995"/>
                  <a:pt x="81009" y="59903"/>
                  <a:pt x="75331" y="59903"/>
                </a:cubicBezTo>
                <a:cubicBezTo>
                  <a:pt x="69842" y="59903"/>
                  <a:pt x="61324" y="56995"/>
                  <a:pt x="61324" y="51373"/>
                </a:cubicBezTo>
                <a:cubicBezTo>
                  <a:pt x="58675" y="51373"/>
                  <a:pt x="58675" y="51373"/>
                  <a:pt x="58675" y="51373"/>
                </a:cubicBezTo>
                <a:cubicBezTo>
                  <a:pt x="58675" y="56995"/>
                  <a:pt x="52996" y="59903"/>
                  <a:pt x="47507" y="59903"/>
                </a:cubicBezTo>
                <a:cubicBezTo>
                  <a:pt x="41829" y="59903"/>
                  <a:pt x="33501" y="56995"/>
                  <a:pt x="33501" y="51373"/>
                </a:cubicBezTo>
                <a:cubicBezTo>
                  <a:pt x="30662" y="51373"/>
                  <a:pt x="30662" y="51373"/>
                  <a:pt x="30662" y="51373"/>
                </a:cubicBezTo>
                <a:cubicBezTo>
                  <a:pt x="30662" y="56995"/>
                  <a:pt x="25173" y="59903"/>
                  <a:pt x="19495" y="59903"/>
                </a:cubicBezTo>
                <a:cubicBezTo>
                  <a:pt x="14006" y="59903"/>
                  <a:pt x="8517" y="56995"/>
                  <a:pt x="8517" y="51373"/>
                </a:cubicBezTo>
                <a:cubicBezTo>
                  <a:pt x="8517" y="45557"/>
                  <a:pt x="8517" y="45557"/>
                  <a:pt x="8517" y="45557"/>
                </a:cubicBezTo>
                <a:cubicBezTo>
                  <a:pt x="111482" y="45557"/>
                  <a:pt x="111482" y="45557"/>
                  <a:pt x="111482" y="45557"/>
                </a:cubicBezTo>
                <a:lnTo>
                  <a:pt x="111482" y="51373"/>
                </a:lnTo>
                <a:close/>
                <a:moveTo>
                  <a:pt x="8517" y="37027"/>
                </a:moveTo>
                <a:lnTo>
                  <a:pt x="8517" y="37027"/>
                </a:lnTo>
                <a:cubicBezTo>
                  <a:pt x="25173" y="5621"/>
                  <a:pt x="25173" y="5621"/>
                  <a:pt x="25173" y="5621"/>
                </a:cubicBezTo>
                <a:cubicBezTo>
                  <a:pt x="94826" y="5621"/>
                  <a:pt x="94826" y="5621"/>
                  <a:pt x="94826" y="5621"/>
                </a:cubicBezTo>
                <a:cubicBezTo>
                  <a:pt x="111482" y="37027"/>
                  <a:pt x="111482" y="37027"/>
                  <a:pt x="111482" y="37027"/>
                </a:cubicBezTo>
                <a:lnTo>
                  <a:pt x="8517" y="37027"/>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7" name="Shape 4678"/>
          <p:cNvSpPr/>
          <p:nvPr/>
        </p:nvSpPr>
        <p:spPr>
          <a:xfrm>
            <a:off x="3135492" y="4552049"/>
            <a:ext cx="227524" cy="241699"/>
          </a:xfrm>
          <a:custGeom>
            <a:avLst/>
            <a:gdLst/>
            <a:ahLst/>
            <a:cxnLst/>
            <a:rect l="0" t="0" r="0" b="0"/>
            <a:pathLst>
              <a:path w="120000" h="120000" extrusionOk="0">
                <a:moveTo>
                  <a:pt x="97372" y="74011"/>
                </a:moveTo>
                <a:lnTo>
                  <a:pt x="97372" y="74011"/>
                </a:lnTo>
                <a:cubicBezTo>
                  <a:pt x="86186" y="74011"/>
                  <a:pt x="78813" y="77365"/>
                  <a:pt x="75000" y="84550"/>
                </a:cubicBezTo>
                <a:cubicBezTo>
                  <a:pt x="48813" y="70419"/>
                  <a:pt x="48813" y="70419"/>
                  <a:pt x="48813" y="70419"/>
                </a:cubicBezTo>
                <a:cubicBezTo>
                  <a:pt x="48813" y="67065"/>
                  <a:pt x="52372" y="63233"/>
                  <a:pt x="52372" y="59880"/>
                </a:cubicBezTo>
                <a:cubicBezTo>
                  <a:pt x="52372" y="56287"/>
                  <a:pt x="52372" y="56287"/>
                  <a:pt x="48813" y="52934"/>
                </a:cubicBezTo>
                <a:cubicBezTo>
                  <a:pt x="78813" y="38802"/>
                  <a:pt x="78813" y="38802"/>
                  <a:pt x="78813" y="38802"/>
                </a:cubicBezTo>
                <a:cubicBezTo>
                  <a:pt x="82372" y="42155"/>
                  <a:pt x="89745" y="45748"/>
                  <a:pt x="97372" y="45748"/>
                </a:cubicBezTo>
                <a:cubicBezTo>
                  <a:pt x="108559" y="45748"/>
                  <a:pt x="119745" y="35209"/>
                  <a:pt x="119745" y="21077"/>
                </a:cubicBezTo>
                <a:cubicBezTo>
                  <a:pt x="119745" y="10538"/>
                  <a:pt x="108559" y="0"/>
                  <a:pt x="97372" y="0"/>
                </a:cubicBezTo>
                <a:cubicBezTo>
                  <a:pt x="82372" y="0"/>
                  <a:pt x="71186" y="10538"/>
                  <a:pt x="71186" y="21077"/>
                </a:cubicBezTo>
                <a:cubicBezTo>
                  <a:pt x="71186" y="24670"/>
                  <a:pt x="71186" y="28023"/>
                  <a:pt x="71186" y="28023"/>
                </a:cubicBezTo>
                <a:cubicBezTo>
                  <a:pt x="45000" y="42155"/>
                  <a:pt x="45000" y="42155"/>
                  <a:pt x="45000" y="42155"/>
                </a:cubicBezTo>
                <a:cubicBezTo>
                  <a:pt x="41186" y="38802"/>
                  <a:pt x="33813" y="35209"/>
                  <a:pt x="26186" y="35209"/>
                </a:cubicBezTo>
                <a:cubicBezTo>
                  <a:pt x="11186" y="35209"/>
                  <a:pt x="0" y="45748"/>
                  <a:pt x="0" y="59880"/>
                </a:cubicBezTo>
                <a:cubicBezTo>
                  <a:pt x="0" y="74011"/>
                  <a:pt x="11186" y="84550"/>
                  <a:pt x="26186" y="84550"/>
                </a:cubicBezTo>
                <a:cubicBezTo>
                  <a:pt x="33813" y="84550"/>
                  <a:pt x="37627" y="80958"/>
                  <a:pt x="41186" y="77365"/>
                </a:cubicBezTo>
                <a:lnTo>
                  <a:pt x="41186" y="77365"/>
                </a:lnTo>
                <a:cubicBezTo>
                  <a:pt x="71186" y="95089"/>
                  <a:pt x="71186" y="95089"/>
                  <a:pt x="71186" y="95089"/>
                </a:cubicBezTo>
                <a:cubicBezTo>
                  <a:pt x="71186" y="95089"/>
                  <a:pt x="71186" y="95089"/>
                  <a:pt x="71186" y="98682"/>
                </a:cubicBezTo>
                <a:cubicBezTo>
                  <a:pt x="71186" y="109221"/>
                  <a:pt x="82372" y="119760"/>
                  <a:pt x="97372" y="119760"/>
                </a:cubicBezTo>
                <a:cubicBezTo>
                  <a:pt x="108559" y="119760"/>
                  <a:pt x="119745" y="109221"/>
                  <a:pt x="119745" y="98682"/>
                </a:cubicBezTo>
                <a:cubicBezTo>
                  <a:pt x="119745" y="84550"/>
                  <a:pt x="108559" y="74011"/>
                  <a:pt x="97372" y="74011"/>
                </a:cubicBezTo>
                <a:close/>
                <a:moveTo>
                  <a:pt x="97372" y="6946"/>
                </a:moveTo>
                <a:lnTo>
                  <a:pt x="97372" y="6946"/>
                </a:lnTo>
                <a:cubicBezTo>
                  <a:pt x="104745" y="6946"/>
                  <a:pt x="112372" y="14131"/>
                  <a:pt x="112372" y="21077"/>
                </a:cubicBezTo>
                <a:cubicBezTo>
                  <a:pt x="112372" y="31616"/>
                  <a:pt x="104745" y="35209"/>
                  <a:pt x="97372" y="35209"/>
                </a:cubicBezTo>
                <a:cubicBezTo>
                  <a:pt x="86186" y="35209"/>
                  <a:pt x="82372" y="31616"/>
                  <a:pt x="82372" y="21077"/>
                </a:cubicBezTo>
                <a:cubicBezTo>
                  <a:pt x="82372" y="14131"/>
                  <a:pt x="86186" y="6946"/>
                  <a:pt x="97372" y="6946"/>
                </a:cubicBezTo>
                <a:close/>
                <a:moveTo>
                  <a:pt x="26186" y="74011"/>
                </a:moveTo>
                <a:lnTo>
                  <a:pt x="26186" y="74011"/>
                </a:lnTo>
                <a:cubicBezTo>
                  <a:pt x="18813" y="74011"/>
                  <a:pt x="11186" y="67065"/>
                  <a:pt x="11186" y="59880"/>
                </a:cubicBezTo>
                <a:cubicBezTo>
                  <a:pt x="11186" y="52934"/>
                  <a:pt x="18813" y="45748"/>
                  <a:pt x="26186" y="45748"/>
                </a:cubicBezTo>
                <a:cubicBezTo>
                  <a:pt x="33813" y="45748"/>
                  <a:pt x="41186" y="52934"/>
                  <a:pt x="41186" y="59880"/>
                </a:cubicBezTo>
                <a:cubicBezTo>
                  <a:pt x="41186" y="67065"/>
                  <a:pt x="33813" y="74011"/>
                  <a:pt x="26186" y="74011"/>
                </a:cubicBezTo>
                <a:close/>
                <a:moveTo>
                  <a:pt x="97372" y="112814"/>
                </a:moveTo>
                <a:lnTo>
                  <a:pt x="97372" y="112814"/>
                </a:lnTo>
                <a:cubicBezTo>
                  <a:pt x="86186" y="112814"/>
                  <a:pt x="82372" y="105628"/>
                  <a:pt x="82372" y="98682"/>
                </a:cubicBezTo>
                <a:cubicBezTo>
                  <a:pt x="82372" y="88143"/>
                  <a:pt x="86186" y="84550"/>
                  <a:pt x="97372" y="84550"/>
                </a:cubicBezTo>
                <a:cubicBezTo>
                  <a:pt x="104745" y="84550"/>
                  <a:pt x="112372" y="88143"/>
                  <a:pt x="112372" y="98682"/>
                </a:cubicBezTo>
                <a:cubicBezTo>
                  <a:pt x="112372" y="105628"/>
                  <a:pt x="104745" y="112814"/>
                  <a:pt x="97372" y="11281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8" name="Shape 4679"/>
          <p:cNvSpPr/>
          <p:nvPr/>
        </p:nvSpPr>
        <p:spPr>
          <a:xfrm>
            <a:off x="2618710" y="4543229"/>
            <a:ext cx="283967" cy="248755"/>
          </a:xfrm>
          <a:custGeom>
            <a:avLst/>
            <a:gdLst/>
            <a:ahLst/>
            <a:cxnLst/>
            <a:rect l="0" t="0" r="0" b="0"/>
            <a:pathLst>
              <a:path w="120000" h="120000" extrusionOk="0">
                <a:moveTo>
                  <a:pt x="86791" y="3488"/>
                </a:moveTo>
                <a:lnTo>
                  <a:pt x="86791" y="3488"/>
                </a:lnTo>
                <a:cubicBezTo>
                  <a:pt x="86791" y="0"/>
                  <a:pt x="83938" y="3488"/>
                  <a:pt x="80882" y="3488"/>
                </a:cubicBezTo>
                <a:cubicBezTo>
                  <a:pt x="33005" y="113023"/>
                  <a:pt x="33005" y="113023"/>
                  <a:pt x="33005" y="113023"/>
                </a:cubicBezTo>
                <a:cubicBezTo>
                  <a:pt x="29949" y="116279"/>
                  <a:pt x="33005" y="119767"/>
                  <a:pt x="33005" y="119767"/>
                </a:cubicBezTo>
                <a:cubicBezTo>
                  <a:pt x="35857" y="119767"/>
                  <a:pt x="38913" y="119767"/>
                  <a:pt x="38913" y="119767"/>
                </a:cubicBezTo>
                <a:cubicBezTo>
                  <a:pt x="89847" y="10232"/>
                  <a:pt x="89847" y="10232"/>
                  <a:pt x="89847" y="10232"/>
                </a:cubicBezTo>
                <a:cubicBezTo>
                  <a:pt x="89847" y="6744"/>
                  <a:pt x="89847" y="3488"/>
                  <a:pt x="86791" y="3488"/>
                </a:cubicBezTo>
                <a:close/>
                <a:moveTo>
                  <a:pt x="29949" y="82093"/>
                </a:moveTo>
                <a:lnTo>
                  <a:pt x="29949" y="82093"/>
                </a:lnTo>
                <a:cubicBezTo>
                  <a:pt x="8964" y="61627"/>
                  <a:pt x="8964" y="61627"/>
                  <a:pt x="8964" y="61627"/>
                </a:cubicBezTo>
                <a:cubicBezTo>
                  <a:pt x="29949" y="44418"/>
                  <a:pt x="29949" y="44418"/>
                  <a:pt x="29949" y="44418"/>
                </a:cubicBezTo>
                <a:cubicBezTo>
                  <a:pt x="33005" y="41162"/>
                  <a:pt x="33005" y="37674"/>
                  <a:pt x="29949" y="37674"/>
                </a:cubicBezTo>
                <a:cubicBezTo>
                  <a:pt x="29949" y="34186"/>
                  <a:pt x="26893" y="34186"/>
                  <a:pt x="23837" y="37674"/>
                </a:cubicBezTo>
                <a:cubicBezTo>
                  <a:pt x="0" y="58139"/>
                  <a:pt x="0" y="58139"/>
                  <a:pt x="0" y="58139"/>
                </a:cubicBezTo>
                <a:cubicBezTo>
                  <a:pt x="0" y="61627"/>
                  <a:pt x="0" y="61627"/>
                  <a:pt x="0" y="61627"/>
                </a:cubicBezTo>
                <a:cubicBezTo>
                  <a:pt x="0" y="64883"/>
                  <a:pt x="0" y="64883"/>
                  <a:pt x="0" y="64883"/>
                </a:cubicBezTo>
                <a:cubicBezTo>
                  <a:pt x="23837" y="89069"/>
                  <a:pt x="23837" y="89069"/>
                  <a:pt x="23837" y="89069"/>
                </a:cubicBezTo>
                <a:cubicBezTo>
                  <a:pt x="26893" y="89069"/>
                  <a:pt x="29949" y="89069"/>
                  <a:pt x="29949" y="89069"/>
                </a:cubicBezTo>
                <a:cubicBezTo>
                  <a:pt x="33005" y="85581"/>
                  <a:pt x="33005" y="82093"/>
                  <a:pt x="29949" y="82093"/>
                </a:cubicBezTo>
                <a:close/>
                <a:moveTo>
                  <a:pt x="119796" y="58139"/>
                </a:moveTo>
                <a:lnTo>
                  <a:pt x="119796" y="58139"/>
                </a:lnTo>
                <a:cubicBezTo>
                  <a:pt x="95959" y="37674"/>
                  <a:pt x="95959" y="37674"/>
                  <a:pt x="95959" y="37674"/>
                </a:cubicBezTo>
                <a:cubicBezTo>
                  <a:pt x="92903" y="34186"/>
                  <a:pt x="89847" y="34186"/>
                  <a:pt x="89847" y="37674"/>
                </a:cubicBezTo>
                <a:cubicBezTo>
                  <a:pt x="86791" y="37674"/>
                  <a:pt x="86791" y="41162"/>
                  <a:pt x="89847" y="44418"/>
                </a:cubicBezTo>
                <a:cubicBezTo>
                  <a:pt x="110831" y="61627"/>
                  <a:pt x="110831" y="61627"/>
                  <a:pt x="110831" y="61627"/>
                </a:cubicBezTo>
                <a:cubicBezTo>
                  <a:pt x="89847" y="82093"/>
                  <a:pt x="89847" y="82093"/>
                  <a:pt x="89847" y="82093"/>
                </a:cubicBezTo>
                <a:cubicBezTo>
                  <a:pt x="86791" y="82093"/>
                  <a:pt x="86791" y="85581"/>
                  <a:pt x="89847" y="89069"/>
                </a:cubicBezTo>
                <a:cubicBezTo>
                  <a:pt x="89847" y="89069"/>
                  <a:pt x="92903" y="89069"/>
                  <a:pt x="95959" y="89069"/>
                </a:cubicBezTo>
                <a:cubicBezTo>
                  <a:pt x="119796" y="64883"/>
                  <a:pt x="119796" y="64883"/>
                  <a:pt x="119796" y="64883"/>
                </a:cubicBezTo>
                <a:cubicBezTo>
                  <a:pt x="119796" y="64883"/>
                  <a:pt x="119796" y="64883"/>
                  <a:pt x="119796" y="61627"/>
                </a:cubicBezTo>
                <a:cubicBezTo>
                  <a:pt x="119796" y="61627"/>
                  <a:pt x="119796" y="61627"/>
                  <a:pt x="119796" y="58139"/>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9" name="Shape 4680"/>
          <p:cNvSpPr/>
          <p:nvPr/>
        </p:nvSpPr>
        <p:spPr>
          <a:xfrm>
            <a:off x="2158368" y="4522058"/>
            <a:ext cx="234579" cy="298153"/>
          </a:xfrm>
          <a:custGeom>
            <a:avLst/>
            <a:gdLst/>
            <a:ahLst/>
            <a:cxnLst/>
            <a:rect l="0" t="0" r="0" b="0"/>
            <a:pathLst>
              <a:path w="120000" h="120000" extrusionOk="0">
                <a:moveTo>
                  <a:pt x="108888" y="25589"/>
                </a:moveTo>
                <a:lnTo>
                  <a:pt x="108888" y="25589"/>
                </a:lnTo>
                <a:cubicBezTo>
                  <a:pt x="79753" y="25589"/>
                  <a:pt x="79753" y="25589"/>
                  <a:pt x="79753" y="25589"/>
                </a:cubicBezTo>
                <a:cubicBezTo>
                  <a:pt x="79753" y="17059"/>
                  <a:pt x="79753" y="17059"/>
                  <a:pt x="79753" y="17059"/>
                </a:cubicBezTo>
                <a:cubicBezTo>
                  <a:pt x="79753" y="14151"/>
                  <a:pt x="76296" y="11437"/>
                  <a:pt x="72592" y="11437"/>
                </a:cubicBezTo>
                <a:cubicBezTo>
                  <a:pt x="29135" y="11437"/>
                  <a:pt x="29135" y="11437"/>
                  <a:pt x="29135" y="11437"/>
                </a:cubicBezTo>
                <a:cubicBezTo>
                  <a:pt x="29135" y="5621"/>
                  <a:pt x="29135" y="5621"/>
                  <a:pt x="29135" y="5621"/>
                </a:cubicBezTo>
                <a:cubicBezTo>
                  <a:pt x="29135" y="2714"/>
                  <a:pt x="21728" y="0"/>
                  <a:pt x="18024" y="0"/>
                </a:cubicBezTo>
                <a:cubicBezTo>
                  <a:pt x="7160" y="0"/>
                  <a:pt x="7160" y="0"/>
                  <a:pt x="7160" y="0"/>
                </a:cubicBezTo>
                <a:cubicBezTo>
                  <a:pt x="3456" y="0"/>
                  <a:pt x="0" y="2714"/>
                  <a:pt x="0" y="5621"/>
                </a:cubicBezTo>
                <a:cubicBezTo>
                  <a:pt x="0" y="114184"/>
                  <a:pt x="0" y="114184"/>
                  <a:pt x="0" y="114184"/>
                </a:cubicBezTo>
                <a:cubicBezTo>
                  <a:pt x="0" y="116898"/>
                  <a:pt x="3456" y="119806"/>
                  <a:pt x="7160" y="119806"/>
                </a:cubicBezTo>
                <a:cubicBezTo>
                  <a:pt x="18024" y="119806"/>
                  <a:pt x="18024" y="119806"/>
                  <a:pt x="18024" y="119806"/>
                </a:cubicBezTo>
                <a:cubicBezTo>
                  <a:pt x="21728" y="119806"/>
                  <a:pt x="29135" y="116898"/>
                  <a:pt x="29135" y="114184"/>
                </a:cubicBezTo>
                <a:cubicBezTo>
                  <a:pt x="29135" y="79870"/>
                  <a:pt x="29135" y="79870"/>
                  <a:pt x="29135" y="79870"/>
                </a:cubicBezTo>
                <a:cubicBezTo>
                  <a:pt x="72592" y="79870"/>
                  <a:pt x="72592" y="79870"/>
                  <a:pt x="72592" y="79870"/>
                </a:cubicBezTo>
                <a:cubicBezTo>
                  <a:pt x="72592" y="82778"/>
                  <a:pt x="72592" y="82778"/>
                  <a:pt x="72592" y="82778"/>
                </a:cubicBezTo>
                <a:cubicBezTo>
                  <a:pt x="72592" y="85492"/>
                  <a:pt x="76296" y="91308"/>
                  <a:pt x="79753" y="91308"/>
                </a:cubicBezTo>
                <a:cubicBezTo>
                  <a:pt x="108888" y="91308"/>
                  <a:pt x="108888" y="91308"/>
                  <a:pt x="108888" y="91308"/>
                </a:cubicBezTo>
                <a:cubicBezTo>
                  <a:pt x="116296" y="91308"/>
                  <a:pt x="119753" y="85492"/>
                  <a:pt x="119753" y="82778"/>
                </a:cubicBezTo>
                <a:cubicBezTo>
                  <a:pt x="119753" y="34119"/>
                  <a:pt x="119753" y="34119"/>
                  <a:pt x="119753" y="34119"/>
                </a:cubicBezTo>
                <a:cubicBezTo>
                  <a:pt x="119753" y="28497"/>
                  <a:pt x="116296" y="25589"/>
                  <a:pt x="108888" y="25589"/>
                </a:cubicBezTo>
                <a:close/>
                <a:moveTo>
                  <a:pt x="18024" y="108368"/>
                </a:moveTo>
                <a:lnTo>
                  <a:pt x="18024" y="108368"/>
                </a:lnTo>
                <a:cubicBezTo>
                  <a:pt x="18024" y="111276"/>
                  <a:pt x="14567" y="114184"/>
                  <a:pt x="14567" y="114184"/>
                </a:cubicBezTo>
                <a:cubicBezTo>
                  <a:pt x="10864" y="114184"/>
                  <a:pt x="7160" y="111276"/>
                  <a:pt x="7160" y="108368"/>
                </a:cubicBezTo>
                <a:cubicBezTo>
                  <a:pt x="7160" y="11437"/>
                  <a:pt x="7160" y="11437"/>
                  <a:pt x="7160" y="11437"/>
                </a:cubicBezTo>
                <a:cubicBezTo>
                  <a:pt x="7160" y="8529"/>
                  <a:pt x="10864" y="5621"/>
                  <a:pt x="14567" y="5621"/>
                </a:cubicBezTo>
                <a:cubicBezTo>
                  <a:pt x="14567" y="5621"/>
                  <a:pt x="18024" y="8529"/>
                  <a:pt x="18024" y="11437"/>
                </a:cubicBezTo>
                <a:lnTo>
                  <a:pt x="18024" y="108368"/>
                </a:lnTo>
                <a:close/>
                <a:moveTo>
                  <a:pt x="72592" y="68432"/>
                </a:moveTo>
                <a:lnTo>
                  <a:pt x="72592" y="68432"/>
                </a:lnTo>
                <a:cubicBezTo>
                  <a:pt x="72592" y="68432"/>
                  <a:pt x="69135" y="71340"/>
                  <a:pt x="65432" y="71340"/>
                </a:cubicBezTo>
                <a:cubicBezTo>
                  <a:pt x="29135" y="71340"/>
                  <a:pt x="29135" y="71340"/>
                  <a:pt x="29135" y="71340"/>
                </a:cubicBezTo>
                <a:cubicBezTo>
                  <a:pt x="29135" y="17059"/>
                  <a:pt x="29135" y="17059"/>
                  <a:pt x="29135" y="17059"/>
                </a:cubicBezTo>
                <a:cubicBezTo>
                  <a:pt x="65432" y="17059"/>
                  <a:pt x="65432" y="17059"/>
                  <a:pt x="65432" y="17059"/>
                </a:cubicBezTo>
                <a:cubicBezTo>
                  <a:pt x="69135" y="17059"/>
                  <a:pt x="72592" y="19967"/>
                  <a:pt x="72592" y="22875"/>
                </a:cubicBezTo>
                <a:lnTo>
                  <a:pt x="72592" y="68432"/>
                </a:lnTo>
                <a:close/>
                <a:moveTo>
                  <a:pt x="108888" y="79870"/>
                </a:moveTo>
                <a:lnTo>
                  <a:pt x="108888" y="79870"/>
                </a:lnTo>
                <a:cubicBezTo>
                  <a:pt x="108888" y="79870"/>
                  <a:pt x="108888" y="82778"/>
                  <a:pt x="105432" y="82778"/>
                </a:cubicBezTo>
                <a:cubicBezTo>
                  <a:pt x="79753" y="82778"/>
                  <a:pt x="79753" y="82778"/>
                  <a:pt x="79753" y="82778"/>
                </a:cubicBezTo>
                <a:cubicBezTo>
                  <a:pt x="79753" y="34119"/>
                  <a:pt x="79753" y="34119"/>
                  <a:pt x="79753" y="34119"/>
                </a:cubicBezTo>
                <a:cubicBezTo>
                  <a:pt x="105432" y="34119"/>
                  <a:pt x="105432" y="34119"/>
                  <a:pt x="105432" y="34119"/>
                </a:cubicBezTo>
                <a:cubicBezTo>
                  <a:pt x="108888" y="34119"/>
                  <a:pt x="108888" y="34119"/>
                  <a:pt x="108888" y="37027"/>
                </a:cubicBezTo>
                <a:lnTo>
                  <a:pt x="108888" y="79870"/>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0" name="Shape 4681"/>
          <p:cNvSpPr/>
          <p:nvPr/>
        </p:nvSpPr>
        <p:spPr>
          <a:xfrm>
            <a:off x="1636294" y="4516765"/>
            <a:ext cx="298075" cy="296389"/>
          </a:xfrm>
          <a:custGeom>
            <a:avLst/>
            <a:gdLst/>
            <a:ahLst/>
            <a:cxnLst/>
            <a:rect l="0" t="0" r="0" b="0"/>
            <a:pathLst>
              <a:path w="120000" h="120000" extrusionOk="0">
                <a:moveTo>
                  <a:pt x="28645" y="108368"/>
                </a:moveTo>
                <a:lnTo>
                  <a:pt x="28645" y="108368"/>
                </a:lnTo>
                <a:cubicBezTo>
                  <a:pt x="22838" y="114184"/>
                  <a:pt x="19935" y="114184"/>
                  <a:pt x="17225" y="108368"/>
                </a:cubicBezTo>
                <a:cubicBezTo>
                  <a:pt x="11419" y="105654"/>
                  <a:pt x="11419" y="105654"/>
                  <a:pt x="11419" y="105654"/>
                </a:cubicBezTo>
                <a:cubicBezTo>
                  <a:pt x="8516" y="102746"/>
                  <a:pt x="8516" y="96930"/>
                  <a:pt x="11419" y="94216"/>
                </a:cubicBezTo>
                <a:cubicBezTo>
                  <a:pt x="48580" y="57189"/>
                  <a:pt x="48580" y="57189"/>
                  <a:pt x="48580" y="57189"/>
                </a:cubicBezTo>
                <a:cubicBezTo>
                  <a:pt x="42774" y="54281"/>
                  <a:pt x="37161" y="57189"/>
                  <a:pt x="31354" y="59903"/>
                </a:cubicBezTo>
                <a:cubicBezTo>
                  <a:pt x="5806" y="88400"/>
                  <a:pt x="5806" y="88400"/>
                  <a:pt x="5806" y="88400"/>
                </a:cubicBezTo>
                <a:cubicBezTo>
                  <a:pt x="0" y="94216"/>
                  <a:pt x="0" y="102746"/>
                  <a:pt x="5806" y="108368"/>
                </a:cubicBezTo>
                <a:cubicBezTo>
                  <a:pt x="11419" y="114184"/>
                  <a:pt x="11419" y="114184"/>
                  <a:pt x="11419" y="114184"/>
                </a:cubicBezTo>
                <a:cubicBezTo>
                  <a:pt x="17225" y="119806"/>
                  <a:pt x="25741" y="119806"/>
                  <a:pt x="31354" y="114184"/>
                </a:cubicBezTo>
                <a:cubicBezTo>
                  <a:pt x="60000" y="88400"/>
                  <a:pt x="60000" y="88400"/>
                  <a:pt x="60000" y="88400"/>
                </a:cubicBezTo>
                <a:cubicBezTo>
                  <a:pt x="62709" y="82778"/>
                  <a:pt x="65612" y="76962"/>
                  <a:pt x="62709" y="74248"/>
                </a:cubicBezTo>
                <a:lnTo>
                  <a:pt x="28645" y="108368"/>
                </a:lnTo>
                <a:close/>
                <a:moveTo>
                  <a:pt x="114000" y="11437"/>
                </a:moveTo>
                <a:lnTo>
                  <a:pt x="114000" y="11437"/>
                </a:lnTo>
                <a:cubicBezTo>
                  <a:pt x="108387" y="5621"/>
                  <a:pt x="108387" y="5621"/>
                  <a:pt x="108387" y="5621"/>
                </a:cubicBezTo>
                <a:cubicBezTo>
                  <a:pt x="102580" y="0"/>
                  <a:pt x="94064" y="0"/>
                  <a:pt x="88451" y="5621"/>
                </a:cubicBezTo>
                <a:cubicBezTo>
                  <a:pt x="60000" y="34313"/>
                  <a:pt x="60000" y="34313"/>
                  <a:pt x="60000" y="34313"/>
                </a:cubicBezTo>
                <a:cubicBezTo>
                  <a:pt x="57096" y="37027"/>
                  <a:pt x="54193" y="42843"/>
                  <a:pt x="57096" y="48465"/>
                </a:cubicBezTo>
                <a:cubicBezTo>
                  <a:pt x="91161" y="11437"/>
                  <a:pt x="91161" y="11437"/>
                  <a:pt x="91161" y="11437"/>
                </a:cubicBezTo>
                <a:cubicBezTo>
                  <a:pt x="94064" y="8529"/>
                  <a:pt x="99870" y="8529"/>
                  <a:pt x="102580" y="11437"/>
                </a:cubicBezTo>
                <a:cubicBezTo>
                  <a:pt x="108387" y="17059"/>
                  <a:pt x="108387" y="17059"/>
                  <a:pt x="108387" y="17059"/>
                </a:cubicBezTo>
                <a:cubicBezTo>
                  <a:pt x="111096" y="19967"/>
                  <a:pt x="111096" y="25783"/>
                  <a:pt x="108387" y="28497"/>
                </a:cubicBezTo>
                <a:cubicBezTo>
                  <a:pt x="71419" y="65525"/>
                  <a:pt x="71419" y="65525"/>
                  <a:pt x="71419" y="65525"/>
                </a:cubicBezTo>
                <a:cubicBezTo>
                  <a:pt x="77032" y="65525"/>
                  <a:pt x="82645" y="65525"/>
                  <a:pt x="88451" y="59903"/>
                </a:cubicBezTo>
                <a:cubicBezTo>
                  <a:pt x="114000" y="34313"/>
                  <a:pt x="114000" y="34313"/>
                  <a:pt x="114000" y="34313"/>
                </a:cubicBezTo>
                <a:cubicBezTo>
                  <a:pt x="119806" y="28497"/>
                  <a:pt x="119806" y="17059"/>
                  <a:pt x="114000" y="11437"/>
                </a:cubicBezTo>
                <a:close/>
                <a:moveTo>
                  <a:pt x="71419" y="48465"/>
                </a:moveTo>
                <a:lnTo>
                  <a:pt x="71419" y="48465"/>
                </a:lnTo>
                <a:cubicBezTo>
                  <a:pt x="71419" y="48465"/>
                  <a:pt x="68322" y="48465"/>
                  <a:pt x="65612" y="48465"/>
                </a:cubicBezTo>
                <a:cubicBezTo>
                  <a:pt x="48580" y="68626"/>
                  <a:pt x="48580" y="68626"/>
                  <a:pt x="48580" y="68626"/>
                </a:cubicBezTo>
                <a:cubicBezTo>
                  <a:pt x="45677" y="68626"/>
                  <a:pt x="45677" y="71340"/>
                  <a:pt x="48580" y="74248"/>
                </a:cubicBezTo>
                <a:cubicBezTo>
                  <a:pt x="48580" y="74248"/>
                  <a:pt x="51290" y="74248"/>
                  <a:pt x="54193" y="74248"/>
                </a:cubicBezTo>
                <a:cubicBezTo>
                  <a:pt x="71419" y="54281"/>
                  <a:pt x="71419" y="54281"/>
                  <a:pt x="71419" y="54281"/>
                </a:cubicBezTo>
                <a:cubicBezTo>
                  <a:pt x="74129" y="51373"/>
                  <a:pt x="74129" y="51373"/>
                  <a:pt x="71419" y="48465"/>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1" name="Shape 4682"/>
          <p:cNvSpPr/>
          <p:nvPr/>
        </p:nvSpPr>
        <p:spPr>
          <a:xfrm>
            <a:off x="1147732" y="4552049"/>
            <a:ext cx="283967" cy="241699"/>
          </a:xfrm>
          <a:custGeom>
            <a:avLst/>
            <a:gdLst/>
            <a:ahLst/>
            <a:cxnLst/>
            <a:rect l="0" t="0" r="0" b="0"/>
            <a:pathLst>
              <a:path w="120000" h="120000" extrusionOk="0">
                <a:moveTo>
                  <a:pt x="77826" y="84550"/>
                </a:moveTo>
                <a:lnTo>
                  <a:pt x="77826" y="84550"/>
                </a:lnTo>
                <a:cubicBezTo>
                  <a:pt x="62954" y="102035"/>
                  <a:pt x="62954" y="102035"/>
                  <a:pt x="62954" y="102035"/>
                </a:cubicBezTo>
                <a:cubicBezTo>
                  <a:pt x="62954" y="35209"/>
                  <a:pt x="62954" y="35209"/>
                  <a:pt x="62954" y="35209"/>
                </a:cubicBezTo>
                <a:cubicBezTo>
                  <a:pt x="62954" y="35209"/>
                  <a:pt x="62954" y="31616"/>
                  <a:pt x="59898" y="31616"/>
                </a:cubicBezTo>
                <a:cubicBezTo>
                  <a:pt x="56842" y="31616"/>
                  <a:pt x="56842" y="35209"/>
                  <a:pt x="56842" y="35209"/>
                </a:cubicBezTo>
                <a:cubicBezTo>
                  <a:pt x="56842" y="102035"/>
                  <a:pt x="56842" y="102035"/>
                  <a:pt x="56842" y="102035"/>
                </a:cubicBezTo>
                <a:cubicBezTo>
                  <a:pt x="41969" y="84550"/>
                  <a:pt x="41969" y="84550"/>
                  <a:pt x="41969" y="84550"/>
                </a:cubicBezTo>
                <a:cubicBezTo>
                  <a:pt x="41969" y="84550"/>
                  <a:pt x="38913" y="84550"/>
                  <a:pt x="35857" y="84550"/>
                </a:cubicBezTo>
                <a:cubicBezTo>
                  <a:pt x="35857" y="88143"/>
                  <a:pt x="35857" y="88143"/>
                  <a:pt x="35857" y="91497"/>
                </a:cubicBezTo>
                <a:cubicBezTo>
                  <a:pt x="56842" y="119760"/>
                  <a:pt x="56842" y="119760"/>
                  <a:pt x="56842" y="119760"/>
                </a:cubicBezTo>
                <a:lnTo>
                  <a:pt x="59898" y="119760"/>
                </a:lnTo>
                <a:lnTo>
                  <a:pt x="62954" y="119760"/>
                </a:lnTo>
                <a:cubicBezTo>
                  <a:pt x="83938" y="91497"/>
                  <a:pt x="83938" y="91497"/>
                  <a:pt x="83938" y="91497"/>
                </a:cubicBezTo>
                <a:cubicBezTo>
                  <a:pt x="83938" y="88143"/>
                  <a:pt x="83938" y="88143"/>
                  <a:pt x="83938" y="84550"/>
                </a:cubicBezTo>
                <a:cubicBezTo>
                  <a:pt x="80882" y="84550"/>
                  <a:pt x="77826" y="84550"/>
                  <a:pt x="77826" y="84550"/>
                </a:cubicBezTo>
                <a:close/>
                <a:moveTo>
                  <a:pt x="116943" y="0"/>
                </a:moveTo>
                <a:lnTo>
                  <a:pt x="116943" y="0"/>
                </a:lnTo>
                <a:cubicBezTo>
                  <a:pt x="2852" y="0"/>
                  <a:pt x="2852" y="0"/>
                  <a:pt x="2852" y="0"/>
                </a:cubicBezTo>
                <a:cubicBezTo>
                  <a:pt x="2852" y="0"/>
                  <a:pt x="0" y="0"/>
                  <a:pt x="0" y="3353"/>
                </a:cubicBezTo>
                <a:cubicBezTo>
                  <a:pt x="0" y="42155"/>
                  <a:pt x="0" y="42155"/>
                  <a:pt x="0" y="42155"/>
                </a:cubicBezTo>
                <a:lnTo>
                  <a:pt x="2852" y="45748"/>
                </a:lnTo>
                <a:cubicBezTo>
                  <a:pt x="5908" y="45748"/>
                  <a:pt x="8964" y="42155"/>
                  <a:pt x="8964" y="42155"/>
                </a:cubicBezTo>
                <a:cubicBezTo>
                  <a:pt x="8964" y="6946"/>
                  <a:pt x="8964" y="6946"/>
                  <a:pt x="8964" y="6946"/>
                </a:cubicBezTo>
                <a:cubicBezTo>
                  <a:pt x="110831" y="6946"/>
                  <a:pt x="110831" y="6946"/>
                  <a:pt x="110831" y="6946"/>
                </a:cubicBezTo>
                <a:cubicBezTo>
                  <a:pt x="110831" y="42155"/>
                  <a:pt x="110831" y="42155"/>
                  <a:pt x="110831" y="42155"/>
                </a:cubicBezTo>
                <a:cubicBezTo>
                  <a:pt x="110831" y="42155"/>
                  <a:pt x="113887" y="45748"/>
                  <a:pt x="116943" y="45748"/>
                </a:cubicBezTo>
                <a:lnTo>
                  <a:pt x="119796" y="42155"/>
                </a:lnTo>
                <a:cubicBezTo>
                  <a:pt x="119796" y="3353"/>
                  <a:pt x="119796" y="3353"/>
                  <a:pt x="119796" y="3353"/>
                </a:cubicBezTo>
                <a:cubicBezTo>
                  <a:pt x="119796" y="0"/>
                  <a:pt x="116943" y="0"/>
                  <a:pt x="116943" y="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2" name="Shape 4683"/>
          <p:cNvSpPr/>
          <p:nvPr/>
        </p:nvSpPr>
        <p:spPr>
          <a:xfrm>
            <a:off x="5562426" y="4056305"/>
            <a:ext cx="283966" cy="246991"/>
          </a:xfrm>
          <a:custGeom>
            <a:avLst/>
            <a:gdLst/>
            <a:ahLst/>
            <a:cxnLst/>
            <a:rect l="0" t="0" r="0" b="0"/>
            <a:pathLst>
              <a:path w="120000" h="120000" extrusionOk="0">
                <a:moveTo>
                  <a:pt x="116943" y="75348"/>
                </a:moveTo>
                <a:lnTo>
                  <a:pt x="116943" y="75348"/>
                </a:lnTo>
                <a:cubicBezTo>
                  <a:pt x="113887" y="75348"/>
                  <a:pt x="110831" y="75348"/>
                  <a:pt x="110831" y="78837"/>
                </a:cubicBezTo>
                <a:cubicBezTo>
                  <a:pt x="110831" y="109534"/>
                  <a:pt x="110831" y="109534"/>
                  <a:pt x="110831" y="109534"/>
                </a:cubicBezTo>
                <a:cubicBezTo>
                  <a:pt x="8964" y="109534"/>
                  <a:pt x="8964" y="109534"/>
                  <a:pt x="8964" y="109534"/>
                </a:cubicBezTo>
                <a:cubicBezTo>
                  <a:pt x="8964" y="78837"/>
                  <a:pt x="8964" y="78837"/>
                  <a:pt x="8964" y="78837"/>
                </a:cubicBezTo>
                <a:cubicBezTo>
                  <a:pt x="8964" y="75348"/>
                  <a:pt x="5908" y="75348"/>
                  <a:pt x="2852" y="75348"/>
                </a:cubicBezTo>
                <a:cubicBezTo>
                  <a:pt x="2852" y="75348"/>
                  <a:pt x="0" y="75348"/>
                  <a:pt x="0" y="78837"/>
                </a:cubicBezTo>
                <a:cubicBezTo>
                  <a:pt x="0" y="116511"/>
                  <a:pt x="0" y="116511"/>
                  <a:pt x="0" y="116511"/>
                </a:cubicBezTo>
                <a:lnTo>
                  <a:pt x="2852" y="119767"/>
                </a:lnTo>
                <a:cubicBezTo>
                  <a:pt x="116943" y="119767"/>
                  <a:pt x="116943" y="119767"/>
                  <a:pt x="116943" y="119767"/>
                </a:cubicBezTo>
                <a:lnTo>
                  <a:pt x="119796" y="116511"/>
                </a:lnTo>
                <a:cubicBezTo>
                  <a:pt x="119796" y="78837"/>
                  <a:pt x="119796" y="78837"/>
                  <a:pt x="119796" y="78837"/>
                </a:cubicBezTo>
                <a:cubicBezTo>
                  <a:pt x="119796" y="75348"/>
                  <a:pt x="116943" y="75348"/>
                  <a:pt x="116943" y="75348"/>
                </a:cubicBezTo>
                <a:close/>
                <a:moveTo>
                  <a:pt x="41969" y="37674"/>
                </a:moveTo>
                <a:lnTo>
                  <a:pt x="41969" y="37674"/>
                </a:lnTo>
                <a:cubicBezTo>
                  <a:pt x="56842" y="17209"/>
                  <a:pt x="56842" y="17209"/>
                  <a:pt x="56842" y="17209"/>
                </a:cubicBezTo>
                <a:cubicBezTo>
                  <a:pt x="56842" y="82093"/>
                  <a:pt x="56842" y="82093"/>
                  <a:pt x="56842" y="82093"/>
                </a:cubicBezTo>
                <a:cubicBezTo>
                  <a:pt x="56842" y="85581"/>
                  <a:pt x="56842" y="89069"/>
                  <a:pt x="59898" y="89069"/>
                </a:cubicBezTo>
                <a:cubicBezTo>
                  <a:pt x="62954" y="89069"/>
                  <a:pt x="62954" y="85581"/>
                  <a:pt x="62954" y="82093"/>
                </a:cubicBezTo>
                <a:cubicBezTo>
                  <a:pt x="62954" y="17209"/>
                  <a:pt x="62954" y="17209"/>
                  <a:pt x="62954" y="17209"/>
                </a:cubicBezTo>
                <a:cubicBezTo>
                  <a:pt x="78030" y="37674"/>
                  <a:pt x="78030" y="37674"/>
                  <a:pt x="78030" y="37674"/>
                </a:cubicBezTo>
                <a:cubicBezTo>
                  <a:pt x="78030" y="37674"/>
                  <a:pt x="80882" y="37674"/>
                  <a:pt x="83938" y="37674"/>
                </a:cubicBezTo>
                <a:cubicBezTo>
                  <a:pt x="83938" y="34186"/>
                  <a:pt x="83938" y="30930"/>
                  <a:pt x="83938" y="30930"/>
                </a:cubicBezTo>
                <a:cubicBezTo>
                  <a:pt x="62954" y="3488"/>
                  <a:pt x="62954" y="3488"/>
                  <a:pt x="62954" y="3488"/>
                </a:cubicBezTo>
                <a:cubicBezTo>
                  <a:pt x="62954" y="0"/>
                  <a:pt x="59898" y="0"/>
                  <a:pt x="59898" y="0"/>
                </a:cubicBezTo>
                <a:cubicBezTo>
                  <a:pt x="59898" y="0"/>
                  <a:pt x="56842" y="0"/>
                  <a:pt x="56842" y="3488"/>
                </a:cubicBezTo>
                <a:cubicBezTo>
                  <a:pt x="35857" y="30930"/>
                  <a:pt x="35857" y="30930"/>
                  <a:pt x="35857" y="30930"/>
                </a:cubicBezTo>
                <a:cubicBezTo>
                  <a:pt x="35857" y="30930"/>
                  <a:pt x="35857" y="34186"/>
                  <a:pt x="35857" y="37674"/>
                </a:cubicBezTo>
                <a:cubicBezTo>
                  <a:pt x="38913" y="37674"/>
                  <a:pt x="41969" y="37674"/>
                  <a:pt x="41969" y="3767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3" name="Shape 4684"/>
          <p:cNvSpPr/>
          <p:nvPr/>
        </p:nvSpPr>
        <p:spPr>
          <a:xfrm>
            <a:off x="5059754" y="4040425"/>
            <a:ext cx="305131" cy="284040"/>
          </a:xfrm>
          <a:custGeom>
            <a:avLst/>
            <a:gdLst/>
            <a:ahLst/>
            <a:cxnLst/>
            <a:rect l="0" t="0" r="0" b="0"/>
            <a:pathLst>
              <a:path w="120000" h="120000" extrusionOk="0">
                <a:moveTo>
                  <a:pt x="105993" y="0"/>
                </a:moveTo>
                <a:lnTo>
                  <a:pt x="105993" y="0"/>
                </a:lnTo>
                <a:cubicBezTo>
                  <a:pt x="16845" y="0"/>
                  <a:pt x="16845" y="0"/>
                  <a:pt x="16845" y="0"/>
                </a:cubicBezTo>
                <a:cubicBezTo>
                  <a:pt x="8517" y="0"/>
                  <a:pt x="0" y="5898"/>
                  <a:pt x="0" y="14847"/>
                </a:cubicBezTo>
                <a:cubicBezTo>
                  <a:pt x="0" y="101694"/>
                  <a:pt x="0" y="101694"/>
                  <a:pt x="0" y="101694"/>
                </a:cubicBezTo>
                <a:cubicBezTo>
                  <a:pt x="0" y="110644"/>
                  <a:pt x="8517" y="119796"/>
                  <a:pt x="16845" y="119796"/>
                </a:cubicBezTo>
                <a:cubicBezTo>
                  <a:pt x="105993" y="119796"/>
                  <a:pt x="105993" y="119796"/>
                  <a:pt x="105993" y="119796"/>
                </a:cubicBezTo>
                <a:cubicBezTo>
                  <a:pt x="114321" y="119796"/>
                  <a:pt x="119810" y="110644"/>
                  <a:pt x="119810" y="101694"/>
                </a:cubicBezTo>
                <a:cubicBezTo>
                  <a:pt x="119810" y="14847"/>
                  <a:pt x="119810" y="14847"/>
                  <a:pt x="119810" y="14847"/>
                </a:cubicBezTo>
                <a:cubicBezTo>
                  <a:pt x="119810" y="5898"/>
                  <a:pt x="114321" y="0"/>
                  <a:pt x="105993" y="0"/>
                </a:cubicBezTo>
                <a:close/>
                <a:moveTo>
                  <a:pt x="22334" y="110644"/>
                </a:moveTo>
                <a:lnTo>
                  <a:pt x="22334" y="110644"/>
                </a:lnTo>
                <a:cubicBezTo>
                  <a:pt x="16845" y="110644"/>
                  <a:pt x="16845" y="110644"/>
                  <a:pt x="16845" y="110644"/>
                </a:cubicBezTo>
                <a:cubicBezTo>
                  <a:pt x="11167" y="110644"/>
                  <a:pt x="8517" y="107796"/>
                  <a:pt x="8517" y="101694"/>
                </a:cubicBezTo>
                <a:cubicBezTo>
                  <a:pt x="8517" y="14847"/>
                  <a:pt x="8517" y="14847"/>
                  <a:pt x="8517" y="14847"/>
                </a:cubicBezTo>
                <a:cubicBezTo>
                  <a:pt x="8517" y="12000"/>
                  <a:pt x="11167" y="5898"/>
                  <a:pt x="16845" y="5898"/>
                </a:cubicBezTo>
                <a:cubicBezTo>
                  <a:pt x="22334" y="5898"/>
                  <a:pt x="22334" y="5898"/>
                  <a:pt x="22334" y="5898"/>
                </a:cubicBezTo>
                <a:lnTo>
                  <a:pt x="22334" y="110644"/>
                </a:lnTo>
                <a:close/>
                <a:moveTo>
                  <a:pt x="111482" y="101694"/>
                </a:moveTo>
                <a:lnTo>
                  <a:pt x="111482" y="101694"/>
                </a:lnTo>
                <a:cubicBezTo>
                  <a:pt x="111482" y="107796"/>
                  <a:pt x="108832" y="110644"/>
                  <a:pt x="105993" y="110644"/>
                </a:cubicBezTo>
                <a:cubicBezTo>
                  <a:pt x="30662" y="110644"/>
                  <a:pt x="30662" y="110644"/>
                  <a:pt x="30662" y="110644"/>
                </a:cubicBezTo>
                <a:cubicBezTo>
                  <a:pt x="30662" y="5898"/>
                  <a:pt x="30662" y="5898"/>
                  <a:pt x="30662" y="5898"/>
                </a:cubicBezTo>
                <a:cubicBezTo>
                  <a:pt x="105993" y="5898"/>
                  <a:pt x="105993" y="5898"/>
                  <a:pt x="105993" y="5898"/>
                </a:cubicBezTo>
                <a:cubicBezTo>
                  <a:pt x="108832" y="5898"/>
                  <a:pt x="111482" y="12000"/>
                  <a:pt x="111482" y="14847"/>
                </a:cubicBezTo>
                <a:lnTo>
                  <a:pt x="111482" y="101694"/>
                </a:lnTo>
                <a:close/>
                <a:moveTo>
                  <a:pt x="100315" y="53694"/>
                </a:moveTo>
                <a:lnTo>
                  <a:pt x="100315" y="53694"/>
                </a:lnTo>
                <a:cubicBezTo>
                  <a:pt x="55835" y="53694"/>
                  <a:pt x="55835" y="53694"/>
                  <a:pt x="55835" y="53694"/>
                </a:cubicBezTo>
                <a:cubicBezTo>
                  <a:pt x="69842" y="41898"/>
                  <a:pt x="69842" y="41898"/>
                  <a:pt x="69842" y="41898"/>
                </a:cubicBezTo>
                <a:cubicBezTo>
                  <a:pt x="72492" y="38847"/>
                  <a:pt x="72492" y="38847"/>
                  <a:pt x="69842" y="35796"/>
                </a:cubicBezTo>
                <a:cubicBezTo>
                  <a:pt x="69842" y="35796"/>
                  <a:pt x="67003" y="35796"/>
                  <a:pt x="64164" y="35796"/>
                </a:cubicBezTo>
                <a:cubicBezTo>
                  <a:pt x="41829" y="56949"/>
                  <a:pt x="41829" y="56949"/>
                  <a:pt x="41829" y="56949"/>
                </a:cubicBezTo>
                <a:cubicBezTo>
                  <a:pt x="41829" y="56949"/>
                  <a:pt x="41829" y="56949"/>
                  <a:pt x="41829" y="59796"/>
                </a:cubicBezTo>
                <a:cubicBezTo>
                  <a:pt x="41829" y="59796"/>
                  <a:pt x="41829" y="59796"/>
                  <a:pt x="41829" y="62847"/>
                </a:cubicBezTo>
                <a:cubicBezTo>
                  <a:pt x="64164" y="80745"/>
                  <a:pt x="64164" y="80745"/>
                  <a:pt x="64164" y="80745"/>
                </a:cubicBezTo>
                <a:cubicBezTo>
                  <a:pt x="67003" y="83796"/>
                  <a:pt x="69842" y="83796"/>
                  <a:pt x="69842" y="80745"/>
                </a:cubicBezTo>
                <a:cubicBezTo>
                  <a:pt x="72492" y="80745"/>
                  <a:pt x="72492" y="77694"/>
                  <a:pt x="69842" y="74847"/>
                </a:cubicBezTo>
                <a:cubicBezTo>
                  <a:pt x="55835" y="62847"/>
                  <a:pt x="55835" y="62847"/>
                  <a:pt x="55835" y="62847"/>
                </a:cubicBezTo>
                <a:cubicBezTo>
                  <a:pt x="100315" y="62847"/>
                  <a:pt x="100315" y="62847"/>
                  <a:pt x="100315" y="62847"/>
                </a:cubicBezTo>
                <a:cubicBezTo>
                  <a:pt x="103154" y="62847"/>
                  <a:pt x="105993" y="59796"/>
                  <a:pt x="105993" y="59796"/>
                </a:cubicBezTo>
                <a:cubicBezTo>
                  <a:pt x="105993" y="56949"/>
                  <a:pt x="103154" y="53694"/>
                  <a:pt x="100315" y="5369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4" name="Shape 4685"/>
          <p:cNvSpPr/>
          <p:nvPr/>
        </p:nvSpPr>
        <p:spPr>
          <a:xfrm>
            <a:off x="4571193" y="4040425"/>
            <a:ext cx="305130" cy="284040"/>
          </a:xfrm>
          <a:custGeom>
            <a:avLst/>
            <a:gdLst/>
            <a:ahLst/>
            <a:cxnLst/>
            <a:rect l="0" t="0" r="0" b="0"/>
            <a:pathLst>
              <a:path w="120000" h="120000" extrusionOk="0">
                <a:moveTo>
                  <a:pt x="102965" y="0"/>
                </a:moveTo>
                <a:lnTo>
                  <a:pt x="102965" y="0"/>
                </a:lnTo>
                <a:cubicBezTo>
                  <a:pt x="13817" y="0"/>
                  <a:pt x="13817" y="0"/>
                  <a:pt x="13817" y="0"/>
                </a:cubicBezTo>
                <a:cubicBezTo>
                  <a:pt x="5488" y="0"/>
                  <a:pt x="0" y="5898"/>
                  <a:pt x="0" y="14847"/>
                </a:cubicBezTo>
                <a:cubicBezTo>
                  <a:pt x="0" y="101694"/>
                  <a:pt x="0" y="101694"/>
                  <a:pt x="0" y="101694"/>
                </a:cubicBezTo>
                <a:cubicBezTo>
                  <a:pt x="0" y="110644"/>
                  <a:pt x="5488" y="119796"/>
                  <a:pt x="13817" y="119796"/>
                </a:cubicBezTo>
                <a:cubicBezTo>
                  <a:pt x="102965" y="119796"/>
                  <a:pt x="102965" y="119796"/>
                  <a:pt x="102965" y="119796"/>
                </a:cubicBezTo>
                <a:cubicBezTo>
                  <a:pt x="111293" y="119796"/>
                  <a:pt x="119810" y="110644"/>
                  <a:pt x="119810" y="101694"/>
                </a:cubicBezTo>
                <a:cubicBezTo>
                  <a:pt x="119810" y="14847"/>
                  <a:pt x="119810" y="14847"/>
                  <a:pt x="119810" y="14847"/>
                </a:cubicBezTo>
                <a:cubicBezTo>
                  <a:pt x="119810" y="5898"/>
                  <a:pt x="111293" y="0"/>
                  <a:pt x="102965" y="0"/>
                </a:cubicBezTo>
                <a:close/>
                <a:moveTo>
                  <a:pt x="89148" y="110644"/>
                </a:moveTo>
                <a:lnTo>
                  <a:pt x="89148" y="110644"/>
                </a:lnTo>
                <a:cubicBezTo>
                  <a:pt x="13817" y="110644"/>
                  <a:pt x="13817" y="110644"/>
                  <a:pt x="13817" y="110644"/>
                </a:cubicBezTo>
                <a:cubicBezTo>
                  <a:pt x="11167" y="110644"/>
                  <a:pt x="8328" y="107796"/>
                  <a:pt x="8328" y="101694"/>
                </a:cubicBezTo>
                <a:cubicBezTo>
                  <a:pt x="8328" y="14847"/>
                  <a:pt x="8328" y="14847"/>
                  <a:pt x="8328" y="14847"/>
                </a:cubicBezTo>
                <a:cubicBezTo>
                  <a:pt x="8328" y="12000"/>
                  <a:pt x="11167" y="5898"/>
                  <a:pt x="13817" y="5898"/>
                </a:cubicBezTo>
                <a:cubicBezTo>
                  <a:pt x="89148" y="5898"/>
                  <a:pt x="89148" y="5898"/>
                  <a:pt x="89148" y="5898"/>
                </a:cubicBezTo>
                <a:lnTo>
                  <a:pt x="89148" y="110644"/>
                </a:lnTo>
                <a:close/>
                <a:moveTo>
                  <a:pt x="111293" y="101694"/>
                </a:moveTo>
                <a:lnTo>
                  <a:pt x="111293" y="101694"/>
                </a:lnTo>
                <a:cubicBezTo>
                  <a:pt x="111293" y="107796"/>
                  <a:pt x="108643" y="110644"/>
                  <a:pt x="102965" y="110644"/>
                </a:cubicBezTo>
                <a:cubicBezTo>
                  <a:pt x="97476" y="110644"/>
                  <a:pt x="97476" y="110644"/>
                  <a:pt x="97476" y="110644"/>
                </a:cubicBezTo>
                <a:cubicBezTo>
                  <a:pt x="97476" y="5898"/>
                  <a:pt x="97476" y="5898"/>
                  <a:pt x="97476" y="5898"/>
                </a:cubicBezTo>
                <a:cubicBezTo>
                  <a:pt x="102965" y="5898"/>
                  <a:pt x="102965" y="5898"/>
                  <a:pt x="102965" y="5898"/>
                </a:cubicBezTo>
                <a:cubicBezTo>
                  <a:pt x="108643" y="5898"/>
                  <a:pt x="111293" y="12000"/>
                  <a:pt x="111293" y="14847"/>
                </a:cubicBezTo>
                <a:lnTo>
                  <a:pt x="111293" y="101694"/>
                </a:lnTo>
                <a:close/>
                <a:moveTo>
                  <a:pt x="19495" y="62847"/>
                </a:moveTo>
                <a:lnTo>
                  <a:pt x="19495" y="62847"/>
                </a:lnTo>
                <a:cubicBezTo>
                  <a:pt x="63974" y="62847"/>
                  <a:pt x="63974" y="62847"/>
                  <a:pt x="63974" y="62847"/>
                </a:cubicBezTo>
                <a:cubicBezTo>
                  <a:pt x="50157" y="74847"/>
                  <a:pt x="50157" y="74847"/>
                  <a:pt x="50157" y="74847"/>
                </a:cubicBezTo>
                <a:cubicBezTo>
                  <a:pt x="47318" y="77694"/>
                  <a:pt x="47318" y="80745"/>
                  <a:pt x="50157" y="80745"/>
                </a:cubicBezTo>
                <a:cubicBezTo>
                  <a:pt x="50157" y="83796"/>
                  <a:pt x="52807" y="83796"/>
                  <a:pt x="55646" y="80745"/>
                </a:cubicBezTo>
                <a:cubicBezTo>
                  <a:pt x="77981" y="62847"/>
                  <a:pt x="77981" y="62847"/>
                  <a:pt x="77981" y="62847"/>
                </a:cubicBezTo>
                <a:cubicBezTo>
                  <a:pt x="77981" y="59796"/>
                  <a:pt x="77981" y="59796"/>
                  <a:pt x="77981" y="59796"/>
                </a:cubicBezTo>
                <a:cubicBezTo>
                  <a:pt x="77981" y="56949"/>
                  <a:pt x="77981" y="56949"/>
                  <a:pt x="77981" y="56949"/>
                </a:cubicBezTo>
                <a:cubicBezTo>
                  <a:pt x="55646" y="35796"/>
                  <a:pt x="55646" y="35796"/>
                  <a:pt x="55646" y="35796"/>
                </a:cubicBezTo>
                <a:cubicBezTo>
                  <a:pt x="52807" y="35796"/>
                  <a:pt x="50157" y="35796"/>
                  <a:pt x="50157" y="35796"/>
                </a:cubicBezTo>
                <a:cubicBezTo>
                  <a:pt x="47318" y="38847"/>
                  <a:pt x="47318" y="38847"/>
                  <a:pt x="50157" y="41898"/>
                </a:cubicBezTo>
                <a:cubicBezTo>
                  <a:pt x="63974" y="53694"/>
                  <a:pt x="63974" y="53694"/>
                  <a:pt x="63974" y="53694"/>
                </a:cubicBezTo>
                <a:cubicBezTo>
                  <a:pt x="19495" y="53694"/>
                  <a:pt x="19495" y="53694"/>
                  <a:pt x="19495" y="53694"/>
                </a:cubicBezTo>
                <a:cubicBezTo>
                  <a:pt x="16656" y="53694"/>
                  <a:pt x="13817" y="56949"/>
                  <a:pt x="13817" y="59796"/>
                </a:cubicBezTo>
                <a:cubicBezTo>
                  <a:pt x="13817" y="59796"/>
                  <a:pt x="16656" y="62847"/>
                  <a:pt x="19495" y="62847"/>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5" name="Shape 4686"/>
          <p:cNvSpPr/>
          <p:nvPr/>
        </p:nvSpPr>
        <p:spPr>
          <a:xfrm>
            <a:off x="4089686" y="4028076"/>
            <a:ext cx="283967" cy="305210"/>
          </a:xfrm>
          <a:custGeom>
            <a:avLst/>
            <a:gdLst/>
            <a:ahLst/>
            <a:cxnLst/>
            <a:rect l="0" t="0" r="0" b="0"/>
            <a:pathLst>
              <a:path w="120000" h="120000" extrusionOk="0">
                <a:moveTo>
                  <a:pt x="104923" y="0"/>
                </a:moveTo>
                <a:lnTo>
                  <a:pt x="104923" y="0"/>
                </a:lnTo>
                <a:cubicBezTo>
                  <a:pt x="14872" y="0"/>
                  <a:pt x="14872" y="0"/>
                  <a:pt x="14872" y="0"/>
                </a:cubicBezTo>
                <a:cubicBezTo>
                  <a:pt x="5908" y="0"/>
                  <a:pt x="0" y="8328"/>
                  <a:pt x="0" y="16845"/>
                </a:cubicBezTo>
                <a:cubicBezTo>
                  <a:pt x="0" y="105993"/>
                  <a:pt x="0" y="105993"/>
                  <a:pt x="0" y="105993"/>
                </a:cubicBezTo>
                <a:cubicBezTo>
                  <a:pt x="0" y="114321"/>
                  <a:pt x="5908" y="119810"/>
                  <a:pt x="14872" y="119810"/>
                </a:cubicBezTo>
                <a:cubicBezTo>
                  <a:pt x="104923" y="119810"/>
                  <a:pt x="104923" y="119810"/>
                  <a:pt x="104923" y="119810"/>
                </a:cubicBezTo>
                <a:cubicBezTo>
                  <a:pt x="113887" y="119810"/>
                  <a:pt x="119796" y="114321"/>
                  <a:pt x="119796" y="105993"/>
                </a:cubicBezTo>
                <a:cubicBezTo>
                  <a:pt x="119796" y="16845"/>
                  <a:pt x="119796" y="16845"/>
                  <a:pt x="119796" y="16845"/>
                </a:cubicBezTo>
                <a:cubicBezTo>
                  <a:pt x="119796" y="8328"/>
                  <a:pt x="113887" y="0"/>
                  <a:pt x="104923" y="0"/>
                </a:cubicBezTo>
                <a:close/>
                <a:moveTo>
                  <a:pt x="110831" y="105993"/>
                </a:moveTo>
                <a:lnTo>
                  <a:pt x="110831" y="105993"/>
                </a:lnTo>
                <a:cubicBezTo>
                  <a:pt x="110831" y="108643"/>
                  <a:pt x="107979" y="111482"/>
                  <a:pt x="104923" y="111482"/>
                </a:cubicBezTo>
                <a:cubicBezTo>
                  <a:pt x="14872" y="111482"/>
                  <a:pt x="14872" y="111482"/>
                  <a:pt x="14872" y="111482"/>
                </a:cubicBezTo>
                <a:cubicBezTo>
                  <a:pt x="11816" y="111482"/>
                  <a:pt x="8964" y="108643"/>
                  <a:pt x="8964" y="105993"/>
                </a:cubicBezTo>
                <a:cubicBezTo>
                  <a:pt x="8964" y="30662"/>
                  <a:pt x="8964" y="30662"/>
                  <a:pt x="8964" y="30662"/>
                </a:cubicBezTo>
                <a:cubicBezTo>
                  <a:pt x="110831" y="30662"/>
                  <a:pt x="110831" y="30662"/>
                  <a:pt x="110831" y="30662"/>
                </a:cubicBezTo>
                <a:lnTo>
                  <a:pt x="110831" y="105993"/>
                </a:lnTo>
                <a:close/>
                <a:moveTo>
                  <a:pt x="110831" y="22334"/>
                </a:moveTo>
                <a:lnTo>
                  <a:pt x="110831" y="22334"/>
                </a:lnTo>
                <a:cubicBezTo>
                  <a:pt x="8964" y="22334"/>
                  <a:pt x="8964" y="22334"/>
                  <a:pt x="8964" y="22334"/>
                </a:cubicBezTo>
                <a:cubicBezTo>
                  <a:pt x="8964" y="16845"/>
                  <a:pt x="8964" y="16845"/>
                  <a:pt x="8964" y="16845"/>
                </a:cubicBezTo>
                <a:cubicBezTo>
                  <a:pt x="8964" y="11167"/>
                  <a:pt x="11816" y="8328"/>
                  <a:pt x="14872" y="8328"/>
                </a:cubicBezTo>
                <a:cubicBezTo>
                  <a:pt x="104923" y="8328"/>
                  <a:pt x="104923" y="8328"/>
                  <a:pt x="104923" y="8328"/>
                </a:cubicBezTo>
                <a:cubicBezTo>
                  <a:pt x="107979" y="8328"/>
                  <a:pt x="110831" y="11167"/>
                  <a:pt x="110831" y="16845"/>
                </a:cubicBezTo>
                <a:lnTo>
                  <a:pt x="110831" y="22334"/>
                </a:lnTo>
                <a:close/>
                <a:moveTo>
                  <a:pt x="41969" y="69652"/>
                </a:moveTo>
                <a:lnTo>
                  <a:pt x="41969" y="69652"/>
                </a:lnTo>
                <a:cubicBezTo>
                  <a:pt x="56842" y="55646"/>
                  <a:pt x="56842" y="55646"/>
                  <a:pt x="56842" y="55646"/>
                </a:cubicBezTo>
                <a:cubicBezTo>
                  <a:pt x="56842" y="100315"/>
                  <a:pt x="56842" y="100315"/>
                  <a:pt x="56842" y="100315"/>
                </a:cubicBezTo>
                <a:cubicBezTo>
                  <a:pt x="56842" y="103154"/>
                  <a:pt x="56842" y="105993"/>
                  <a:pt x="59898" y="105993"/>
                </a:cubicBezTo>
                <a:cubicBezTo>
                  <a:pt x="62954" y="105993"/>
                  <a:pt x="62954" y="103154"/>
                  <a:pt x="62954" y="100315"/>
                </a:cubicBezTo>
                <a:cubicBezTo>
                  <a:pt x="62954" y="55646"/>
                  <a:pt x="62954" y="55646"/>
                  <a:pt x="62954" y="55646"/>
                </a:cubicBezTo>
                <a:cubicBezTo>
                  <a:pt x="78030" y="69652"/>
                  <a:pt x="78030" y="69652"/>
                  <a:pt x="78030" y="69652"/>
                </a:cubicBezTo>
                <a:cubicBezTo>
                  <a:pt x="78030" y="72492"/>
                  <a:pt x="80882" y="72492"/>
                  <a:pt x="83938" y="69652"/>
                </a:cubicBezTo>
                <a:cubicBezTo>
                  <a:pt x="83938" y="69652"/>
                  <a:pt x="83938" y="66813"/>
                  <a:pt x="83938" y="64164"/>
                </a:cubicBezTo>
                <a:cubicBezTo>
                  <a:pt x="62954" y="41829"/>
                  <a:pt x="62954" y="41829"/>
                  <a:pt x="62954" y="41829"/>
                </a:cubicBezTo>
                <a:lnTo>
                  <a:pt x="59898" y="41829"/>
                </a:lnTo>
                <a:lnTo>
                  <a:pt x="56842" y="41829"/>
                </a:lnTo>
                <a:cubicBezTo>
                  <a:pt x="35857" y="64164"/>
                  <a:pt x="35857" y="64164"/>
                  <a:pt x="35857" y="64164"/>
                </a:cubicBezTo>
                <a:cubicBezTo>
                  <a:pt x="35857" y="66813"/>
                  <a:pt x="35857" y="69652"/>
                  <a:pt x="35857" y="69652"/>
                </a:cubicBezTo>
                <a:cubicBezTo>
                  <a:pt x="38913" y="72492"/>
                  <a:pt x="41969" y="72492"/>
                  <a:pt x="41969" y="6965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6" name="Shape 4687"/>
          <p:cNvSpPr/>
          <p:nvPr/>
        </p:nvSpPr>
        <p:spPr>
          <a:xfrm>
            <a:off x="3602887" y="4028076"/>
            <a:ext cx="283967" cy="305210"/>
          </a:xfrm>
          <a:custGeom>
            <a:avLst/>
            <a:gdLst/>
            <a:ahLst/>
            <a:cxnLst/>
            <a:rect l="0" t="0" r="0" b="0"/>
            <a:pathLst>
              <a:path w="120000" h="120000" extrusionOk="0">
                <a:moveTo>
                  <a:pt x="101694" y="0"/>
                </a:moveTo>
                <a:lnTo>
                  <a:pt x="101694" y="0"/>
                </a:lnTo>
                <a:cubicBezTo>
                  <a:pt x="14847" y="0"/>
                  <a:pt x="14847" y="0"/>
                  <a:pt x="14847" y="0"/>
                </a:cubicBezTo>
                <a:cubicBezTo>
                  <a:pt x="5898" y="0"/>
                  <a:pt x="0" y="8328"/>
                  <a:pt x="0" y="16845"/>
                </a:cubicBezTo>
                <a:cubicBezTo>
                  <a:pt x="0" y="105993"/>
                  <a:pt x="0" y="105993"/>
                  <a:pt x="0" y="105993"/>
                </a:cubicBezTo>
                <a:cubicBezTo>
                  <a:pt x="0" y="114321"/>
                  <a:pt x="5898" y="119810"/>
                  <a:pt x="14847" y="119810"/>
                </a:cubicBezTo>
                <a:cubicBezTo>
                  <a:pt x="101694" y="119810"/>
                  <a:pt x="101694" y="119810"/>
                  <a:pt x="101694" y="119810"/>
                </a:cubicBezTo>
                <a:cubicBezTo>
                  <a:pt x="110847" y="119810"/>
                  <a:pt x="119796" y="114321"/>
                  <a:pt x="119796" y="105993"/>
                </a:cubicBezTo>
                <a:cubicBezTo>
                  <a:pt x="119796" y="16845"/>
                  <a:pt x="119796" y="16845"/>
                  <a:pt x="119796" y="16845"/>
                </a:cubicBezTo>
                <a:cubicBezTo>
                  <a:pt x="119796" y="8328"/>
                  <a:pt x="110847" y="0"/>
                  <a:pt x="101694" y="0"/>
                </a:cubicBezTo>
                <a:close/>
                <a:moveTo>
                  <a:pt x="110847" y="105993"/>
                </a:moveTo>
                <a:lnTo>
                  <a:pt x="110847" y="105993"/>
                </a:lnTo>
                <a:cubicBezTo>
                  <a:pt x="110847" y="108643"/>
                  <a:pt x="107796" y="111482"/>
                  <a:pt x="101694" y="111482"/>
                </a:cubicBezTo>
                <a:cubicBezTo>
                  <a:pt x="14847" y="111482"/>
                  <a:pt x="14847" y="111482"/>
                  <a:pt x="14847" y="111482"/>
                </a:cubicBezTo>
                <a:cubicBezTo>
                  <a:pt x="12000" y="111482"/>
                  <a:pt x="5898" y="108643"/>
                  <a:pt x="5898" y="105993"/>
                </a:cubicBezTo>
                <a:cubicBezTo>
                  <a:pt x="5898" y="97476"/>
                  <a:pt x="5898" y="97476"/>
                  <a:pt x="5898" y="97476"/>
                </a:cubicBezTo>
                <a:cubicBezTo>
                  <a:pt x="110847" y="97476"/>
                  <a:pt x="110847" y="97476"/>
                  <a:pt x="110847" y="97476"/>
                </a:cubicBezTo>
                <a:lnTo>
                  <a:pt x="110847" y="105993"/>
                </a:lnTo>
                <a:close/>
                <a:moveTo>
                  <a:pt x="110847" y="89148"/>
                </a:moveTo>
                <a:lnTo>
                  <a:pt x="110847" y="89148"/>
                </a:lnTo>
                <a:cubicBezTo>
                  <a:pt x="5898" y="89148"/>
                  <a:pt x="5898" y="89148"/>
                  <a:pt x="5898" y="89148"/>
                </a:cubicBezTo>
                <a:cubicBezTo>
                  <a:pt x="5898" y="16845"/>
                  <a:pt x="5898" y="16845"/>
                  <a:pt x="5898" y="16845"/>
                </a:cubicBezTo>
                <a:cubicBezTo>
                  <a:pt x="5898" y="11167"/>
                  <a:pt x="12000" y="8328"/>
                  <a:pt x="14847" y="8328"/>
                </a:cubicBezTo>
                <a:cubicBezTo>
                  <a:pt x="101694" y="8328"/>
                  <a:pt x="101694" y="8328"/>
                  <a:pt x="101694" y="8328"/>
                </a:cubicBezTo>
                <a:cubicBezTo>
                  <a:pt x="107796" y="8328"/>
                  <a:pt x="110847" y="11167"/>
                  <a:pt x="110847" y="16845"/>
                </a:cubicBezTo>
                <a:lnTo>
                  <a:pt x="110847" y="89148"/>
                </a:lnTo>
                <a:close/>
                <a:moveTo>
                  <a:pt x="74847" y="50157"/>
                </a:moveTo>
                <a:lnTo>
                  <a:pt x="74847" y="50157"/>
                </a:lnTo>
                <a:cubicBezTo>
                  <a:pt x="62847" y="64164"/>
                  <a:pt x="62847" y="64164"/>
                  <a:pt x="62847" y="64164"/>
                </a:cubicBezTo>
                <a:cubicBezTo>
                  <a:pt x="62847" y="19495"/>
                  <a:pt x="62847" y="19495"/>
                  <a:pt x="62847" y="19495"/>
                </a:cubicBezTo>
                <a:cubicBezTo>
                  <a:pt x="62847" y="16845"/>
                  <a:pt x="59796" y="16845"/>
                  <a:pt x="59796" y="16845"/>
                </a:cubicBezTo>
                <a:cubicBezTo>
                  <a:pt x="56949" y="16845"/>
                  <a:pt x="53898" y="16845"/>
                  <a:pt x="53898" y="19495"/>
                </a:cubicBezTo>
                <a:cubicBezTo>
                  <a:pt x="53898" y="64164"/>
                  <a:pt x="53898" y="64164"/>
                  <a:pt x="53898" y="64164"/>
                </a:cubicBezTo>
                <a:cubicBezTo>
                  <a:pt x="41898" y="50157"/>
                  <a:pt x="41898" y="50157"/>
                  <a:pt x="41898" y="50157"/>
                </a:cubicBezTo>
                <a:cubicBezTo>
                  <a:pt x="38847" y="50157"/>
                  <a:pt x="38847" y="50157"/>
                  <a:pt x="36000" y="50157"/>
                </a:cubicBezTo>
                <a:cubicBezTo>
                  <a:pt x="36000" y="52996"/>
                  <a:pt x="36000" y="52996"/>
                  <a:pt x="36000" y="55646"/>
                </a:cubicBezTo>
                <a:cubicBezTo>
                  <a:pt x="56949" y="77981"/>
                  <a:pt x="56949" y="77981"/>
                  <a:pt x="56949" y="77981"/>
                </a:cubicBezTo>
                <a:cubicBezTo>
                  <a:pt x="56949" y="77981"/>
                  <a:pt x="56949" y="77981"/>
                  <a:pt x="59796" y="77981"/>
                </a:cubicBezTo>
                <a:cubicBezTo>
                  <a:pt x="59796" y="77981"/>
                  <a:pt x="59796" y="77981"/>
                  <a:pt x="62847" y="77981"/>
                </a:cubicBezTo>
                <a:cubicBezTo>
                  <a:pt x="80949" y="55646"/>
                  <a:pt x="80949" y="55646"/>
                  <a:pt x="80949" y="55646"/>
                </a:cubicBezTo>
                <a:cubicBezTo>
                  <a:pt x="83796" y="52996"/>
                  <a:pt x="83796" y="52996"/>
                  <a:pt x="80949" y="50157"/>
                </a:cubicBezTo>
                <a:cubicBezTo>
                  <a:pt x="80949" y="50157"/>
                  <a:pt x="77694" y="50157"/>
                  <a:pt x="74847" y="50157"/>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7" name="Shape 4688"/>
          <p:cNvSpPr/>
          <p:nvPr/>
        </p:nvSpPr>
        <p:spPr>
          <a:xfrm>
            <a:off x="3135492" y="4028076"/>
            <a:ext cx="248689" cy="305210"/>
          </a:xfrm>
          <a:custGeom>
            <a:avLst/>
            <a:gdLst/>
            <a:ahLst/>
            <a:cxnLst/>
            <a:rect l="0" t="0" r="0" b="0"/>
            <a:pathLst>
              <a:path w="120000" h="120000" extrusionOk="0">
                <a:moveTo>
                  <a:pt x="65116" y="0"/>
                </a:moveTo>
                <a:lnTo>
                  <a:pt x="65116" y="0"/>
                </a:lnTo>
                <a:cubicBezTo>
                  <a:pt x="54883" y="0"/>
                  <a:pt x="54883" y="0"/>
                  <a:pt x="54883" y="0"/>
                </a:cubicBezTo>
                <a:cubicBezTo>
                  <a:pt x="51395" y="0"/>
                  <a:pt x="47906" y="5678"/>
                  <a:pt x="47906" y="8328"/>
                </a:cubicBezTo>
                <a:cubicBezTo>
                  <a:pt x="47906" y="111482"/>
                  <a:pt x="47906" y="111482"/>
                  <a:pt x="47906" y="111482"/>
                </a:cubicBezTo>
                <a:cubicBezTo>
                  <a:pt x="47906" y="117160"/>
                  <a:pt x="51395" y="119810"/>
                  <a:pt x="54883" y="119810"/>
                </a:cubicBezTo>
                <a:cubicBezTo>
                  <a:pt x="65116" y="119810"/>
                  <a:pt x="65116" y="119810"/>
                  <a:pt x="65116" y="119810"/>
                </a:cubicBezTo>
                <a:cubicBezTo>
                  <a:pt x="68604" y="119810"/>
                  <a:pt x="75348" y="117160"/>
                  <a:pt x="75348" y="111482"/>
                </a:cubicBezTo>
                <a:cubicBezTo>
                  <a:pt x="75348" y="8328"/>
                  <a:pt x="75348" y="8328"/>
                  <a:pt x="75348" y="8328"/>
                </a:cubicBezTo>
                <a:cubicBezTo>
                  <a:pt x="75348" y="5678"/>
                  <a:pt x="68604" y="0"/>
                  <a:pt x="65116" y="0"/>
                </a:cubicBezTo>
                <a:close/>
                <a:moveTo>
                  <a:pt x="65116" y="108643"/>
                </a:moveTo>
                <a:lnTo>
                  <a:pt x="65116" y="108643"/>
                </a:lnTo>
                <a:cubicBezTo>
                  <a:pt x="65116" y="111482"/>
                  <a:pt x="61627" y="111482"/>
                  <a:pt x="61627" y="111482"/>
                </a:cubicBezTo>
                <a:cubicBezTo>
                  <a:pt x="58372" y="111482"/>
                  <a:pt x="54883" y="111482"/>
                  <a:pt x="54883" y="108643"/>
                </a:cubicBezTo>
                <a:cubicBezTo>
                  <a:pt x="54883" y="11167"/>
                  <a:pt x="54883" y="11167"/>
                  <a:pt x="54883" y="11167"/>
                </a:cubicBezTo>
                <a:cubicBezTo>
                  <a:pt x="54883" y="11167"/>
                  <a:pt x="58372" y="8328"/>
                  <a:pt x="61627" y="8328"/>
                </a:cubicBezTo>
                <a:lnTo>
                  <a:pt x="65116" y="11167"/>
                </a:lnTo>
                <a:lnTo>
                  <a:pt x="65116" y="108643"/>
                </a:lnTo>
                <a:close/>
                <a:moveTo>
                  <a:pt x="20697" y="33501"/>
                </a:moveTo>
                <a:lnTo>
                  <a:pt x="20697" y="33501"/>
                </a:lnTo>
                <a:cubicBezTo>
                  <a:pt x="10232" y="33501"/>
                  <a:pt x="10232" y="33501"/>
                  <a:pt x="10232" y="33501"/>
                </a:cubicBezTo>
                <a:cubicBezTo>
                  <a:pt x="6976" y="33501"/>
                  <a:pt x="0" y="38990"/>
                  <a:pt x="0" y="41829"/>
                </a:cubicBezTo>
                <a:cubicBezTo>
                  <a:pt x="0" y="111482"/>
                  <a:pt x="0" y="111482"/>
                  <a:pt x="0" y="111482"/>
                </a:cubicBezTo>
                <a:cubicBezTo>
                  <a:pt x="0" y="117160"/>
                  <a:pt x="6976" y="119810"/>
                  <a:pt x="10232" y="119810"/>
                </a:cubicBezTo>
                <a:cubicBezTo>
                  <a:pt x="20697" y="119810"/>
                  <a:pt x="20697" y="119810"/>
                  <a:pt x="20697" y="119810"/>
                </a:cubicBezTo>
                <a:cubicBezTo>
                  <a:pt x="23953" y="119810"/>
                  <a:pt x="27441" y="117160"/>
                  <a:pt x="27441" y="111482"/>
                </a:cubicBezTo>
                <a:cubicBezTo>
                  <a:pt x="27441" y="41829"/>
                  <a:pt x="27441" y="41829"/>
                  <a:pt x="27441" y="41829"/>
                </a:cubicBezTo>
                <a:cubicBezTo>
                  <a:pt x="27441" y="38990"/>
                  <a:pt x="23953" y="33501"/>
                  <a:pt x="20697" y="33501"/>
                </a:cubicBezTo>
                <a:close/>
                <a:moveTo>
                  <a:pt x="20697" y="108643"/>
                </a:moveTo>
                <a:lnTo>
                  <a:pt x="20697" y="108643"/>
                </a:lnTo>
                <a:cubicBezTo>
                  <a:pt x="20697" y="111482"/>
                  <a:pt x="17209" y="111482"/>
                  <a:pt x="13720" y="111482"/>
                </a:cubicBezTo>
                <a:cubicBezTo>
                  <a:pt x="13720" y="111482"/>
                  <a:pt x="10232" y="111482"/>
                  <a:pt x="10232" y="108643"/>
                </a:cubicBezTo>
                <a:cubicBezTo>
                  <a:pt x="10232" y="44668"/>
                  <a:pt x="10232" y="44668"/>
                  <a:pt x="10232" y="44668"/>
                </a:cubicBezTo>
                <a:lnTo>
                  <a:pt x="13720" y="41829"/>
                </a:lnTo>
                <a:cubicBezTo>
                  <a:pt x="17209" y="41829"/>
                  <a:pt x="20697" y="44668"/>
                  <a:pt x="20697" y="44668"/>
                </a:cubicBezTo>
                <a:lnTo>
                  <a:pt x="20697" y="108643"/>
                </a:lnTo>
                <a:close/>
                <a:moveTo>
                  <a:pt x="109534" y="61324"/>
                </a:moveTo>
                <a:lnTo>
                  <a:pt x="109534" y="61324"/>
                </a:lnTo>
                <a:cubicBezTo>
                  <a:pt x="102790" y="61324"/>
                  <a:pt x="102790" y="61324"/>
                  <a:pt x="102790" y="61324"/>
                </a:cubicBezTo>
                <a:cubicBezTo>
                  <a:pt x="95813" y="61324"/>
                  <a:pt x="92558" y="64164"/>
                  <a:pt x="92558" y="66813"/>
                </a:cubicBezTo>
                <a:cubicBezTo>
                  <a:pt x="92558" y="111482"/>
                  <a:pt x="92558" y="111482"/>
                  <a:pt x="92558" y="111482"/>
                </a:cubicBezTo>
                <a:cubicBezTo>
                  <a:pt x="92558" y="117160"/>
                  <a:pt x="95813" y="119810"/>
                  <a:pt x="102790" y="119810"/>
                </a:cubicBezTo>
                <a:cubicBezTo>
                  <a:pt x="109534" y="119810"/>
                  <a:pt x="109534" y="119810"/>
                  <a:pt x="109534" y="119810"/>
                </a:cubicBezTo>
                <a:cubicBezTo>
                  <a:pt x="116511" y="119810"/>
                  <a:pt x="119767" y="117160"/>
                  <a:pt x="119767" y="111482"/>
                </a:cubicBezTo>
                <a:cubicBezTo>
                  <a:pt x="119767" y="66813"/>
                  <a:pt x="119767" y="66813"/>
                  <a:pt x="119767" y="66813"/>
                </a:cubicBezTo>
                <a:cubicBezTo>
                  <a:pt x="119767" y="64164"/>
                  <a:pt x="116511" y="61324"/>
                  <a:pt x="109534" y="61324"/>
                </a:cubicBezTo>
                <a:close/>
                <a:moveTo>
                  <a:pt x="109534" y="108643"/>
                </a:moveTo>
                <a:lnTo>
                  <a:pt x="109534" y="108643"/>
                </a:lnTo>
                <a:cubicBezTo>
                  <a:pt x="109534" y="111482"/>
                  <a:pt x="109534" y="111482"/>
                  <a:pt x="106279" y="111482"/>
                </a:cubicBezTo>
                <a:cubicBezTo>
                  <a:pt x="102790" y="111482"/>
                  <a:pt x="102790" y="111482"/>
                  <a:pt x="102790" y="108643"/>
                </a:cubicBezTo>
                <a:cubicBezTo>
                  <a:pt x="102790" y="72492"/>
                  <a:pt x="102790" y="72492"/>
                  <a:pt x="102790" y="72492"/>
                </a:cubicBezTo>
                <a:cubicBezTo>
                  <a:pt x="102790" y="69652"/>
                  <a:pt x="102790" y="66813"/>
                  <a:pt x="106279" y="66813"/>
                </a:cubicBezTo>
                <a:cubicBezTo>
                  <a:pt x="109534" y="66813"/>
                  <a:pt x="109534" y="69652"/>
                  <a:pt x="109534" y="72492"/>
                </a:cubicBezTo>
                <a:lnTo>
                  <a:pt x="109534" y="108643"/>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8" name="Shape 4689"/>
          <p:cNvSpPr/>
          <p:nvPr/>
        </p:nvSpPr>
        <p:spPr>
          <a:xfrm>
            <a:off x="2613418" y="4028076"/>
            <a:ext cx="296312" cy="305210"/>
          </a:xfrm>
          <a:custGeom>
            <a:avLst/>
            <a:gdLst/>
            <a:ahLst/>
            <a:cxnLst/>
            <a:rect l="0" t="0" r="0" b="0"/>
            <a:pathLst>
              <a:path w="120000" h="120000" extrusionOk="0">
                <a:moveTo>
                  <a:pt x="17059" y="16845"/>
                </a:moveTo>
                <a:lnTo>
                  <a:pt x="17059" y="16845"/>
                </a:lnTo>
                <a:cubicBezTo>
                  <a:pt x="17059" y="16845"/>
                  <a:pt x="14151" y="16845"/>
                  <a:pt x="14151" y="19495"/>
                </a:cubicBezTo>
                <a:cubicBezTo>
                  <a:pt x="14151" y="22334"/>
                  <a:pt x="17059" y="22334"/>
                  <a:pt x="17059" y="22334"/>
                </a:cubicBezTo>
                <a:cubicBezTo>
                  <a:pt x="19967" y="22334"/>
                  <a:pt x="22875" y="22334"/>
                  <a:pt x="22875" y="19495"/>
                </a:cubicBezTo>
                <a:cubicBezTo>
                  <a:pt x="22875" y="16845"/>
                  <a:pt x="19967" y="16845"/>
                  <a:pt x="17059" y="16845"/>
                </a:cubicBezTo>
                <a:close/>
                <a:moveTo>
                  <a:pt x="105654" y="0"/>
                </a:moveTo>
                <a:lnTo>
                  <a:pt x="105654" y="0"/>
                </a:lnTo>
                <a:cubicBezTo>
                  <a:pt x="14151" y="0"/>
                  <a:pt x="14151" y="0"/>
                  <a:pt x="14151" y="0"/>
                </a:cubicBezTo>
                <a:cubicBezTo>
                  <a:pt x="5621" y="0"/>
                  <a:pt x="0" y="8328"/>
                  <a:pt x="0" y="16845"/>
                </a:cubicBezTo>
                <a:cubicBezTo>
                  <a:pt x="0" y="105993"/>
                  <a:pt x="0" y="105993"/>
                  <a:pt x="0" y="105993"/>
                </a:cubicBezTo>
                <a:cubicBezTo>
                  <a:pt x="0" y="114321"/>
                  <a:pt x="5621" y="119810"/>
                  <a:pt x="14151" y="119810"/>
                </a:cubicBezTo>
                <a:cubicBezTo>
                  <a:pt x="105654" y="119810"/>
                  <a:pt x="105654" y="119810"/>
                  <a:pt x="105654" y="119810"/>
                </a:cubicBezTo>
                <a:cubicBezTo>
                  <a:pt x="114184" y="119810"/>
                  <a:pt x="119806" y="114321"/>
                  <a:pt x="119806" y="105993"/>
                </a:cubicBezTo>
                <a:cubicBezTo>
                  <a:pt x="119806" y="16845"/>
                  <a:pt x="119806" y="16845"/>
                  <a:pt x="119806" y="16845"/>
                </a:cubicBezTo>
                <a:cubicBezTo>
                  <a:pt x="119806" y="8328"/>
                  <a:pt x="114184" y="0"/>
                  <a:pt x="105654" y="0"/>
                </a:cubicBezTo>
                <a:close/>
                <a:moveTo>
                  <a:pt x="114184" y="105993"/>
                </a:moveTo>
                <a:lnTo>
                  <a:pt x="114184" y="105993"/>
                </a:lnTo>
                <a:cubicBezTo>
                  <a:pt x="114184" y="108643"/>
                  <a:pt x="108368" y="111482"/>
                  <a:pt x="105654" y="111482"/>
                </a:cubicBezTo>
                <a:cubicBezTo>
                  <a:pt x="14151" y="111482"/>
                  <a:pt x="14151" y="111482"/>
                  <a:pt x="14151" y="111482"/>
                </a:cubicBezTo>
                <a:cubicBezTo>
                  <a:pt x="11437" y="111482"/>
                  <a:pt x="5621" y="108643"/>
                  <a:pt x="5621" y="105993"/>
                </a:cubicBezTo>
                <a:cubicBezTo>
                  <a:pt x="5621" y="38990"/>
                  <a:pt x="5621" y="38990"/>
                  <a:pt x="5621" y="38990"/>
                </a:cubicBezTo>
                <a:cubicBezTo>
                  <a:pt x="114184" y="38990"/>
                  <a:pt x="114184" y="38990"/>
                  <a:pt x="114184" y="38990"/>
                </a:cubicBezTo>
                <a:lnTo>
                  <a:pt x="114184" y="105993"/>
                </a:lnTo>
                <a:close/>
                <a:moveTo>
                  <a:pt x="114184" y="30662"/>
                </a:moveTo>
                <a:lnTo>
                  <a:pt x="114184" y="30662"/>
                </a:lnTo>
                <a:cubicBezTo>
                  <a:pt x="5621" y="30662"/>
                  <a:pt x="5621" y="30662"/>
                  <a:pt x="5621" y="30662"/>
                </a:cubicBezTo>
                <a:cubicBezTo>
                  <a:pt x="5621" y="16845"/>
                  <a:pt x="5621" y="16845"/>
                  <a:pt x="5621" y="16845"/>
                </a:cubicBezTo>
                <a:cubicBezTo>
                  <a:pt x="5621" y="11167"/>
                  <a:pt x="11437" y="8328"/>
                  <a:pt x="14151" y="8328"/>
                </a:cubicBezTo>
                <a:cubicBezTo>
                  <a:pt x="105654" y="8328"/>
                  <a:pt x="105654" y="8328"/>
                  <a:pt x="105654" y="8328"/>
                </a:cubicBezTo>
                <a:cubicBezTo>
                  <a:pt x="108368" y="8328"/>
                  <a:pt x="114184" y="11167"/>
                  <a:pt x="114184" y="16845"/>
                </a:cubicBezTo>
                <a:lnTo>
                  <a:pt x="114184" y="30662"/>
                </a:lnTo>
                <a:close/>
                <a:moveTo>
                  <a:pt x="48465" y="16845"/>
                </a:moveTo>
                <a:lnTo>
                  <a:pt x="48465" y="16845"/>
                </a:lnTo>
                <a:cubicBezTo>
                  <a:pt x="45557" y="16845"/>
                  <a:pt x="45557" y="16845"/>
                  <a:pt x="45557" y="19495"/>
                </a:cubicBezTo>
                <a:cubicBezTo>
                  <a:pt x="45557" y="22334"/>
                  <a:pt x="45557" y="22334"/>
                  <a:pt x="48465" y="22334"/>
                </a:cubicBezTo>
                <a:cubicBezTo>
                  <a:pt x="51373" y="22334"/>
                  <a:pt x="51373" y="22334"/>
                  <a:pt x="51373" y="19495"/>
                </a:cubicBezTo>
                <a:cubicBezTo>
                  <a:pt x="51373" y="16845"/>
                  <a:pt x="51373" y="16845"/>
                  <a:pt x="48465" y="16845"/>
                </a:cubicBezTo>
                <a:close/>
                <a:moveTo>
                  <a:pt x="34313" y="16845"/>
                </a:moveTo>
                <a:lnTo>
                  <a:pt x="34313" y="16845"/>
                </a:lnTo>
                <a:cubicBezTo>
                  <a:pt x="31405" y="16845"/>
                  <a:pt x="28497" y="16845"/>
                  <a:pt x="28497" y="19495"/>
                </a:cubicBezTo>
                <a:cubicBezTo>
                  <a:pt x="28497" y="22334"/>
                  <a:pt x="31405" y="22334"/>
                  <a:pt x="34313" y="22334"/>
                </a:cubicBezTo>
                <a:cubicBezTo>
                  <a:pt x="34313" y="22334"/>
                  <a:pt x="37027" y="22334"/>
                  <a:pt x="37027" y="19495"/>
                </a:cubicBezTo>
                <a:cubicBezTo>
                  <a:pt x="37027" y="16845"/>
                  <a:pt x="34313" y="16845"/>
                  <a:pt x="34313" y="16845"/>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9" name="Shape 4690"/>
          <p:cNvSpPr/>
          <p:nvPr/>
        </p:nvSpPr>
        <p:spPr>
          <a:xfrm>
            <a:off x="2116038" y="4028076"/>
            <a:ext cx="305130" cy="305210"/>
          </a:xfrm>
          <a:custGeom>
            <a:avLst/>
            <a:gdLst/>
            <a:ahLst/>
            <a:cxnLst/>
            <a:rect l="0" t="0" r="0" b="0"/>
            <a:pathLst>
              <a:path w="120000" h="120000" extrusionOk="0">
                <a:moveTo>
                  <a:pt x="61324" y="0"/>
                </a:moveTo>
                <a:lnTo>
                  <a:pt x="61324" y="0"/>
                </a:lnTo>
                <a:cubicBezTo>
                  <a:pt x="28012" y="0"/>
                  <a:pt x="0" y="27823"/>
                  <a:pt x="0" y="61324"/>
                </a:cubicBezTo>
                <a:cubicBezTo>
                  <a:pt x="0" y="91987"/>
                  <a:pt x="28012" y="119810"/>
                  <a:pt x="61324" y="119810"/>
                </a:cubicBezTo>
                <a:cubicBezTo>
                  <a:pt x="91987" y="119810"/>
                  <a:pt x="119810" y="91987"/>
                  <a:pt x="119810" y="61324"/>
                </a:cubicBezTo>
                <a:cubicBezTo>
                  <a:pt x="119810" y="27823"/>
                  <a:pt x="91987" y="0"/>
                  <a:pt x="61324" y="0"/>
                </a:cubicBezTo>
                <a:close/>
                <a:moveTo>
                  <a:pt x="103154" y="30662"/>
                </a:moveTo>
                <a:lnTo>
                  <a:pt x="103154" y="30662"/>
                </a:lnTo>
                <a:cubicBezTo>
                  <a:pt x="108643" y="38990"/>
                  <a:pt x="111482" y="47507"/>
                  <a:pt x="111482" y="55646"/>
                </a:cubicBezTo>
                <a:cubicBezTo>
                  <a:pt x="83659" y="55646"/>
                  <a:pt x="83659" y="55646"/>
                  <a:pt x="83659" y="55646"/>
                </a:cubicBezTo>
                <a:cubicBezTo>
                  <a:pt x="83659" y="50157"/>
                  <a:pt x="80820" y="41829"/>
                  <a:pt x="80820" y="36340"/>
                </a:cubicBezTo>
                <a:cubicBezTo>
                  <a:pt x="89148" y="36340"/>
                  <a:pt x="97665" y="33501"/>
                  <a:pt x="103154" y="30662"/>
                </a:cubicBezTo>
                <a:close/>
                <a:moveTo>
                  <a:pt x="97665" y="25173"/>
                </a:moveTo>
                <a:lnTo>
                  <a:pt x="97665" y="25173"/>
                </a:lnTo>
                <a:cubicBezTo>
                  <a:pt x="91987" y="27823"/>
                  <a:pt x="86498" y="27823"/>
                  <a:pt x="77981" y="27823"/>
                </a:cubicBezTo>
                <a:cubicBezTo>
                  <a:pt x="77981" y="22334"/>
                  <a:pt x="75331" y="16845"/>
                  <a:pt x="72492" y="11167"/>
                </a:cubicBezTo>
                <a:cubicBezTo>
                  <a:pt x="83659" y="11167"/>
                  <a:pt x="91987" y="16845"/>
                  <a:pt x="97665" y="25173"/>
                </a:cubicBezTo>
                <a:close/>
                <a:moveTo>
                  <a:pt x="44668" y="55646"/>
                </a:moveTo>
                <a:lnTo>
                  <a:pt x="44668" y="55646"/>
                </a:lnTo>
                <a:cubicBezTo>
                  <a:pt x="44668" y="50157"/>
                  <a:pt x="47507" y="44668"/>
                  <a:pt x="47507" y="36340"/>
                </a:cubicBezTo>
                <a:cubicBezTo>
                  <a:pt x="52996" y="38990"/>
                  <a:pt x="55835" y="38990"/>
                  <a:pt x="61324" y="38990"/>
                </a:cubicBezTo>
                <a:cubicBezTo>
                  <a:pt x="64164" y="38990"/>
                  <a:pt x="69842" y="38990"/>
                  <a:pt x="72492" y="36340"/>
                </a:cubicBezTo>
                <a:cubicBezTo>
                  <a:pt x="75331" y="44668"/>
                  <a:pt x="75331" y="50157"/>
                  <a:pt x="75331" y="55646"/>
                </a:cubicBezTo>
                <a:lnTo>
                  <a:pt x="44668" y="55646"/>
                </a:lnTo>
                <a:close/>
                <a:moveTo>
                  <a:pt x="75331" y="64164"/>
                </a:moveTo>
                <a:lnTo>
                  <a:pt x="75331" y="64164"/>
                </a:lnTo>
                <a:cubicBezTo>
                  <a:pt x="75331" y="69652"/>
                  <a:pt x="75331" y="77981"/>
                  <a:pt x="72492" y="83659"/>
                </a:cubicBezTo>
                <a:cubicBezTo>
                  <a:pt x="69842" y="83659"/>
                  <a:pt x="64164" y="83659"/>
                  <a:pt x="61324" y="83659"/>
                </a:cubicBezTo>
                <a:cubicBezTo>
                  <a:pt x="55835" y="83659"/>
                  <a:pt x="52996" y="83659"/>
                  <a:pt x="47507" y="83659"/>
                </a:cubicBezTo>
                <a:cubicBezTo>
                  <a:pt x="47507" y="77981"/>
                  <a:pt x="44668" y="69652"/>
                  <a:pt x="44668" y="64164"/>
                </a:cubicBezTo>
                <a:lnTo>
                  <a:pt x="75331" y="64164"/>
                </a:lnTo>
                <a:close/>
                <a:moveTo>
                  <a:pt x="55835" y="8328"/>
                </a:moveTo>
                <a:lnTo>
                  <a:pt x="55835" y="8328"/>
                </a:lnTo>
                <a:cubicBezTo>
                  <a:pt x="58675" y="8328"/>
                  <a:pt x="58675" y="8328"/>
                  <a:pt x="61324" y="8328"/>
                </a:cubicBezTo>
                <a:lnTo>
                  <a:pt x="64164" y="8328"/>
                </a:lnTo>
                <a:cubicBezTo>
                  <a:pt x="67003" y="14006"/>
                  <a:pt x="69842" y="22334"/>
                  <a:pt x="72492" y="30662"/>
                </a:cubicBezTo>
                <a:cubicBezTo>
                  <a:pt x="67003" y="30662"/>
                  <a:pt x="64164" y="30662"/>
                  <a:pt x="61324" y="30662"/>
                </a:cubicBezTo>
                <a:cubicBezTo>
                  <a:pt x="55835" y="30662"/>
                  <a:pt x="52996" y="30662"/>
                  <a:pt x="50157" y="30662"/>
                </a:cubicBezTo>
                <a:cubicBezTo>
                  <a:pt x="50157" y="22334"/>
                  <a:pt x="52996" y="14006"/>
                  <a:pt x="55835" y="8328"/>
                </a:cubicBezTo>
                <a:close/>
                <a:moveTo>
                  <a:pt x="47507" y="11167"/>
                </a:moveTo>
                <a:lnTo>
                  <a:pt x="47507" y="11167"/>
                </a:lnTo>
                <a:cubicBezTo>
                  <a:pt x="44668" y="16845"/>
                  <a:pt x="41829" y="22334"/>
                  <a:pt x="41829" y="27823"/>
                </a:cubicBezTo>
                <a:cubicBezTo>
                  <a:pt x="36340" y="27823"/>
                  <a:pt x="28012" y="27823"/>
                  <a:pt x="22334" y="25173"/>
                </a:cubicBezTo>
                <a:cubicBezTo>
                  <a:pt x="28012" y="16845"/>
                  <a:pt x="39179" y="11167"/>
                  <a:pt x="47507" y="11167"/>
                </a:cubicBezTo>
                <a:close/>
                <a:moveTo>
                  <a:pt x="16845" y="30662"/>
                </a:moveTo>
                <a:lnTo>
                  <a:pt x="16845" y="30662"/>
                </a:lnTo>
                <a:cubicBezTo>
                  <a:pt x="25173" y="33501"/>
                  <a:pt x="33501" y="36340"/>
                  <a:pt x="39179" y="36340"/>
                </a:cubicBezTo>
                <a:cubicBezTo>
                  <a:pt x="39179" y="41829"/>
                  <a:pt x="39179" y="50157"/>
                  <a:pt x="39179" y="55646"/>
                </a:cubicBezTo>
                <a:cubicBezTo>
                  <a:pt x="8328" y="55646"/>
                  <a:pt x="8328" y="55646"/>
                  <a:pt x="8328" y="55646"/>
                </a:cubicBezTo>
                <a:cubicBezTo>
                  <a:pt x="8328" y="47507"/>
                  <a:pt x="11167" y="38990"/>
                  <a:pt x="16845" y="30662"/>
                </a:cubicBezTo>
                <a:close/>
                <a:moveTo>
                  <a:pt x="16845" y="89148"/>
                </a:moveTo>
                <a:lnTo>
                  <a:pt x="16845" y="89148"/>
                </a:lnTo>
                <a:cubicBezTo>
                  <a:pt x="11167" y="80820"/>
                  <a:pt x="8328" y="72492"/>
                  <a:pt x="8328" y="64164"/>
                </a:cubicBezTo>
                <a:cubicBezTo>
                  <a:pt x="39179" y="64164"/>
                  <a:pt x="39179" y="64164"/>
                  <a:pt x="39179" y="64164"/>
                </a:cubicBezTo>
                <a:cubicBezTo>
                  <a:pt x="39179" y="69652"/>
                  <a:pt x="39179" y="77981"/>
                  <a:pt x="39179" y="83659"/>
                </a:cubicBezTo>
                <a:cubicBezTo>
                  <a:pt x="33501" y="86498"/>
                  <a:pt x="25173" y="86498"/>
                  <a:pt x="16845" y="89148"/>
                </a:cubicBezTo>
                <a:close/>
                <a:moveTo>
                  <a:pt x="22334" y="94826"/>
                </a:moveTo>
                <a:lnTo>
                  <a:pt x="22334" y="94826"/>
                </a:lnTo>
                <a:cubicBezTo>
                  <a:pt x="28012" y="94826"/>
                  <a:pt x="36340" y="91987"/>
                  <a:pt x="41829" y="91987"/>
                </a:cubicBezTo>
                <a:cubicBezTo>
                  <a:pt x="41829" y="97476"/>
                  <a:pt x="44668" y="105993"/>
                  <a:pt x="47507" y="111482"/>
                </a:cubicBezTo>
                <a:cubicBezTo>
                  <a:pt x="39179" y="108643"/>
                  <a:pt x="28012" y="103154"/>
                  <a:pt x="22334" y="94826"/>
                </a:cubicBezTo>
                <a:close/>
                <a:moveTo>
                  <a:pt x="64164" y="111482"/>
                </a:moveTo>
                <a:lnTo>
                  <a:pt x="64164" y="111482"/>
                </a:lnTo>
                <a:lnTo>
                  <a:pt x="61324" y="111482"/>
                </a:lnTo>
                <a:cubicBezTo>
                  <a:pt x="58675" y="111482"/>
                  <a:pt x="58675" y="111482"/>
                  <a:pt x="55835" y="111482"/>
                </a:cubicBezTo>
                <a:cubicBezTo>
                  <a:pt x="52996" y="105993"/>
                  <a:pt x="50157" y="97476"/>
                  <a:pt x="50157" y="89148"/>
                </a:cubicBezTo>
                <a:cubicBezTo>
                  <a:pt x="52996" y="89148"/>
                  <a:pt x="55835" y="89148"/>
                  <a:pt x="61324" y="89148"/>
                </a:cubicBezTo>
                <a:cubicBezTo>
                  <a:pt x="64164" y="89148"/>
                  <a:pt x="67003" y="89148"/>
                  <a:pt x="72492" y="89148"/>
                </a:cubicBezTo>
                <a:cubicBezTo>
                  <a:pt x="69842" y="97476"/>
                  <a:pt x="67003" y="105993"/>
                  <a:pt x="64164" y="111482"/>
                </a:cubicBezTo>
                <a:close/>
                <a:moveTo>
                  <a:pt x="72492" y="111482"/>
                </a:moveTo>
                <a:lnTo>
                  <a:pt x="72492" y="111482"/>
                </a:lnTo>
                <a:cubicBezTo>
                  <a:pt x="75331" y="105993"/>
                  <a:pt x="77981" y="97476"/>
                  <a:pt x="77981" y="91987"/>
                </a:cubicBezTo>
                <a:cubicBezTo>
                  <a:pt x="86498" y="91987"/>
                  <a:pt x="91987" y="94826"/>
                  <a:pt x="97665" y="94826"/>
                </a:cubicBezTo>
                <a:cubicBezTo>
                  <a:pt x="91987" y="103154"/>
                  <a:pt x="83659" y="108643"/>
                  <a:pt x="72492" y="111482"/>
                </a:cubicBezTo>
                <a:close/>
                <a:moveTo>
                  <a:pt x="103154" y="89148"/>
                </a:moveTo>
                <a:lnTo>
                  <a:pt x="103154" y="89148"/>
                </a:lnTo>
                <a:cubicBezTo>
                  <a:pt x="97665" y="86498"/>
                  <a:pt x="89148" y="86498"/>
                  <a:pt x="80820" y="83659"/>
                </a:cubicBezTo>
                <a:cubicBezTo>
                  <a:pt x="80820" y="77981"/>
                  <a:pt x="83659" y="69652"/>
                  <a:pt x="83659" y="64164"/>
                </a:cubicBezTo>
                <a:cubicBezTo>
                  <a:pt x="111482" y="64164"/>
                  <a:pt x="111482" y="64164"/>
                  <a:pt x="111482" y="64164"/>
                </a:cubicBezTo>
                <a:cubicBezTo>
                  <a:pt x="111482" y="72492"/>
                  <a:pt x="108643" y="80820"/>
                  <a:pt x="103154" y="89148"/>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0" name="Shape 4691"/>
          <p:cNvSpPr/>
          <p:nvPr/>
        </p:nvSpPr>
        <p:spPr>
          <a:xfrm>
            <a:off x="1662750" y="4040425"/>
            <a:ext cx="248691" cy="291097"/>
          </a:xfrm>
          <a:custGeom>
            <a:avLst/>
            <a:gdLst/>
            <a:ahLst/>
            <a:cxnLst/>
            <a:rect l="0" t="0" r="0" b="0"/>
            <a:pathLst>
              <a:path w="120000" h="120000" extrusionOk="0">
                <a:moveTo>
                  <a:pt x="6976" y="11721"/>
                </a:moveTo>
                <a:lnTo>
                  <a:pt x="6976" y="11721"/>
                </a:lnTo>
                <a:cubicBezTo>
                  <a:pt x="89069" y="11721"/>
                  <a:pt x="89069" y="11721"/>
                  <a:pt x="89069" y="11721"/>
                </a:cubicBezTo>
                <a:cubicBezTo>
                  <a:pt x="89069" y="11721"/>
                  <a:pt x="92558" y="8741"/>
                  <a:pt x="92558" y="5761"/>
                </a:cubicBezTo>
                <a:lnTo>
                  <a:pt x="89069" y="2781"/>
                </a:lnTo>
                <a:cubicBezTo>
                  <a:pt x="6976" y="2781"/>
                  <a:pt x="6976" y="2781"/>
                  <a:pt x="6976" y="2781"/>
                </a:cubicBezTo>
                <a:cubicBezTo>
                  <a:pt x="3488" y="2781"/>
                  <a:pt x="0" y="5761"/>
                  <a:pt x="0" y="5761"/>
                </a:cubicBezTo>
                <a:cubicBezTo>
                  <a:pt x="0" y="8741"/>
                  <a:pt x="3488" y="11721"/>
                  <a:pt x="6976" y="11721"/>
                </a:cubicBezTo>
                <a:close/>
                <a:moveTo>
                  <a:pt x="6976" y="34966"/>
                </a:moveTo>
                <a:lnTo>
                  <a:pt x="6976" y="34966"/>
                </a:lnTo>
                <a:cubicBezTo>
                  <a:pt x="89069" y="34966"/>
                  <a:pt x="89069" y="34966"/>
                  <a:pt x="89069" y="34966"/>
                </a:cubicBezTo>
                <a:cubicBezTo>
                  <a:pt x="89069" y="34966"/>
                  <a:pt x="92558" y="32185"/>
                  <a:pt x="92558" y="29205"/>
                </a:cubicBezTo>
                <a:lnTo>
                  <a:pt x="89069" y="26225"/>
                </a:lnTo>
                <a:cubicBezTo>
                  <a:pt x="6976" y="26225"/>
                  <a:pt x="6976" y="26225"/>
                  <a:pt x="6976" y="26225"/>
                </a:cubicBezTo>
                <a:cubicBezTo>
                  <a:pt x="3488" y="26225"/>
                  <a:pt x="0" y="29205"/>
                  <a:pt x="0" y="29205"/>
                </a:cubicBezTo>
                <a:cubicBezTo>
                  <a:pt x="0" y="32185"/>
                  <a:pt x="3488" y="34966"/>
                  <a:pt x="6976" y="34966"/>
                </a:cubicBezTo>
                <a:close/>
                <a:moveTo>
                  <a:pt x="34186" y="73112"/>
                </a:moveTo>
                <a:lnTo>
                  <a:pt x="34186" y="73112"/>
                </a:lnTo>
                <a:cubicBezTo>
                  <a:pt x="6976" y="73112"/>
                  <a:pt x="6976" y="73112"/>
                  <a:pt x="6976" y="73112"/>
                </a:cubicBezTo>
                <a:cubicBezTo>
                  <a:pt x="3488" y="73112"/>
                  <a:pt x="0" y="75894"/>
                  <a:pt x="0" y="75894"/>
                </a:cubicBezTo>
                <a:cubicBezTo>
                  <a:pt x="0" y="78874"/>
                  <a:pt x="3488" y="81854"/>
                  <a:pt x="6976" y="81854"/>
                </a:cubicBezTo>
                <a:cubicBezTo>
                  <a:pt x="34186" y="81854"/>
                  <a:pt x="34186" y="81854"/>
                  <a:pt x="34186" y="81854"/>
                </a:cubicBezTo>
                <a:cubicBezTo>
                  <a:pt x="34186" y="81854"/>
                  <a:pt x="37674" y="78874"/>
                  <a:pt x="37674" y="75894"/>
                </a:cubicBezTo>
                <a:lnTo>
                  <a:pt x="34186" y="73112"/>
                </a:lnTo>
                <a:close/>
                <a:moveTo>
                  <a:pt x="6976" y="58410"/>
                </a:moveTo>
                <a:lnTo>
                  <a:pt x="6976" y="58410"/>
                </a:lnTo>
                <a:cubicBezTo>
                  <a:pt x="54883" y="58410"/>
                  <a:pt x="54883" y="58410"/>
                  <a:pt x="54883" y="58410"/>
                </a:cubicBezTo>
                <a:cubicBezTo>
                  <a:pt x="58372" y="58410"/>
                  <a:pt x="61627" y="55629"/>
                  <a:pt x="61627" y="52450"/>
                </a:cubicBezTo>
                <a:cubicBezTo>
                  <a:pt x="61627" y="52450"/>
                  <a:pt x="58372" y="49668"/>
                  <a:pt x="54883" y="49668"/>
                </a:cubicBezTo>
                <a:cubicBezTo>
                  <a:pt x="6976" y="49668"/>
                  <a:pt x="6976" y="49668"/>
                  <a:pt x="6976" y="49668"/>
                </a:cubicBezTo>
                <a:cubicBezTo>
                  <a:pt x="3488" y="49668"/>
                  <a:pt x="0" y="52450"/>
                  <a:pt x="0" y="52450"/>
                </a:cubicBezTo>
                <a:cubicBezTo>
                  <a:pt x="0" y="55629"/>
                  <a:pt x="3488" y="58410"/>
                  <a:pt x="6976" y="58410"/>
                </a:cubicBezTo>
                <a:close/>
                <a:moveTo>
                  <a:pt x="116511" y="0"/>
                </a:moveTo>
                <a:lnTo>
                  <a:pt x="116511" y="0"/>
                </a:lnTo>
                <a:cubicBezTo>
                  <a:pt x="113023" y="0"/>
                  <a:pt x="109534" y="0"/>
                  <a:pt x="109534" y="2781"/>
                </a:cubicBezTo>
                <a:cubicBezTo>
                  <a:pt x="109534" y="67152"/>
                  <a:pt x="109534" y="67152"/>
                  <a:pt x="109534" y="67152"/>
                </a:cubicBezTo>
                <a:cubicBezTo>
                  <a:pt x="99302" y="61390"/>
                  <a:pt x="85581" y="61390"/>
                  <a:pt x="68372" y="67152"/>
                </a:cubicBezTo>
                <a:cubicBezTo>
                  <a:pt x="51395" y="75894"/>
                  <a:pt x="41162" y="93576"/>
                  <a:pt x="51395" y="105298"/>
                </a:cubicBezTo>
                <a:cubicBezTo>
                  <a:pt x="58372" y="117019"/>
                  <a:pt x="78837" y="119801"/>
                  <a:pt x="99302" y="111059"/>
                </a:cubicBezTo>
                <a:cubicBezTo>
                  <a:pt x="113023" y="102317"/>
                  <a:pt x="119767" y="90596"/>
                  <a:pt x="119767" y="81854"/>
                </a:cubicBezTo>
                <a:lnTo>
                  <a:pt x="119767" y="81854"/>
                </a:lnTo>
                <a:cubicBezTo>
                  <a:pt x="119767" y="2781"/>
                  <a:pt x="119767" y="2781"/>
                  <a:pt x="119767" y="2781"/>
                </a:cubicBezTo>
                <a:cubicBezTo>
                  <a:pt x="119767" y="0"/>
                  <a:pt x="116511" y="0"/>
                  <a:pt x="116511" y="0"/>
                </a:cubicBezTo>
                <a:close/>
                <a:moveTo>
                  <a:pt x="95813" y="102317"/>
                </a:moveTo>
                <a:lnTo>
                  <a:pt x="95813" y="102317"/>
                </a:lnTo>
                <a:cubicBezTo>
                  <a:pt x="82093" y="111059"/>
                  <a:pt x="65116" y="111059"/>
                  <a:pt x="58372" y="102317"/>
                </a:cubicBezTo>
                <a:cubicBezTo>
                  <a:pt x="51395" y="93576"/>
                  <a:pt x="58372" y="81854"/>
                  <a:pt x="72093" y="73112"/>
                </a:cubicBezTo>
                <a:cubicBezTo>
                  <a:pt x="85581" y="67152"/>
                  <a:pt x="102790" y="67152"/>
                  <a:pt x="109534" y="75894"/>
                </a:cubicBezTo>
                <a:cubicBezTo>
                  <a:pt x="116511" y="84834"/>
                  <a:pt x="109534" y="96357"/>
                  <a:pt x="95813" y="102317"/>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1" name="Shape 4692"/>
          <p:cNvSpPr/>
          <p:nvPr/>
        </p:nvSpPr>
        <p:spPr>
          <a:xfrm>
            <a:off x="1140677" y="4028076"/>
            <a:ext cx="296312" cy="305210"/>
          </a:xfrm>
          <a:custGeom>
            <a:avLst/>
            <a:gdLst/>
            <a:ahLst/>
            <a:cxnLst/>
            <a:rect l="0" t="0" r="0" b="0"/>
            <a:pathLst>
              <a:path w="120000" h="120000" extrusionOk="0">
                <a:moveTo>
                  <a:pt x="102746" y="16845"/>
                </a:moveTo>
                <a:lnTo>
                  <a:pt x="102746" y="16845"/>
                </a:lnTo>
                <a:cubicBezTo>
                  <a:pt x="51373" y="22334"/>
                  <a:pt x="51373" y="22334"/>
                  <a:pt x="51373" y="22334"/>
                </a:cubicBezTo>
                <a:cubicBezTo>
                  <a:pt x="51373" y="22334"/>
                  <a:pt x="48465" y="25173"/>
                  <a:pt x="48465" y="27823"/>
                </a:cubicBezTo>
                <a:cubicBezTo>
                  <a:pt x="48465" y="58675"/>
                  <a:pt x="48465" y="58675"/>
                  <a:pt x="48465" y="58675"/>
                </a:cubicBezTo>
                <a:cubicBezTo>
                  <a:pt x="42843" y="55646"/>
                  <a:pt x="34313" y="55646"/>
                  <a:pt x="25589" y="61324"/>
                </a:cubicBezTo>
                <a:cubicBezTo>
                  <a:pt x="17059" y="66813"/>
                  <a:pt x="11437" y="75331"/>
                  <a:pt x="17059" y="83659"/>
                </a:cubicBezTo>
                <a:cubicBezTo>
                  <a:pt x="19967" y="91987"/>
                  <a:pt x="34313" y="91987"/>
                  <a:pt x="45557" y="86498"/>
                </a:cubicBezTo>
                <a:cubicBezTo>
                  <a:pt x="54281" y="80820"/>
                  <a:pt x="56995" y="75331"/>
                  <a:pt x="56995" y="66813"/>
                </a:cubicBezTo>
                <a:lnTo>
                  <a:pt x="56995" y="30662"/>
                </a:lnTo>
                <a:cubicBezTo>
                  <a:pt x="96930" y="25173"/>
                  <a:pt x="96930" y="25173"/>
                  <a:pt x="96930" y="25173"/>
                </a:cubicBezTo>
                <a:cubicBezTo>
                  <a:pt x="96930" y="50157"/>
                  <a:pt x="96930" y="50157"/>
                  <a:pt x="96930" y="50157"/>
                </a:cubicBezTo>
                <a:cubicBezTo>
                  <a:pt x="91308" y="47507"/>
                  <a:pt x="82778" y="47507"/>
                  <a:pt x="76962" y="52996"/>
                </a:cubicBezTo>
                <a:cubicBezTo>
                  <a:pt x="65718" y="58675"/>
                  <a:pt x="59903" y="69652"/>
                  <a:pt x="65718" y="75331"/>
                </a:cubicBezTo>
                <a:cubicBezTo>
                  <a:pt x="71340" y="83659"/>
                  <a:pt x="82778" y="83659"/>
                  <a:pt x="94216" y="77981"/>
                </a:cubicBezTo>
                <a:cubicBezTo>
                  <a:pt x="102746" y="75331"/>
                  <a:pt x="105460" y="66813"/>
                  <a:pt x="105460" y="61324"/>
                </a:cubicBezTo>
                <a:lnTo>
                  <a:pt x="105460" y="19495"/>
                </a:lnTo>
                <a:cubicBezTo>
                  <a:pt x="105460" y="16845"/>
                  <a:pt x="102746" y="16845"/>
                  <a:pt x="102746" y="16845"/>
                </a:cubicBezTo>
                <a:close/>
                <a:moveTo>
                  <a:pt x="39935" y="80820"/>
                </a:moveTo>
                <a:lnTo>
                  <a:pt x="39935" y="80820"/>
                </a:lnTo>
                <a:cubicBezTo>
                  <a:pt x="34313" y="83659"/>
                  <a:pt x="25589" y="83659"/>
                  <a:pt x="22875" y="80820"/>
                </a:cubicBezTo>
                <a:cubicBezTo>
                  <a:pt x="19967" y="75331"/>
                  <a:pt x="22875" y="69652"/>
                  <a:pt x="28497" y="66813"/>
                </a:cubicBezTo>
                <a:cubicBezTo>
                  <a:pt x="37027" y="64164"/>
                  <a:pt x="42843" y="64164"/>
                  <a:pt x="45557" y="66813"/>
                </a:cubicBezTo>
                <a:cubicBezTo>
                  <a:pt x="51373" y="69652"/>
                  <a:pt x="48465" y="77981"/>
                  <a:pt x="39935" y="80820"/>
                </a:cubicBezTo>
                <a:close/>
                <a:moveTo>
                  <a:pt x="91308" y="72492"/>
                </a:moveTo>
                <a:lnTo>
                  <a:pt x="91308" y="72492"/>
                </a:lnTo>
                <a:cubicBezTo>
                  <a:pt x="85492" y="77981"/>
                  <a:pt x="76962" y="75331"/>
                  <a:pt x="71340" y="72492"/>
                </a:cubicBezTo>
                <a:cubicBezTo>
                  <a:pt x="68432" y="69652"/>
                  <a:pt x="71340" y="61324"/>
                  <a:pt x="79870" y="58675"/>
                </a:cubicBezTo>
                <a:cubicBezTo>
                  <a:pt x="85492" y="55646"/>
                  <a:pt x="91308" y="55646"/>
                  <a:pt x="96930" y="58675"/>
                </a:cubicBezTo>
                <a:cubicBezTo>
                  <a:pt x="99838" y="61324"/>
                  <a:pt x="96930" y="69652"/>
                  <a:pt x="91308" y="72492"/>
                </a:cubicBezTo>
                <a:close/>
                <a:moveTo>
                  <a:pt x="108368" y="111482"/>
                </a:moveTo>
                <a:lnTo>
                  <a:pt x="108368" y="111482"/>
                </a:lnTo>
                <a:cubicBezTo>
                  <a:pt x="11437" y="111482"/>
                  <a:pt x="11437" y="111482"/>
                  <a:pt x="11437" y="111482"/>
                </a:cubicBezTo>
                <a:cubicBezTo>
                  <a:pt x="8529" y="111482"/>
                  <a:pt x="5621" y="114321"/>
                  <a:pt x="5621" y="117160"/>
                </a:cubicBezTo>
                <a:cubicBezTo>
                  <a:pt x="5621" y="117160"/>
                  <a:pt x="8529" y="119810"/>
                  <a:pt x="11437" y="119810"/>
                </a:cubicBezTo>
                <a:cubicBezTo>
                  <a:pt x="108368" y="119810"/>
                  <a:pt x="108368" y="119810"/>
                  <a:pt x="108368" y="119810"/>
                </a:cubicBezTo>
                <a:cubicBezTo>
                  <a:pt x="111276" y="119810"/>
                  <a:pt x="114184" y="117160"/>
                  <a:pt x="114184" y="117160"/>
                </a:cubicBezTo>
                <a:cubicBezTo>
                  <a:pt x="114184" y="114321"/>
                  <a:pt x="111276" y="111482"/>
                  <a:pt x="108368" y="111482"/>
                </a:cubicBezTo>
                <a:close/>
                <a:moveTo>
                  <a:pt x="105460" y="0"/>
                </a:moveTo>
                <a:lnTo>
                  <a:pt x="105460" y="0"/>
                </a:lnTo>
                <a:cubicBezTo>
                  <a:pt x="14151" y="0"/>
                  <a:pt x="14151" y="0"/>
                  <a:pt x="14151" y="0"/>
                </a:cubicBezTo>
                <a:cubicBezTo>
                  <a:pt x="5621" y="0"/>
                  <a:pt x="0" y="8328"/>
                  <a:pt x="0" y="16845"/>
                </a:cubicBezTo>
                <a:cubicBezTo>
                  <a:pt x="0" y="89148"/>
                  <a:pt x="0" y="89148"/>
                  <a:pt x="0" y="89148"/>
                </a:cubicBezTo>
                <a:cubicBezTo>
                  <a:pt x="0" y="97476"/>
                  <a:pt x="5621" y="105993"/>
                  <a:pt x="14151" y="105993"/>
                </a:cubicBezTo>
                <a:cubicBezTo>
                  <a:pt x="105460" y="105993"/>
                  <a:pt x="105460" y="105993"/>
                  <a:pt x="105460" y="105993"/>
                </a:cubicBezTo>
                <a:cubicBezTo>
                  <a:pt x="114184" y="105993"/>
                  <a:pt x="119806" y="97476"/>
                  <a:pt x="119806" y="89148"/>
                </a:cubicBezTo>
                <a:cubicBezTo>
                  <a:pt x="119806" y="16845"/>
                  <a:pt x="119806" y="16845"/>
                  <a:pt x="119806" y="16845"/>
                </a:cubicBezTo>
                <a:cubicBezTo>
                  <a:pt x="119806" y="8328"/>
                  <a:pt x="114184" y="0"/>
                  <a:pt x="105460" y="0"/>
                </a:cubicBezTo>
                <a:close/>
                <a:moveTo>
                  <a:pt x="114184" y="89148"/>
                </a:moveTo>
                <a:lnTo>
                  <a:pt x="114184" y="89148"/>
                </a:lnTo>
                <a:cubicBezTo>
                  <a:pt x="114184" y="94826"/>
                  <a:pt x="108368" y="97476"/>
                  <a:pt x="105460" y="97476"/>
                </a:cubicBezTo>
                <a:cubicBezTo>
                  <a:pt x="14151" y="97476"/>
                  <a:pt x="14151" y="97476"/>
                  <a:pt x="14151" y="97476"/>
                </a:cubicBezTo>
                <a:cubicBezTo>
                  <a:pt x="11437" y="97476"/>
                  <a:pt x="5621" y="94826"/>
                  <a:pt x="5621" y="89148"/>
                </a:cubicBezTo>
                <a:cubicBezTo>
                  <a:pt x="5621" y="16845"/>
                  <a:pt x="5621" y="16845"/>
                  <a:pt x="5621" y="16845"/>
                </a:cubicBezTo>
                <a:cubicBezTo>
                  <a:pt x="5621" y="11167"/>
                  <a:pt x="11437" y="8328"/>
                  <a:pt x="14151" y="8328"/>
                </a:cubicBezTo>
                <a:cubicBezTo>
                  <a:pt x="105460" y="8328"/>
                  <a:pt x="105460" y="8328"/>
                  <a:pt x="105460" y="8328"/>
                </a:cubicBezTo>
                <a:cubicBezTo>
                  <a:pt x="108368" y="8328"/>
                  <a:pt x="114184" y="11167"/>
                  <a:pt x="114184" y="16845"/>
                </a:cubicBezTo>
                <a:lnTo>
                  <a:pt x="114184" y="89148"/>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2" name="Shape 4693"/>
          <p:cNvSpPr/>
          <p:nvPr/>
        </p:nvSpPr>
        <p:spPr>
          <a:xfrm>
            <a:off x="5541262" y="3546442"/>
            <a:ext cx="310423" cy="291097"/>
          </a:xfrm>
          <a:custGeom>
            <a:avLst/>
            <a:gdLst/>
            <a:ahLst/>
            <a:cxnLst/>
            <a:rect l="0" t="0" r="0" b="0"/>
            <a:pathLst>
              <a:path w="120000" h="120000" extrusionOk="0">
                <a:moveTo>
                  <a:pt x="117041" y="0"/>
                </a:moveTo>
                <a:lnTo>
                  <a:pt x="117041" y="0"/>
                </a:lnTo>
                <a:cubicBezTo>
                  <a:pt x="117041" y="0"/>
                  <a:pt x="117041" y="0"/>
                  <a:pt x="114453" y="0"/>
                </a:cubicBezTo>
                <a:cubicBezTo>
                  <a:pt x="54545" y="17652"/>
                  <a:pt x="54545" y="17652"/>
                  <a:pt x="54545" y="17652"/>
                </a:cubicBezTo>
                <a:cubicBezTo>
                  <a:pt x="54545" y="17652"/>
                  <a:pt x="51771" y="17652"/>
                  <a:pt x="51771" y="20429"/>
                </a:cubicBezTo>
                <a:cubicBezTo>
                  <a:pt x="51771" y="75966"/>
                  <a:pt x="51771" y="75966"/>
                  <a:pt x="51771" y="75966"/>
                </a:cubicBezTo>
                <a:cubicBezTo>
                  <a:pt x="43636" y="70016"/>
                  <a:pt x="32727" y="70016"/>
                  <a:pt x="21818" y="75966"/>
                </a:cubicBezTo>
                <a:cubicBezTo>
                  <a:pt x="8320" y="84694"/>
                  <a:pt x="0" y="99371"/>
                  <a:pt x="5546" y="108099"/>
                </a:cubicBezTo>
                <a:cubicBezTo>
                  <a:pt x="13682" y="119801"/>
                  <a:pt x="29953" y="119801"/>
                  <a:pt x="43636" y="113851"/>
                </a:cubicBezTo>
                <a:cubicBezTo>
                  <a:pt x="51771" y="108099"/>
                  <a:pt x="57318" y="99371"/>
                  <a:pt x="59907" y="90446"/>
                </a:cubicBezTo>
                <a:lnTo>
                  <a:pt x="59907" y="23404"/>
                </a:lnTo>
                <a:cubicBezTo>
                  <a:pt x="114453" y="8727"/>
                  <a:pt x="114453" y="8727"/>
                  <a:pt x="114453" y="8727"/>
                </a:cubicBezTo>
                <a:cubicBezTo>
                  <a:pt x="114453" y="58314"/>
                  <a:pt x="114453" y="58314"/>
                  <a:pt x="114453" y="58314"/>
                </a:cubicBezTo>
                <a:cubicBezTo>
                  <a:pt x="106317" y="55537"/>
                  <a:pt x="92634" y="55537"/>
                  <a:pt x="81725" y="61289"/>
                </a:cubicBezTo>
                <a:cubicBezTo>
                  <a:pt x="68228" y="67239"/>
                  <a:pt x="62681" y="81719"/>
                  <a:pt x="68228" y="93421"/>
                </a:cubicBezTo>
                <a:cubicBezTo>
                  <a:pt x="73590" y="102148"/>
                  <a:pt x="90046" y="105123"/>
                  <a:pt x="106317" y="99371"/>
                </a:cubicBezTo>
                <a:cubicBezTo>
                  <a:pt x="114453" y="93421"/>
                  <a:pt x="119815" y="81719"/>
                  <a:pt x="119815" y="75966"/>
                </a:cubicBezTo>
                <a:cubicBezTo>
                  <a:pt x="119815" y="72991"/>
                  <a:pt x="119815" y="5950"/>
                  <a:pt x="119815" y="5950"/>
                </a:cubicBezTo>
                <a:cubicBezTo>
                  <a:pt x="119815" y="2975"/>
                  <a:pt x="119815" y="0"/>
                  <a:pt x="117041" y="0"/>
                </a:cubicBezTo>
                <a:close/>
                <a:moveTo>
                  <a:pt x="40862" y="105123"/>
                </a:moveTo>
                <a:lnTo>
                  <a:pt x="40862" y="105123"/>
                </a:lnTo>
                <a:cubicBezTo>
                  <a:pt x="29953" y="111074"/>
                  <a:pt x="19229" y="111074"/>
                  <a:pt x="13682" y="105123"/>
                </a:cubicBezTo>
                <a:cubicBezTo>
                  <a:pt x="8320" y="99371"/>
                  <a:pt x="13682" y="87669"/>
                  <a:pt x="24591" y="81719"/>
                </a:cubicBezTo>
                <a:cubicBezTo>
                  <a:pt x="32727" y="75966"/>
                  <a:pt x="43636" y="75966"/>
                  <a:pt x="49183" y="81719"/>
                </a:cubicBezTo>
                <a:cubicBezTo>
                  <a:pt x="57318" y="87669"/>
                  <a:pt x="49183" y="102148"/>
                  <a:pt x="40862" y="105123"/>
                </a:cubicBezTo>
                <a:close/>
                <a:moveTo>
                  <a:pt x="103543" y="90446"/>
                </a:moveTo>
                <a:lnTo>
                  <a:pt x="103543" y="90446"/>
                </a:lnTo>
                <a:cubicBezTo>
                  <a:pt x="92634" y="96396"/>
                  <a:pt x="79137" y="96396"/>
                  <a:pt x="76363" y="90446"/>
                </a:cubicBezTo>
                <a:cubicBezTo>
                  <a:pt x="70816" y="81719"/>
                  <a:pt x="73590" y="72991"/>
                  <a:pt x="84499" y="67239"/>
                </a:cubicBezTo>
                <a:cubicBezTo>
                  <a:pt x="95408" y="61289"/>
                  <a:pt x="106317" y="61289"/>
                  <a:pt x="111679" y="67239"/>
                </a:cubicBezTo>
                <a:cubicBezTo>
                  <a:pt x="117041" y="72991"/>
                  <a:pt x="111679" y="84694"/>
                  <a:pt x="103543" y="90446"/>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3" name="Shape 4694"/>
          <p:cNvSpPr/>
          <p:nvPr/>
        </p:nvSpPr>
        <p:spPr>
          <a:xfrm>
            <a:off x="5114431" y="3546442"/>
            <a:ext cx="164028" cy="298154"/>
          </a:xfrm>
          <a:custGeom>
            <a:avLst/>
            <a:gdLst/>
            <a:ahLst/>
            <a:cxnLst/>
            <a:rect l="0" t="0" r="0" b="0"/>
            <a:pathLst>
              <a:path w="120000" h="120000" extrusionOk="0">
                <a:moveTo>
                  <a:pt x="114352" y="0"/>
                </a:moveTo>
                <a:lnTo>
                  <a:pt x="114352" y="0"/>
                </a:lnTo>
                <a:cubicBezTo>
                  <a:pt x="103764" y="0"/>
                  <a:pt x="103764" y="5815"/>
                  <a:pt x="103764" y="5815"/>
                </a:cubicBezTo>
                <a:cubicBezTo>
                  <a:pt x="103764" y="65718"/>
                  <a:pt x="103764" y="65718"/>
                  <a:pt x="103764" y="65718"/>
                </a:cubicBezTo>
                <a:cubicBezTo>
                  <a:pt x="88588" y="59903"/>
                  <a:pt x="62470" y="59903"/>
                  <a:pt x="41647" y="68432"/>
                </a:cubicBezTo>
                <a:cubicBezTo>
                  <a:pt x="15529" y="77156"/>
                  <a:pt x="0" y="94216"/>
                  <a:pt x="10588" y="105654"/>
                </a:cubicBezTo>
                <a:cubicBezTo>
                  <a:pt x="26117" y="117092"/>
                  <a:pt x="57176" y="119806"/>
                  <a:pt x="88588" y="108562"/>
                </a:cubicBezTo>
                <a:cubicBezTo>
                  <a:pt x="109411" y="102746"/>
                  <a:pt x="119647" y="91308"/>
                  <a:pt x="119647" y="79870"/>
                </a:cubicBezTo>
                <a:cubicBezTo>
                  <a:pt x="119647" y="5815"/>
                  <a:pt x="119647" y="5815"/>
                  <a:pt x="119647" y="5815"/>
                </a:cubicBezTo>
                <a:cubicBezTo>
                  <a:pt x="119647" y="2907"/>
                  <a:pt x="114352" y="0"/>
                  <a:pt x="114352" y="0"/>
                </a:cubicBezTo>
                <a:close/>
                <a:moveTo>
                  <a:pt x="83294" y="102746"/>
                </a:moveTo>
                <a:lnTo>
                  <a:pt x="83294" y="102746"/>
                </a:lnTo>
                <a:cubicBezTo>
                  <a:pt x="62470" y="111276"/>
                  <a:pt x="36352" y="111276"/>
                  <a:pt x="26117" y="102746"/>
                </a:cubicBezTo>
                <a:cubicBezTo>
                  <a:pt x="15529" y="94216"/>
                  <a:pt x="26117" y="79870"/>
                  <a:pt x="46941" y="74248"/>
                </a:cubicBezTo>
                <a:cubicBezTo>
                  <a:pt x="67764" y="65718"/>
                  <a:pt x="93529" y="68432"/>
                  <a:pt x="103764" y="77156"/>
                </a:cubicBezTo>
                <a:cubicBezTo>
                  <a:pt x="114352" y="85686"/>
                  <a:pt x="98823" y="97124"/>
                  <a:pt x="83294" y="102746"/>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4" name="Shape 4695"/>
          <p:cNvSpPr/>
          <p:nvPr/>
        </p:nvSpPr>
        <p:spPr>
          <a:xfrm>
            <a:off x="4599413" y="3532329"/>
            <a:ext cx="227524" cy="305211"/>
          </a:xfrm>
          <a:custGeom>
            <a:avLst/>
            <a:gdLst/>
            <a:ahLst/>
            <a:cxnLst/>
            <a:rect l="0" t="0" r="0" b="0"/>
            <a:pathLst>
              <a:path w="120000" h="120000" extrusionOk="0">
                <a:moveTo>
                  <a:pt x="115932" y="24984"/>
                </a:moveTo>
                <a:lnTo>
                  <a:pt x="115932" y="24984"/>
                </a:lnTo>
                <a:cubicBezTo>
                  <a:pt x="82372" y="2649"/>
                  <a:pt x="82372" y="2649"/>
                  <a:pt x="82372" y="2649"/>
                </a:cubicBezTo>
                <a:cubicBezTo>
                  <a:pt x="82372" y="0"/>
                  <a:pt x="78559" y="0"/>
                  <a:pt x="74745" y="2649"/>
                </a:cubicBezTo>
                <a:lnTo>
                  <a:pt x="74745" y="5488"/>
                </a:lnTo>
                <a:cubicBezTo>
                  <a:pt x="74745" y="69652"/>
                  <a:pt x="74745" y="69652"/>
                  <a:pt x="74745" y="69652"/>
                </a:cubicBezTo>
                <a:cubicBezTo>
                  <a:pt x="63559" y="63974"/>
                  <a:pt x="44745" y="63974"/>
                  <a:pt x="29745" y="72302"/>
                </a:cubicBezTo>
                <a:cubicBezTo>
                  <a:pt x="7372" y="80820"/>
                  <a:pt x="0" y="97476"/>
                  <a:pt x="7372" y="108643"/>
                </a:cubicBezTo>
                <a:cubicBezTo>
                  <a:pt x="18559" y="119810"/>
                  <a:pt x="41186" y="119810"/>
                  <a:pt x="59745" y="111482"/>
                </a:cubicBezTo>
                <a:cubicBezTo>
                  <a:pt x="74745" y="105804"/>
                  <a:pt x="85932" y="94637"/>
                  <a:pt x="85932" y="83470"/>
                </a:cubicBezTo>
                <a:cubicBezTo>
                  <a:pt x="85932" y="13817"/>
                  <a:pt x="85932" y="13817"/>
                  <a:pt x="85932" y="13817"/>
                </a:cubicBezTo>
                <a:cubicBezTo>
                  <a:pt x="108305" y="30662"/>
                  <a:pt x="108305" y="30662"/>
                  <a:pt x="108305" y="30662"/>
                </a:cubicBezTo>
                <a:cubicBezTo>
                  <a:pt x="112118" y="33312"/>
                  <a:pt x="115932" y="33312"/>
                  <a:pt x="115932" y="30662"/>
                </a:cubicBezTo>
                <a:cubicBezTo>
                  <a:pt x="119745" y="30662"/>
                  <a:pt x="119745" y="27823"/>
                  <a:pt x="115932" y="24984"/>
                </a:cubicBezTo>
                <a:close/>
                <a:moveTo>
                  <a:pt x="55932" y="105804"/>
                </a:moveTo>
                <a:lnTo>
                  <a:pt x="55932" y="105804"/>
                </a:lnTo>
                <a:cubicBezTo>
                  <a:pt x="44745" y="114132"/>
                  <a:pt x="26186" y="111482"/>
                  <a:pt x="18559" y="105804"/>
                </a:cubicBezTo>
                <a:cubicBezTo>
                  <a:pt x="11186" y="97476"/>
                  <a:pt x="18559" y="83470"/>
                  <a:pt x="33559" y="77981"/>
                </a:cubicBezTo>
                <a:cubicBezTo>
                  <a:pt x="44745" y="69652"/>
                  <a:pt x="63559" y="72302"/>
                  <a:pt x="70932" y="80820"/>
                </a:cubicBezTo>
                <a:cubicBezTo>
                  <a:pt x="78559" y="86309"/>
                  <a:pt x="70932" y="100315"/>
                  <a:pt x="55932" y="10580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5" name="Shape 4696"/>
          <p:cNvSpPr/>
          <p:nvPr/>
        </p:nvSpPr>
        <p:spPr>
          <a:xfrm>
            <a:off x="4077340" y="3567614"/>
            <a:ext cx="310423" cy="248755"/>
          </a:xfrm>
          <a:custGeom>
            <a:avLst/>
            <a:gdLst/>
            <a:ahLst/>
            <a:cxnLst/>
            <a:rect l="0" t="0" r="0" b="0"/>
            <a:pathLst>
              <a:path w="120000" h="120000" extrusionOk="0">
                <a:moveTo>
                  <a:pt x="59907" y="109323"/>
                </a:moveTo>
                <a:lnTo>
                  <a:pt x="59907" y="109323"/>
                </a:lnTo>
                <a:cubicBezTo>
                  <a:pt x="40862" y="109323"/>
                  <a:pt x="27180" y="92379"/>
                  <a:pt x="21818" y="71721"/>
                </a:cubicBezTo>
                <a:cubicBezTo>
                  <a:pt x="32727" y="71721"/>
                  <a:pt x="32727" y="71721"/>
                  <a:pt x="32727" y="71721"/>
                </a:cubicBezTo>
                <a:cubicBezTo>
                  <a:pt x="35500" y="71721"/>
                  <a:pt x="35500" y="68471"/>
                  <a:pt x="32727" y="68471"/>
                </a:cubicBezTo>
                <a:cubicBezTo>
                  <a:pt x="19044" y="51295"/>
                  <a:pt x="19044" y="51295"/>
                  <a:pt x="19044" y="51295"/>
                </a:cubicBezTo>
                <a:lnTo>
                  <a:pt x="16271" y="51295"/>
                </a:lnTo>
                <a:cubicBezTo>
                  <a:pt x="2773" y="68471"/>
                  <a:pt x="2773" y="68471"/>
                  <a:pt x="2773" y="68471"/>
                </a:cubicBezTo>
                <a:cubicBezTo>
                  <a:pt x="0" y="71721"/>
                  <a:pt x="2773" y="71721"/>
                  <a:pt x="2773" y="71721"/>
                </a:cubicBezTo>
                <a:cubicBezTo>
                  <a:pt x="13682" y="71721"/>
                  <a:pt x="13682" y="71721"/>
                  <a:pt x="13682" y="71721"/>
                </a:cubicBezTo>
                <a:cubicBezTo>
                  <a:pt x="19044" y="99110"/>
                  <a:pt x="38089" y="119767"/>
                  <a:pt x="59907" y="119767"/>
                </a:cubicBezTo>
                <a:cubicBezTo>
                  <a:pt x="76363" y="119767"/>
                  <a:pt x="92634" y="106073"/>
                  <a:pt x="100770" y="88897"/>
                </a:cubicBezTo>
                <a:cubicBezTo>
                  <a:pt x="92634" y="85415"/>
                  <a:pt x="92634" y="85415"/>
                  <a:pt x="92634" y="85415"/>
                </a:cubicBezTo>
                <a:cubicBezTo>
                  <a:pt x="87087" y="99110"/>
                  <a:pt x="73590" y="109323"/>
                  <a:pt x="59907" y="109323"/>
                </a:cubicBezTo>
                <a:close/>
                <a:moveTo>
                  <a:pt x="117041" y="51295"/>
                </a:moveTo>
                <a:lnTo>
                  <a:pt x="117041" y="51295"/>
                </a:lnTo>
                <a:cubicBezTo>
                  <a:pt x="106132" y="51295"/>
                  <a:pt x="106132" y="51295"/>
                  <a:pt x="106132" y="51295"/>
                </a:cubicBezTo>
                <a:cubicBezTo>
                  <a:pt x="103543" y="20657"/>
                  <a:pt x="84314" y="0"/>
                  <a:pt x="59907" y="0"/>
                </a:cubicBezTo>
                <a:cubicBezTo>
                  <a:pt x="40862" y="0"/>
                  <a:pt x="24591" y="13694"/>
                  <a:pt x="19044" y="30870"/>
                </a:cubicBezTo>
                <a:cubicBezTo>
                  <a:pt x="24591" y="34352"/>
                  <a:pt x="24591" y="34352"/>
                  <a:pt x="24591" y="34352"/>
                </a:cubicBezTo>
                <a:cubicBezTo>
                  <a:pt x="32727" y="20657"/>
                  <a:pt x="43636" y="10444"/>
                  <a:pt x="59907" y="10444"/>
                </a:cubicBezTo>
                <a:cubicBezTo>
                  <a:pt x="78952" y="10444"/>
                  <a:pt x="95223" y="27388"/>
                  <a:pt x="97996" y="51295"/>
                </a:cubicBezTo>
                <a:cubicBezTo>
                  <a:pt x="87087" y="51295"/>
                  <a:pt x="87087" y="51295"/>
                  <a:pt x="87087" y="51295"/>
                </a:cubicBezTo>
                <a:cubicBezTo>
                  <a:pt x="84314" y="51295"/>
                  <a:pt x="84314" y="51295"/>
                  <a:pt x="87087" y="54777"/>
                </a:cubicBezTo>
                <a:cubicBezTo>
                  <a:pt x="100770" y="71721"/>
                  <a:pt x="100770" y="71721"/>
                  <a:pt x="100770" y="71721"/>
                </a:cubicBezTo>
                <a:lnTo>
                  <a:pt x="103543" y="71721"/>
                </a:lnTo>
                <a:cubicBezTo>
                  <a:pt x="117041" y="54777"/>
                  <a:pt x="117041" y="54777"/>
                  <a:pt x="117041" y="54777"/>
                </a:cubicBezTo>
                <a:cubicBezTo>
                  <a:pt x="119815" y="54777"/>
                  <a:pt x="117041" y="51295"/>
                  <a:pt x="117041" y="51295"/>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6" name="Shape 4697"/>
          <p:cNvSpPr/>
          <p:nvPr/>
        </p:nvSpPr>
        <p:spPr>
          <a:xfrm>
            <a:off x="3608180" y="3574671"/>
            <a:ext cx="253982" cy="220528"/>
          </a:xfrm>
          <a:custGeom>
            <a:avLst/>
            <a:gdLst/>
            <a:ahLst/>
            <a:cxnLst/>
            <a:rect l="0" t="0" r="0" b="0"/>
            <a:pathLst>
              <a:path w="120000" h="120000" extrusionOk="0">
                <a:moveTo>
                  <a:pt x="3163" y="27045"/>
                </a:moveTo>
                <a:lnTo>
                  <a:pt x="3163" y="27045"/>
                </a:lnTo>
                <a:cubicBezTo>
                  <a:pt x="23276" y="27045"/>
                  <a:pt x="23276" y="27045"/>
                  <a:pt x="23276" y="27045"/>
                </a:cubicBezTo>
                <a:cubicBezTo>
                  <a:pt x="36610" y="50415"/>
                  <a:pt x="36610" y="50415"/>
                  <a:pt x="36610" y="50415"/>
                </a:cubicBezTo>
                <a:cubicBezTo>
                  <a:pt x="43163" y="42538"/>
                  <a:pt x="43163" y="42538"/>
                  <a:pt x="43163" y="42538"/>
                </a:cubicBezTo>
                <a:cubicBezTo>
                  <a:pt x="43163" y="42538"/>
                  <a:pt x="26440" y="19431"/>
                  <a:pt x="26440" y="15492"/>
                </a:cubicBezTo>
                <a:cubicBezTo>
                  <a:pt x="3163" y="15492"/>
                  <a:pt x="3163" y="15492"/>
                  <a:pt x="3163" y="15492"/>
                </a:cubicBezTo>
                <a:cubicBezTo>
                  <a:pt x="3163" y="15492"/>
                  <a:pt x="0" y="19431"/>
                  <a:pt x="0" y="23107"/>
                </a:cubicBezTo>
                <a:cubicBezTo>
                  <a:pt x="0" y="27045"/>
                  <a:pt x="3163" y="27045"/>
                  <a:pt x="3163" y="27045"/>
                </a:cubicBezTo>
                <a:close/>
                <a:moveTo>
                  <a:pt x="93107" y="27045"/>
                </a:moveTo>
                <a:lnTo>
                  <a:pt x="93107" y="27045"/>
                </a:lnTo>
                <a:cubicBezTo>
                  <a:pt x="93107" y="42538"/>
                  <a:pt x="93107" y="42538"/>
                  <a:pt x="93107" y="42538"/>
                </a:cubicBezTo>
                <a:lnTo>
                  <a:pt x="99661" y="42538"/>
                </a:lnTo>
                <a:cubicBezTo>
                  <a:pt x="119774" y="23107"/>
                  <a:pt x="119774" y="23107"/>
                  <a:pt x="119774" y="23107"/>
                </a:cubicBezTo>
                <a:lnTo>
                  <a:pt x="119774" y="19431"/>
                </a:lnTo>
                <a:cubicBezTo>
                  <a:pt x="99661" y="3938"/>
                  <a:pt x="99661" y="3938"/>
                  <a:pt x="99661" y="3938"/>
                </a:cubicBezTo>
                <a:cubicBezTo>
                  <a:pt x="99661" y="0"/>
                  <a:pt x="93107" y="0"/>
                  <a:pt x="93107" y="3938"/>
                </a:cubicBezTo>
                <a:cubicBezTo>
                  <a:pt x="93107" y="15492"/>
                  <a:pt x="93107" y="15492"/>
                  <a:pt x="93107" y="15492"/>
                </a:cubicBezTo>
                <a:cubicBezTo>
                  <a:pt x="69830" y="15492"/>
                  <a:pt x="69830" y="15492"/>
                  <a:pt x="69830" y="15492"/>
                </a:cubicBezTo>
                <a:cubicBezTo>
                  <a:pt x="23276" y="92691"/>
                  <a:pt x="23276" y="92691"/>
                  <a:pt x="23276" y="92691"/>
                </a:cubicBezTo>
                <a:cubicBezTo>
                  <a:pt x="3163" y="92691"/>
                  <a:pt x="3163" y="92691"/>
                  <a:pt x="3163" y="92691"/>
                </a:cubicBezTo>
                <a:cubicBezTo>
                  <a:pt x="3163" y="92691"/>
                  <a:pt x="0" y="96630"/>
                  <a:pt x="0" y="100568"/>
                </a:cubicBezTo>
                <a:lnTo>
                  <a:pt x="3163" y="104245"/>
                </a:lnTo>
                <a:cubicBezTo>
                  <a:pt x="26440" y="104245"/>
                  <a:pt x="26440" y="104245"/>
                  <a:pt x="26440" y="104245"/>
                </a:cubicBezTo>
                <a:cubicBezTo>
                  <a:pt x="76384" y="27045"/>
                  <a:pt x="76384" y="27045"/>
                  <a:pt x="76384" y="27045"/>
                </a:cubicBezTo>
                <a:lnTo>
                  <a:pt x="93107" y="27045"/>
                </a:lnTo>
                <a:close/>
                <a:moveTo>
                  <a:pt x="99661" y="81137"/>
                </a:moveTo>
                <a:lnTo>
                  <a:pt x="99661" y="81137"/>
                </a:lnTo>
                <a:cubicBezTo>
                  <a:pt x="99661" y="77199"/>
                  <a:pt x="93107" y="77199"/>
                  <a:pt x="93107" y="81137"/>
                </a:cubicBezTo>
                <a:cubicBezTo>
                  <a:pt x="93107" y="92691"/>
                  <a:pt x="93107" y="92691"/>
                  <a:pt x="93107" y="92691"/>
                </a:cubicBezTo>
                <a:cubicBezTo>
                  <a:pt x="76384" y="92691"/>
                  <a:pt x="76384" y="92691"/>
                  <a:pt x="76384" y="92691"/>
                </a:cubicBezTo>
                <a:cubicBezTo>
                  <a:pt x="59887" y="69584"/>
                  <a:pt x="59887" y="69584"/>
                  <a:pt x="59887" y="69584"/>
                </a:cubicBezTo>
                <a:cubicBezTo>
                  <a:pt x="53107" y="77199"/>
                  <a:pt x="53107" y="77199"/>
                  <a:pt x="53107" y="77199"/>
                </a:cubicBezTo>
                <a:cubicBezTo>
                  <a:pt x="69830" y="104245"/>
                  <a:pt x="69830" y="104245"/>
                  <a:pt x="69830" y="104245"/>
                </a:cubicBezTo>
                <a:cubicBezTo>
                  <a:pt x="93107" y="104245"/>
                  <a:pt x="93107" y="104245"/>
                  <a:pt x="93107" y="104245"/>
                </a:cubicBezTo>
                <a:cubicBezTo>
                  <a:pt x="93107" y="119737"/>
                  <a:pt x="93107" y="119737"/>
                  <a:pt x="93107" y="119737"/>
                </a:cubicBezTo>
                <a:lnTo>
                  <a:pt x="99661" y="119737"/>
                </a:lnTo>
                <a:cubicBezTo>
                  <a:pt x="119774" y="100568"/>
                  <a:pt x="119774" y="100568"/>
                  <a:pt x="119774" y="100568"/>
                </a:cubicBezTo>
                <a:lnTo>
                  <a:pt x="119774" y="96630"/>
                </a:lnTo>
                <a:lnTo>
                  <a:pt x="99661" y="81137"/>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7" name="Shape 4698"/>
          <p:cNvSpPr/>
          <p:nvPr/>
        </p:nvSpPr>
        <p:spPr>
          <a:xfrm>
            <a:off x="3135492" y="3574671"/>
            <a:ext cx="220470" cy="227585"/>
          </a:xfrm>
          <a:custGeom>
            <a:avLst/>
            <a:gdLst/>
            <a:ahLst/>
            <a:cxnLst/>
            <a:rect l="0" t="0" r="0" b="0"/>
            <a:pathLst>
              <a:path w="120000" h="120000" extrusionOk="0">
                <a:moveTo>
                  <a:pt x="119737" y="56186"/>
                </a:moveTo>
                <a:lnTo>
                  <a:pt x="119737" y="56186"/>
                </a:lnTo>
                <a:cubicBezTo>
                  <a:pt x="61834" y="3813"/>
                  <a:pt x="61834" y="3813"/>
                  <a:pt x="61834" y="3813"/>
                </a:cubicBezTo>
                <a:cubicBezTo>
                  <a:pt x="61834" y="0"/>
                  <a:pt x="57903" y="0"/>
                  <a:pt x="53973" y="3813"/>
                </a:cubicBezTo>
                <a:cubicBezTo>
                  <a:pt x="53973" y="3813"/>
                  <a:pt x="53973" y="7627"/>
                  <a:pt x="53973" y="11186"/>
                </a:cubicBezTo>
                <a:cubicBezTo>
                  <a:pt x="107947" y="59745"/>
                  <a:pt x="107947" y="59745"/>
                  <a:pt x="107947" y="59745"/>
                </a:cubicBezTo>
                <a:cubicBezTo>
                  <a:pt x="53973" y="112372"/>
                  <a:pt x="53973" y="112372"/>
                  <a:pt x="53973" y="112372"/>
                </a:cubicBezTo>
                <a:cubicBezTo>
                  <a:pt x="53973" y="115932"/>
                  <a:pt x="53973" y="115932"/>
                  <a:pt x="53973" y="119745"/>
                </a:cubicBezTo>
                <a:cubicBezTo>
                  <a:pt x="57903" y="119745"/>
                  <a:pt x="61834" y="119745"/>
                  <a:pt x="61834" y="119745"/>
                </a:cubicBezTo>
                <a:cubicBezTo>
                  <a:pt x="119737" y="63559"/>
                  <a:pt x="119737" y="63559"/>
                  <a:pt x="119737" y="63559"/>
                </a:cubicBezTo>
                <a:cubicBezTo>
                  <a:pt x="119737" y="63559"/>
                  <a:pt x="119737" y="63559"/>
                  <a:pt x="119737" y="59745"/>
                </a:cubicBezTo>
                <a:cubicBezTo>
                  <a:pt x="119737" y="59745"/>
                  <a:pt x="119737" y="59745"/>
                  <a:pt x="119737" y="56186"/>
                </a:cubicBezTo>
                <a:close/>
                <a:moveTo>
                  <a:pt x="57903" y="59745"/>
                </a:moveTo>
                <a:lnTo>
                  <a:pt x="57903" y="59745"/>
                </a:lnTo>
                <a:cubicBezTo>
                  <a:pt x="57903" y="59745"/>
                  <a:pt x="57903" y="59745"/>
                  <a:pt x="57903" y="56186"/>
                </a:cubicBezTo>
                <a:cubicBezTo>
                  <a:pt x="11528" y="11186"/>
                  <a:pt x="11528" y="11186"/>
                  <a:pt x="11528" y="11186"/>
                </a:cubicBezTo>
                <a:cubicBezTo>
                  <a:pt x="7860" y="11186"/>
                  <a:pt x="3930" y="11186"/>
                  <a:pt x="3930" y="11186"/>
                </a:cubicBezTo>
                <a:cubicBezTo>
                  <a:pt x="0" y="15000"/>
                  <a:pt x="0" y="18813"/>
                  <a:pt x="3930" y="18813"/>
                </a:cubicBezTo>
                <a:cubicBezTo>
                  <a:pt x="46375" y="59745"/>
                  <a:pt x="46375" y="59745"/>
                  <a:pt x="46375" y="59745"/>
                </a:cubicBezTo>
                <a:cubicBezTo>
                  <a:pt x="3930" y="100932"/>
                  <a:pt x="3930" y="100932"/>
                  <a:pt x="3930" y="100932"/>
                </a:cubicBezTo>
                <a:cubicBezTo>
                  <a:pt x="0" y="104745"/>
                  <a:pt x="0" y="108559"/>
                  <a:pt x="3930" y="108559"/>
                </a:cubicBezTo>
                <a:cubicBezTo>
                  <a:pt x="3930" y="112372"/>
                  <a:pt x="7860" y="112372"/>
                  <a:pt x="11528" y="108559"/>
                </a:cubicBezTo>
                <a:cubicBezTo>
                  <a:pt x="57903" y="63559"/>
                  <a:pt x="57903" y="63559"/>
                  <a:pt x="57903" y="63559"/>
                </a:cubicBezTo>
                <a:cubicBezTo>
                  <a:pt x="57903" y="63559"/>
                  <a:pt x="57903" y="63559"/>
                  <a:pt x="57903" y="59745"/>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8" name="Shape 4699"/>
          <p:cNvSpPr/>
          <p:nvPr/>
        </p:nvSpPr>
        <p:spPr>
          <a:xfrm>
            <a:off x="2655748" y="3574671"/>
            <a:ext cx="220470" cy="227585"/>
          </a:xfrm>
          <a:custGeom>
            <a:avLst/>
            <a:gdLst/>
            <a:ahLst/>
            <a:cxnLst/>
            <a:rect l="0" t="0" r="0" b="0"/>
            <a:pathLst>
              <a:path w="120000" h="120000" extrusionOk="0">
                <a:moveTo>
                  <a:pt x="11528" y="59745"/>
                </a:moveTo>
                <a:lnTo>
                  <a:pt x="11528" y="59745"/>
                </a:lnTo>
                <a:cubicBezTo>
                  <a:pt x="65764" y="11186"/>
                  <a:pt x="65764" y="11186"/>
                  <a:pt x="65764" y="11186"/>
                </a:cubicBezTo>
                <a:cubicBezTo>
                  <a:pt x="69432" y="7627"/>
                  <a:pt x="69432" y="3813"/>
                  <a:pt x="65764" y="3813"/>
                </a:cubicBezTo>
                <a:cubicBezTo>
                  <a:pt x="65764" y="0"/>
                  <a:pt x="61834" y="0"/>
                  <a:pt x="57903" y="3813"/>
                </a:cubicBezTo>
                <a:cubicBezTo>
                  <a:pt x="3930" y="56186"/>
                  <a:pt x="3930" y="56186"/>
                  <a:pt x="3930" y="56186"/>
                </a:cubicBezTo>
                <a:cubicBezTo>
                  <a:pt x="0" y="59745"/>
                  <a:pt x="0" y="59745"/>
                  <a:pt x="0" y="59745"/>
                </a:cubicBezTo>
                <a:cubicBezTo>
                  <a:pt x="0" y="63559"/>
                  <a:pt x="0" y="63559"/>
                  <a:pt x="3930" y="63559"/>
                </a:cubicBezTo>
                <a:cubicBezTo>
                  <a:pt x="57903" y="119745"/>
                  <a:pt x="57903" y="119745"/>
                  <a:pt x="57903" y="119745"/>
                </a:cubicBezTo>
                <a:cubicBezTo>
                  <a:pt x="61834" y="119745"/>
                  <a:pt x="65764" y="119745"/>
                  <a:pt x="65764" y="119745"/>
                </a:cubicBezTo>
                <a:cubicBezTo>
                  <a:pt x="69432" y="115932"/>
                  <a:pt x="69432" y="115932"/>
                  <a:pt x="65764" y="112372"/>
                </a:cubicBezTo>
                <a:lnTo>
                  <a:pt x="11528" y="59745"/>
                </a:lnTo>
                <a:close/>
                <a:moveTo>
                  <a:pt x="77030" y="59745"/>
                </a:moveTo>
                <a:lnTo>
                  <a:pt x="77030" y="59745"/>
                </a:lnTo>
                <a:cubicBezTo>
                  <a:pt x="119737" y="18813"/>
                  <a:pt x="119737" y="18813"/>
                  <a:pt x="119737" y="18813"/>
                </a:cubicBezTo>
                <a:cubicBezTo>
                  <a:pt x="119737" y="18813"/>
                  <a:pt x="119737" y="15000"/>
                  <a:pt x="119737" y="11186"/>
                </a:cubicBezTo>
                <a:cubicBezTo>
                  <a:pt x="115807" y="11186"/>
                  <a:pt x="111877" y="11186"/>
                  <a:pt x="111877" y="11186"/>
                </a:cubicBezTo>
                <a:cubicBezTo>
                  <a:pt x="65764" y="56186"/>
                  <a:pt x="65764" y="56186"/>
                  <a:pt x="65764" y="56186"/>
                </a:cubicBezTo>
                <a:cubicBezTo>
                  <a:pt x="65764" y="59745"/>
                  <a:pt x="61834" y="59745"/>
                  <a:pt x="61834" y="59745"/>
                </a:cubicBezTo>
                <a:cubicBezTo>
                  <a:pt x="61834" y="63559"/>
                  <a:pt x="65764" y="63559"/>
                  <a:pt x="65764" y="63559"/>
                </a:cubicBezTo>
                <a:cubicBezTo>
                  <a:pt x="111877" y="108559"/>
                  <a:pt x="111877" y="108559"/>
                  <a:pt x="111877" y="108559"/>
                </a:cubicBezTo>
                <a:cubicBezTo>
                  <a:pt x="111877" y="112372"/>
                  <a:pt x="115807" y="112372"/>
                  <a:pt x="119737" y="108559"/>
                </a:cubicBezTo>
                <a:cubicBezTo>
                  <a:pt x="119737" y="108559"/>
                  <a:pt x="119737" y="104745"/>
                  <a:pt x="119737" y="100932"/>
                </a:cubicBezTo>
                <a:lnTo>
                  <a:pt x="77030" y="59745"/>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9" name="Shape 4700"/>
          <p:cNvSpPr/>
          <p:nvPr/>
        </p:nvSpPr>
        <p:spPr>
          <a:xfrm>
            <a:off x="2137202" y="3604663"/>
            <a:ext cx="262799" cy="169366"/>
          </a:xfrm>
          <a:custGeom>
            <a:avLst/>
            <a:gdLst/>
            <a:ahLst/>
            <a:cxnLst/>
            <a:rect l="0" t="0" r="0" b="0"/>
            <a:pathLst>
              <a:path w="120000" h="120000" extrusionOk="0">
                <a:moveTo>
                  <a:pt x="29230" y="14915"/>
                </a:moveTo>
                <a:lnTo>
                  <a:pt x="29230" y="14915"/>
                </a:lnTo>
                <a:cubicBezTo>
                  <a:pt x="116483" y="14915"/>
                  <a:pt x="116483" y="14915"/>
                  <a:pt x="116483" y="14915"/>
                </a:cubicBezTo>
                <a:cubicBezTo>
                  <a:pt x="119780" y="14915"/>
                  <a:pt x="119780" y="9830"/>
                  <a:pt x="119780" y="9830"/>
                </a:cubicBezTo>
                <a:cubicBezTo>
                  <a:pt x="119780" y="5084"/>
                  <a:pt x="119780" y="0"/>
                  <a:pt x="116483" y="0"/>
                </a:cubicBezTo>
                <a:cubicBezTo>
                  <a:pt x="29230" y="0"/>
                  <a:pt x="29230" y="0"/>
                  <a:pt x="29230" y="0"/>
                </a:cubicBezTo>
                <a:cubicBezTo>
                  <a:pt x="29230" y="0"/>
                  <a:pt x="25934" y="5084"/>
                  <a:pt x="25934" y="9830"/>
                </a:cubicBezTo>
                <a:lnTo>
                  <a:pt x="29230" y="14915"/>
                </a:lnTo>
                <a:close/>
                <a:moveTo>
                  <a:pt x="3296" y="109830"/>
                </a:moveTo>
                <a:lnTo>
                  <a:pt x="3296" y="109830"/>
                </a:lnTo>
                <a:cubicBezTo>
                  <a:pt x="3296" y="109830"/>
                  <a:pt x="0" y="109830"/>
                  <a:pt x="0" y="114576"/>
                </a:cubicBezTo>
                <a:cubicBezTo>
                  <a:pt x="0" y="119661"/>
                  <a:pt x="3296" y="119661"/>
                  <a:pt x="3296" y="119661"/>
                </a:cubicBezTo>
                <a:cubicBezTo>
                  <a:pt x="6593" y="119661"/>
                  <a:pt x="9890" y="119661"/>
                  <a:pt x="9890" y="114576"/>
                </a:cubicBezTo>
                <a:cubicBezTo>
                  <a:pt x="9890" y="109830"/>
                  <a:pt x="6593" y="109830"/>
                  <a:pt x="3296" y="109830"/>
                </a:cubicBezTo>
                <a:close/>
                <a:moveTo>
                  <a:pt x="3296" y="54915"/>
                </a:moveTo>
                <a:lnTo>
                  <a:pt x="3296" y="54915"/>
                </a:lnTo>
                <a:lnTo>
                  <a:pt x="0" y="59661"/>
                </a:lnTo>
                <a:cubicBezTo>
                  <a:pt x="0" y="64745"/>
                  <a:pt x="3296" y="69830"/>
                  <a:pt x="3296" y="69830"/>
                </a:cubicBezTo>
                <a:cubicBezTo>
                  <a:pt x="6593" y="69830"/>
                  <a:pt x="9890" y="64745"/>
                  <a:pt x="9890" y="59661"/>
                </a:cubicBezTo>
                <a:cubicBezTo>
                  <a:pt x="9890" y="59661"/>
                  <a:pt x="6593" y="54915"/>
                  <a:pt x="3296" y="54915"/>
                </a:cubicBezTo>
                <a:close/>
                <a:moveTo>
                  <a:pt x="116483" y="109830"/>
                </a:moveTo>
                <a:lnTo>
                  <a:pt x="116483" y="109830"/>
                </a:lnTo>
                <a:cubicBezTo>
                  <a:pt x="29230" y="109830"/>
                  <a:pt x="29230" y="109830"/>
                  <a:pt x="29230" y="109830"/>
                </a:cubicBezTo>
                <a:cubicBezTo>
                  <a:pt x="29230" y="109830"/>
                  <a:pt x="25934" y="109830"/>
                  <a:pt x="25934" y="114576"/>
                </a:cubicBezTo>
                <a:cubicBezTo>
                  <a:pt x="25934" y="119661"/>
                  <a:pt x="29230" y="119661"/>
                  <a:pt x="29230" y="119661"/>
                </a:cubicBezTo>
                <a:cubicBezTo>
                  <a:pt x="116483" y="119661"/>
                  <a:pt x="116483" y="119661"/>
                  <a:pt x="116483" y="119661"/>
                </a:cubicBezTo>
                <a:cubicBezTo>
                  <a:pt x="119780" y="119661"/>
                  <a:pt x="119780" y="119661"/>
                  <a:pt x="119780" y="114576"/>
                </a:cubicBezTo>
                <a:cubicBezTo>
                  <a:pt x="119780" y="109830"/>
                  <a:pt x="119780" y="109830"/>
                  <a:pt x="116483" y="109830"/>
                </a:cubicBezTo>
                <a:close/>
                <a:moveTo>
                  <a:pt x="116483" y="54915"/>
                </a:moveTo>
                <a:lnTo>
                  <a:pt x="116483" y="54915"/>
                </a:lnTo>
                <a:cubicBezTo>
                  <a:pt x="29230" y="54915"/>
                  <a:pt x="29230" y="54915"/>
                  <a:pt x="29230" y="54915"/>
                </a:cubicBezTo>
                <a:lnTo>
                  <a:pt x="25934" y="59661"/>
                </a:lnTo>
                <a:cubicBezTo>
                  <a:pt x="25934" y="64745"/>
                  <a:pt x="29230" y="69830"/>
                  <a:pt x="29230" y="69830"/>
                </a:cubicBezTo>
                <a:cubicBezTo>
                  <a:pt x="116483" y="69830"/>
                  <a:pt x="116483" y="69830"/>
                  <a:pt x="116483" y="69830"/>
                </a:cubicBezTo>
                <a:cubicBezTo>
                  <a:pt x="119780" y="69830"/>
                  <a:pt x="119780" y="64745"/>
                  <a:pt x="119780" y="59661"/>
                </a:cubicBezTo>
                <a:cubicBezTo>
                  <a:pt x="119780" y="59661"/>
                  <a:pt x="119780" y="54915"/>
                  <a:pt x="116483" y="54915"/>
                </a:cubicBezTo>
                <a:close/>
                <a:moveTo>
                  <a:pt x="3296" y="0"/>
                </a:moveTo>
                <a:lnTo>
                  <a:pt x="3296" y="0"/>
                </a:lnTo>
                <a:cubicBezTo>
                  <a:pt x="3296" y="0"/>
                  <a:pt x="0" y="5084"/>
                  <a:pt x="0" y="9830"/>
                </a:cubicBezTo>
                <a:lnTo>
                  <a:pt x="3296" y="14915"/>
                </a:lnTo>
                <a:cubicBezTo>
                  <a:pt x="6593" y="14915"/>
                  <a:pt x="9890" y="9830"/>
                  <a:pt x="9890" y="9830"/>
                </a:cubicBezTo>
                <a:cubicBezTo>
                  <a:pt x="9890" y="5084"/>
                  <a:pt x="6593" y="0"/>
                  <a:pt x="3296" y="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0" name="Shape 4701"/>
          <p:cNvSpPr/>
          <p:nvPr/>
        </p:nvSpPr>
        <p:spPr>
          <a:xfrm>
            <a:off x="1641586" y="3567614"/>
            <a:ext cx="275147" cy="248755"/>
          </a:xfrm>
          <a:custGeom>
            <a:avLst/>
            <a:gdLst/>
            <a:ahLst/>
            <a:cxnLst/>
            <a:rect l="0" t="0" r="0" b="0"/>
            <a:pathLst>
              <a:path w="120000" h="120000" extrusionOk="0">
                <a:moveTo>
                  <a:pt x="113739" y="109323"/>
                </a:moveTo>
                <a:lnTo>
                  <a:pt x="113739" y="109323"/>
                </a:lnTo>
                <a:cubicBezTo>
                  <a:pt x="6052" y="109323"/>
                  <a:pt x="6052" y="109323"/>
                  <a:pt x="6052" y="109323"/>
                </a:cubicBezTo>
                <a:cubicBezTo>
                  <a:pt x="3130" y="109323"/>
                  <a:pt x="3130" y="112804"/>
                  <a:pt x="3130" y="112804"/>
                </a:cubicBezTo>
                <a:cubicBezTo>
                  <a:pt x="3130" y="116286"/>
                  <a:pt x="3130" y="119767"/>
                  <a:pt x="6052" y="119767"/>
                </a:cubicBezTo>
                <a:cubicBezTo>
                  <a:pt x="113739" y="119767"/>
                  <a:pt x="113739" y="119767"/>
                  <a:pt x="113739" y="119767"/>
                </a:cubicBezTo>
                <a:cubicBezTo>
                  <a:pt x="113739" y="119767"/>
                  <a:pt x="116660" y="116286"/>
                  <a:pt x="116660" y="112804"/>
                </a:cubicBezTo>
                <a:lnTo>
                  <a:pt x="113739" y="109323"/>
                </a:lnTo>
                <a:close/>
                <a:moveTo>
                  <a:pt x="9182" y="99110"/>
                </a:moveTo>
                <a:lnTo>
                  <a:pt x="9182" y="99110"/>
                </a:lnTo>
                <a:cubicBezTo>
                  <a:pt x="107478" y="99110"/>
                  <a:pt x="107478" y="99110"/>
                  <a:pt x="107478" y="99110"/>
                </a:cubicBezTo>
                <a:cubicBezTo>
                  <a:pt x="119791" y="99110"/>
                  <a:pt x="116660" y="92379"/>
                  <a:pt x="116660" y="88897"/>
                </a:cubicBezTo>
                <a:cubicBezTo>
                  <a:pt x="64486" y="3481"/>
                  <a:pt x="64486" y="3481"/>
                  <a:pt x="64486" y="3481"/>
                </a:cubicBezTo>
                <a:cubicBezTo>
                  <a:pt x="64486" y="0"/>
                  <a:pt x="55304" y="0"/>
                  <a:pt x="52173" y="3481"/>
                </a:cubicBezTo>
                <a:cubicBezTo>
                  <a:pt x="3130" y="88897"/>
                  <a:pt x="3130" y="88897"/>
                  <a:pt x="3130" y="88897"/>
                </a:cubicBezTo>
                <a:cubicBezTo>
                  <a:pt x="0" y="95628"/>
                  <a:pt x="0" y="99110"/>
                  <a:pt x="9182" y="99110"/>
                </a:cubicBezTo>
                <a:close/>
                <a:moveTo>
                  <a:pt x="58434" y="13694"/>
                </a:moveTo>
                <a:lnTo>
                  <a:pt x="58434" y="13694"/>
                </a:lnTo>
                <a:cubicBezTo>
                  <a:pt x="104556" y="92379"/>
                  <a:pt x="104556" y="92379"/>
                  <a:pt x="104556" y="92379"/>
                </a:cubicBezTo>
                <a:cubicBezTo>
                  <a:pt x="12313" y="92379"/>
                  <a:pt x="12313" y="92379"/>
                  <a:pt x="12313" y="92379"/>
                </a:cubicBezTo>
                <a:lnTo>
                  <a:pt x="58434" y="13694"/>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1" name="Shape 4702"/>
          <p:cNvSpPr/>
          <p:nvPr/>
        </p:nvSpPr>
        <p:spPr>
          <a:xfrm>
            <a:off x="1133622" y="3553500"/>
            <a:ext cx="305131" cy="269927"/>
          </a:xfrm>
          <a:custGeom>
            <a:avLst/>
            <a:gdLst/>
            <a:ahLst/>
            <a:cxnLst/>
            <a:rect l="0" t="0" r="0" b="0"/>
            <a:pathLst>
              <a:path w="120000" h="120000" extrusionOk="0">
                <a:moveTo>
                  <a:pt x="111482" y="3214"/>
                </a:moveTo>
                <a:lnTo>
                  <a:pt x="111482" y="3214"/>
                </a:lnTo>
                <a:cubicBezTo>
                  <a:pt x="75141" y="31500"/>
                  <a:pt x="75141" y="31500"/>
                  <a:pt x="75141" y="31500"/>
                </a:cubicBezTo>
                <a:cubicBezTo>
                  <a:pt x="75141" y="9428"/>
                  <a:pt x="75141" y="9428"/>
                  <a:pt x="75141" y="9428"/>
                </a:cubicBezTo>
                <a:cubicBezTo>
                  <a:pt x="75141" y="0"/>
                  <a:pt x="72492" y="0"/>
                  <a:pt x="67003" y="3214"/>
                </a:cubicBezTo>
                <a:cubicBezTo>
                  <a:pt x="2839" y="53571"/>
                  <a:pt x="2839" y="53571"/>
                  <a:pt x="2839" y="53571"/>
                </a:cubicBezTo>
                <a:cubicBezTo>
                  <a:pt x="0" y="56785"/>
                  <a:pt x="0" y="63000"/>
                  <a:pt x="2839" y="66214"/>
                </a:cubicBezTo>
                <a:cubicBezTo>
                  <a:pt x="67003" y="119785"/>
                  <a:pt x="67003" y="119785"/>
                  <a:pt x="67003" y="119785"/>
                </a:cubicBezTo>
                <a:cubicBezTo>
                  <a:pt x="69652" y="119785"/>
                  <a:pt x="75141" y="119785"/>
                  <a:pt x="75141" y="110357"/>
                </a:cubicBezTo>
                <a:cubicBezTo>
                  <a:pt x="75141" y="88285"/>
                  <a:pt x="75141" y="88285"/>
                  <a:pt x="75141" y="88285"/>
                </a:cubicBezTo>
                <a:cubicBezTo>
                  <a:pt x="111482" y="119785"/>
                  <a:pt x="111482" y="119785"/>
                  <a:pt x="111482" y="119785"/>
                </a:cubicBezTo>
                <a:cubicBezTo>
                  <a:pt x="114321" y="119785"/>
                  <a:pt x="119810" y="119785"/>
                  <a:pt x="119810" y="110357"/>
                </a:cubicBezTo>
                <a:cubicBezTo>
                  <a:pt x="119810" y="9428"/>
                  <a:pt x="119810" y="9428"/>
                  <a:pt x="119810" y="9428"/>
                </a:cubicBezTo>
                <a:cubicBezTo>
                  <a:pt x="119810" y="0"/>
                  <a:pt x="116971" y="0"/>
                  <a:pt x="111482" y="3214"/>
                </a:cubicBezTo>
                <a:close/>
                <a:moveTo>
                  <a:pt x="114321" y="107142"/>
                </a:moveTo>
                <a:lnTo>
                  <a:pt x="114321" y="107142"/>
                </a:lnTo>
                <a:cubicBezTo>
                  <a:pt x="69652" y="72428"/>
                  <a:pt x="69652" y="72428"/>
                  <a:pt x="69652" y="72428"/>
                </a:cubicBezTo>
                <a:lnTo>
                  <a:pt x="69652" y="107142"/>
                </a:lnTo>
                <a:cubicBezTo>
                  <a:pt x="8328" y="59785"/>
                  <a:pt x="8328" y="59785"/>
                  <a:pt x="8328" y="59785"/>
                </a:cubicBezTo>
                <a:cubicBezTo>
                  <a:pt x="69652" y="12642"/>
                  <a:pt x="69652" y="12642"/>
                  <a:pt x="69652" y="12642"/>
                </a:cubicBezTo>
                <a:cubicBezTo>
                  <a:pt x="69652" y="22071"/>
                  <a:pt x="69652" y="50571"/>
                  <a:pt x="69652" y="50571"/>
                </a:cubicBezTo>
                <a:cubicBezTo>
                  <a:pt x="114321" y="12642"/>
                  <a:pt x="114321" y="12642"/>
                  <a:pt x="114321" y="12642"/>
                </a:cubicBezTo>
                <a:lnTo>
                  <a:pt x="114321" y="107142"/>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2" name="Shape 4703"/>
          <p:cNvSpPr/>
          <p:nvPr/>
        </p:nvSpPr>
        <p:spPr>
          <a:xfrm>
            <a:off x="5553607" y="3066576"/>
            <a:ext cx="305131" cy="268161"/>
          </a:xfrm>
          <a:custGeom>
            <a:avLst/>
            <a:gdLst/>
            <a:ahLst/>
            <a:cxnLst/>
            <a:rect l="0" t="0" r="0" b="0"/>
            <a:pathLst>
              <a:path w="120000" h="120000" extrusionOk="0">
                <a:moveTo>
                  <a:pt x="116971" y="53475"/>
                </a:moveTo>
                <a:lnTo>
                  <a:pt x="116971" y="53475"/>
                </a:lnTo>
                <a:cubicBezTo>
                  <a:pt x="52996" y="3208"/>
                  <a:pt x="52996" y="3208"/>
                  <a:pt x="52996" y="3208"/>
                </a:cubicBezTo>
                <a:cubicBezTo>
                  <a:pt x="47318" y="0"/>
                  <a:pt x="44668" y="0"/>
                  <a:pt x="44668" y="9411"/>
                </a:cubicBezTo>
                <a:cubicBezTo>
                  <a:pt x="44668" y="31443"/>
                  <a:pt x="44668" y="31443"/>
                  <a:pt x="44668" y="31443"/>
                </a:cubicBezTo>
                <a:cubicBezTo>
                  <a:pt x="8328" y="3208"/>
                  <a:pt x="8328" y="3208"/>
                  <a:pt x="8328" y="3208"/>
                </a:cubicBezTo>
                <a:cubicBezTo>
                  <a:pt x="2839" y="0"/>
                  <a:pt x="0" y="0"/>
                  <a:pt x="0" y="9411"/>
                </a:cubicBezTo>
                <a:cubicBezTo>
                  <a:pt x="0" y="110160"/>
                  <a:pt x="0" y="110160"/>
                  <a:pt x="0" y="110160"/>
                </a:cubicBezTo>
                <a:cubicBezTo>
                  <a:pt x="0" y="119786"/>
                  <a:pt x="5488" y="119786"/>
                  <a:pt x="8328" y="116577"/>
                </a:cubicBezTo>
                <a:cubicBezTo>
                  <a:pt x="44668" y="88128"/>
                  <a:pt x="44668" y="88128"/>
                  <a:pt x="44668" y="88128"/>
                </a:cubicBezTo>
                <a:cubicBezTo>
                  <a:pt x="44668" y="110160"/>
                  <a:pt x="44668" y="110160"/>
                  <a:pt x="44668" y="110160"/>
                </a:cubicBezTo>
                <a:cubicBezTo>
                  <a:pt x="44668" y="119786"/>
                  <a:pt x="50157" y="119786"/>
                  <a:pt x="52996" y="116577"/>
                </a:cubicBezTo>
                <a:cubicBezTo>
                  <a:pt x="116971" y="66096"/>
                  <a:pt x="116971" y="66096"/>
                  <a:pt x="116971" y="66096"/>
                </a:cubicBezTo>
                <a:cubicBezTo>
                  <a:pt x="119810" y="62887"/>
                  <a:pt x="119810" y="56684"/>
                  <a:pt x="116971" y="53475"/>
                </a:cubicBezTo>
                <a:close/>
                <a:moveTo>
                  <a:pt x="50157" y="107165"/>
                </a:moveTo>
                <a:lnTo>
                  <a:pt x="50157" y="107165"/>
                </a:lnTo>
                <a:cubicBezTo>
                  <a:pt x="50157" y="103957"/>
                  <a:pt x="50157" y="72513"/>
                  <a:pt x="50157" y="72513"/>
                </a:cubicBezTo>
                <a:cubicBezTo>
                  <a:pt x="5488" y="107165"/>
                  <a:pt x="5488" y="107165"/>
                  <a:pt x="5488" y="107165"/>
                </a:cubicBezTo>
                <a:cubicBezTo>
                  <a:pt x="5488" y="103957"/>
                  <a:pt x="5488" y="18823"/>
                  <a:pt x="5488" y="12620"/>
                </a:cubicBezTo>
                <a:cubicBezTo>
                  <a:pt x="50157" y="47272"/>
                  <a:pt x="50157" y="47272"/>
                  <a:pt x="50157" y="47272"/>
                </a:cubicBezTo>
                <a:cubicBezTo>
                  <a:pt x="50157" y="47272"/>
                  <a:pt x="50157" y="18823"/>
                  <a:pt x="50157" y="12620"/>
                </a:cubicBezTo>
                <a:cubicBezTo>
                  <a:pt x="111482" y="59893"/>
                  <a:pt x="111482" y="59893"/>
                  <a:pt x="111482" y="59893"/>
                </a:cubicBezTo>
                <a:lnTo>
                  <a:pt x="50157" y="107165"/>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3" name="Shape 4704"/>
          <p:cNvSpPr/>
          <p:nvPr/>
        </p:nvSpPr>
        <p:spPr>
          <a:xfrm>
            <a:off x="5080920" y="3066576"/>
            <a:ext cx="262800" cy="268161"/>
          </a:xfrm>
          <a:custGeom>
            <a:avLst/>
            <a:gdLst/>
            <a:ahLst/>
            <a:cxnLst/>
            <a:rect l="0" t="0" r="0" b="0"/>
            <a:pathLst>
              <a:path w="120000" h="120000" extrusionOk="0">
                <a:moveTo>
                  <a:pt x="113394" y="0"/>
                </a:moveTo>
                <a:lnTo>
                  <a:pt x="113394" y="0"/>
                </a:lnTo>
                <a:cubicBezTo>
                  <a:pt x="9688" y="0"/>
                  <a:pt x="9688" y="0"/>
                  <a:pt x="9688" y="0"/>
                </a:cubicBezTo>
                <a:cubicBezTo>
                  <a:pt x="3082" y="0"/>
                  <a:pt x="0" y="6417"/>
                  <a:pt x="0" y="9411"/>
                </a:cubicBezTo>
                <a:cubicBezTo>
                  <a:pt x="0" y="110160"/>
                  <a:pt x="0" y="110160"/>
                  <a:pt x="0" y="110160"/>
                </a:cubicBezTo>
                <a:cubicBezTo>
                  <a:pt x="0" y="113368"/>
                  <a:pt x="3082" y="119786"/>
                  <a:pt x="9688" y="119786"/>
                </a:cubicBezTo>
                <a:cubicBezTo>
                  <a:pt x="113394" y="119786"/>
                  <a:pt x="113394" y="119786"/>
                  <a:pt x="113394" y="119786"/>
                </a:cubicBezTo>
                <a:cubicBezTo>
                  <a:pt x="116697" y="119786"/>
                  <a:pt x="119779" y="113368"/>
                  <a:pt x="119779" y="110160"/>
                </a:cubicBezTo>
                <a:cubicBezTo>
                  <a:pt x="119779" y="9411"/>
                  <a:pt x="119779" y="9411"/>
                  <a:pt x="119779" y="9411"/>
                </a:cubicBezTo>
                <a:cubicBezTo>
                  <a:pt x="119779" y="6417"/>
                  <a:pt x="116697" y="0"/>
                  <a:pt x="113394" y="0"/>
                </a:cubicBezTo>
                <a:close/>
                <a:moveTo>
                  <a:pt x="113394" y="107165"/>
                </a:moveTo>
                <a:lnTo>
                  <a:pt x="113394" y="107165"/>
                </a:lnTo>
                <a:cubicBezTo>
                  <a:pt x="113394" y="107165"/>
                  <a:pt x="110091" y="110160"/>
                  <a:pt x="106788" y="110160"/>
                </a:cubicBezTo>
                <a:cubicBezTo>
                  <a:pt x="12770" y="110160"/>
                  <a:pt x="12770" y="110160"/>
                  <a:pt x="12770" y="110160"/>
                </a:cubicBezTo>
                <a:cubicBezTo>
                  <a:pt x="9688" y="110160"/>
                  <a:pt x="9688" y="107165"/>
                  <a:pt x="9688" y="107165"/>
                </a:cubicBezTo>
                <a:cubicBezTo>
                  <a:pt x="9688" y="12620"/>
                  <a:pt x="9688" y="12620"/>
                  <a:pt x="9688" y="12620"/>
                </a:cubicBezTo>
                <a:cubicBezTo>
                  <a:pt x="9688" y="12620"/>
                  <a:pt x="9688" y="9411"/>
                  <a:pt x="12770" y="9411"/>
                </a:cubicBezTo>
                <a:cubicBezTo>
                  <a:pt x="106788" y="9411"/>
                  <a:pt x="106788" y="9411"/>
                  <a:pt x="106788" y="9411"/>
                </a:cubicBezTo>
                <a:cubicBezTo>
                  <a:pt x="110091" y="9411"/>
                  <a:pt x="113394" y="12620"/>
                  <a:pt x="113394" y="12620"/>
                </a:cubicBezTo>
                <a:lnTo>
                  <a:pt x="113394" y="107165"/>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4" name="Shape 4705"/>
          <p:cNvSpPr/>
          <p:nvPr/>
        </p:nvSpPr>
        <p:spPr>
          <a:xfrm>
            <a:off x="4627633" y="3066576"/>
            <a:ext cx="190486" cy="268161"/>
          </a:xfrm>
          <a:custGeom>
            <a:avLst/>
            <a:gdLst/>
            <a:ahLst/>
            <a:cxnLst/>
            <a:rect l="0" t="0" r="0" b="0"/>
            <a:pathLst>
              <a:path w="120000" h="120000" extrusionOk="0">
                <a:moveTo>
                  <a:pt x="106466" y="0"/>
                </a:moveTo>
                <a:lnTo>
                  <a:pt x="106466" y="0"/>
                </a:lnTo>
                <a:cubicBezTo>
                  <a:pt x="84210" y="0"/>
                  <a:pt x="84210" y="0"/>
                  <a:pt x="84210" y="0"/>
                </a:cubicBezTo>
                <a:cubicBezTo>
                  <a:pt x="75488" y="0"/>
                  <a:pt x="70977" y="6417"/>
                  <a:pt x="70977" y="9411"/>
                </a:cubicBezTo>
                <a:cubicBezTo>
                  <a:pt x="70977" y="110160"/>
                  <a:pt x="70977" y="110160"/>
                  <a:pt x="70977" y="110160"/>
                </a:cubicBezTo>
                <a:cubicBezTo>
                  <a:pt x="70977" y="113368"/>
                  <a:pt x="75488" y="119786"/>
                  <a:pt x="84210" y="119786"/>
                </a:cubicBezTo>
                <a:cubicBezTo>
                  <a:pt x="106466" y="119786"/>
                  <a:pt x="106466" y="119786"/>
                  <a:pt x="106466" y="119786"/>
                </a:cubicBezTo>
                <a:cubicBezTo>
                  <a:pt x="110676" y="119786"/>
                  <a:pt x="119699" y="113368"/>
                  <a:pt x="119699" y="110160"/>
                </a:cubicBezTo>
                <a:cubicBezTo>
                  <a:pt x="119699" y="9411"/>
                  <a:pt x="119699" y="9411"/>
                  <a:pt x="119699" y="9411"/>
                </a:cubicBezTo>
                <a:cubicBezTo>
                  <a:pt x="119699" y="6417"/>
                  <a:pt x="110676" y="0"/>
                  <a:pt x="106466" y="0"/>
                </a:cubicBezTo>
                <a:close/>
                <a:moveTo>
                  <a:pt x="106466" y="107165"/>
                </a:moveTo>
                <a:lnTo>
                  <a:pt x="106466" y="107165"/>
                </a:lnTo>
                <a:lnTo>
                  <a:pt x="101954" y="110160"/>
                </a:lnTo>
                <a:cubicBezTo>
                  <a:pt x="88721" y="110160"/>
                  <a:pt x="88721" y="110160"/>
                  <a:pt x="88721" y="110160"/>
                </a:cubicBezTo>
                <a:cubicBezTo>
                  <a:pt x="84210" y="110160"/>
                  <a:pt x="84210" y="107165"/>
                  <a:pt x="84210" y="107165"/>
                </a:cubicBezTo>
                <a:cubicBezTo>
                  <a:pt x="84210" y="12620"/>
                  <a:pt x="84210" y="12620"/>
                  <a:pt x="84210" y="12620"/>
                </a:cubicBezTo>
                <a:cubicBezTo>
                  <a:pt x="84210" y="12620"/>
                  <a:pt x="84210" y="9411"/>
                  <a:pt x="88721" y="9411"/>
                </a:cubicBezTo>
                <a:cubicBezTo>
                  <a:pt x="101954" y="9411"/>
                  <a:pt x="101954" y="9411"/>
                  <a:pt x="101954" y="9411"/>
                </a:cubicBezTo>
                <a:lnTo>
                  <a:pt x="106466" y="12620"/>
                </a:lnTo>
                <a:lnTo>
                  <a:pt x="106466" y="107165"/>
                </a:lnTo>
                <a:close/>
                <a:moveTo>
                  <a:pt x="35488" y="0"/>
                </a:moveTo>
                <a:lnTo>
                  <a:pt x="35488" y="0"/>
                </a:lnTo>
                <a:cubicBezTo>
                  <a:pt x="13533" y="0"/>
                  <a:pt x="13533" y="0"/>
                  <a:pt x="13533" y="0"/>
                </a:cubicBezTo>
                <a:cubicBezTo>
                  <a:pt x="4511" y="0"/>
                  <a:pt x="0" y="6417"/>
                  <a:pt x="0" y="9411"/>
                </a:cubicBezTo>
                <a:cubicBezTo>
                  <a:pt x="0" y="110160"/>
                  <a:pt x="0" y="110160"/>
                  <a:pt x="0" y="110160"/>
                </a:cubicBezTo>
                <a:cubicBezTo>
                  <a:pt x="0" y="113368"/>
                  <a:pt x="4511" y="119786"/>
                  <a:pt x="13533" y="119786"/>
                </a:cubicBezTo>
                <a:cubicBezTo>
                  <a:pt x="35488" y="119786"/>
                  <a:pt x="35488" y="119786"/>
                  <a:pt x="35488" y="119786"/>
                </a:cubicBezTo>
                <a:cubicBezTo>
                  <a:pt x="40000" y="119786"/>
                  <a:pt x="48721" y="113368"/>
                  <a:pt x="48721" y="110160"/>
                </a:cubicBezTo>
                <a:cubicBezTo>
                  <a:pt x="48721" y="9411"/>
                  <a:pt x="48721" y="9411"/>
                  <a:pt x="48721" y="9411"/>
                </a:cubicBezTo>
                <a:cubicBezTo>
                  <a:pt x="48721" y="6417"/>
                  <a:pt x="40000" y="0"/>
                  <a:pt x="35488" y="0"/>
                </a:cubicBezTo>
                <a:close/>
                <a:moveTo>
                  <a:pt x="35488" y="107165"/>
                </a:moveTo>
                <a:lnTo>
                  <a:pt x="35488" y="107165"/>
                </a:lnTo>
                <a:lnTo>
                  <a:pt x="31278" y="110160"/>
                </a:lnTo>
                <a:cubicBezTo>
                  <a:pt x="17744" y="110160"/>
                  <a:pt x="17744" y="110160"/>
                  <a:pt x="17744" y="110160"/>
                </a:cubicBezTo>
                <a:cubicBezTo>
                  <a:pt x="13533" y="110160"/>
                  <a:pt x="13533" y="107165"/>
                  <a:pt x="13533" y="107165"/>
                </a:cubicBezTo>
                <a:cubicBezTo>
                  <a:pt x="13533" y="12620"/>
                  <a:pt x="13533" y="12620"/>
                  <a:pt x="13533" y="12620"/>
                </a:cubicBezTo>
                <a:cubicBezTo>
                  <a:pt x="13533" y="12620"/>
                  <a:pt x="13533" y="9411"/>
                  <a:pt x="17744" y="9411"/>
                </a:cubicBezTo>
                <a:cubicBezTo>
                  <a:pt x="31278" y="9411"/>
                  <a:pt x="31278" y="9411"/>
                  <a:pt x="31278" y="9411"/>
                </a:cubicBezTo>
                <a:lnTo>
                  <a:pt x="35488" y="12620"/>
                </a:lnTo>
                <a:lnTo>
                  <a:pt x="35488" y="107165"/>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5" name="Shape 4706"/>
          <p:cNvSpPr/>
          <p:nvPr/>
        </p:nvSpPr>
        <p:spPr>
          <a:xfrm>
            <a:off x="4124960" y="3066576"/>
            <a:ext cx="211651" cy="268161"/>
          </a:xfrm>
          <a:custGeom>
            <a:avLst/>
            <a:gdLst/>
            <a:ahLst/>
            <a:cxnLst/>
            <a:rect l="0" t="0" r="0" b="0"/>
            <a:pathLst>
              <a:path w="120000" h="120000" extrusionOk="0">
                <a:moveTo>
                  <a:pt x="115665" y="53475"/>
                </a:moveTo>
                <a:lnTo>
                  <a:pt x="115665" y="53475"/>
                </a:lnTo>
                <a:cubicBezTo>
                  <a:pt x="15981" y="3208"/>
                  <a:pt x="15981" y="3208"/>
                  <a:pt x="15981" y="3208"/>
                </a:cubicBezTo>
                <a:cubicBezTo>
                  <a:pt x="8126" y="0"/>
                  <a:pt x="0" y="0"/>
                  <a:pt x="0" y="9411"/>
                </a:cubicBezTo>
                <a:cubicBezTo>
                  <a:pt x="0" y="110160"/>
                  <a:pt x="0" y="110160"/>
                  <a:pt x="0" y="110160"/>
                </a:cubicBezTo>
                <a:cubicBezTo>
                  <a:pt x="0" y="119786"/>
                  <a:pt x="8126" y="119786"/>
                  <a:pt x="15981" y="116577"/>
                </a:cubicBezTo>
                <a:cubicBezTo>
                  <a:pt x="115665" y="66096"/>
                  <a:pt x="115665" y="66096"/>
                  <a:pt x="115665" y="66096"/>
                </a:cubicBezTo>
                <a:cubicBezTo>
                  <a:pt x="119729" y="62887"/>
                  <a:pt x="119729" y="56684"/>
                  <a:pt x="115665" y="53475"/>
                </a:cubicBezTo>
                <a:close/>
                <a:moveTo>
                  <a:pt x="11918" y="107165"/>
                </a:moveTo>
                <a:lnTo>
                  <a:pt x="11918" y="107165"/>
                </a:lnTo>
                <a:cubicBezTo>
                  <a:pt x="11918" y="103957"/>
                  <a:pt x="11918" y="18823"/>
                  <a:pt x="11918" y="12620"/>
                </a:cubicBezTo>
                <a:cubicBezTo>
                  <a:pt x="107810" y="59893"/>
                  <a:pt x="107810" y="59893"/>
                  <a:pt x="107810" y="59893"/>
                </a:cubicBezTo>
                <a:lnTo>
                  <a:pt x="11918" y="107165"/>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6" name="Shape 4707"/>
          <p:cNvSpPr/>
          <p:nvPr/>
        </p:nvSpPr>
        <p:spPr>
          <a:xfrm>
            <a:off x="3602887" y="3066576"/>
            <a:ext cx="283967" cy="268161"/>
          </a:xfrm>
          <a:custGeom>
            <a:avLst/>
            <a:gdLst/>
            <a:ahLst/>
            <a:cxnLst/>
            <a:rect l="0" t="0" r="0" b="0"/>
            <a:pathLst>
              <a:path w="120000" h="120000" extrusionOk="0">
                <a:moveTo>
                  <a:pt x="101694" y="69304"/>
                </a:moveTo>
                <a:lnTo>
                  <a:pt x="101694" y="69304"/>
                </a:lnTo>
                <a:cubicBezTo>
                  <a:pt x="101694" y="6417"/>
                  <a:pt x="101694" y="6417"/>
                  <a:pt x="101694" y="6417"/>
                </a:cubicBezTo>
                <a:cubicBezTo>
                  <a:pt x="101694" y="3208"/>
                  <a:pt x="101694" y="0"/>
                  <a:pt x="98847" y="0"/>
                </a:cubicBezTo>
                <a:cubicBezTo>
                  <a:pt x="95796" y="0"/>
                  <a:pt x="95796" y="3208"/>
                  <a:pt x="95796" y="6417"/>
                </a:cubicBezTo>
                <a:cubicBezTo>
                  <a:pt x="95796" y="69304"/>
                  <a:pt x="95796" y="69304"/>
                  <a:pt x="95796" y="69304"/>
                </a:cubicBezTo>
                <a:cubicBezTo>
                  <a:pt x="86847" y="69304"/>
                  <a:pt x="77694" y="78716"/>
                  <a:pt x="77694" y="88128"/>
                </a:cubicBezTo>
                <a:cubicBezTo>
                  <a:pt x="77694" y="100748"/>
                  <a:pt x="86847" y="107165"/>
                  <a:pt x="95796" y="110160"/>
                </a:cubicBezTo>
                <a:cubicBezTo>
                  <a:pt x="95796" y="113368"/>
                  <a:pt x="95796" y="113368"/>
                  <a:pt x="95796" y="113368"/>
                </a:cubicBezTo>
                <a:cubicBezTo>
                  <a:pt x="95796" y="116577"/>
                  <a:pt x="95796" y="119786"/>
                  <a:pt x="98847" y="119786"/>
                </a:cubicBezTo>
                <a:cubicBezTo>
                  <a:pt x="101694" y="119786"/>
                  <a:pt x="101694" y="116577"/>
                  <a:pt x="101694" y="113368"/>
                </a:cubicBezTo>
                <a:cubicBezTo>
                  <a:pt x="101694" y="110160"/>
                  <a:pt x="101694" y="110160"/>
                  <a:pt x="101694" y="110160"/>
                </a:cubicBezTo>
                <a:cubicBezTo>
                  <a:pt x="110847" y="107165"/>
                  <a:pt x="119796" y="100748"/>
                  <a:pt x="119796" y="88128"/>
                </a:cubicBezTo>
                <a:cubicBezTo>
                  <a:pt x="119796" y="78716"/>
                  <a:pt x="110847" y="69304"/>
                  <a:pt x="101694" y="69304"/>
                </a:cubicBezTo>
                <a:close/>
                <a:moveTo>
                  <a:pt x="98847" y="100748"/>
                </a:moveTo>
                <a:lnTo>
                  <a:pt x="98847" y="100748"/>
                </a:lnTo>
                <a:cubicBezTo>
                  <a:pt x="92745" y="100748"/>
                  <a:pt x="86847" y="97540"/>
                  <a:pt x="86847" y="88128"/>
                </a:cubicBezTo>
                <a:cubicBezTo>
                  <a:pt x="86847" y="81925"/>
                  <a:pt x="92745" y="75508"/>
                  <a:pt x="98847" y="75508"/>
                </a:cubicBezTo>
                <a:cubicBezTo>
                  <a:pt x="104745" y="75508"/>
                  <a:pt x="110847" y="81925"/>
                  <a:pt x="110847" y="88128"/>
                </a:cubicBezTo>
                <a:cubicBezTo>
                  <a:pt x="110847" y="97540"/>
                  <a:pt x="104745" y="100748"/>
                  <a:pt x="98847" y="100748"/>
                </a:cubicBezTo>
                <a:close/>
                <a:moveTo>
                  <a:pt x="62847" y="9411"/>
                </a:moveTo>
                <a:lnTo>
                  <a:pt x="62847" y="9411"/>
                </a:lnTo>
                <a:cubicBezTo>
                  <a:pt x="62847" y="6417"/>
                  <a:pt x="62847" y="6417"/>
                  <a:pt x="62847" y="6417"/>
                </a:cubicBezTo>
                <a:cubicBezTo>
                  <a:pt x="62847" y="3208"/>
                  <a:pt x="59796" y="0"/>
                  <a:pt x="59796" y="0"/>
                </a:cubicBezTo>
                <a:cubicBezTo>
                  <a:pt x="56949" y="0"/>
                  <a:pt x="53898" y="3208"/>
                  <a:pt x="53898" y="6417"/>
                </a:cubicBezTo>
                <a:cubicBezTo>
                  <a:pt x="53898" y="9411"/>
                  <a:pt x="53898" y="9411"/>
                  <a:pt x="53898" y="9411"/>
                </a:cubicBezTo>
                <a:cubicBezTo>
                  <a:pt x="44949" y="12620"/>
                  <a:pt x="38847" y="18823"/>
                  <a:pt x="38847" y="31443"/>
                </a:cubicBezTo>
                <a:cubicBezTo>
                  <a:pt x="38847" y="41069"/>
                  <a:pt x="44949" y="50267"/>
                  <a:pt x="53898" y="50267"/>
                </a:cubicBezTo>
                <a:cubicBezTo>
                  <a:pt x="53898" y="113368"/>
                  <a:pt x="53898" y="113368"/>
                  <a:pt x="53898" y="113368"/>
                </a:cubicBezTo>
                <a:cubicBezTo>
                  <a:pt x="53898" y="116577"/>
                  <a:pt x="56949" y="119786"/>
                  <a:pt x="59796" y="119786"/>
                </a:cubicBezTo>
                <a:cubicBezTo>
                  <a:pt x="59796" y="119786"/>
                  <a:pt x="62847" y="116577"/>
                  <a:pt x="62847" y="113368"/>
                </a:cubicBezTo>
                <a:cubicBezTo>
                  <a:pt x="62847" y="50267"/>
                  <a:pt x="62847" y="50267"/>
                  <a:pt x="62847" y="50267"/>
                </a:cubicBezTo>
                <a:cubicBezTo>
                  <a:pt x="71796" y="50267"/>
                  <a:pt x="77694" y="41069"/>
                  <a:pt x="77694" y="31443"/>
                </a:cubicBezTo>
                <a:cubicBezTo>
                  <a:pt x="77694" y="18823"/>
                  <a:pt x="71796" y="12620"/>
                  <a:pt x="62847" y="9411"/>
                </a:cubicBezTo>
                <a:close/>
                <a:moveTo>
                  <a:pt x="59796" y="44064"/>
                </a:moveTo>
                <a:lnTo>
                  <a:pt x="59796" y="44064"/>
                </a:lnTo>
                <a:cubicBezTo>
                  <a:pt x="50847" y="44064"/>
                  <a:pt x="47796" y="37860"/>
                  <a:pt x="47796" y="31443"/>
                </a:cubicBezTo>
                <a:cubicBezTo>
                  <a:pt x="47796" y="22032"/>
                  <a:pt x="50847" y="18823"/>
                  <a:pt x="59796" y="18823"/>
                </a:cubicBezTo>
                <a:cubicBezTo>
                  <a:pt x="65898" y="18823"/>
                  <a:pt x="71796" y="22032"/>
                  <a:pt x="71796" y="31443"/>
                </a:cubicBezTo>
                <a:cubicBezTo>
                  <a:pt x="71796" y="37860"/>
                  <a:pt x="65898" y="44064"/>
                  <a:pt x="59796" y="44064"/>
                </a:cubicBezTo>
                <a:close/>
                <a:moveTo>
                  <a:pt x="24000" y="50267"/>
                </a:moveTo>
                <a:lnTo>
                  <a:pt x="24000" y="50267"/>
                </a:lnTo>
                <a:cubicBezTo>
                  <a:pt x="24000" y="6417"/>
                  <a:pt x="24000" y="6417"/>
                  <a:pt x="24000" y="6417"/>
                </a:cubicBezTo>
                <a:cubicBezTo>
                  <a:pt x="24000" y="3208"/>
                  <a:pt x="20949" y="0"/>
                  <a:pt x="17898" y="0"/>
                </a:cubicBezTo>
                <a:cubicBezTo>
                  <a:pt x="17898" y="0"/>
                  <a:pt x="14847" y="3208"/>
                  <a:pt x="14847" y="6417"/>
                </a:cubicBezTo>
                <a:cubicBezTo>
                  <a:pt x="14847" y="50267"/>
                  <a:pt x="14847" y="50267"/>
                  <a:pt x="14847" y="50267"/>
                </a:cubicBezTo>
                <a:cubicBezTo>
                  <a:pt x="5898" y="53475"/>
                  <a:pt x="0" y="62887"/>
                  <a:pt x="0" y="72513"/>
                </a:cubicBezTo>
                <a:cubicBezTo>
                  <a:pt x="0" y="81925"/>
                  <a:pt x="5898" y="91336"/>
                  <a:pt x="14847" y="94545"/>
                </a:cubicBezTo>
                <a:cubicBezTo>
                  <a:pt x="14847" y="113368"/>
                  <a:pt x="14847" y="113368"/>
                  <a:pt x="14847" y="113368"/>
                </a:cubicBezTo>
                <a:cubicBezTo>
                  <a:pt x="14847" y="116577"/>
                  <a:pt x="17898" y="119786"/>
                  <a:pt x="17898" y="119786"/>
                </a:cubicBezTo>
                <a:cubicBezTo>
                  <a:pt x="20949" y="119786"/>
                  <a:pt x="24000" y="116577"/>
                  <a:pt x="24000" y="113368"/>
                </a:cubicBezTo>
                <a:cubicBezTo>
                  <a:pt x="24000" y="94545"/>
                  <a:pt x="24000" y="94545"/>
                  <a:pt x="24000" y="94545"/>
                </a:cubicBezTo>
                <a:cubicBezTo>
                  <a:pt x="32949" y="91336"/>
                  <a:pt x="38847" y="81925"/>
                  <a:pt x="38847" y="72513"/>
                </a:cubicBezTo>
                <a:cubicBezTo>
                  <a:pt x="38847" y="62887"/>
                  <a:pt x="32949" y="53475"/>
                  <a:pt x="24000" y="50267"/>
                </a:cubicBezTo>
                <a:close/>
                <a:moveTo>
                  <a:pt x="17898" y="84919"/>
                </a:moveTo>
                <a:lnTo>
                  <a:pt x="17898" y="84919"/>
                </a:lnTo>
                <a:cubicBezTo>
                  <a:pt x="12000" y="84919"/>
                  <a:pt x="5898" y="78716"/>
                  <a:pt x="5898" y="72513"/>
                </a:cubicBezTo>
                <a:cubicBezTo>
                  <a:pt x="5898" y="66096"/>
                  <a:pt x="12000" y="59893"/>
                  <a:pt x="17898" y="59893"/>
                </a:cubicBezTo>
                <a:cubicBezTo>
                  <a:pt x="26847" y="59893"/>
                  <a:pt x="29898" y="66096"/>
                  <a:pt x="29898" y="72513"/>
                </a:cubicBezTo>
                <a:cubicBezTo>
                  <a:pt x="29898" y="78716"/>
                  <a:pt x="26847" y="84919"/>
                  <a:pt x="17898" y="84919"/>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7" name="Shape 4708"/>
          <p:cNvSpPr/>
          <p:nvPr/>
        </p:nvSpPr>
        <p:spPr>
          <a:xfrm>
            <a:off x="3105507" y="3087747"/>
            <a:ext cx="283967" cy="225821"/>
          </a:xfrm>
          <a:custGeom>
            <a:avLst/>
            <a:gdLst/>
            <a:ahLst/>
            <a:cxnLst/>
            <a:rect l="0" t="0" r="0" b="0"/>
            <a:pathLst>
              <a:path w="120000" h="120000" extrusionOk="0">
                <a:moveTo>
                  <a:pt x="101898" y="60000"/>
                </a:moveTo>
                <a:lnTo>
                  <a:pt x="101898" y="60000"/>
                </a:lnTo>
                <a:cubicBezTo>
                  <a:pt x="119796" y="37627"/>
                  <a:pt x="119796" y="37627"/>
                  <a:pt x="119796" y="37627"/>
                </a:cubicBezTo>
                <a:cubicBezTo>
                  <a:pt x="119796" y="37627"/>
                  <a:pt x="119796" y="33813"/>
                  <a:pt x="119796" y="30000"/>
                </a:cubicBezTo>
                <a:cubicBezTo>
                  <a:pt x="116745" y="30000"/>
                  <a:pt x="113898" y="30000"/>
                  <a:pt x="113898" y="33813"/>
                </a:cubicBezTo>
                <a:cubicBezTo>
                  <a:pt x="95796" y="52372"/>
                  <a:pt x="95796" y="52372"/>
                  <a:pt x="95796" y="52372"/>
                </a:cubicBezTo>
                <a:cubicBezTo>
                  <a:pt x="80949" y="33813"/>
                  <a:pt x="80949" y="33813"/>
                  <a:pt x="80949" y="33813"/>
                </a:cubicBezTo>
                <a:cubicBezTo>
                  <a:pt x="77898" y="30000"/>
                  <a:pt x="75050" y="30000"/>
                  <a:pt x="75050" y="30000"/>
                </a:cubicBezTo>
                <a:cubicBezTo>
                  <a:pt x="72000" y="33813"/>
                  <a:pt x="72000" y="37627"/>
                  <a:pt x="75050" y="37627"/>
                </a:cubicBezTo>
                <a:cubicBezTo>
                  <a:pt x="89898" y="60000"/>
                  <a:pt x="89898" y="60000"/>
                  <a:pt x="89898" y="60000"/>
                </a:cubicBezTo>
                <a:cubicBezTo>
                  <a:pt x="75050" y="82372"/>
                  <a:pt x="75050" y="82372"/>
                  <a:pt x="75050" y="82372"/>
                </a:cubicBezTo>
                <a:cubicBezTo>
                  <a:pt x="72000" y="82372"/>
                  <a:pt x="72000" y="86186"/>
                  <a:pt x="75050" y="89745"/>
                </a:cubicBezTo>
                <a:cubicBezTo>
                  <a:pt x="75050" y="89745"/>
                  <a:pt x="77898" y="89745"/>
                  <a:pt x="80949" y="86186"/>
                </a:cubicBezTo>
                <a:cubicBezTo>
                  <a:pt x="95796" y="67372"/>
                  <a:pt x="95796" y="67372"/>
                  <a:pt x="95796" y="67372"/>
                </a:cubicBezTo>
                <a:cubicBezTo>
                  <a:pt x="113898" y="86186"/>
                  <a:pt x="113898" y="86186"/>
                  <a:pt x="113898" y="86186"/>
                </a:cubicBezTo>
                <a:cubicBezTo>
                  <a:pt x="113898" y="89745"/>
                  <a:pt x="116745" y="89745"/>
                  <a:pt x="119796" y="89745"/>
                </a:cubicBezTo>
                <a:cubicBezTo>
                  <a:pt x="119796" y="86186"/>
                  <a:pt x="119796" y="82372"/>
                  <a:pt x="119796" y="82372"/>
                </a:cubicBezTo>
                <a:lnTo>
                  <a:pt x="101898" y="60000"/>
                </a:lnTo>
                <a:close/>
                <a:moveTo>
                  <a:pt x="56949" y="0"/>
                </a:moveTo>
                <a:lnTo>
                  <a:pt x="56949" y="0"/>
                </a:lnTo>
                <a:cubicBezTo>
                  <a:pt x="20949" y="30000"/>
                  <a:pt x="20949" y="30000"/>
                  <a:pt x="20949" y="30000"/>
                </a:cubicBezTo>
                <a:cubicBezTo>
                  <a:pt x="8949" y="30000"/>
                  <a:pt x="8949" y="30000"/>
                  <a:pt x="8949" y="30000"/>
                </a:cubicBezTo>
                <a:cubicBezTo>
                  <a:pt x="6101" y="30000"/>
                  <a:pt x="0" y="33813"/>
                  <a:pt x="0" y="41186"/>
                </a:cubicBezTo>
                <a:cubicBezTo>
                  <a:pt x="0" y="78559"/>
                  <a:pt x="0" y="78559"/>
                  <a:pt x="0" y="78559"/>
                </a:cubicBezTo>
                <a:cubicBezTo>
                  <a:pt x="0" y="86186"/>
                  <a:pt x="6101" y="89745"/>
                  <a:pt x="8949" y="89745"/>
                </a:cubicBezTo>
                <a:cubicBezTo>
                  <a:pt x="20949" y="89745"/>
                  <a:pt x="20949" y="89745"/>
                  <a:pt x="20949" y="89745"/>
                </a:cubicBezTo>
                <a:cubicBezTo>
                  <a:pt x="56949" y="119745"/>
                  <a:pt x="56949" y="119745"/>
                  <a:pt x="56949" y="119745"/>
                </a:cubicBezTo>
                <a:cubicBezTo>
                  <a:pt x="60000" y="119745"/>
                  <a:pt x="65898" y="116186"/>
                  <a:pt x="65898" y="108559"/>
                </a:cubicBezTo>
                <a:cubicBezTo>
                  <a:pt x="65898" y="11186"/>
                  <a:pt x="65898" y="11186"/>
                  <a:pt x="65898" y="11186"/>
                </a:cubicBezTo>
                <a:cubicBezTo>
                  <a:pt x="65898" y="3813"/>
                  <a:pt x="60000" y="0"/>
                  <a:pt x="56949" y="0"/>
                </a:cubicBezTo>
                <a:close/>
                <a:moveTo>
                  <a:pt x="20949" y="75000"/>
                </a:moveTo>
                <a:lnTo>
                  <a:pt x="20949" y="75000"/>
                </a:lnTo>
                <a:cubicBezTo>
                  <a:pt x="20949" y="78559"/>
                  <a:pt x="18101" y="78559"/>
                  <a:pt x="18101" y="78559"/>
                </a:cubicBezTo>
                <a:cubicBezTo>
                  <a:pt x="12000" y="78559"/>
                  <a:pt x="12000" y="78559"/>
                  <a:pt x="12000" y="78559"/>
                </a:cubicBezTo>
                <a:cubicBezTo>
                  <a:pt x="12000" y="78559"/>
                  <a:pt x="8949" y="78559"/>
                  <a:pt x="8949" y="75000"/>
                </a:cubicBezTo>
                <a:cubicBezTo>
                  <a:pt x="8949" y="45000"/>
                  <a:pt x="8949" y="45000"/>
                  <a:pt x="8949" y="45000"/>
                </a:cubicBezTo>
                <a:cubicBezTo>
                  <a:pt x="8949" y="41186"/>
                  <a:pt x="12000" y="41186"/>
                  <a:pt x="12000" y="41186"/>
                </a:cubicBezTo>
                <a:cubicBezTo>
                  <a:pt x="18101" y="41186"/>
                  <a:pt x="18101" y="41186"/>
                  <a:pt x="18101" y="41186"/>
                </a:cubicBezTo>
                <a:cubicBezTo>
                  <a:pt x="18101" y="41186"/>
                  <a:pt x="20949" y="41186"/>
                  <a:pt x="20949" y="45000"/>
                </a:cubicBezTo>
                <a:lnTo>
                  <a:pt x="20949" y="75000"/>
                </a:lnTo>
                <a:close/>
                <a:moveTo>
                  <a:pt x="56949" y="108559"/>
                </a:moveTo>
                <a:lnTo>
                  <a:pt x="56949" y="108559"/>
                </a:lnTo>
                <a:cubicBezTo>
                  <a:pt x="30101" y="86186"/>
                  <a:pt x="30101" y="86186"/>
                  <a:pt x="30101" y="86186"/>
                </a:cubicBezTo>
                <a:cubicBezTo>
                  <a:pt x="30101" y="30000"/>
                  <a:pt x="30101" y="30000"/>
                  <a:pt x="30101" y="30000"/>
                </a:cubicBezTo>
                <a:cubicBezTo>
                  <a:pt x="56949" y="11186"/>
                  <a:pt x="56949" y="11186"/>
                  <a:pt x="56949" y="11186"/>
                </a:cubicBezTo>
                <a:lnTo>
                  <a:pt x="56949" y="108559"/>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8" name="Shape 4709"/>
          <p:cNvSpPr/>
          <p:nvPr/>
        </p:nvSpPr>
        <p:spPr>
          <a:xfrm>
            <a:off x="2613418" y="3066576"/>
            <a:ext cx="289257" cy="268161"/>
          </a:xfrm>
          <a:custGeom>
            <a:avLst/>
            <a:gdLst/>
            <a:ahLst/>
            <a:cxnLst/>
            <a:rect l="0" t="0" r="0" b="0"/>
            <a:pathLst>
              <a:path w="120000" h="120000" extrusionOk="0">
                <a:moveTo>
                  <a:pt x="73112" y="0"/>
                </a:moveTo>
                <a:lnTo>
                  <a:pt x="73112" y="0"/>
                </a:lnTo>
                <a:cubicBezTo>
                  <a:pt x="73112" y="9411"/>
                  <a:pt x="73112" y="9411"/>
                  <a:pt x="73112" y="9411"/>
                </a:cubicBezTo>
                <a:cubicBezTo>
                  <a:pt x="96556" y="15828"/>
                  <a:pt x="111059" y="34652"/>
                  <a:pt x="111059" y="59893"/>
                </a:cubicBezTo>
                <a:cubicBezTo>
                  <a:pt x="111059" y="84919"/>
                  <a:pt x="96556" y="103957"/>
                  <a:pt x="73112" y="110160"/>
                </a:cubicBezTo>
                <a:cubicBezTo>
                  <a:pt x="73112" y="119786"/>
                  <a:pt x="73112" y="119786"/>
                  <a:pt x="73112" y="119786"/>
                </a:cubicBezTo>
                <a:cubicBezTo>
                  <a:pt x="99337" y="113368"/>
                  <a:pt x="119801" y="91336"/>
                  <a:pt x="119801" y="59893"/>
                </a:cubicBezTo>
                <a:cubicBezTo>
                  <a:pt x="119801" y="28449"/>
                  <a:pt x="99337" y="6417"/>
                  <a:pt x="73112" y="0"/>
                </a:cubicBezTo>
                <a:close/>
                <a:moveTo>
                  <a:pt x="96556" y="59893"/>
                </a:moveTo>
                <a:lnTo>
                  <a:pt x="96556" y="59893"/>
                </a:lnTo>
                <a:cubicBezTo>
                  <a:pt x="96556" y="44064"/>
                  <a:pt x="87615" y="31443"/>
                  <a:pt x="73112" y="31443"/>
                </a:cubicBezTo>
                <a:cubicBezTo>
                  <a:pt x="73112" y="37860"/>
                  <a:pt x="73112" y="37860"/>
                  <a:pt x="73112" y="37860"/>
                </a:cubicBezTo>
                <a:cubicBezTo>
                  <a:pt x="81854" y="41069"/>
                  <a:pt x="87615" y="50267"/>
                  <a:pt x="87615" y="59893"/>
                </a:cubicBezTo>
                <a:cubicBezTo>
                  <a:pt x="87615" y="69304"/>
                  <a:pt x="81854" y="78716"/>
                  <a:pt x="73112" y="81925"/>
                </a:cubicBezTo>
                <a:cubicBezTo>
                  <a:pt x="73112" y="88128"/>
                  <a:pt x="73112" y="88128"/>
                  <a:pt x="73112" y="88128"/>
                </a:cubicBezTo>
                <a:cubicBezTo>
                  <a:pt x="87615" y="88128"/>
                  <a:pt x="96556" y="75508"/>
                  <a:pt x="96556" y="59893"/>
                </a:cubicBezTo>
                <a:close/>
                <a:moveTo>
                  <a:pt x="52649" y="9411"/>
                </a:moveTo>
                <a:lnTo>
                  <a:pt x="52649" y="9411"/>
                </a:lnTo>
                <a:cubicBezTo>
                  <a:pt x="17483" y="34652"/>
                  <a:pt x="17483" y="34652"/>
                  <a:pt x="17483" y="34652"/>
                </a:cubicBezTo>
                <a:cubicBezTo>
                  <a:pt x="5761" y="34652"/>
                  <a:pt x="5761" y="34652"/>
                  <a:pt x="5761" y="34652"/>
                </a:cubicBezTo>
                <a:cubicBezTo>
                  <a:pt x="2980" y="34652"/>
                  <a:pt x="0" y="37860"/>
                  <a:pt x="0" y="44064"/>
                </a:cubicBezTo>
                <a:cubicBezTo>
                  <a:pt x="0" y="75508"/>
                  <a:pt x="0" y="75508"/>
                  <a:pt x="0" y="75508"/>
                </a:cubicBezTo>
                <a:cubicBezTo>
                  <a:pt x="0" y="81925"/>
                  <a:pt x="2980" y="84919"/>
                  <a:pt x="5761" y="84919"/>
                </a:cubicBezTo>
                <a:cubicBezTo>
                  <a:pt x="17483" y="84919"/>
                  <a:pt x="17483" y="84919"/>
                  <a:pt x="17483" y="84919"/>
                </a:cubicBezTo>
                <a:cubicBezTo>
                  <a:pt x="52649" y="110160"/>
                  <a:pt x="52649" y="110160"/>
                  <a:pt x="52649" y="110160"/>
                </a:cubicBezTo>
                <a:cubicBezTo>
                  <a:pt x="58410" y="110160"/>
                  <a:pt x="61390" y="107165"/>
                  <a:pt x="61390" y="100748"/>
                </a:cubicBezTo>
                <a:cubicBezTo>
                  <a:pt x="61390" y="18823"/>
                  <a:pt x="61390" y="18823"/>
                  <a:pt x="61390" y="18823"/>
                </a:cubicBezTo>
                <a:cubicBezTo>
                  <a:pt x="61390" y="12620"/>
                  <a:pt x="58410" y="9411"/>
                  <a:pt x="52649" y="9411"/>
                </a:cubicBezTo>
                <a:close/>
                <a:moveTo>
                  <a:pt x="17483" y="72513"/>
                </a:moveTo>
                <a:lnTo>
                  <a:pt x="17483" y="72513"/>
                </a:lnTo>
                <a:cubicBezTo>
                  <a:pt x="17483" y="75508"/>
                  <a:pt x="17483" y="75508"/>
                  <a:pt x="14503" y="75508"/>
                </a:cubicBezTo>
                <a:cubicBezTo>
                  <a:pt x="11721" y="75508"/>
                  <a:pt x="11721" y="75508"/>
                  <a:pt x="11721" y="75508"/>
                </a:cubicBezTo>
                <a:cubicBezTo>
                  <a:pt x="8741" y="75508"/>
                  <a:pt x="5761" y="75508"/>
                  <a:pt x="5761" y="72513"/>
                </a:cubicBezTo>
                <a:cubicBezTo>
                  <a:pt x="5761" y="47272"/>
                  <a:pt x="5761" y="47272"/>
                  <a:pt x="5761" y="47272"/>
                </a:cubicBezTo>
                <a:cubicBezTo>
                  <a:pt x="5761" y="44064"/>
                  <a:pt x="8741" y="44064"/>
                  <a:pt x="11721" y="44064"/>
                </a:cubicBezTo>
                <a:cubicBezTo>
                  <a:pt x="14503" y="44064"/>
                  <a:pt x="14503" y="44064"/>
                  <a:pt x="14503" y="44064"/>
                </a:cubicBezTo>
                <a:cubicBezTo>
                  <a:pt x="17483" y="44064"/>
                  <a:pt x="17483" y="44064"/>
                  <a:pt x="17483" y="47272"/>
                </a:cubicBezTo>
                <a:lnTo>
                  <a:pt x="17483" y="72513"/>
                </a:lnTo>
                <a:close/>
                <a:moveTo>
                  <a:pt x="52649" y="100748"/>
                </a:moveTo>
                <a:lnTo>
                  <a:pt x="52649" y="100748"/>
                </a:lnTo>
                <a:cubicBezTo>
                  <a:pt x="26225" y="81925"/>
                  <a:pt x="26225" y="81925"/>
                  <a:pt x="26225" y="81925"/>
                </a:cubicBezTo>
                <a:cubicBezTo>
                  <a:pt x="26225" y="75508"/>
                  <a:pt x="26225" y="41069"/>
                  <a:pt x="26225" y="34652"/>
                </a:cubicBezTo>
                <a:cubicBezTo>
                  <a:pt x="52649" y="18823"/>
                  <a:pt x="52649" y="18823"/>
                  <a:pt x="52649" y="18823"/>
                </a:cubicBezTo>
                <a:cubicBezTo>
                  <a:pt x="52649" y="22032"/>
                  <a:pt x="52649" y="97540"/>
                  <a:pt x="52649" y="100748"/>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9" name="Shape 4710"/>
          <p:cNvSpPr/>
          <p:nvPr/>
        </p:nvSpPr>
        <p:spPr>
          <a:xfrm>
            <a:off x="2144258" y="3087747"/>
            <a:ext cx="241635" cy="225821"/>
          </a:xfrm>
          <a:custGeom>
            <a:avLst/>
            <a:gdLst/>
            <a:ahLst/>
            <a:cxnLst/>
            <a:rect l="0" t="0" r="0" b="0"/>
            <a:pathLst>
              <a:path w="120000" h="120000" extrusionOk="0">
                <a:moveTo>
                  <a:pt x="66932" y="0"/>
                </a:moveTo>
                <a:lnTo>
                  <a:pt x="66932" y="0"/>
                </a:lnTo>
                <a:cubicBezTo>
                  <a:pt x="24621" y="30000"/>
                  <a:pt x="24621" y="30000"/>
                  <a:pt x="24621" y="30000"/>
                </a:cubicBezTo>
                <a:cubicBezTo>
                  <a:pt x="10517" y="30000"/>
                  <a:pt x="10517" y="30000"/>
                  <a:pt x="10517" y="30000"/>
                </a:cubicBezTo>
                <a:cubicBezTo>
                  <a:pt x="7171" y="30000"/>
                  <a:pt x="0" y="33813"/>
                  <a:pt x="0" y="41186"/>
                </a:cubicBezTo>
                <a:cubicBezTo>
                  <a:pt x="0" y="78559"/>
                  <a:pt x="0" y="78559"/>
                  <a:pt x="0" y="78559"/>
                </a:cubicBezTo>
                <a:cubicBezTo>
                  <a:pt x="0" y="86186"/>
                  <a:pt x="7171" y="89745"/>
                  <a:pt x="10517" y="89745"/>
                </a:cubicBezTo>
                <a:cubicBezTo>
                  <a:pt x="24621" y="89745"/>
                  <a:pt x="24621" y="89745"/>
                  <a:pt x="24621" y="89745"/>
                </a:cubicBezTo>
                <a:cubicBezTo>
                  <a:pt x="66932" y="119745"/>
                  <a:pt x="66932" y="119745"/>
                  <a:pt x="66932" y="119745"/>
                </a:cubicBezTo>
                <a:cubicBezTo>
                  <a:pt x="70517" y="119745"/>
                  <a:pt x="77450" y="116186"/>
                  <a:pt x="77450" y="108559"/>
                </a:cubicBezTo>
                <a:cubicBezTo>
                  <a:pt x="77450" y="11186"/>
                  <a:pt x="77450" y="11186"/>
                  <a:pt x="77450" y="11186"/>
                </a:cubicBezTo>
                <a:cubicBezTo>
                  <a:pt x="77450" y="3813"/>
                  <a:pt x="70517" y="0"/>
                  <a:pt x="66932" y="0"/>
                </a:cubicBezTo>
                <a:close/>
                <a:moveTo>
                  <a:pt x="24621" y="75000"/>
                </a:moveTo>
                <a:lnTo>
                  <a:pt x="24621" y="75000"/>
                </a:lnTo>
                <a:cubicBezTo>
                  <a:pt x="24621" y="78559"/>
                  <a:pt x="21274" y="78559"/>
                  <a:pt x="21274" y="78559"/>
                </a:cubicBezTo>
                <a:cubicBezTo>
                  <a:pt x="14103" y="78559"/>
                  <a:pt x="14103" y="78559"/>
                  <a:pt x="14103" y="78559"/>
                </a:cubicBezTo>
                <a:cubicBezTo>
                  <a:pt x="14103" y="78559"/>
                  <a:pt x="10517" y="78559"/>
                  <a:pt x="10517" y="75000"/>
                </a:cubicBezTo>
                <a:cubicBezTo>
                  <a:pt x="10517" y="45000"/>
                  <a:pt x="10517" y="45000"/>
                  <a:pt x="10517" y="45000"/>
                </a:cubicBezTo>
                <a:cubicBezTo>
                  <a:pt x="10517" y="41186"/>
                  <a:pt x="14103" y="41186"/>
                  <a:pt x="14103" y="41186"/>
                </a:cubicBezTo>
                <a:cubicBezTo>
                  <a:pt x="21274" y="41186"/>
                  <a:pt x="21274" y="41186"/>
                  <a:pt x="21274" y="41186"/>
                </a:cubicBezTo>
                <a:cubicBezTo>
                  <a:pt x="21274" y="41186"/>
                  <a:pt x="24621" y="41186"/>
                  <a:pt x="24621" y="45000"/>
                </a:cubicBezTo>
                <a:lnTo>
                  <a:pt x="24621" y="75000"/>
                </a:lnTo>
                <a:close/>
                <a:moveTo>
                  <a:pt x="66932" y="108559"/>
                </a:moveTo>
                <a:lnTo>
                  <a:pt x="66932" y="108559"/>
                </a:lnTo>
                <a:cubicBezTo>
                  <a:pt x="35378" y="86186"/>
                  <a:pt x="35378" y="86186"/>
                  <a:pt x="35378" y="86186"/>
                </a:cubicBezTo>
                <a:cubicBezTo>
                  <a:pt x="35378" y="78559"/>
                  <a:pt x="35378" y="37627"/>
                  <a:pt x="35378" y="30000"/>
                </a:cubicBezTo>
                <a:cubicBezTo>
                  <a:pt x="66932" y="11186"/>
                  <a:pt x="66932" y="11186"/>
                  <a:pt x="66932" y="11186"/>
                </a:cubicBezTo>
                <a:cubicBezTo>
                  <a:pt x="66932" y="15000"/>
                  <a:pt x="66932" y="104745"/>
                  <a:pt x="66932" y="108559"/>
                </a:cubicBezTo>
                <a:close/>
                <a:moveTo>
                  <a:pt x="91553" y="26186"/>
                </a:moveTo>
                <a:lnTo>
                  <a:pt x="91553" y="26186"/>
                </a:lnTo>
                <a:cubicBezTo>
                  <a:pt x="91553" y="33813"/>
                  <a:pt x="91553" y="33813"/>
                  <a:pt x="91553" y="33813"/>
                </a:cubicBezTo>
                <a:cubicBezTo>
                  <a:pt x="102071" y="37627"/>
                  <a:pt x="109243" y="48559"/>
                  <a:pt x="109243" y="60000"/>
                </a:cubicBezTo>
                <a:cubicBezTo>
                  <a:pt x="109243" y="71186"/>
                  <a:pt x="102071" y="82372"/>
                  <a:pt x="91553" y="86186"/>
                </a:cubicBezTo>
                <a:cubicBezTo>
                  <a:pt x="91553" y="93559"/>
                  <a:pt x="91553" y="93559"/>
                  <a:pt x="91553" y="93559"/>
                </a:cubicBezTo>
                <a:cubicBezTo>
                  <a:pt x="105657" y="93559"/>
                  <a:pt x="119760" y="78559"/>
                  <a:pt x="119760" y="60000"/>
                </a:cubicBezTo>
                <a:cubicBezTo>
                  <a:pt x="119760" y="41186"/>
                  <a:pt x="105657" y="26186"/>
                  <a:pt x="91553" y="26186"/>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30" name="Shape 4711"/>
          <p:cNvSpPr/>
          <p:nvPr/>
        </p:nvSpPr>
        <p:spPr>
          <a:xfrm>
            <a:off x="1692735" y="3087747"/>
            <a:ext cx="156975" cy="225821"/>
          </a:xfrm>
          <a:custGeom>
            <a:avLst/>
            <a:gdLst/>
            <a:ahLst/>
            <a:cxnLst/>
            <a:rect l="0" t="0" r="0" b="0"/>
            <a:pathLst>
              <a:path w="120000" h="120000" extrusionOk="0">
                <a:moveTo>
                  <a:pt x="103384" y="0"/>
                </a:moveTo>
                <a:lnTo>
                  <a:pt x="103384" y="0"/>
                </a:lnTo>
                <a:cubicBezTo>
                  <a:pt x="38030" y="30000"/>
                  <a:pt x="38030" y="30000"/>
                  <a:pt x="38030" y="30000"/>
                </a:cubicBezTo>
                <a:cubicBezTo>
                  <a:pt x="16246" y="30000"/>
                  <a:pt x="16246" y="30000"/>
                  <a:pt x="16246" y="30000"/>
                </a:cubicBezTo>
                <a:cubicBezTo>
                  <a:pt x="11076" y="30000"/>
                  <a:pt x="0" y="33813"/>
                  <a:pt x="0" y="41186"/>
                </a:cubicBezTo>
                <a:cubicBezTo>
                  <a:pt x="0" y="78559"/>
                  <a:pt x="0" y="78559"/>
                  <a:pt x="0" y="78559"/>
                </a:cubicBezTo>
                <a:cubicBezTo>
                  <a:pt x="0" y="86186"/>
                  <a:pt x="11076" y="89745"/>
                  <a:pt x="16246" y="89745"/>
                </a:cubicBezTo>
                <a:cubicBezTo>
                  <a:pt x="38030" y="89745"/>
                  <a:pt x="38030" y="89745"/>
                  <a:pt x="38030" y="89745"/>
                </a:cubicBezTo>
                <a:cubicBezTo>
                  <a:pt x="103384" y="119745"/>
                  <a:pt x="103384" y="119745"/>
                  <a:pt x="103384" y="119745"/>
                </a:cubicBezTo>
                <a:cubicBezTo>
                  <a:pt x="108553" y="119745"/>
                  <a:pt x="119630" y="116186"/>
                  <a:pt x="119630" y="108559"/>
                </a:cubicBezTo>
                <a:cubicBezTo>
                  <a:pt x="119630" y="11186"/>
                  <a:pt x="119630" y="11186"/>
                  <a:pt x="119630" y="11186"/>
                </a:cubicBezTo>
                <a:cubicBezTo>
                  <a:pt x="119630" y="3813"/>
                  <a:pt x="108553" y="0"/>
                  <a:pt x="103384" y="0"/>
                </a:cubicBezTo>
                <a:close/>
                <a:moveTo>
                  <a:pt x="38030" y="75000"/>
                </a:moveTo>
                <a:lnTo>
                  <a:pt x="38030" y="75000"/>
                </a:lnTo>
                <a:cubicBezTo>
                  <a:pt x="38030" y="78559"/>
                  <a:pt x="32492" y="78559"/>
                  <a:pt x="32492" y="78559"/>
                </a:cubicBezTo>
                <a:cubicBezTo>
                  <a:pt x="21784" y="78559"/>
                  <a:pt x="21784" y="78559"/>
                  <a:pt x="21784" y="78559"/>
                </a:cubicBezTo>
                <a:cubicBezTo>
                  <a:pt x="21784" y="78559"/>
                  <a:pt x="16246" y="78559"/>
                  <a:pt x="16246" y="75000"/>
                </a:cubicBezTo>
                <a:cubicBezTo>
                  <a:pt x="16246" y="45000"/>
                  <a:pt x="16246" y="45000"/>
                  <a:pt x="16246" y="45000"/>
                </a:cubicBezTo>
                <a:cubicBezTo>
                  <a:pt x="16246" y="41186"/>
                  <a:pt x="21784" y="41186"/>
                  <a:pt x="21784" y="41186"/>
                </a:cubicBezTo>
                <a:cubicBezTo>
                  <a:pt x="32492" y="41186"/>
                  <a:pt x="32492" y="41186"/>
                  <a:pt x="32492" y="41186"/>
                </a:cubicBezTo>
                <a:cubicBezTo>
                  <a:pt x="32492" y="41186"/>
                  <a:pt x="38030" y="41186"/>
                  <a:pt x="38030" y="45000"/>
                </a:cubicBezTo>
                <a:lnTo>
                  <a:pt x="38030" y="75000"/>
                </a:lnTo>
                <a:close/>
                <a:moveTo>
                  <a:pt x="103384" y="108559"/>
                </a:moveTo>
                <a:lnTo>
                  <a:pt x="103384" y="108559"/>
                </a:lnTo>
                <a:cubicBezTo>
                  <a:pt x="54276" y="86186"/>
                  <a:pt x="54276" y="86186"/>
                  <a:pt x="54276" y="86186"/>
                </a:cubicBezTo>
                <a:cubicBezTo>
                  <a:pt x="54276" y="78559"/>
                  <a:pt x="54276" y="37627"/>
                  <a:pt x="54276" y="30000"/>
                </a:cubicBezTo>
                <a:cubicBezTo>
                  <a:pt x="103384" y="11186"/>
                  <a:pt x="103384" y="11186"/>
                  <a:pt x="103384" y="11186"/>
                </a:cubicBezTo>
                <a:cubicBezTo>
                  <a:pt x="103384" y="15000"/>
                  <a:pt x="103384" y="104745"/>
                  <a:pt x="103384" y="108559"/>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31" name="Shape 4712"/>
          <p:cNvSpPr/>
          <p:nvPr/>
        </p:nvSpPr>
        <p:spPr>
          <a:xfrm>
            <a:off x="1175952" y="3050698"/>
            <a:ext cx="227526" cy="296389"/>
          </a:xfrm>
          <a:custGeom>
            <a:avLst/>
            <a:gdLst/>
            <a:ahLst/>
            <a:cxnLst/>
            <a:rect l="0" t="0" r="0" b="0"/>
            <a:pathLst>
              <a:path w="120000" h="120000" extrusionOk="0">
                <a:moveTo>
                  <a:pt x="93559" y="85492"/>
                </a:moveTo>
                <a:lnTo>
                  <a:pt x="93559" y="85492"/>
                </a:lnTo>
                <a:cubicBezTo>
                  <a:pt x="93559" y="71340"/>
                  <a:pt x="78559" y="59903"/>
                  <a:pt x="60000" y="59903"/>
                </a:cubicBezTo>
                <a:cubicBezTo>
                  <a:pt x="41186" y="59903"/>
                  <a:pt x="26440" y="71340"/>
                  <a:pt x="26440" y="85492"/>
                </a:cubicBezTo>
                <a:cubicBezTo>
                  <a:pt x="26440" y="99838"/>
                  <a:pt x="41186" y="114184"/>
                  <a:pt x="60000" y="114184"/>
                </a:cubicBezTo>
                <a:cubicBezTo>
                  <a:pt x="78559" y="114184"/>
                  <a:pt x="93559" y="99838"/>
                  <a:pt x="93559" y="85492"/>
                </a:cubicBezTo>
                <a:close/>
                <a:moveTo>
                  <a:pt x="60000" y="105460"/>
                </a:moveTo>
                <a:lnTo>
                  <a:pt x="60000" y="105460"/>
                </a:lnTo>
                <a:cubicBezTo>
                  <a:pt x="45000" y="105460"/>
                  <a:pt x="33813" y="96930"/>
                  <a:pt x="33813" y="85492"/>
                </a:cubicBezTo>
                <a:cubicBezTo>
                  <a:pt x="33813" y="76962"/>
                  <a:pt x="45000" y="68432"/>
                  <a:pt x="60000" y="68432"/>
                </a:cubicBezTo>
                <a:cubicBezTo>
                  <a:pt x="75000" y="68432"/>
                  <a:pt x="86186" y="76962"/>
                  <a:pt x="86186" y="85492"/>
                </a:cubicBezTo>
                <a:cubicBezTo>
                  <a:pt x="86186" y="96930"/>
                  <a:pt x="75000" y="105460"/>
                  <a:pt x="60000" y="105460"/>
                </a:cubicBezTo>
                <a:close/>
                <a:moveTo>
                  <a:pt x="101186" y="0"/>
                </a:moveTo>
                <a:lnTo>
                  <a:pt x="101186" y="0"/>
                </a:lnTo>
                <a:cubicBezTo>
                  <a:pt x="18813" y="0"/>
                  <a:pt x="18813" y="0"/>
                  <a:pt x="18813" y="0"/>
                </a:cubicBezTo>
                <a:cubicBezTo>
                  <a:pt x="7627" y="0"/>
                  <a:pt x="0" y="5621"/>
                  <a:pt x="0" y="14151"/>
                </a:cubicBezTo>
                <a:cubicBezTo>
                  <a:pt x="0" y="105460"/>
                  <a:pt x="0" y="105460"/>
                  <a:pt x="0" y="105460"/>
                </a:cubicBezTo>
                <a:cubicBezTo>
                  <a:pt x="0" y="114184"/>
                  <a:pt x="7627" y="119806"/>
                  <a:pt x="18813" y="119806"/>
                </a:cubicBezTo>
                <a:cubicBezTo>
                  <a:pt x="101186" y="119806"/>
                  <a:pt x="101186" y="119806"/>
                  <a:pt x="101186" y="119806"/>
                </a:cubicBezTo>
                <a:cubicBezTo>
                  <a:pt x="112372" y="119806"/>
                  <a:pt x="119745" y="114184"/>
                  <a:pt x="119745" y="105460"/>
                </a:cubicBezTo>
                <a:cubicBezTo>
                  <a:pt x="119745" y="14151"/>
                  <a:pt x="119745" y="14151"/>
                  <a:pt x="119745" y="14151"/>
                </a:cubicBezTo>
                <a:cubicBezTo>
                  <a:pt x="119745" y="5621"/>
                  <a:pt x="112372" y="0"/>
                  <a:pt x="101186" y="0"/>
                </a:cubicBezTo>
                <a:close/>
                <a:moveTo>
                  <a:pt x="108559" y="105460"/>
                </a:moveTo>
                <a:lnTo>
                  <a:pt x="108559" y="105460"/>
                </a:lnTo>
                <a:cubicBezTo>
                  <a:pt x="108559" y="108368"/>
                  <a:pt x="105000" y="114184"/>
                  <a:pt x="101186" y="114184"/>
                </a:cubicBezTo>
                <a:cubicBezTo>
                  <a:pt x="60000" y="114184"/>
                  <a:pt x="60000" y="114184"/>
                  <a:pt x="60000" y="114184"/>
                </a:cubicBezTo>
                <a:cubicBezTo>
                  <a:pt x="18813" y="114184"/>
                  <a:pt x="18813" y="114184"/>
                  <a:pt x="18813" y="114184"/>
                </a:cubicBezTo>
                <a:cubicBezTo>
                  <a:pt x="15000" y="114184"/>
                  <a:pt x="11440" y="108368"/>
                  <a:pt x="11440" y="105460"/>
                </a:cubicBezTo>
                <a:cubicBezTo>
                  <a:pt x="11440" y="14151"/>
                  <a:pt x="11440" y="14151"/>
                  <a:pt x="11440" y="14151"/>
                </a:cubicBezTo>
                <a:cubicBezTo>
                  <a:pt x="11440" y="11437"/>
                  <a:pt x="15000" y="5621"/>
                  <a:pt x="18813" y="5621"/>
                </a:cubicBezTo>
                <a:cubicBezTo>
                  <a:pt x="101186" y="5621"/>
                  <a:pt x="101186" y="5621"/>
                  <a:pt x="101186" y="5621"/>
                </a:cubicBezTo>
                <a:cubicBezTo>
                  <a:pt x="105000" y="5621"/>
                  <a:pt x="108559" y="11437"/>
                  <a:pt x="108559" y="14151"/>
                </a:cubicBezTo>
                <a:lnTo>
                  <a:pt x="108559" y="105460"/>
                </a:lnTo>
                <a:close/>
                <a:moveTo>
                  <a:pt x="60000" y="14151"/>
                </a:moveTo>
                <a:lnTo>
                  <a:pt x="60000" y="14151"/>
                </a:lnTo>
                <a:cubicBezTo>
                  <a:pt x="45000" y="14151"/>
                  <a:pt x="33813" y="22681"/>
                  <a:pt x="33813" y="34119"/>
                </a:cubicBezTo>
                <a:cubicBezTo>
                  <a:pt x="33813" y="42843"/>
                  <a:pt x="45000" y="51179"/>
                  <a:pt x="60000" y="51179"/>
                </a:cubicBezTo>
                <a:cubicBezTo>
                  <a:pt x="75000" y="51179"/>
                  <a:pt x="86186" y="42843"/>
                  <a:pt x="86186" y="34119"/>
                </a:cubicBezTo>
                <a:cubicBezTo>
                  <a:pt x="86186" y="22681"/>
                  <a:pt x="75000" y="14151"/>
                  <a:pt x="60000" y="14151"/>
                </a:cubicBezTo>
                <a:close/>
                <a:moveTo>
                  <a:pt x="60000" y="45557"/>
                </a:moveTo>
                <a:lnTo>
                  <a:pt x="60000" y="45557"/>
                </a:lnTo>
                <a:cubicBezTo>
                  <a:pt x="52627" y="45557"/>
                  <a:pt x="45000" y="39935"/>
                  <a:pt x="45000" y="34119"/>
                </a:cubicBezTo>
                <a:cubicBezTo>
                  <a:pt x="45000" y="25589"/>
                  <a:pt x="52627" y="22681"/>
                  <a:pt x="60000" y="22681"/>
                </a:cubicBezTo>
                <a:cubicBezTo>
                  <a:pt x="67627" y="22681"/>
                  <a:pt x="75000" y="25589"/>
                  <a:pt x="75000" y="34119"/>
                </a:cubicBezTo>
                <a:cubicBezTo>
                  <a:pt x="75000" y="39935"/>
                  <a:pt x="67627" y="45557"/>
                  <a:pt x="60000" y="45557"/>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32" name="Shape 4713"/>
          <p:cNvSpPr/>
          <p:nvPr/>
        </p:nvSpPr>
        <p:spPr>
          <a:xfrm>
            <a:off x="5553607" y="2556716"/>
            <a:ext cx="296312" cy="305210"/>
          </a:xfrm>
          <a:custGeom>
            <a:avLst/>
            <a:gdLst/>
            <a:ahLst/>
            <a:cxnLst/>
            <a:rect l="0" t="0" r="0" b="0"/>
            <a:pathLst>
              <a:path w="120000" h="120000" extrusionOk="0">
                <a:moveTo>
                  <a:pt x="102746" y="97476"/>
                </a:moveTo>
                <a:lnTo>
                  <a:pt x="102746" y="97476"/>
                </a:lnTo>
                <a:cubicBezTo>
                  <a:pt x="99838" y="97476"/>
                  <a:pt x="96930" y="100315"/>
                  <a:pt x="96930" y="100315"/>
                </a:cubicBezTo>
                <a:cubicBezTo>
                  <a:pt x="96930" y="103154"/>
                  <a:pt x="99838" y="105993"/>
                  <a:pt x="102746" y="105993"/>
                </a:cubicBezTo>
                <a:cubicBezTo>
                  <a:pt x="102746" y="105993"/>
                  <a:pt x="105654" y="103154"/>
                  <a:pt x="105654" y="100315"/>
                </a:cubicBezTo>
                <a:lnTo>
                  <a:pt x="102746" y="97476"/>
                </a:lnTo>
                <a:close/>
                <a:moveTo>
                  <a:pt x="17059" y="22334"/>
                </a:moveTo>
                <a:lnTo>
                  <a:pt x="17059" y="22334"/>
                </a:lnTo>
                <a:cubicBezTo>
                  <a:pt x="19967" y="22334"/>
                  <a:pt x="22875" y="22334"/>
                  <a:pt x="22875" y="19495"/>
                </a:cubicBezTo>
                <a:cubicBezTo>
                  <a:pt x="22875" y="16656"/>
                  <a:pt x="19967" y="16656"/>
                  <a:pt x="17059" y="16656"/>
                </a:cubicBezTo>
                <a:cubicBezTo>
                  <a:pt x="17059" y="16656"/>
                  <a:pt x="14345" y="16656"/>
                  <a:pt x="14345" y="19495"/>
                </a:cubicBezTo>
                <a:cubicBezTo>
                  <a:pt x="14345" y="22334"/>
                  <a:pt x="17059" y="22334"/>
                  <a:pt x="17059" y="22334"/>
                </a:cubicBezTo>
                <a:close/>
                <a:moveTo>
                  <a:pt x="17059" y="97476"/>
                </a:moveTo>
                <a:lnTo>
                  <a:pt x="17059" y="97476"/>
                </a:lnTo>
                <a:lnTo>
                  <a:pt x="14345" y="100315"/>
                </a:lnTo>
                <a:cubicBezTo>
                  <a:pt x="14345" y="103154"/>
                  <a:pt x="17059" y="105993"/>
                  <a:pt x="17059" y="105993"/>
                </a:cubicBezTo>
                <a:cubicBezTo>
                  <a:pt x="19967" y="105993"/>
                  <a:pt x="22875" y="103154"/>
                  <a:pt x="22875" y="100315"/>
                </a:cubicBezTo>
                <a:cubicBezTo>
                  <a:pt x="22875" y="100315"/>
                  <a:pt x="19967" y="97476"/>
                  <a:pt x="17059" y="97476"/>
                </a:cubicBezTo>
                <a:close/>
                <a:moveTo>
                  <a:pt x="59903" y="16656"/>
                </a:moveTo>
                <a:lnTo>
                  <a:pt x="59903" y="16656"/>
                </a:lnTo>
                <a:cubicBezTo>
                  <a:pt x="34313" y="16656"/>
                  <a:pt x="14345" y="36340"/>
                  <a:pt x="14345" y="61324"/>
                </a:cubicBezTo>
                <a:cubicBezTo>
                  <a:pt x="14345" y="86309"/>
                  <a:pt x="34313" y="105993"/>
                  <a:pt x="59903" y="105993"/>
                </a:cubicBezTo>
                <a:cubicBezTo>
                  <a:pt x="85492" y="105993"/>
                  <a:pt x="105654" y="86309"/>
                  <a:pt x="105654" y="61324"/>
                </a:cubicBezTo>
                <a:cubicBezTo>
                  <a:pt x="105654" y="36340"/>
                  <a:pt x="85492" y="16656"/>
                  <a:pt x="59903" y="16656"/>
                </a:cubicBezTo>
                <a:close/>
                <a:moveTo>
                  <a:pt x="59903" y="97476"/>
                </a:moveTo>
                <a:lnTo>
                  <a:pt x="59903" y="97476"/>
                </a:lnTo>
                <a:cubicBezTo>
                  <a:pt x="39935" y="97476"/>
                  <a:pt x="22875" y="80820"/>
                  <a:pt x="22875" y="61324"/>
                </a:cubicBezTo>
                <a:cubicBezTo>
                  <a:pt x="22875" y="38990"/>
                  <a:pt x="39935" y="22334"/>
                  <a:pt x="59903" y="22334"/>
                </a:cubicBezTo>
                <a:cubicBezTo>
                  <a:pt x="79870" y="22334"/>
                  <a:pt x="96930" y="38990"/>
                  <a:pt x="96930" y="61324"/>
                </a:cubicBezTo>
                <a:cubicBezTo>
                  <a:pt x="96930" y="80820"/>
                  <a:pt x="79870" y="97476"/>
                  <a:pt x="59903" y="97476"/>
                </a:cubicBezTo>
                <a:close/>
                <a:moveTo>
                  <a:pt x="59903" y="38990"/>
                </a:moveTo>
                <a:lnTo>
                  <a:pt x="59903" y="38990"/>
                </a:lnTo>
                <a:cubicBezTo>
                  <a:pt x="48465" y="38990"/>
                  <a:pt x="37027" y="47507"/>
                  <a:pt x="37027" y="61324"/>
                </a:cubicBezTo>
                <a:cubicBezTo>
                  <a:pt x="37027" y="72492"/>
                  <a:pt x="48465" y="83659"/>
                  <a:pt x="59903" y="83659"/>
                </a:cubicBezTo>
                <a:cubicBezTo>
                  <a:pt x="71340" y="83659"/>
                  <a:pt x="82778" y="72492"/>
                  <a:pt x="82778" y="61324"/>
                </a:cubicBezTo>
                <a:cubicBezTo>
                  <a:pt x="82778" y="47507"/>
                  <a:pt x="71340" y="38990"/>
                  <a:pt x="59903" y="38990"/>
                </a:cubicBezTo>
                <a:close/>
                <a:moveTo>
                  <a:pt x="59903" y="75331"/>
                </a:moveTo>
                <a:lnTo>
                  <a:pt x="59903" y="75331"/>
                </a:lnTo>
                <a:cubicBezTo>
                  <a:pt x="51373" y="75331"/>
                  <a:pt x="45751" y="69652"/>
                  <a:pt x="45751" y="61324"/>
                </a:cubicBezTo>
                <a:cubicBezTo>
                  <a:pt x="45751" y="52996"/>
                  <a:pt x="51373" y="44479"/>
                  <a:pt x="59903" y="44479"/>
                </a:cubicBezTo>
                <a:cubicBezTo>
                  <a:pt x="68432" y="44479"/>
                  <a:pt x="74248" y="52996"/>
                  <a:pt x="74248" y="61324"/>
                </a:cubicBezTo>
                <a:cubicBezTo>
                  <a:pt x="74248" y="69652"/>
                  <a:pt x="68432" y="75331"/>
                  <a:pt x="59903" y="75331"/>
                </a:cubicBezTo>
                <a:close/>
                <a:moveTo>
                  <a:pt x="105654" y="0"/>
                </a:moveTo>
                <a:lnTo>
                  <a:pt x="105654" y="0"/>
                </a:lnTo>
                <a:cubicBezTo>
                  <a:pt x="14345" y="0"/>
                  <a:pt x="14345" y="0"/>
                  <a:pt x="14345" y="0"/>
                </a:cubicBezTo>
                <a:cubicBezTo>
                  <a:pt x="5621" y="0"/>
                  <a:pt x="0" y="8328"/>
                  <a:pt x="0" y="16656"/>
                </a:cubicBezTo>
                <a:cubicBezTo>
                  <a:pt x="0" y="105993"/>
                  <a:pt x="0" y="105993"/>
                  <a:pt x="0" y="105993"/>
                </a:cubicBezTo>
                <a:cubicBezTo>
                  <a:pt x="0" y="114321"/>
                  <a:pt x="5621" y="119810"/>
                  <a:pt x="14345" y="119810"/>
                </a:cubicBezTo>
                <a:cubicBezTo>
                  <a:pt x="105654" y="119810"/>
                  <a:pt x="105654" y="119810"/>
                  <a:pt x="105654" y="119810"/>
                </a:cubicBezTo>
                <a:cubicBezTo>
                  <a:pt x="114184" y="119810"/>
                  <a:pt x="119806" y="114321"/>
                  <a:pt x="119806" y="105993"/>
                </a:cubicBezTo>
                <a:cubicBezTo>
                  <a:pt x="119806" y="16656"/>
                  <a:pt x="119806" y="16656"/>
                  <a:pt x="119806" y="16656"/>
                </a:cubicBezTo>
                <a:cubicBezTo>
                  <a:pt x="119806" y="8328"/>
                  <a:pt x="114184" y="0"/>
                  <a:pt x="105654" y="0"/>
                </a:cubicBezTo>
                <a:close/>
                <a:moveTo>
                  <a:pt x="114184" y="105993"/>
                </a:moveTo>
                <a:lnTo>
                  <a:pt x="114184" y="105993"/>
                </a:lnTo>
                <a:cubicBezTo>
                  <a:pt x="114184" y="108643"/>
                  <a:pt x="108368" y="111482"/>
                  <a:pt x="105654" y="111482"/>
                </a:cubicBezTo>
                <a:cubicBezTo>
                  <a:pt x="14345" y="111482"/>
                  <a:pt x="14345" y="111482"/>
                  <a:pt x="14345" y="111482"/>
                </a:cubicBezTo>
                <a:cubicBezTo>
                  <a:pt x="11437" y="111482"/>
                  <a:pt x="5621" y="108643"/>
                  <a:pt x="5621" y="105993"/>
                </a:cubicBezTo>
                <a:cubicBezTo>
                  <a:pt x="5621" y="16656"/>
                  <a:pt x="5621" y="16656"/>
                  <a:pt x="5621" y="16656"/>
                </a:cubicBezTo>
                <a:cubicBezTo>
                  <a:pt x="5621" y="11167"/>
                  <a:pt x="11437" y="8328"/>
                  <a:pt x="14345" y="8328"/>
                </a:cubicBezTo>
                <a:cubicBezTo>
                  <a:pt x="105654" y="8328"/>
                  <a:pt x="105654" y="8328"/>
                  <a:pt x="105654" y="8328"/>
                </a:cubicBezTo>
                <a:cubicBezTo>
                  <a:pt x="108368" y="8328"/>
                  <a:pt x="114184" y="11167"/>
                  <a:pt x="114184" y="16656"/>
                </a:cubicBezTo>
                <a:lnTo>
                  <a:pt x="114184" y="105993"/>
                </a:lnTo>
                <a:close/>
                <a:moveTo>
                  <a:pt x="102746" y="16656"/>
                </a:moveTo>
                <a:lnTo>
                  <a:pt x="102746" y="16656"/>
                </a:lnTo>
                <a:cubicBezTo>
                  <a:pt x="99838" y="16656"/>
                  <a:pt x="96930" y="16656"/>
                  <a:pt x="96930" y="19495"/>
                </a:cubicBezTo>
                <a:cubicBezTo>
                  <a:pt x="96930" y="22334"/>
                  <a:pt x="99838" y="22334"/>
                  <a:pt x="102746" y="22334"/>
                </a:cubicBezTo>
                <a:cubicBezTo>
                  <a:pt x="102746" y="22334"/>
                  <a:pt x="105654" y="22334"/>
                  <a:pt x="105654" y="19495"/>
                </a:cubicBezTo>
                <a:cubicBezTo>
                  <a:pt x="105654" y="16656"/>
                  <a:pt x="102746" y="16656"/>
                  <a:pt x="102746" y="16656"/>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33" name="Shape 4714"/>
          <p:cNvSpPr/>
          <p:nvPr/>
        </p:nvSpPr>
        <p:spPr>
          <a:xfrm>
            <a:off x="5109140" y="2556716"/>
            <a:ext cx="204596" cy="305210"/>
          </a:xfrm>
          <a:custGeom>
            <a:avLst/>
            <a:gdLst/>
            <a:ahLst/>
            <a:cxnLst/>
            <a:rect l="0" t="0" r="0" b="0"/>
            <a:pathLst>
              <a:path w="120000" h="120000" extrusionOk="0">
                <a:moveTo>
                  <a:pt x="115794" y="27823"/>
                </a:moveTo>
                <a:lnTo>
                  <a:pt x="115794" y="27823"/>
                </a:lnTo>
                <a:cubicBezTo>
                  <a:pt x="107383" y="11167"/>
                  <a:pt x="86635" y="0"/>
                  <a:pt x="61962" y="0"/>
                </a:cubicBezTo>
                <a:cubicBezTo>
                  <a:pt x="33084" y="0"/>
                  <a:pt x="12616" y="11167"/>
                  <a:pt x="8411" y="27823"/>
                </a:cubicBezTo>
                <a:cubicBezTo>
                  <a:pt x="4205" y="27823"/>
                  <a:pt x="0" y="30662"/>
                  <a:pt x="0" y="33501"/>
                </a:cubicBezTo>
                <a:cubicBezTo>
                  <a:pt x="0" y="41829"/>
                  <a:pt x="0" y="41829"/>
                  <a:pt x="0" y="41829"/>
                </a:cubicBezTo>
                <a:cubicBezTo>
                  <a:pt x="0" y="44479"/>
                  <a:pt x="4205" y="50157"/>
                  <a:pt x="12616" y="50157"/>
                </a:cubicBezTo>
                <a:lnTo>
                  <a:pt x="12616" y="50157"/>
                </a:lnTo>
                <a:cubicBezTo>
                  <a:pt x="16542" y="52996"/>
                  <a:pt x="20747" y="58485"/>
                  <a:pt x="29158" y="61324"/>
                </a:cubicBezTo>
                <a:cubicBezTo>
                  <a:pt x="37289" y="111482"/>
                  <a:pt x="37289" y="111482"/>
                  <a:pt x="37289" y="111482"/>
                </a:cubicBezTo>
                <a:cubicBezTo>
                  <a:pt x="37289" y="116971"/>
                  <a:pt x="45700" y="119810"/>
                  <a:pt x="49626" y="119810"/>
                </a:cubicBezTo>
                <a:cubicBezTo>
                  <a:pt x="70373" y="119810"/>
                  <a:pt x="70373" y="119810"/>
                  <a:pt x="70373" y="119810"/>
                </a:cubicBezTo>
                <a:cubicBezTo>
                  <a:pt x="78504" y="119810"/>
                  <a:pt x="82710" y="116971"/>
                  <a:pt x="82710" y="111482"/>
                </a:cubicBezTo>
                <a:cubicBezTo>
                  <a:pt x="95046" y="61324"/>
                  <a:pt x="95046" y="61324"/>
                  <a:pt x="95046" y="61324"/>
                </a:cubicBezTo>
                <a:cubicBezTo>
                  <a:pt x="99252" y="58485"/>
                  <a:pt x="107383" y="52996"/>
                  <a:pt x="111588" y="50157"/>
                </a:cubicBezTo>
                <a:lnTo>
                  <a:pt x="111588" y="50157"/>
                </a:lnTo>
                <a:cubicBezTo>
                  <a:pt x="115794" y="50157"/>
                  <a:pt x="119719" y="44479"/>
                  <a:pt x="119719" y="41829"/>
                </a:cubicBezTo>
                <a:cubicBezTo>
                  <a:pt x="119719" y="33501"/>
                  <a:pt x="119719" y="33501"/>
                  <a:pt x="119719" y="33501"/>
                </a:cubicBezTo>
                <a:cubicBezTo>
                  <a:pt x="119719" y="30662"/>
                  <a:pt x="119719" y="27823"/>
                  <a:pt x="115794" y="27823"/>
                </a:cubicBezTo>
                <a:close/>
                <a:moveTo>
                  <a:pt x="61962" y="8328"/>
                </a:moveTo>
                <a:lnTo>
                  <a:pt x="61962" y="8328"/>
                </a:lnTo>
                <a:cubicBezTo>
                  <a:pt x="78504" y="8328"/>
                  <a:pt x="99252" y="16656"/>
                  <a:pt x="103177" y="27823"/>
                </a:cubicBezTo>
                <a:cubicBezTo>
                  <a:pt x="16542" y="27823"/>
                  <a:pt x="16542" y="27823"/>
                  <a:pt x="16542" y="27823"/>
                </a:cubicBezTo>
                <a:cubicBezTo>
                  <a:pt x="24953" y="16656"/>
                  <a:pt x="41495" y="8328"/>
                  <a:pt x="61962" y="8328"/>
                </a:cubicBezTo>
                <a:close/>
                <a:moveTo>
                  <a:pt x="70373" y="105993"/>
                </a:moveTo>
                <a:lnTo>
                  <a:pt x="70373" y="105993"/>
                </a:lnTo>
                <a:cubicBezTo>
                  <a:pt x="70373" y="108643"/>
                  <a:pt x="70373" y="111482"/>
                  <a:pt x="66168" y="111482"/>
                </a:cubicBezTo>
                <a:cubicBezTo>
                  <a:pt x="53831" y="111482"/>
                  <a:pt x="53831" y="111482"/>
                  <a:pt x="53831" y="111482"/>
                </a:cubicBezTo>
                <a:cubicBezTo>
                  <a:pt x="49626" y="111482"/>
                  <a:pt x="49626" y="108643"/>
                  <a:pt x="49626" y="105993"/>
                </a:cubicBezTo>
                <a:cubicBezTo>
                  <a:pt x="37289" y="64164"/>
                  <a:pt x="37289" y="64164"/>
                  <a:pt x="37289" y="64164"/>
                </a:cubicBezTo>
                <a:cubicBezTo>
                  <a:pt x="45700" y="66813"/>
                  <a:pt x="53831" y="66813"/>
                  <a:pt x="61962" y="66813"/>
                </a:cubicBezTo>
                <a:cubicBezTo>
                  <a:pt x="70373" y="66813"/>
                  <a:pt x="74579" y="66813"/>
                  <a:pt x="82710" y="64164"/>
                </a:cubicBezTo>
                <a:lnTo>
                  <a:pt x="70373" y="105993"/>
                </a:lnTo>
                <a:close/>
                <a:moveTo>
                  <a:pt x="61962" y="61324"/>
                </a:moveTo>
                <a:lnTo>
                  <a:pt x="61962" y="61324"/>
                </a:lnTo>
                <a:cubicBezTo>
                  <a:pt x="45700" y="61324"/>
                  <a:pt x="33084" y="55646"/>
                  <a:pt x="24953" y="50157"/>
                </a:cubicBezTo>
                <a:cubicBezTo>
                  <a:pt x="95046" y="50157"/>
                  <a:pt x="95046" y="50157"/>
                  <a:pt x="95046" y="50157"/>
                </a:cubicBezTo>
                <a:cubicBezTo>
                  <a:pt x="86635" y="55646"/>
                  <a:pt x="74579" y="61324"/>
                  <a:pt x="61962" y="61324"/>
                </a:cubicBezTo>
                <a:close/>
                <a:moveTo>
                  <a:pt x="103177" y="41829"/>
                </a:moveTo>
                <a:lnTo>
                  <a:pt x="103177" y="41829"/>
                </a:lnTo>
                <a:cubicBezTo>
                  <a:pt x="16542" y="41829"/>
                  <a:pt x="16542" y="41829"/>
                  <a:pt x="16542" y="41829"/>
                </a:cubicBezTo>
                <a:cubicBezTo>
                  <a:pt x="12616" y="41829"/>
                  <a:pt x="12616" y="38990"/>
                  <a:pt x="12616" y="38990"/>
                </a:cubicBezTo>
                <a:cubicBezTo>
                  <a:pt x="12616" y="36340"/>
                  <a:pt x="12616" y="33501"/>
                  <a:pt x="16542" y="33501"/>
                </a:cubicBezTo>
                <a:cubicBezTo>
                  <a:pt x="103177" y="33501"/>
                  <a:pt x="103177" y="33501"/>
                  <a:pt x="103177" y="33501"/>
                </a:cubicBezTo>
                <a:cubicBezTo>
                  <a:pt x="107383" y="33501"/>
                  <a:pt x="111588" y="36340"/>
                  <a:pt x="111588" y="38990"/>
                </a:cubicBezTo>
                <a:cubicBezTo>
                  <a:pt x="111588" y="38990"/>
                  <a:pt x="107383" y="41829"/>
                  <a:pt x="103177" y="41829"/>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34" name="Shape 4715"/>
          <p:cNvSpPr/>
          <p:nvPr/>
        </p:nvSpPr>
        <p:spPr>
          <a:xfrm>
            <a:off x="4571193" y="2556716"/>
            <a:ext cx="305130" cy="305210"/>
          </a:xfrm>
          <a:custGeom>
            <a:avLst/>
            <a:gdLst/>
            <a:ahLst/>
            <a:cxnLst/>
            <a:rect l="0" t="0" r="0" b="0"/>
            <a:pathLst>
              <a:path w="120000" h="120000" extrusionOk="0">
                <a:moveTo>
                  <a:pt x="111293" y="55646"/>
                </a:moveTo>
                <a:lnTo>
                  <a:pt x="111293" y="55646"/>
                </a:lnTo>
                <a:cubicBezTo>
                  <a:pt x="111293" y="52996"/>
                  <a:pt x="111293" y="52996"/>
                  <a:pt x="111293" y="50157"/>
                </a:cubicBezTo>
                <a:cubicBezTo>
                  <a:pt x="111293" y="22334"/>
                  <a:pt x="89148" y="0"/>
                  <a:pt x="58485" y="0"/>
                </a:cubicBezTo>
                <a:cubicBezTo>
                  <a:pt x="30662" y="0"/>
                  <a:pt x="8328" y="22334"/>
                  <a:pt x="8328" y="50157"/>
                </a:cubicBezTo>
                <a:cubicBezTo>
                  <a:pt x="8328" y="52996"/>
                  <a:pt x="8328" y="52996"/>
                  <a:pt x="8328" y="55646"/>
                </a:cubicBezTo>
                <a:cubicBezTo>
                  <a:pt x="2649" y="58485"/>
                  <a:pt x="0" y="61324"/>
                  <a:pt x="0" y="66813"/>
                </a:cubicBezTo>
                <a:cubicBezTo>
                  <a:pt x="0" y="89148"/>
                  <a:pt x="0" y="89148"/>
                  <a:pt x="0" y="89148"/>
                </a:cubicBezTo>
                <a:cubicBezTo>
                  <a:pt x="0" y="97476"/>
                  <a:pt x="5488" y="105993"/>
                  <a:pt x="13817" y="105993"/>
                </a:cubicBezTo>
                <a:lnTo>
                  <a:pt x="30662" y="105993"/>
                </a:lnTo>
                <a:cubicBezTo>
                  <a:pt x="38990" y="105993"/>
                  <a:pt x="44479" y="97476"/>
                  <a:pt x="44479" y="89148"/>
                </a:cubicBezTo>
                <a:cubicBezTo>
                  <a:pt x="44479" y="66813"/>
                  <a:pt x="44479" y="66813"/>
                  <a:pt x="44479" y="66813"/>
                </a:cubicBezTo>
                <a:cubicBezTo>
                  <a:pt x="44479" y="58485"/>
                  <a:pt x="38990" y="52996"/>
                  <a:pt x="30662" y="52996"/>
                </a:cubicBezTo>
                <a:cubicBezTo>
                  <a:pt x="30662" y="52996"/>
                  <a:pt x="16656" y="52996"/>
                  <a:pt x="13817" y="52996"/>
                </a:cubicBezTo>
                <a:cubicBezTo>
                  <a:pt x="13817" y="27823"/>
                  <a:pt x="33312" y="8328"/>
                  <a:pt x="58485" y="8328"/>
                </a:cubicBezTo>
                <a:cubicBezTo>
                  <a:pt x="83659" y="8328"/>
                  <a:pt x="102965" y="25173"/>
                  <a:pt x="102965" y="52996"/>
                </a:cubicBezTo>
                <a:lnTo>
                  <a:pt x="89148" y="52996"/>
                </a:lnTo>
                <a:cubicBezTo>
                  <a:pt x="80630" y="52996"/>
                  <a:pt x="75141" y="58485"/>
                  <a:pt x="75141" y="66813"/>
                </a:cubicBezTo>
                <a:cubicBezTo>
                  <a:pt x="75141" y="89148"/>
                  <a:pt x="75141" y="89148"/>
                  <a:pt x="75141" y="89148"/>
                </a:cubicBezTo>
                <a:cubicBezTo>
                  <a:pt x="75141" y="97476"/>
                  <a:pt x="80630" y="105993"/>
                  <a:pt x="89148" y="105993"/>
                </a:cubicBezTo>
                <a:lnTo>
                  <a:pt x="97476" y="105993"/>
                </a:lnTo>
                <a:cubicBezTo>
                  <a:pt x="97476" y="116971"/>
                  <a:pt x="97476" y="116971"/>
                  <a:pt x="97476" y="116971"/>
                </a:cubicBezTo>
                <a:cubicBezTo>
                  <a:pt x="97476" y="116971"/>
                  <a:pt x="97476" y="119810"/>
                  <a:pt x="100315" y="119810"/>
                </a:cubicBezTo>
                <a:cubicBezTo>
                  <a:pt x="102965" y="119810"/>
                  <a:pt x="102965" y="116971"/>
                  <a:pt x="102965" y="116971"/>
                </a:cubicBezTo>
                <a:cubicBezTo>
                  <a:pt x="102965" y="105993"/>
                  <a:pt x="102965" y="105993"/>
                  <a:pt x="102965" y="105993"/>
                </a:cubicBezTo>
                <a:cubicBezTo>
                  <a:pt x="111293" y="105993"/>
                  <a:pt x="119810" y="97476"/>
                  <a:pt x="119810" y="89148"/>
                </a:cubicBezTo>
                <a:cubicBezTo>
                  <a:pt x="119810" y="66813"/>
                  <a:pt x="119810" y="66813"/>
                  <a:pt x="119810" y="66813"/>
                </a:cubicBezTo>
                <a:cubicBezTo>
                  <a:pt x="119810" y="61324"/>
                  <a:pt x="116971" y="58485"/>
                  <a:pt x="111293" y="55646"/>
                </a:cubicBezTo>
                <a:close/>
                <a:moveTo>
                  <a:pt x="24984" y="61324"/>
                </a:moveTo>
                <a:lnTo>
                  <a:pt x="24984" y="61324"/>
                </a:lnTo>
                <a:cubicBezTo>
                  <a:pt x="30662" y="61324"/>
                  <a:pt x="30662" y="61324"/>
                  <a:pt x="30662" y="61324"/>
                </a:cubicBezTo>
                <a:cubicBezTo>
                  <a:pt x="33312" y="61324"/>
                  <a:pt x="36151" y="64164"/>
                  <a:pt x="36151" y="66813"/>
                </a:cubicBezTo>
                <a:cubicBezTo>
                  <a:pt x="36151" y="89148"/>
                  <a:pt x="36151" y="89148"/>
                  <a:pt x="36151" y="89148"/>
                </a:cubicBezTo>
                <a:cubicBezTo>
                  <a:pt x="36151" y="94826"/>
                  <a:pt x="33312" y="97476"/>
                  <a:pt x="30662" y="97476"/>
                </a:cubicBezTo>
                <a:cubicBezTo>
                  <a:pt x="27823" y="97476"/>
                  <a:pt x="27823" y="97476"/>
                  <a:pt x="27823" y="97476"/>
                </a:cubicBezTo>
                <a:cubicBezTo>
                  <a:pt x="24984" y="91987"/>
                  <a:pt x="22145" y="83659"/>
                  <a:pt x="22145" y="77981"/>
                </a:cubicBezTo>
                <a:cubicBezTo>
                  <a:pt x="22145" y="72492"/>
                  <a:pt x="22145" y="66813"/>
                  <a:pt x="24984" y="61324"/>
                </a:cubicBezTo>
                <a:close/>
                <a:moveTo>
                  <a:pt x="16656" y="61324"/>
                </a:moveTo>
                <a:lnTo>
                  <a:pt x="16656" y="61324"/>
                </a:lnTo>
                <a:cubicBezTo>
                  <a:pt x="16656" y="66813"/>
                  <a:pt x="13817" y="72492"/>
                  <a:pt x="13817" y="77981"/>
                </a:cubicBezTo>
                <a:cubicBezTo>
                  <a:pt x="13817" y="83659"/>
                  <a:pt x="16656" y="91987"/>
                  <a:pt x="19495" y="97476"/>
                </a:cubicBezTo>
                <a:cubicBezTo>
                  <a:pt x="13817" y="97476"/>
                  <a:pt x="13817" y="97476"/>
                  <a:pt x="13817" y="97476"/>
                </a:cubicBezTo>
                <a:cubicBezTo>
                  <a:pt x="11167" y="97476"/>
                  <a:pt x="8328" y="94826"/>
                  <a:pt x="8328" y="89148"/>
                </a:cubicBezTo>
                <a:cubicBezTo>
                  <a:pt x="8328" y="66813"/>
                  <a:pt x="8328" y="66813"/>
                  <a:pt x="8328" y="66813"/>
                </a:cubicBezTo>
                <a:cubicBezTo>
                  <a:pt x="8328" y="64164"/>
                  <a:pt x="11167" y="61324"/>
                  <a:pt x="13817" y="61324"/>
                </a:cubicBezTo>
                <a:lnTo>
                  <a:pt x="16656" y="61324"/>
                </a:lnTo>
                <a:close/>
                <a:moveTo>
                  <a:pt x="91798" y="97476"/>
                </a:moveTo>
                <a:lnTo>
                  <a:pt x="91798" y="97476"/>
                </a:lnTo>
                <a:cubicBezTo>
                  <a:pt x="89148" y="97476"/>
                  <a:pt x="89148" y="97476"/>
                  <a:pt x="89148" y="97476"/>
                </a:cubicBezTo>
                <a:cubicBezTo>
                  <a:pt x="86309" y="97476"/>
                  <a:pt x="80630" y="94826"/>
                  <a:pt x="80630" y="89148"/>
                </a:cubicBezTo>
                <a:cubicBezTo>
                  <a:pt x="80630" y="66813"/>
                  <a:pt x="80630" y="66813"/>
                  <a:pt x="80630" y="66813"/>
                </a:cubicBezTo>
                <a:cubicBezTo>
                  <a:pt x="80630" y="64164"/>
                  <a:pt x="86309" y="61324"/>
                  <a:pt x="89148" y="61324"/>
                </a:cubicBezTo>
                <a:cubicBezTo>
                  <a:pt x="94637" y="61324"/>
                  <a:pt x="94637" y="61324"/>
                  <a:pt x="94637" y="61324"/>
                </a:cubicBezTo>
                <a:cubicBezTo>
                  <a:pt x="94637" y="66813"/>
                  <a:pt x="97476" y="72492"/>
                  <a:pt x="97476" y="77981"/>
                </a:cubicBezTo>
                <a:cubicBezTo>
                  <a:pt x="97476" y="83659"/>
                  <a:pt x="94637" y="91987"/>
                  <a:pt x="91798" y="97476"/>
                </a:cubicBezTo>
                <a:close/>
                <a:moveTo>
                  <a:pt x="111293" y="89148"/>
                </a:moveTo>
                <a:lnTo>
                  <a:pt x="111293" y="89148"/>
                </a:lnTo>
                <a:cubicBezTo>
                  <a:pt x="111293" y="94826"/>
                  <a:pt x="108643" y="97476"/>
                  <a:pt x="102965" y="97476"/>
                </a:cubicBezTo>
                <a:cubicBezTo>
                  <a:pt x="100315" y="97476"/>
                  <a:pt x="100315" y="97476"/>
                  <a:pt x="100315" y="97476"/>
                </a:cubicBezTo>
                <a:cubicBezTo>
                  <a:pt x="102965" y="91987"/>
                  <a:pt x="102965" y="83659"/>
                  <a:pt x="102965" y="77981"/>
                </a:cubicBezTo>
                <a:cubicBezTo>
                  <a:pt x="102965" y="72492"/>
                  <a:pt x="102965" y="66813"/>
                  <a:pt x="100315" y="61324"/>
                </a:cubicBezTo>
                <a:cubicBezTo>
                  <a:pt x="102965" y="61324"/>
                  <a:pt x="102965" y="61324"/>
                  <a:pt x="102965" y="61324"/>
                </a:cubicBezTo>
                <a:cubicBezTo>
                  <a:pt x="108643" y="61324"/>
                  <a:pt x="111293" y="64164"/>
                  <a:pt x="111293" y="66813"/>
                </a:cubicBezTo>
                <a:lnTo>
                  <a:pt x="111293" y="89148"/>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35" name="Shape 4716"/>
          <p:cNvSpPr/>
          <p:nvPr/>
        </p:nvSpPr>
        <p:spPr>
          <a:xfrm>
            <a:off x="4089686" y="2556716"/>
            <a:ext cx="283967" cy="305210"/>
          </a:xfrm>
          <a:custGeom>
            <a:avLst/>
            <a:gdLst/>
            <a:ahLst/>
            <a:cxnLst/>
            <a:rect l="0" t="0" r="0" b="0"/>
            <a:pathLst>
              <a:path w="120000" h="120000" extrusionOk="0">
                <a:moveTo>
                  <a:pt x="92903" y="66813"/>
                </a:moveTo>
                <a:lnTo>
                  <a:pt x="92903" y="66813"/>
                </a:lnTo>
                <a:cubicBezTo>
                  <a:pt x="98811" y="66813"/>
                  <a:pt x="104923" y="64164"/>
                  <a:pt x="104923" y="55646"/>
                </a:cubicBezTo>
                <a:cubicBezTo>
                  <a:pt x="104923" y="50157"/>
                  <a:pt x="98811" y="44479"/>
                  <a:pt x="92903" y="44479"/>
                </a:cubicBezTo>
                <a:cubicBezTo>
                  <a:pt x="83938" y="44479"/>
                  <a:pt x="80882" y="50157"/>
                  <a:pt x="80882" y="55646"/>
                </a:cubicBezTo>
                <a:cubicBezTo>
                  <a:pt x="80882" y="64164"/>
                  <a:pt x="83938" y="66813"/>
                  <a:pt x="92903" y="66813"/>
                </a:cubicBezTo>
                <a:close/>
                <a:moveTo>
                  <a:pt x="86791" y="52996"/>
                </a:moveTo>
                <a:lnTo>
                  <a:pt x="86791" y="52996"/>
                </a:lnTo>
                <a:cubicBezTo>
                  <a:pt x="95959" y="52996"/>
                  <a:pt x="95959" y="52996"/>
                  <a:pt x="95959" y="52996"/>
                </a:cubicBezTo>
                <a:cubicBezTo>
                  <a:pt x="95959" y="61324"/>
                  <a:pt x="95959" y="61324"/>
                  <a:pt x="95959" y="61324"/>
                </a:cubicBezTo>
                <a:cubicBezTo>
                  <a:pt x="86791" y="61324"/>
                  <a:pt x="86791" y="61324"/>
                  <a:pt x="86791" y="61324"/>
                </a:cubicBezTo>
                <a:lnTo>
                  <a:pt x="86791" y="52996"/>
                </a:lnTo>
                <a:close/>
                <a:moveTo>
                  <a:pt x="92903" y="97476"/>
                </a:moveTo>
                <a:lnTo>
                  <a:pt x="92903" y="97476"/>
                </a:lnTo>
                <a:cubicBezTo>
                  <a:pt x="98811" y="97476"/>
                  <a:pt x="104923" y="91987"/>
                  <a:pt x="104923" y="86309"/>
                </a:cubicBezTo>
                <a:cubicBezTo>
                  <a:pt x="104923" y="80820"/>
                  <a:pt x="98811" y="75331"/>
                  <a:pt x="92903" y="75331"/>
                </a:cubicBezTo>
                <a:cubicBezTo>
                  <a:pt x="83938" y="75331"/>
                  <a:pt x="80882" y="80820"/>
                  <a:pt x="80882" y="86309"/>
                </a:cubicBezTo>
                <a:cubicBezTo>
                  <a:pt x="80882" y="91987"/>
                  <a:pt x="83938" y="97476"/>
                  <a:pt x="92903" y="97476"/>
                </a:cubicBezTo>
                <a:close/>
                <a:moveTo>
                  <a:pt x="86791" y="83659"/>
                </a:moveTo>
                <a:lnTo>
                  <a:pt x="86791" y="83659"/>
                </a:lnTo>
                <a:cubicBezTo>
                  <a:pt x="95959" y="83659"/>
                  <a:pt x="95959" y="83659"/>
                  <a:pt x="95959" y="83659"/>
                </a:cubicBezTo>
                <a:cubicBezTo>
                  <a:pt x="95959" y="89148"/>
                  <a:pt x="95959" y="89148"/>
                  <a:pt x="95959" y="89148"/>
                </a:cubicBezTo>
                <a:cubicBezTo>
                  <a:pt x="86791" y="89148"/>
                  <a:pt x="86791" y="89148"/>
                  <a:pt x="86791" y="89148"/>
                </a:cubicBezTo>
                <a:lnTo>
                  <a:pt x="86791" y="83659"/>
                </a:lnTo>
                <a:close/>
                <a:moveTo>
                  <a:pt x="104923" y="0"/>
                </a:moveTo>
                <a:lnTo>
                  <a:pt x="104923" y="0"/>
                </a:lnTo>
                <a:cubicBezTo>
                  <a:pt x="14872" y="0"/>
                  <a:pt x="14872" y="0"/>
                  <a:pt x="14872" y="0"/>
                </a:cubicBezTo>
                <a:cubicBezTo>
                  <a:pt x="5908" y="0"/>
                  <a:pt x="0" y="8328"/>
                  <a:pt x="0" y="16656"/>
                </a:cubicBezTo>
                <a:cubicBezTo>
                  <a:pt x="0" y="105993"/>
                  <a:pt x="0" y="105993"/>
                  <a:pt x="0" y="105993"/>
                </a:cubicBezTo>
                <a:cubicBezTo>
                  <a:pt x="0" y="114321"/>
                  <a:pt x="5908" y="119810"/>
                  <a:pt x="14872" y="119810"/>
                </a:cubicBezTo>
                <a:cubicBezTo>
                  <a:pt x="104923" y="119810"/>
                  <a:pt x="104923" y="119810"/>
                  <a:pt x="104923" y="119810"/>
                </a:cubicBezTo>
                <a:cubicBezTo>
                  <a:pt x="113887" y="119810"/>
                  <a:pt x="119796" y="114321"/>
                  <a:pt x="119796" y="105993"/>
                </a:cubicBezTo>
                <a:cubicBezTo>
                  <a:pt x="119796" y="16656"/>
                  <a:pt x="119796" y="16656"/>
                  <a:pt x="119796" y="16656"/>
                </a:cubicBezTo>
                <a:cubicBezTo>
                  <a:pt x="119796" y="8328"/>
                  <a:pt x="113887" y="0"/>
                  <a:pt x="104923" y="0"/>
                </a:cubicBezTo>
                <a:close/>
                <a:moveTo>
                  <a:pt x="110831" y="105993"/>
                </a:moveTo>
                <a:lnTo>
                  <a:pt x="110831" y="105993"/>
                </a:lnTo>
                <a:cubicBezTo>
                  <a:pt x="110831" y="108643"/>
                  <a:pt x="107979" y="111482"/>
                  <a:pt x="104923" y="111482"/>
                </a:cubicBezTo>
                <a:cubicBezTo>
                  <a:pt x="14872" y="111482"/>
                  <a:pt x="14872" y="111482"/>
                  <a:pt x="14872" y="111482"/>
                </a:cubicBezTo>
                <a:cubicBezTo>
                  <a:pt x="11816" y="111482"/>
                  <a:pt x="8964" y="108643"/>
                  <a:pt x="8964" y="105993"/>
                </a:cubicBezTo>
                <a:cubicBezTo>
                  <a:pt x="8964" y="30662"/>
                  <a:pt x="8964" y="30662"/>
                  <a:pt x="8964" y="30662"/>
                </a:cubicBezTo>
                <a:cubicBezTo>
                  <a:pt x="110831" y="30662"/>
                  <a:pt x="110831" y="30662"/>
                  <a:pt x="110831" y="30662"/>
                </a:cubicBezTo>
                <a:lnTo>
                  <a:pt x="110831" y="105993"/>
                </a:lnTo>
                <a:close/>
                <a:moveTo>
                  <a:pt x="110831" y="22334"/>
                </a:moveTo>
                <a:lnTo>
                  <a:pt x="110831" y="22334"/>
                </a:lnTo>
                <a:cubicBezTo>
                  <a:pt x="8964" y="22334"/>
                  <a:pt x="8964" y="22334"/>
                  <a:pt x="8964" y="22334"/>
                </a:cubicBezTo>
                <a:cubicBezTo>
                  <a:pt x="8964" y="16656"/>
                  <a:pt x="8964" y="16656"/>
                  <a:pt x="8964" y="16656"/>
                </a:cubicBezTo>
                <a:cubicBezTo>
                  <a:pt x="8964" y="11167"/>
                  <a:pt x="11816" y="8328"/>
                  <a:pt x="14872" y="8328"/>
                </a:cubicBezTo>
                <a:cubicBezTo>
                  <a:pt x="104923" y="8328"/>
                  <a:pt x="104923" y="8328"/>
                  <a:pt x="104923" y="8328"/>
                </a:cubicBezTo>
                <a:cubicBezTo>
                  <a:pt x="107979" y="8328"/>
                  <a:pt x="110831" y="11167"/>
                  <a:pt x="110831" y="16656"/>
                </a:cubicBezTo>
                <a:lnTo>
                  <a:pt x="110831" y="22334"/>
                </a:lnTo>
                <a:close/>
                <a:moveTo>
                  <a:pt x="59898" y="66813"/>
                </a:moveTo>
                <a:lnTo>
                  <a:pt x="59898" y="66813"/>
                </a:lnTo>
                <a:cubicBezTo>
                  <a:pt x="66010" y="66813"/>
                  <a:pt x="71918" y="64164"/>
                  <a:pt x="71918" y="55646"/>
                </a:cubicBezTo>
                <a:cubicBezTo>
                  <a:pt x="71918" y="50157"/>
                  <a:pt x="66010" y="44479"/>
                  <a:pt x="59898" y="44479"/>
                </a:cubicBezTo>
                <a:cubicBezTo>
                  <a:pt x="53989" y="44479"/>
                  <a:pt x="47877" y="50157"/>
                  <a:pt x="47877" y="55646"/>
                </a:cubicBezTo>
                <a:cubicBezTo>
                  <a:pt x="47877" y="64164"/>
                  <a:pt x="53989" y="66813"/>
                  <a:pt x="59898" y="66813"/>
                </a:cubicBezTo>
                <a:close/>
                <a:moveTo>
                  <a:pt x="56842" y="52996"/>
                </a:moveTo>
                <a:lnTo>
                  <a:pt x="56842" y="52996"/>
                </a:lnTo>
                <a:cubicBezTo>
                  <a:pt x="62954" y="52996"/>
                  <a:pt x="62954" y="52996"/>
                  <a:pt x="62954" y="52996"/>
                </a:cubicBezTo>
                <a:cubicBezTo>
                  <a:pt x="62954" y="61324"/>
                  <a:pt x="62954" y="61324"/>
                  <a:pt x="62954" y="61324"/>
                </a:cubicBezTo>
                <a:cubicBezTo>
                  <a:pt x="56842" y="61324"/>
                  <a:pt x="56842" y="61324"/>
                  <a:pt x="56842" y="61324"/>
                </a:cubicBezTo>
                <a:lnTo>
                  <a:pt x="56842" y="52996"/>
                </a:lnTo>
                <a:close/>
                <a:moveTo>
                  <a:pt x="26893" y="66813"/>
                </a:moveTo>
                <a:lnTo>
                  <a:pt x="26893" y="66813"/>
                </a:lnTo>
                <a:cubicBezTo>
                  <a:pt x="35857" y="66813"/>
                  <a:pt x="38913" y="64164"/>
                  <a:pt x="38913" y="55646"/>
                </a:cubicBezTo>
                <a:cubicBezTo>
                  <a:pt x="38913" y="50157"/>
                  <a:pt x="35857" y="44479"/>
                  <a:pt x="26893" y="44479"/>
                </a:cubicBezTo>
                <a:cubicBezTo>
                  <a:pt x="20984" y="44479"/>
                  <a:pt x="14872" y="50157"/>
                  <a:pt x="14872" y="55646"/>
                </a:cubicBezTo>
                <a:cubicBezTo>
                  <a:pt x="14872" y="64164"/>
                  <a:pt x="20984" y="66813"/>
                  <a:pt x="26893" y="66813"/>
                </a:cubicBezTo>
                <a:close/>
                <a:moveTo>
                  <a:pt x="23837" y="52996"/>
                </a:moveTo>
                <a:lnTo>
                  <a:pt x="23837" y="52996"/>
                </a:lnTo>
                <a:cubicBezTo>
                  <a:pt x="33005" y="52996"/>
                  <a:pt x="33005" y="52996"/>
                  <a:pt x="33005" y="52996"/>
                </a:cubicBezTo>
                <a:cubicBezTo>
                  <a:pt x="33005" y="61324"/>
                  <a:pt x="33005" y="61324"/>
                  <a:pt x="33005" y="61324"/>
                </a:cubicBezTo>
                <a:cubicBezTo>
                  <a:pt x="23837" y="61324"/>
                  <a:pt x="23837" y="61324"/>
                  <a:pt x="23837" y="61324"/>
                </a:cubicBezTo>
                <a:lnTo>
                  <a:pt x="23837" y="52996"/>
                </a:lnTo>
                <a:close/>
                <a:moveTo>
                  <a:pt x="59898" y="97476"/>
                </a:moveTo>
                <a:lnTo>
                  <a:pt x="59898" y="97476"/>
                </a:lnTo>
                <a:cubicBezTo>
                  <a:pt x="66010" y="97476"/>
                  <a:pt x="71918" y="91987"/>
                  <a:pt x="71918" y="86309"/>
                </a:cubicBezTo>
                <a:cubicBezTo>
                  <a:pt x="71918" y="80820"/>
                  <a:pt x="66010" y="75331"/>
                  <a:pt x="59898" y="75331"/>
                </a:cubicBezTo>
                <a:cubicBezTo>
                  <a:pt x="53989" y="75331"/>
                  <a:pt x="47877" y="80820"/>
                  <a:pt x="47877" y="86309"/>
                </a:cubicBezTo>
                <a:cubicBezTo>
                  <a:pt x="47877" y="91987"/>
                  <a:pt x="53989" y="97476"/>
                  <a:pt x="59898" y="97476"/>
                </a:cubicBezTo>
                <a:close/>
                <a:moveTo>
                  <a:pt x="56842" y="83659"/>
                </a:moveTo>
                <a:lnTo>
                  <a:pt x="56842" y="83659"/>
                </a:lnTo>
                <a:cubicBezTo>
                  <a:pt x="62954" y="83659"/>
                  <a:pt x="62954" y="83659"/>
                  <a:pt x="62954" y="83659"/>
                </a:cubicBezTo>
                <a:cubicBezTo>
                  <a:pt x="62954" y="89148"/>
                  <a:pt x="62954" y="89148"/>
                  <a:pt x="62954" y="89148"/>
                </a:cubicBezTo>
                <a:cubicBezTo>
                  <a:pt x="56842" y="89148"/>
                  <a:pt x="56842" y="89148"/>
                  <a:pt x="56842" y="89148"/>
                </a:cubicBezTo>
                <a:lnTo>
                  <a:pt x="56842" y="83659"/>
                </a:lnTo>
                <a:close/>
                <a:moveTo>
                  <a:pt x="26893" y="97476"/>
                </a:moveTo>
                <a:lnTo>
                  <a:pt x="26893" y="97476"/>
                </a:lnTo>
                <a:cubicBezTo>
                  <a:pt x="35857" y="97476"/>
                  <a:pt x="38913" y="91987"/>
                  <a:pt x="38913" y="86309"/>
                </a:cubicBezTo>
                <a:cubicBezTo>
                  <a:pt x="38913" y="80820"/>
                  <a:pt x="35857" y="75331"/>
                  <a:pt x="26893" y="75331"/>
                </a:cubicBezTo>
                <a:cubicBezTo>
                  <a:pt x="20984" y="75331"/>
                  <a:pt x="14872" y="80820"/>
                  <a:pt x="14872" y="86309"/>
                </a:cubicBezTo>
                <a:cubicBezTo>
                  <a:pt x="14872" y="91987"/>
                  <a:pt x="20984" y="97476"/>
                  <a:pt x="26893" y="97476"/>
                </a:cubicBezTo>
                <a:close/>
                <a:moveTo>
                  <a:pt x="23837" y="83659"/>
                </a:moveTo>
                <a:lnTo>
                  <a:pt x="23837" y="83659"/>
                </a:lnTo>
                <a:cubicBezTo>
                  <a:pt x="33005" y="83659"/>
                  <a:pt x="33005" y="83659"/>
                  <a:pt x="33005" y="83659"/>
                </a:cubicBezTo>
                <a:cubicBezTo>
                  <a:pt x="33005" y="89148"/>
                  <a:pt x="33005" y="89148"/>
                  <a:pt x="33005" y="89148"/>
                </a:cubicBezTo>
                <a:cubicBezTo>
                  <a:pt x="23837" y="89148"/>
                  <a:pt x="23837" y="89148"/>
                  <a:pt x="23837" y="89148"/>
                </a:cubicBezTo>
                <a:lnTo>
                  <a:pt x="23837" y="83659"/>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36" name="Shape 4717"/>
          <p:cNvSpPr/>
          <p:nvPr/>
        </p:nvSpPr>
        <p:spPr>
          <a:xfrm>
            <a:off x="3587013" y="2556716"/>
            <a:ext cx="305130" cy="305210"/>
          </a:xfrm>
          <a:custGeom>
            <a:avLst/>
            <a:gdLst/>
            <a:ahLst/>
            <a:cxnLst/>
            <a:rect l="0" t="0" r="0" b="0"/>
            <a:pathLst>
              <a:path w="120000" h="120000" extrusionOk="0">
                <a:moveTo>
                  <a:pt x="94826" y="44479"/>
                </a:moveTo>
                <a:lnTo>
                  <a:pt x="94826" y="44479"/>
                </a:lnTo>
                <a:cubicBezTo>
                  <a:pt x="86498" y="44479"/>
                  <a:pt x="83659" y="50157"/>
                  <a:pt x="83659" y="55646"/>
                </a:cubicBezTo>
                <a:cubicBezTo>
                  <a:pt x="83659" y="64164"/>
                  <a:pt x="86498" y="66813"/>
                  <a:pt x="94826" y="66813"/>
                </a:cubicBezTo>
                <a:cubicBezTo>
                  <a:pt x="100315" y="66813"/>
                  <a:pt x="105993" y="64164"/>
                  <a:pt x="105993" y="55646"/>
                </a:cubicBezTo>
                <a:cubicBezTo>
                  <a:pt x="105993" y="50157"/>
                  <a:pt x="100315" y="44479"/>
                  <a:pt x="94826" y="44479"/>
                </a:cubicBezTo>
                <a:close/>
                <a:moveTo>
                  <a:pt x="97665" y="61324"/>
                </a:moveTo>
                <a:lnTo>
                  <a:pt x="97665" y="61324"/>
                </a:lnTo>
                <a:cubicBezTo>
                  <a:pt x="89148" y="61324"/>
                  <a:pt x="89148" y="61324"/>
                  <a:pt x="89148" y="61324"/>
                </a:cubicBezTo>
                <a:cubicBezTo>
                  <a:pt x="89148" y="52996"/>
                  <a:pt x="89148" y="52996"/>
                  <a:pt x="89148" y="52996"/>
                </a:cubicBezTo>
                <a:cubicBezTo>
                  <a:pt x="97665" y="52996"/>
                  <a:pt x="97665" y="52996"/>
                  <a:pt x="97665" y="52996"/>
                </a:cubicBezTo>
                <a:lnTo>
                  <a:pt x="97665" y="61324"/>
                </a:lnTo>
                <a:close/>
                <a:moveTo>
                  <a:pt x="100315" y="97476"/>
                </a:moveTo>
                <a:lnTo>
                  <a:pt x="100315" y="97476"/>
                </a:lnTo>
                <a:cubicBezTo>
                  <a:pt x="86498" y="97476"/>
                  <a:pt x="86498" y="97476"/>
                  <a:pt x="86498" y="97476"/>
                </a:cubicBezTo>
                <a:cubicBezTo>
                  <a:pt x="83659" y="97476"/>
                  <a:pt x="83659" y="100315"/>
                  <a:pt x="83659" y="100315"/>
                </a:cubicBezTo>
                <a:cubicBezTo>
                  <a:pt x="83659" y="103154"/>
                  <a:pt x="83659" y="105993"/>
                  <a:pt x="86498" y="105993"/>
                </a:cubicBezTo>
                <a:cubicBezTo>
                  <a:pt x="100315" y="105993"/>
                  <a:pt x="100315" y="105993"/>
                  <a:pt x="100315" y="105993"/>
                </a:cubicBezTo>
                <a:cubicBezTo>
                  <a:pt x="103154" y="105993"/>
                  <a:pt x="105993" y="103154"/>
                  <a:pt x="105993" y="100315"/>
                </a:cubicBezTo>
                <a:cubicBezTo>
                  <a:pt x="105993" y="100315"/>
                  <a:pt x="103154" y="97476"/>
                  <a:pt x="100315" y="97476"/>
                </a:cubicBezTo>
                <a:close/>
                <a:moveTo>
                  <a:pt x="67003" y="44479"/>
                </a:moveTo>
                <a:lnTo>
                  <a:pt x="67003" y="44479"/>
                </a:lnTo>
                <a:cubicBezTo>
                  <a:pt x="22334" y="44479"/>
                  <a:pt x="22334" y="44479"/>
                  <a:pt x="22334" y="44479"/>
                </a:cubicBezTo>
                <a:cubicBezTo>
                  <a:pt x="19495" y="44479"/>
                  <a:pt x="16845" y="50157"/>
                  <a:pt x="16845" y="52996"/>
                </a:cubicBezTo>
                <a:cubicBezTo>
                  <a:pt x="16845" y="97476"/>
                  <a:pt x="16845" y="97476"/>
                  <a:pt x="16845" y="97476"/>
                </a:cubicBezTo>
                <a:cubicBezTo>
                  <a:pt x="16845" y="100315"/>
                  <a:pt x="19495" y="105993"/>
                  <a:pt x="22334" y="105993"/>
                </a:cubicBezTo>
                <a:cubicBezTo>
                  <a:pt x="67003" y="105993"/>
                  <a:pt x="67003" y="105993"/>
                  <a:pt x="67003" y="105993"/>
                </a:cubicBezTo>
                <a:cubicBezTo>
                  <a:pt x="72492" y="105993"/>
                  <a:pt x="75331" y="100315"/>
                  <a:pt x="75331" y="97476"/>
                </a:cubicBezTo>
                <a:cubicBezTo>
                  <a:pt x="75331" y="52996"/>
                  <a:pt x="75331" y="52996"/>
                  <a:pt x="75331" y="52996"/>
                </a:cubicBezTo>
                <a:cubicBezTo>
                  <a:pt x="75331" y="50157"/>
                  <a:pt x="72492" y="44479"/>
                  <a:pt x="67003" y="44479"/>
                </a:cubicBezTo>
                <a:close/>
                <a:moveTo>
                  <a:pt x="67003" y="94826"/>
                </a:moveTo>
                <a:lnTo>
                  <a:pt x="67003" y="94826"/>
                </a:lnTo>
                <a:cubicBezTo>
                  <a:pt x="67003" y="94826"/>
                  <a:pt x="67003" y="97476"/>
                  <a:pt x="64164" y="97476"/>
                </a:cubicBezTo>
                <a:cubicBezTo>
                  <a:pt x="28012" y="97476"/>
                  <a:pt x="28012" y="97476"/>
                  <a:pt x="28012" y="97476"/>
                </a:cubicBezTo>
                <a:cubicBezTo>
                  <a:pt x="25173" y="97476"/>
                  <a:pt x="22334" y="94826"/>
                  <a:pt x="22334" y="94826"/>
                </a:cubicBezTo>
                <a:cubicBezTo>
                  <a:pt x="22334" y="55646"/>
                  <a:pt x="22334" y="55646"/>
                  <a:pt x="22334" y="55646"/>
                </a:cubicBezTo>
                <a:cubicBezTo>
                  <a:pt x="22334" y="55646"/>
                  <a:pt x="25173" y="52996"/>
                  <a:pt x="28012" y="52996"/>
                </a:cubicBezTo>
                <a:cubicBezTo>
                  <a:pt x="64164" y="52996"/>
                  <a:pt x="64164" y="52996"/>
                  <a:pt x="64164" y="52996"/>
                </a:cubicBezTo>
                <a:cubicBezTo>
                  <a:pt x="67003" y="52996"/>
                  <a:pt x="67003" y="55646"/>
                  <a:pt x="67003" y="55646"/>
                </a:cubicBezTo>
                <a:lnTo>
                  <a:pt x="67003" y="94826"/>
                </a:lnTo>
                <a:close/>
                <a:moveTo>
                  <a:pt x="100315" y="86309"/>
                </a:moveTo>
                <a:lnTo>
                  <a:pt x="100315" y="86309"/>
                </a:lnTo>
                <a:cubicBezTo>
                  <a:pt x="86498" y="86309"/>
                  <a:pt x="86498" y="86309"/>
                  <a:pt x="86498" y="86309"/>
                </a:cubicBezTo>
                <a:cubicBezTo>
                  <a:pt x="83659" y="86309"/>
                  <a:pt x="83659" y="89148"/>
                  <a:pt x="83659" y="89148"/>
                </a:cubicBezTo>
                <a:cubicBezTo>
                  <a:pt x="83659" y="91987"/>
                  <a:pt x="83659" y="94826"/>
                  <a:pt x="86498" y="94826"/>
                </a:cubicBezTo>
                <a:cubicBezTo>
                  <a:pt x="100315" y="94826"/>
                  <a:pt x="100315" y="94826"/>
                  <a:pt x="100315" y="94826"/>
                </a:cubicBezTo>
                <a:cubicBezTo>
                  <a:pt x="103154" y="94826"/>
                  <a:pt x="105993" y="91987"/>
                  <a:pt x="105993" y="89148"/>
                </a:cubicBezTo>
                <a:cubicBezTo>
                  <a:pt x="105993" y="89148"/>
                  <a:pt x="103154" y="86309"/>
                  <a:pt x="100315" y="86309"/>
                </a:cubicBezTo>
                <a:close/>
                <a:moveTo>
                  <a:pt x="105993" y="30662"/>
                </a:moveTo>
                <a:lnTo>
                  <a:pt x="105993" y="30662"/>
                </a:lnTo>
                <a:cubicBezTo>
                  <a:pt x="69842" y="30662"/>
                  <a:pt x="69842" y="30662"/>
                  <a:pt x="69842" y="30662"/>
                </a:cubicBezTo>
                <a:cubicBezTo>
                  <a:pt x="103154" y="8328"/>
                  <a:pt x="103154" y="8328"/>
                  <a:pt x="103154" y="8328"/>
                </a:cubicBezTo>
                <a:cubicBezTo>
                  <a:pt x="105993" y="8328"/>
                  <a:pt x="105993" y="5678"/>
                  <a:pt x="103154" y="2839"/>
                </a:cubicBezTo>
                <a:cubicBezTo>
                  <a:pt x="103154" y="0"/>
                  <a:pt x="100315" y="0"/>
                  <a:pt x="100315" y="2839"/>
                </a:cubicBezTo>
                <a:cubicBezTo>
                  <a:pt x="100315" y="2839"/>
                  <a:pt x="64164" y="25173"/>
                  <a:pt x="61324" y="27823"/>
                </a:cubicBezTo>
                <a:cubicBezTo>
                  <a:pt x="22334" y="2839"/>
                  <a:pt x="22334" y="2839"/>
                  <a:pt x="22334" y="2839"/>
                </a:cubicBezTo>
                <a:cubicBezTo>
                  <a:pt x="19495" y="0"/>
                  <a:pt x="16845" y="0"/>
                  <a:pt x="16845" y="2839"/>
                </a:cubicBezTo>
                <a:cubicBezTo>
                  <a:pt x="16845" y="5678"/>
                  <a:pt x="16845" y="8328"/>
                  <a:pt x="16845" y="8328"/>
                </a:cubicBezTo>
                <a:cubicBezTo>
                  <a:pt x="50157" y="30662"/>
                  <a:pt x="50157" y="30662"/>
                  <a:pt x="50157" y="30662"/>
                </a:cubicBezTo>
                <a:cubicBezTo>
                  <a:pt x="16845" y="30662"/>
                  <a:pt x="16845" y="30662"/>
                  <a:pt x="16845" y="30662"/>
                </a:cubicBezTo>
                <a:cubicBezTo>
                  <a:pt x="8517" y="30662"/>
                  <a:pt x="0" y="36340"/>
                  <a:pt x="0" y="44479"/>
                </a:cubicBezTo>
                <a:cubicBezTo>
                  <a:pt x="0" y="105993"/>
                  <a:pt x="0" y="105993"/>
                  <a:pt x="0" y="105993"/>
                </a:cubicBezTo>
                <a:cubicBezTo>
                  <a:pt x="0" y="114321"/>
                  <a:pt x="8517" y="119810"/>
                  <a:pt x="16845" y="119810"/>
                </a:cubicBezTo>
                <a:cubicBezTo>
                  <a:pt x="105993" y="119810"/>
                  <a:pt x="105993" y="119810"/>
                  <a:pt x="105993" y="119810"/>
                </a:cubicBezTo>
                <a:cubicBezTo>
                  <a:pt x="114321" y="119810"/>
                  <a:pt x="119810" y="114321"/>
                  <a:pt x="119810" y="105993"/>
                </a:cubicBezTo>
                <a:cubicBezTo>
                  <a:pt x="119810" y="44479"/>
                  <a:pt x="119810" y="44479"/>
                  <a:pt x="119810" y="44479"/>
                </a:cubicBezTo>
                <a:cubicBezTo>
                  <a:pt x="119810" y="36340"/>
                  <a:pt x="114321" y="30662"/>
                  <a:pt x="105993" y="30662"/>
                </a:cubicBezTo>
                <a:close/>
                <a:moveTo>
                  <a:pt x="111482" y="105993"/>
                </a:moveTo>
                <a:lnTo>
                  <a:pt x="111482" y="105993"/>
                </a:lnTo>
                <a:cubicBezTo>
                  <a:pt x="111482" y="108643"/>
                  <a:pt x="108832" y="111482"/>
                  <a:pt x="105993" y="111482"/>
                </a:cubicBezTo>
                <a:cubicBezTo>
                  <a:pt x="16845" y="111482"/>
                  <a:pt x="16845" y="111482"/>
                  <a:pt x="16845" y="111482"/>
                </a:cubicBezTo>
                <a:cubicBezTo>
                  <a:pt x="11167" y="111482"/>
                  <a:pt x="8517" y="108643"/>
                  <a:pt x="8517" y="105993"/>
                </a:cubicBezTo>
                <a:cubicBezTo>
                  <a:pt x="8517" y="44479"/>
                  <a:pt x="8517" y="44479"/>
                  <a:pt x="8517" y="44479"/>
                </a:cubicBezTo>
                <a:cubicBezTo>
                  <a:pt x="8517" y="41829"/>
                  <a:pt x="11167" y="38990"/>
                  <a:pt x="16845" y="38990"/>
                </a:cubicBezTo>
                <a:cubicBezTo>
                  <a:pt x="105993" y="38990"/>
                  <a:pt x="105993" y="38990"/>
                  <a:pt x="105993" y="38990"/>
                </a:cubicBezTo>
                <a:cubicBezTo>
                  <a:pt x="108832" y="38990"/>
                  <a:pt x="111482" y="41829"/>
                  <a:pt x="111482" y="44479"/>
                </a:cubicBezTo>
                <a:lnTo>
                  <a:pt x="111482" y="105993"/>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37" name="Shape 4718"/>
          <p:cNvSpPr/>
          <p:nvPr/>
        </p:nvSpPr>
        <p:spPr>
          <a:xfrm>
            <a:off x="3100216" y="2577886"/>
            <a:ext cx="305130" cy="262868"/>
          </a:xfrm>
          <a:custGeom>
            <a:avLst/>
            <a:gdLst/>
            <a:ahLst/>
            <a:cxnLst/>
            <a:rect l="0" t="0" r="0" b="0"/>
            <a:pathLst>
              <a:path w="120000" h="120000" extrusionOk="0">
                <a:moveTo>
                  <a:pt x="41829" y="51868"/>
                </a:moveTo>
                <a:lnTo>
                  <a:pt x="41829" y="51868"/>
                </a:lnTo>
                <a:cubicBezTo>
                  <a:pt x="19495" y="51868"/>
                  <a:pt x="19495" y="51868"/>
                  <a:pt x="19495" y="51868"/>
                </a:cubicBezTo>
                <a:cubicBezTo>
                  <a:pt x="16656" y="51868"/>
                  <a:pt x="13817" y="54945"/>
                  <a:pt x="13817" y="54945"/>
                </a:cubicBezTo>
                <a:cubicBezTo>
                  <a:pt x="13817" y="58241"/>
                  <a:pt x="16656" y="61538"/>
                  <a:pt x="19495" y="61538"/>
                </a:cubicBezTo>
                <a:cubicBezTo>
                  <a:pt x="41829" y="61538"/>
                  <a:pt x="41829" y="61538"/>
                  <a:pt x="41829" y="61538"/>
                </a:cubicBezTo>
                <a:cubicBezTo>
                  <a:pt x="41829" y="61538"/>
                  <a:pt x="44479" y="58241"/>
                  <a:pt x="44479" y="54945"/>
                </a:cubicBezTo>
                <a:lnTo>
                  <a:pt x="41829" y="51868"/>
                </a:lnTo>
                <a:close/>
                <a:moveTo>
                  <a:pt x="41829" y="87472"/>
                </a:moveTo>
                <a:lnTo>
                  <a:pt x="41829" y="87472"/>
                </a:lnTo>
                <a:cubicBezTo>
                  <a:pt x="19495" y="87472"/>
                  <a:pt x="19495" y="87472"/>
                  <a:pt x="19495" y="87472"/>
                </a:cubicBezTo>
                <a:cubicBezTo>
                  <a:pt x="16656" y="87472"/>
                  <a:pt x="13817" y="87472"/>
                  <a:pt x="13817" y="90549"/>
                </a:cubicBezTo>
                <a:cubicBezTo>
                  <a:pt x="13817" y="93846"/>
                  <a:pt x="16656" y="93846"/>
                  <a:pt x="19495" y="93846"/>
                </a:cubicBezTo>
                <a:cubicBezTo>
                  <a:pt x="41829" y="93846"/>
                  <a:pt x="41829" y="93846"/>
                  <a:pt x="41829" y="93846"/>
                </a:cubicBezTo>
                <a:cubicBezTo>
                  <a:pt x="41829" y="93846"/>
                  <a:pt x="44479" y="93846"/>
                  <a:pt x="44479" y="90549"/>
                </a:cubicBezTo>
                <a:cubicBezTo>
                  <a:pt x="44479" y="87472"/>
                  <a:pt x="41829" y="87472"/>
                  <a:pt x="41829" y="87472"/>
                </a:cubicBezTo>
                <a:close/>
                <a:moveTo>
                  <a:pt x="41829" y="67912"/>
                </a:moveTo>
                <a:lnTo>
                  <a:pt x="41829" y="67912"/>
                </a:lnTo>
                <a:cubicBezTo>
                  <a:pt x="19495" y="67912"/>
                  <a:pt x="19495" y="67912"/>
                  <a:pt x="19495" y="67912"/>
                </a:cubicBezTo>
                <a:cubicBezTo>
                  <a:pt x="16656" y="67912"/>
                  <a:pt x="13817" y="71208"/>
                  <a:pt x="13817" y="74505"/>
                </a:cubicBezTo>
                <a:cubicBezTo>
                  <a:pt x="13817" y="74505"/>
                  <a:pt x="16656" y="77802"/>
                  <a:pt x="19495" y="77802"/>
                </a:cubicBezTo>
                <a:cubicBezTo>
                  <a:pt x="41829" y="77802"/>
                  <a:pt x="41829" y="77802"/>
                  <a:pt x="41829" y="77802"/>
                </a:cubicBezTo>
                <a:lnTo>
                  <a:pt x="44479" y="74505"/>
                </a:lnTo>
                <a:cubicBezTo>
                  <a:pt x="44479" y="71208"/>
                  <a:pt x="41829" y="67912"/>
                  <a:pt x="41829" y="67912"/>
                </a:cubicBezTo>
                <a:close/>
                <a:moveTo>
                  <a:pt x="77981" y="48571"/>
                </a:moveTo>
                <a:lnTo>
                  <a:pt x="77981" y="48571"/>
                </a:lnTo>
                <a:cubicBezTo>
                  <a:pt x="66813" y="48571"/>
                  <a:pt x="55646" y="58241"/>
                  <a:pt x="55646" y="74505"/>
                </a:cubicBezTo>
                <a:cubicBezTo>
                  <a:pt x="55646" y="87472"/>
                  <a:pt x="66813" y="100439"/>
                  <a:pt x="77981" y="100439"/>
                </a:cubicBezTo>
                <a:cubicBezTo>
                  <a:pt x="89148" y="100439"/>
                  <a:pt x="100315" y="87472"/>
                  <a:pt x="100315" y="74505"/>
                </a:cubicBezTo>
                <a:cubicBezTo>
                  <a:pt x="100315" y="58241"/>
                  <a:pt x="89148" y="48571"/>
                  <a:pt x="77981" y="48571"/>
                </a:cubicBezTo>
                <a:close/>
                <a:moveTo>
                  <a:pt x="77981" y="90549"/>
                </a:moveTo>
                <a:lnTo>
                  <a:pt x="77981" y="90549"/>
                </a:lnTo>
                <a:cubicBezTo>
                  <a:pt x="69652" y="90549"/>
                  <a:pt x="63974" y="84175"/>
                  <a:pt x="63974" y="74505"/>
                </a:cubicBezTo>
                <a:cubicBezTo>
                  <a:pt x="63974" y="64835"/>
                  <a:pt x="69652" y="54945"/>
                  <a:pt x="77981" y="54945"/>
                </a:cubicBezTo>
                <a:cubicBezTo>
                  <a:pt x="86309" y="54945"/>
                  <a:pt x="91798" y="64835"/>
                  <a:pt x="91798" y="74505"/>
                </a:cubicBezTo>
                <a:cubicBezTo>
                  <a:pt x="91798" y="84175"/>
                  <a:pt x="86309" y="90549"/>
                  <a:pt x="77981" y="90549"/>
                </a:cubicBezTo>
                <a:close/>
                <a:moveTo>
                  <a:pt x="102965" y="25934"/>
                </a:moveTo>
                <a:lnTo>
                  <a:pt x="102965" y="25934"/>
                </a:lnTo>
                <a:cubicBezTo>
                  <a:pt x="97476" y="25934"/>
                  <a:pt x="97476" y="25934"/>
                  <a:pt x="97476" y="25934"/>
                </a:cubicBezTo>
                <a:cubicBezTo>
                  <a:pt x="55646" y="0"/>
                  <a:pt x="55646" y="0"/>
                  <a:pt x="55646" y="0"/>
                </a:cubicBezTo>
                <a:cubicBezTo>
                  <a:pt x="55646" y="0"/>
                  <a:pt x="52807" y="0"/>
                  <a:pt x="52807" y="3296"/>
                </a:cubicBezTo>
                <a:cubicBezTo>
                  <a:pt x="50157" y="3296"/>
                  <a:pt x="52807" y="6593"/>
                  <a:pt x="52807" y="6593"/>
                </a:cubicBezTo>
                <a:cubicBezTo>
                  <a:pt x="80630" y="25934"/>
                  <a:pt x="80630" y="25934"/>
                  <a:pt x="80630" y="25934"/>
                </a:cubicBezTo>
                <a:cubicBezTo>
                  <a:pt x="13817" y="25934"/>
                  <a:pt x="13817" y="25934"/>
                  <a:pt x="13817" y="25934"/>
                </a:cubicBezTo>
                <a:cubicBezTo>
                  <a:pt x="5488" y="25934"/>
                  <a:pt x="0" y="32527"/>
                  <a:pt x="0" y="41978"/>
                </a:cubicBezTo>
                <a:cubicBezTo>
                  <a:pt x="0" y="103516"/>
                  <a:pt x="0" y="103516"/>
                  <a:pt x="0" y="103516"/>
                </a:cubicBezTo>
                <a:cubicBezTo>
                  <a:pt x="0" y="113406"/>
                  <a:pt x="5488" y="119780"/>
                  <a:pt x="13817" y="119780"/>
                </a:cubicBezTo>
                <a:cubicBezTo>
                  <a:pt x="102965" y="119780"/>
                  <a:pt x="102965" y="119780"/>
                  <a:pt x="102965" y="119780"/>
                </a:cubicBezTo>
                <a:cubicBezTo>
                  <a:pt x="111293" y="119780"/>
                  <a:pt x="119810" y="113406"/>
                  <a:pt x="119810" y="103516"/>
                </a:cubicBezTo>
                <a:cubicBezTo>
                  <a:pt x="119810" y="41978"/>
                  <a:pt x="119810" y="41978"/>
                  <a:pt x="119810" y="41978"/>
                </a:cubicBezTo>
                <a:cubicBezTo>
                  <a:pt x="119810" y="32527"/>
                  <a:pt x="111293" y="25934"/>
                  <a:pt x="102965" y="25934"/>
                </a:cubicBezTo>
                <a:close/>
                <a:moveTo>
                  <a:pt x="111293" y="103516"/>
                </a:moveTo>
                <a:lnTo>
                  <a:pt x="111293" y="103516"/>
                </a:lnTo>
                <a:cubicBezTo>
                  <a:pt x="111293" y="106813"/>
                  <a:pt x="108643" y="113406"/>
                  <a:pt x="102965" y="113406"/>
                </a:cubicBezTo>
                <a:cubicBezTo>
                  <a:pt x="13817" y="113406"/>
                  <a:pt x="13817" y="113406"/>
                  <a:pt x="13817" y="113406"/>
                </a:cubicBezTo>
                <a:cubicBezTo>
                  <a:pt x="10977" y="113406"/>
                  <a:pt x="8328" y="106813"/>
                  <a:pt x="8328" y="103516"/>
                </a:cubicBezTo>
                <a:cubicBezTo>
                  <a:pt x="8328" y="41978"/>
                  <a:pt x="8328" y="41978"/>
                  <a:pt x="8328" y="41978"/>
                </a:cubicBezTo>
                <a:cubicBezTo>
                  <a:pt x="8328" y="38901"/>
                  <a:pt x="10977" y="35604"/>
                  <a:pt x="13817" y="35604"/>
                </a:cubicBezTo>
                <a:cubicBezTo>
                  <a:pt x="102965" y="35604"/>
                  <a:pt x="102965" y="35604"/>
                  <a:pt x="102965" y="35604"/>
                </a:cubicBezTo>
                <a:cubicBezTo>
                  <a:pt x="108643" y="35604"/>
                  <a:pt x="111293" y="38901"/>
                  <a:pt x="111293" y="41978"/>
                </a:cubicBezTo>
                <a:lnTo>
                  <a:pt x="111293" y="103516"/>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38" name="Shape 4719"/>
          <p:cNvSpPr/>
          <p:nvPr/>
        </p:nvSpPr>
        <p:spPr>
          <a:xfrm>
            <a:off x="2646930" y="2569066"/>
            <a:ext cx="225762" cy="284040"/>
          </a:xfrm>
          <a:custGeom>
            <a:avLst/>
            <a:gdLst/>
            <a:ahLst/>
            <a:cxnLst/>
            <a:rect l="0" t="0" r="0" b="0"/>
            <a:pathLst>
              <a:path w="120000" h="120000" extrusionOk="0">
                <a:moveTo>
                  <a:pt x="100972" y="0"/>
                </a:moveTo>
                <a:lnTo>
                  <a:pt x="100972" y="0"/>
                </a:lnTo>
                <a:cubicBezTo>
                  <a:pt x="18773" y="0"/>
                  <a:pt x="18773" y="0"/>
                  <a:pt x="18773" y="0"/>
                </a:cubicBezTo>
                <a:cubicBezTo>
                  <a:pt x="7610" y="0"/>
                  <a:pt x="0" y="5908"/>
                  <a:pt x="0" y="14872"/>
                </a:cubicBezTo>
                <a:cubicBezTo>
                  <a:pt x="0" y="119796"/>
                  <a:pt x="0" y="119796"/>
                  <a:pt x="0" y="119796"/>
                </a:cubicBezTo>
                <a:cubicBezTo>
                  <a:pt x="11416" y="119796"/>
                  <a:pt x="7610" y="119796"/>
                  <a:pt x="18773" y="119796"/>
                </a:cubicBezTo>
                <a:cubicBezTo>
                  <a:pt x="100972" y="119796"/>
                  <a:pt x="100972" y="119796"/>
                  <a:pt x="100972" y="119796"/>
                </a:cubicBezTo>
                <a:cubicBezTo>
                  <a:pt x="112135" y="119796"/>
                  <a:pt x="104778" y="119796"/>
                  <a:pt x="119746" y="119796"/>
                </a:cubicBezTo>
                <a:cubicBezTo>
                  <a:pt x="119746" y="14872"/>
                  <a:pt x="119746" y="14872"/>
                  <a:pt x="119746" y="14872"/>
                </a:cubicBezTo>
                <a:cubicBezTo>
                  <a:pt x="119746" y="5908"/>
                  <a:pt x="112135" y="0"/>
                  <a:pt x="100972" y="0"/>
                </a:cubicBezTo>
                <a:close/>
                <a:moveTo>
                  <a:pt x="18773" y="110831"/>
                </a:moveTo>
                <a:lnTo>
                  <a:pt x="18773" y="110831"/>
                </a:lnTo>
                <a:cubicBezTo>
                  <a:pt x="11416" y="110831"/>
                  <a:pt x="11416" y="110831"/>
                  <a:pt x="11416" y="110831"/>
                </a:cubicBezTo>
                <a:cubicBezTo>
                  <a:pt x="11416" y="101867"/>
                  <a:pt x="11416" y="101867"/>
                  <a:pt x="11416" y="101867"/>
                </a:cubicBezTo>
                <a:cubicBezTo>
                  <a:pt x="18773" y="101867"/>
                  <a:pt x="18773" y="101867"/>
                  <a:pt x="18773" y="101867"/>
                </a:cubicBezTo>
                <a:lnTo>
                  <a:pt x="18773" y="110831"/>
                </a:lnTo>
                <a:close/>
                <a:moveTo>
                  <a:pt x="18773" y="95959"/>
                </a:moveTo>
                <a:lnTo>
                  <a:pt x="18773" y="95959"/>
                </a:lnTo>
                <a:cubicBezTo>
                  <a:pt x="11416" y="95959"/>
                  <a:pt x="11416" y="95959"/>
                  <a:pt x="11416" y="95959"/>
                </a:cubicBezTo>
                <a:cubicBezTo>
                  <a:pt x="11416" y="86791"/>
                  <a:pt x="11416" y="86791"/>
                  <a:pt x="11416" y="86791"/>
                </a:cubicBezTo>
                <a:cubicBezTo>
                  <a:pt x="18773" y="86791"/>
                  <a:pt x="18773" y="86791"/>
                  <a:pt x="18773" y="86791"/>
                </a:cubicBezTo>
                <a:lnTo>
                  <a:pt x="18773" y="95959"/>
                </a:lnTo>
                <a:close/>
                <a:moveTo>
                  <a:pt x="18773" y="77826"/>
                </a:moveTo>
                <a:lnTo>
                  <a:pt x="18773" y="77826"/>
                </a:lnTo>
                <a:cubicBezTo>
                  <a:pt x="11416" y="77826"/>
                  <a:pt x="11416" y="77826"/>
                  <a:pt x="11416" y="77826"/>
                </a:cubicBezTo>
                <a:cubicBezTo>
                  <a:pt x="11416" y="71918"/>
                  <a:pt x="11416" y="71918"/>
                  <a:pt x="11416" y="71918"/>
                </a:cubicBezTo>
                <a:cubicBezTo>
                  <a:pt x="18773" y="71918"/>
                  <a:pt x="18773" y="71918"/>
                  <a:pt x="18773" y="71918"/>
                </a:cubicBezTo>
                <a:lnTo>
                  <a:pt x="18773" y="77826"/>
                </a:lnTo>
                <a:close/>
                <a:moveTo>
                  <a:pt x="18773" y="62954"/>
                </a:moveTo>
                <a:lnTo>
                  <a:pt x="18773" y="62954"/>
                </a:lnTo>
                <a:cubicBezTo>
                  <a:pt x="11416" y="62954"/>
                  <a:pt x="11416" y="62954"/>
                  <a:pt x="11416" y="62954"/>
                </a:cubicBezTo>
                <a:cubicBezTo>
                  <a:pt x="11416" y="53786"/>
                  <a:pt x="11416" y="53786"/>
                  <a:pt x="11416" y="53786"/>
                </a:cubicBezTo>
                <a:cubicBezTo>
                  <a:pt x="18773" y="53786"/>
                  <a:pt x="18773" y="53786"/>
                  <a:pt x="18773" y="53786"/>
                </a:cubicBezTo>
                <a:lnTo>
                  <a:pt x="18773" y="62954"/>
                </a:lnTo>
                <a:close/>
                <a:moveTo>
                  <a:pt x="18773" y="47877"/>
                </a:moveTo>
                <a:lnTo>
                  <a:pt x="18773" y="47877"/>
                </a:lnTo>
                <a:cubicBezTo>
                  <a:pt x="11416" y="47877"/>
                  <a:pt x="11416" y="47877"/>
                  <a:pt x="11416" y="47877"/>
                </a:cubicBezTo>
                <a:cubicBezTo>
                  <a:pt x="11416" y="38913"/>
                  <a:pt x="11416" y="38913"/>
                  <a:pt x="11416" y="38913"/>
                </a:cubicBezTo>
                <a:cubicBezTo>
                  <a:pt x="18773" y="38913"/>
                  <a:pt x="18773" y="38913"/>
                  <a:pt x="18773" y="38913"/>
                </a:cubicBezTo>
                <a:lnTo>
                  <a:pt x="18773" y="47877"/>
                </a:lnTo>
                <a:close/>
                <a:moveTo>
                  <a:pt x="18773" y="29949"/>
                </a:moveTo>
                <a:lnTo>
                  <a:pt x="18773" y="29949"/>
                </a:lnTo>
                <a:cubicBezTo>
                  <a:pt x="11416" y="29949"/>
                  <a:pt x="11416" y="29949"/>
                  <a:pt x="11416" y="29949"/>
                </a:cubicBezTo>
                <a:cubicBezTo>
                  <a:pt x="11416" y="23837"/>
                  <a:pt x="11416" y="23837"/>
                  <a:pt x="11416" y="23837"/>
                </a:cubicBezTo>
                <a:cubicBezTo>
                  <a:pt x="18773" y="23837"/>
                  <a:pt x="18773" y="23837"/>
                  <a:pt x="18773" y="23837"/>
                </a:cubicBezTo>
                <a:lnTo>
                  <a:pt x="18773" y="29949"/>
                </a:lnTo>
                <a:close/>
                <a:moveTo>
                  <a:pt x="89809" y="107979"/>
                </a:moveTo>
                <a:lnTo>
                  <a:pt x="89809" y="107979"/>
                </a:lnTo>
                <a:lnTo>
                  <a:pt x="86004" y="110831"/>
                </a:lnTo>
                <a:cubicBezTo>
                  <a:pt x="33742" y="110831"/>
                  <a:pt x="33742" y="110831"/>
                  <a:pt x="33742" y="110831"/>
                </a:cubicBezTo>
                <a:lnTo>
                  <a:pt x="29936" y="107979"/>
                </a:lnTo>
                <a:cubicBezTo>
                  <a:pt x="29936" y="65806"/>
                  <a:pt x="29936" y="65806"/>
                  <a:pt x="29936" y="65806"/>
                </a:cubicBezTo>
                <a:lnTo>
                  <a:pt x="33742" y="62954"/>
                </a:lnTo>
                <a:cubicBezTo>
                  <a:pt x="86004" y="62954"/>
                  <a:pt x="86004" y="62954"/>
                  <a:pt x="86004" y="62954"/>
                </a:cubicBezTo>
                <a:lnTo>
                  <a:pt x="89809" y="65806"/>
                </a:lnTo>
                <a:lnTo>
                  <a:pt x="89809" y="107979"/>
                </a:lnTo>
                <a:close/>
                <a:moveTo>
                  <a:pt x="89809" y="50933"/>
                </a:moveTo>
                <a:lnTo>
                  <a:pt x="89809" y="50933"/>
                </a:lnTo>
                <a:cubicBezTo>
                  <a:pt x="89809" y="53786"/>
                  <a:pt x="86004" y="53786"/>
                  <a:pt x="86004" y="53786"/>
                </a:cubicBezTo>
                <a:cubicBezTo>
                  <a:pt x="33742" y="53786"/>
                  <a:pt x="33742" y="53786"/>
                  <a:pt x="33742" y="53786"/>
                </a:cubicBezTo>
                <a:cubicBezTo>
                  <a:pt x="33742" y="53786"/>
                  <a:pt x="29936" y="53786"/>
                  <a:pt x="29936" y="50933"/>
                </a:cubicBezTo>
                <a:cubicBezTo>
                  <a:pt x="29936" y="11816"/>
                  <a:pt x="29936" y="11816"/>
                  <a:pt x="29936" y="11816"/>
                </a:cubicBezTo>
                <a:cubicBezTo>
                  <a:pt x="29936" y="8964"/>
                  <a:pt x="33742" y="5908"/>
                  <a:pt x="33742" y="5908"/>
                </a:cubicBezTo>
                <a:cubicBezTo>
                  <a:pt x="86004" y="5908"/>
                  <a:pt x="86004" y="5908"/>
                  <a:pt x="86004" y="5908"/>
                </a:cubicBezTo>
                <a:cubicBezTo>
                  <a:pt x="86004" y="5908"/>
                  <a:pt x="89809" y="8964"/>
                  <a:pt x="89809" y="11816"/>
                </a:cubicBezTo>
                <a:lnTo>
                  <a:pt x="89809" y="50933"/>
                </a:lnTo>
                <a:close/>
                <a:moveTo>
                  <a:pt x="108329" y="110831"/>
                </a:moveTo>
                <a:lnTo>
                  <a:pt x="108329" y="110831"/>
                </a:lnTo>
                <a:cubicBezTo>
                  <a:pt x="100972" y="110831"/>
                  <a:pt x="100972" y="110831"/>
                  <a:pt x="100972" y="110831"/>
                </a:cubicBezTo>
                <a:cubicBezTo>
                  <a:pt x="100972" y="101867"/>
                  <a:pt x="100972" y="101867"/>
                  <a:pt x="100972" y="101867"/>
                </a:cubicBezTo>
                <a:cubicBezTo>
                  <a:pt x="108329" y="101867"/>
                  <a:pt x="108329" y="101867"/>
                  <a:pt x="108329" y="101867"/>
                </a:cubicBezTo>
                <a:lnTo>
                  <a:pt x="108329" y="110831"/>
                </a:lnTo>
                <a:close/>
                <a:moveTo>
                  <a:pt x="108329" y="95959"/>
                </a:moveTo>
                <a:lnTo>
                  <a:pt x="108329" y="95959"/>
                </a:lnTo>
                <a:cubicBezTo>
                  <a:pt x="100972" y="95959"/>
                  <a:pt x="100972" y="95959"/>
                  <a:pt x="100972" y="95959"/>
                </a:cubicBezTo>
                <a:cubicBezTo>
                  <a:pt x="100972" y="86791"/>
                  <a:pt x="100972" y="86791"/>
                  <a:pt x="100972" y="86791"/>
                </a:cubicBezTo>
                <a:cubicBezTo>
                  <a:pt x="108329" y="86791"/>
                  <a:pt x="108329" y="86791"/>
                  <a:pt x="108329" y="86791"/>
                </a:cubicBezTo>
                <a:lnTo>
                  <a:pt x="108329" y="95959"/>
                </a:lnTo>
                <a:close/>
                <a:moveTo>
                  <a:pt x="108329" y="77826"/>
                </a:moveTo>
                <a:lnTo>
                  <a:pt x="108329" y="77826"/>
                </a:lnTo>
                <a:cubicBezTo>
                  <a:pt x="100972" y="77826"/>
                  <a:pt x="100972" y="77826"/>
                  <a:pt x="100972" y="77826"/>
                </a:cubicBezTo>
                <a:cubicBezTo>
                  <a:pt x="100972" y="71918"/>
                  <a:pt x="100972" y="71918"/>
                  <a:pt x="100972" y="71918"/>
                </a:cubicBezTo>
                <a:cubicBezTo>
                  <a:pt x="108329" y="71918"/>
                  <a:pt x="108329" y="71918"/>
                  <a:pt x="108329" y="71918"/>
                </a:cubicBezTo>
                <a:lnTo>
                  <a:pt x="108329" y="77826"/>
                </a:lnTo>
                <a:close/>
                <a:moveTo>
                  <a:pt x="108329" y="62954"/>
                </a:moveTo>
                <a:lnTo>
                  <a:pt x="108329" y="62954"/>
                </a:lnTo>
                <a:cubicBezTo>
                  <a:pt x="100972" y="62954"/>
                  <a:pt x="100972" y="62954"/>
                  <a:pt x="100972" y="62954"/>
                </a:cubicBezTo>
                <a:cubicBezTo>
                  <a:pt x="100972" y="53786"/>
                  <a:pt x="100972" y="53786"/>
                  <a:pt x="100972" y="53786"/>
                </a:cubicBezTo>
                <a:cubicBezTo>
                  <a:pt x="108329" y="53786"/>
                  <a:pt x="108329" y="53786"/>
                  <a:pt x="108329" y="53786"/>
                </a:cubicBezTo>
                <a:lnTo>
                  <a:pt x="108329" y="62954"/>
                </a:lnTo>
                <a:close/>
                <a:moveTo>
                  <a:pt x="108329" y="47877"/>
                </a:moveTo>
                <a:lnTo>
                  <a:pt x="108329" y="47877"/>
                </a:lnTo>
                <a:cubicBezTo>
                  <a:pt x="100972" y="47877"/>
                  <a:pt x="100972" y="47877"/>
                  <a:pt x="100972" y="47877"/>
                </a:cubicBezTo>
                <a:cubicBezTo>
                  <a:pt x="100972" y="38913"/>
                  <a:pt x="100972" y="38913"/>
                  <a:pt x="100972" y="38913"/>
                </a:cubicBezTo>
                <a:cubicBezTo>
                  <a:pt x="108329" y="38913"/>
                  <a:pt x="108329" y="38913"/>
                  <a:pt x="108329" y="38913"/>
                </a:cubicBezTo>
                <a:lnTo>
                  <a:pt x="108329" y="47877"/>
                </a:lnTo>
                <a:close/>
                <a:moveTo>
                  <a:pt x="108329" y="29949"/>
                </a:moveTo>
                <a:lnTo>
                  <a:pt x="108329" y="29949"/>
                </a:lnTo>
                <a:cubicBezTo>
                  <a:pt x="100972" y="29949"/>
                  <a:pt x="100972" y="29949"/>
                  <a:pt x="100972" y="29949"/>
                </a:cubicBezTo>
                <a:cubicBezTo>
                  <a:pt x="100972" y="23837"/>
                  <a:pt x="100972" y="23837"/>
                  <a:pt x="100972" y="23837"/>
                </a:cubicBezTo>
                <a:cubicBezTo>
                  <a:pt x="108329" y="23837"/>
                  <a:pt x="108329" y="23837"/>
                  <a:pt x="108329" y="23837"/>
                </a:cubicBezTo>
                <a:lnTo>
                  <a:pt x="108329" y="29949"/>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39" name="Shape 4720"/>
          <p:cNvSpPr/>
          <p:nvPr/>
        </p:nvSpPr>
        <p:spPr>
          <a:xfrm>
            <a:off x="2116038" y="2577886"/>
            <a:ext cx="305130" cy="262868"/>
          </a:xfrm>
          <a:custGeom>
            <a:avLst/>
            <a:gdLst/>
            <a:ahLst/>
            <a:cxnLst/>
            <a:rect l="0" t="0" r="0" b="0"/>
            <a:pathLst>
              <a:path w="120000" h="120000" extrusionOk="0">
                <a:moveTo>
                  <a:pt x="111482" y="51868"/>
                </a:moveTo>
                <a:lnTo>
                  <a:pt x="111482" y="51868"/>
                </a:lnTo>
                <a:cubicBezTo>
                  <a:pt x="89148" y="67912"/>
                  <a:pt x="89148" y="67912"/>
                  <a:pt x="89148" y="67912"/>
                </a:cubicBezTo>
                <a:cubicBezTo>
                  <a:pt x="89148" y="64835"/>
                  <a:pt x="89148" y="58241"/>
                  <a:pt x="83659" y="54945"/>
                </a:cubicBezTo>
                <a:cubicBezTo>
                  <a:pt x="91987" y="51868"/>
                  <a:pt x="97665" y="41978"/>
                  <a:pt x="97665" y="29230"/>
                </a:cubicBezTo>
                <a:cubicBezTo>
                  <a:pt x="97665" y="12967"/>
                  <a:pt x="86498" y="0"/>
                  <a:pt x="72492" y="0"/>
                </a:cubicBezTo>
                <a:cubicBezTo>
                  <a:pt x="58675" y="0"/>
                  <a:pt x="44668" y="12967"/>
                  <a:pt x="44668" y="29230"/>
                </a:cubicBezTo>
                <a:cubicBezTo>
                  <a:pt x="44668" y="38901"/>
                  <a:pt x="47507" y="45494"/>
                  <a:pt x="52996" y="51868"/>
                </a:cubicBezTo>
                <a:cubicBezTo>
                  <a:pt x="39179" y="51868"/>
                  <a:pt x="39179" y="51868"/>
                  <a:pt x="39179" y="51868"/>
                </a:cubicBezTo>
                <a:cubicBezTo>
                  <a:pt x="44668" y="48571"/>
                  <a:pt x="44668" y="41978"/>
                  <a:pt x="44668" y="35604"/>
                </a:cubicBezTo>
                <a:cubicBezTo>
                  <a:pt x="44668" y="19560"/>
                  <a:pt x="36340" y="9670"/>
                  <a:pt x="22334" y="9670"/>
                </a:cubicBezTo>
                <a:cubicBezTo>
                  <a:pt x="11167" y="9670"/>
                  <a:pt x="0" y="19560"/>
                  <a:pt x="0" y="35604"/>
                </a:cubicBezTo>
                <a:cubicBezTo>
                  <a:pt x="0" y="41978"/>
                  <a:pt x="2839" y="48571"/>
                  <a:pt x="8328" y="54945"/>
                </a:cubicBezTo>
                <a:cubicBezTo>
                  <a:pt x="2839" y="58241"/>
                  <a:pt x="0" y="61538"/>
                  <a:pt x="0" y="67912"/>
                </a:cubicBezTo>
                <a:cubicBezTo>
                  <a:pt x="0" y="103516"/>
                  <a:pt x="0" y="103516"/>
                  <a:pt x="0" y="103516"/>
                </a:cubicBezTo>
                <a:cubicBezTo>
                  <a:pt x="0" y="113406"/>
                  <a:pt x="8328" y="119780"/>
                  <a:pt x="16845" y="119780"/>
                </a:cubicBezTo>
                <a:cubicBezTo>
                  <a:pt x="75331" y="119780"/>
                  <a:pt x="75331" y="119780"/>
                  <a:pt x="75331" y="119780"/>
                </a:cubicBezTo>
                <a:cubicBezTo>
                  <a:pt x="83659" y="119780"/>
                  <a:pt x="89148" y="113406"/>
                  <a:pt x="89148" y="103516"/>
                </a:cubicBezTo>
                <a:cubicBezTo>
                  <a:pt x="89148" y="100439"/>
                  <a:pt x="89148" y="100439"/>
                  <a:pt x="89148" y="100439"/>
                </a:cubicBezTo>
                <a:cubicBezTo>
                  <a:pt x="111482" y="119780"/>
                  <a:pt x="111482" y="119780"/>
                  <a:pt x="111482" y="119780"/>
                </a:cubicBezTo>
                <a:cubicBezTo>
                  <a:pt x="117160" y="119780"/>
                  <a:pt x="119810" y="116483"/>
                  <a:pt x="119810" y="113406"/>
                </a:cubicBezTo>
                <a:cubicBezTo>
                  <a:pt x="119810" y="61538"/>
                  <a:pt x="119810" y="61538"/>
                  <a:pt x="119810" y="61538"/>
                </a:cubicBezTo>
                <a:cubicBezTo>
                  <a:pt x="119810" y="54945"/>
                  <a:pt x="117160" y="51868"/>
                  <a:pt x="111482" y="51868"/>
                </a:cubicBezTo>
                <a:close/>
                <a:moveTo>
                  <a:pt x="8328" y="35604"/>
                </a:moveTo>
                <a:lnTo>
                  <a:pt x="8328" y="35604"/>
                </a:lnTo>
                <a:cubicBezTo>
                  <a:pt x="8328" y="25934"/>
                  <a:pt x="14006" y="16263"/>
                  <a:pt x="22334" y="16263"/>
                </a:cubicBezTo>
                <a:cubicBezTo>
                  <a:pt x="30662" y="16263"/>
                  <a:pt x="39179" y="25934"/>
                  <a:pt x="39179" y="35604"/>
                </a:cubicBezTo>
                <a:cubicBezTo>
                  <a:pt x="39179" y="45494"/>
                  <a:pt x="30662" y="51868"/>
                  <a:pt x="22334" y="51868"/>
                </a:cubicBezTo>
                <a:cubicBezTo>
                  <a:pt x="14006" y="51868"/>
                  <a:pt x="8328" y="45494"/>
                  <a:pt x="8328" y="35604"/>
                </a:cubicBezTo>
                <a:close/>
                <a:moveTo>
                  <a:pt x="83659" y="103516"/>
                </a:moveTo>
                <a:lnTo>
                  <a:pt x="83659" y="103516"/>
                </a:lnTo>
                <a:cubicBezTo>
                  <a:pt x="83659" y="106813"/>
                  <a:pt x="77981" y="113406"/>
                  <a:pt x="75331" y="113406"/>
                </a:cubicBezTo>
                <a:cubicBezTo>
                  <a:pt x="16845" y="113406"/>
                  <a:pt x="16845" y="113406"/>
                  <a:pt x="16845" y="113406"/>
                </a:cubicBezTo>
                <a:cubicBezTo>
                  <a:pt x="11167" y="113406"/>
                  <a:pt x="8328" y="106813"/>
                  <a:pt x="8328" y="103516"/>
                </a:cubicBezTo>
                <a:cubicBezTo>
                  <a:pt x="8328" y="67912"/>
                  <a:pt x="8328" y="67912"/>
                  <a:pt x="8328" y="67912"/>
                </a:cubicBezTo>
                <a:cubicBezTo>
                  <a:pt x="8328" y="64835"/>
                  <a:pt x="11167" y="61538"/>
                  <a:pt x="16845" y="61538"/>
                </a:cubicBezTo>
                <a:cubicBezTo>
                  <a:pt x="75331" y="61538"/>
                  <a:pt x="75331" y="61538"/>
                  <a:pt x="75331" y="61538"/>
                </a:cubicBezTo>
                <a:cubicBezTo>
                  <a:pt x="77981" y="61538"/>
                  <a:pt x="83659" y="64835"/>
                  <a:pt x="83659" y="67912"/>
                </a:cubicBezTo>
                <a:lnTo>
                  <a:pt x="83659" y="103516"/>
                </a:lnTo>
                <a:close/>
                <a:moveTo>
                  <a:pt x="72492" y="51868"/>
                </a:moveTo>
                <a:lnTo>
                  <a:pt x="72492" y="51868"/>
                </a:lnTo>
                <a:cubicBezTo>
                  <a:pt x="61324" y="51868"/>
                  <a:pt x="52996" y="41978"/>
                  <a:pt x="52996" y="29230"/>
                </a:cubicBezTo>
                <a:cubicBezTo>
                  <a:pt x="52996" y="19560"/>
                  <a:pt x="61324" y="9670"/>
                  <a:pt x="72492" y="9670"/>
                </a:cubicBezTo>
                <a:cubicBezTo>
                  <a:pt x="80820" y="9670"/>
                  <a:pt x="89148" y="19560"/>
                  <a:pt x="89148" y="29230"/>
                </a:cubicBezTo>
                <a:cubicBezTo>
                  <a:pt x="89148" y="41978"/>
                  <a:pt x="80820" y="51868"/>
                  <a:pt x="72492" y="51868"/>
                </a:cubicBezTo>
                <a:close/>
                <a:moveTo>
                  <a:pt x="111482" y="113406"/>
                </a:moveTo>
                <a:lnTo>
                  <a:pt x="111482" y="113406"/>
                </a:lnTo>
                <a:cubicBezTo>
                  <a:pt x="89148" y="90549"/>
                  <a:pt x="89148" y="90549"/>
                  <a:pt x="89148" y="90549"/>
                </a:cubicBezTo>
                <a:cubicBezTo>
                  <a:pt x="89148" y="87472"/>
                  <a:pt x="89148" y="80879"/>
                  <a:pt x="89148" y="77802"/>
                </a:cubicBezTo>
                <a:cubicBezTo>
                  <a:pt x="111482" y="61538"/>
                  <a:pt x="111482" y="61538"/>
                  <a:pt x="111482" y="61538"/>
                </a:cubicBezTo>
                <a:cubicBezTo>
                  <a:pt x="111482" y="67912"/>
                  <a:pt x="111482" y="110109"/>
                  <a:pt x="111482" y="113406"/>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40" name="Shape 4721"/>
          <p:cNvSpPr/>
          <p:nvPr/>
        </p:nvSpPr>
        <p:spPr>
          <a:xfrm>
            <a:off x="1629239" y="2556716"/>
            <a:ext cx="305130" cy="305210"/>
          </a:xfrm>
          <a:custGeom>
            <a:avLst/>
            <a:gdLst/>
            <a:ahLst/>
            <a:cxnLst/>
            <a:rect l="0" t="0" r="0" b="0"/>
            <a:pathLst>
              <a:path w="120000" h="120000" extrusionOk="0">
                <a:moveTo>
                  <a:pt x="102965" y="0"/>
                </a:moveTo>
                <a:lnTo>
                  <a:pt x="102965" y="0"/>
                </a:lnTo>
                <a:cubicBezTo>
                  <a:pt x="13817" y="0"/>
                  <a:pt x="13817" y="0"/>
                  <a:pt x="13817" y="0"/>
                </a:cubicBezTo>
                <a:cubicBezTo>
                  <a:pt x="5488" y="0"/>
                  <a:pt x="0" y="8328"/>
                  <a:pt x="0" y="16656"/>
                </a:cubicBezTo>
                <a:cubicBezTo>
                  <a:pt x="0" y="105993"/>
                  <a:pt x="0" y="105993"/>
                  <a:pt x="0" y="105993"/>
                </a:cubicBezTo>
                <a:cubicBezTo>
                  <a:pt x="0" y="114321"/>
                  <a:pt x="5488" y="119810"/>
                  <a:pt x="13817" y="119810"/>
                </a:cubicBezTo>
                <a:cubicBezTo>
                  <a:pt x="102965" y="119810"/>
                  <a:pt x="102965" y="119810"/>
                  <a:pt x="102965" y="119810"/>
                </a:cubicBezTo>
                <a:cubicBezTo>
                  <a:pt x="111293" y="119810"/>
                  <a:pt x="119810" y="114321"/>
                  <a:pt x="119810" y="105993"/>
                </a:cubicBezTo>
                <a:cubicBezTo>
                  <a:pt x="119810" y="16656"/>
                  <a:pt x="119810" y="16656"/>
                  <a:pt x="119810" y="16656"/>
                </a:cubicBezTo>
                <a:cubicBezTo>
                  <a:pt x="119810" y="8328"/>
                  <a:pt x="111293" y="0"/>
                  <a:pt x="102965" y="0"/>
                </a:cubicBezTo>
                <a:close/>
                <a:moveTo>
                  <a:pt x="30662" y="8328"/>
                </a:moveTo>
                <a:lnTo>
                  <a:pt x="30662" y="8328"/>
                </a:lnTo>
                <a:cubicBezTo>
                  <a:pt x="30662" y="8328"/>
                  <a:pt x="86309" y="8328"/>
                  <a:pt x="89148" y="8328"/>
                </a:cubicBezTo>
                <a:cubicBezTo>
                  <a:pt x="89148" y="41829"/>
                  <a:pt x="89148" y="41829"/>
                  <a:pt x="89148" y="41829"/>
                </a:cubicBezTo>
                <a:cubicBezTo>
                  <a:pt x="89148" y="44479"/>
                  <a:pt x="86309" y="44479"/>
                  <a:pt x="86309" y="44479"/>
                </a:cubicBezTo>
                <a:cubicBezTo>
                  <a:pt x="33312" y="44479"/>
                  <a:pt x="33312" y="44479"/>
                  <a:pt x="33312" y="44479"/>
                </a:cubicBezTo>
                <a:cubicBezTo>
                  <a:pt x="30662" y="44479"/>
                  <a:pt x="30662" y="44479"/>
                  <a:pt x="30662" y="41829"/>
                </a:cubicBezTo>
                <a:lnTo>
                  <a:pt x="30662" y="8328"/>
                </a:lnTo>
                <a:close/>
                <a:moveTo>
                  <a:pt x="111293" y="105993"/>
                </a:moveTo>
                <a:lnTo>
                  <a:pt x="111293" y="105993"/>
                </a:lnTo>
                <a:cubicBezTo>
                  <a:pt x="111293" y="108643"/>
                  <a:pt x="108643" y="111482"/>
                  <a:pt x="102965" y="111482"/>
                </a:cubicBezTo>
                <a:cubicBezTo>
                  <a:pt x="13817" y="111482"/>
                  <a:pt x="13817" y="111482"/>
                  <a:pt x="13817" y="111482"/>
                </a:cubicBezTo>
                <a:cubicBezTo>
                  <a:pt x="10977" y="111482"/>
                  <a:pt x="8328" y="108643"/>
                  <a:pt x="8328" y="105993"/>
                </a:cubicBezTo>
                <a:cubicBezTo>
                  <a:pt x="8328" y="16656"/>
                  <a:pt x="8328" y="16656"/>
                  <a:pt x="8328" y="16656"/>
                </a:cubicBezTo>
                <a:cubicBezTo>
                  <a:pt x="8328" y="11167"/>
                  <a:pt x="10977" y="8328"/>
                  <a:pt x="13817" y="8328"/>
                </a:cubicBezTo>
                <a:cubicBezTo>
                  <a:pt x="22145" y="8328"/>
                  <a:pt x="22145" y="8328"/>
                  <a:pt x="22145" y="8328"/>
                </a:cubicBezTo>
                <a:cubicBezTo>
                  <a:pt x="22145" y="44479"/>
                  <a:pt x="22145" y="44479"/>
                  <a:pt x="22145" y="44479"/>
                </a:cubicBezTo>
                <a:cubicBezTo>
                  <a:pt x="22145" y="50157"/>
                  <a:pt x="24984" y="52996"/>
                  <a:pt x="30662" y="52996"/>
                </a:cubicBezTo>
                <a:cubicBezTo>
                  <a:pt x="89148" y="52996"/>
                  <a:pt x="89148" y="52996"/>
                  <a:pt x="89148" y="52996"/>
                </a:cubicBezTo>
                <a:cubicBezTo>
                  <a:pt x="91798" y="52996"/>
                  <a:pt x="97476" y="50157"/>
                  <a:pt x="97476" y="44479"/>
                </a:cubicBezTo>
                <a:cubicBezTo>
                  <a:pt x="97476" y="8328"/>
                  <a:pt x="97476" y="8328"/>
                  <a:pt x="97476" y="8328"/>
                </a:cubicBezTo>
                <a:cubicBezTo>
                  <a:pt x="102965" y="8328"/>
                  <a:pt x="102965" y="8328"/>
                  <a:pt x="102965" y="8328"/>
                </a:cubicBezTo>
                <a:cubicBezTo>
                  <a:pt x="108643" y="8328"/>
                  <a:pt x="111293" y="11167"/>
                  <a:pt x="111293" y="16656"/>
                </a:cubicBezTo>
                <a:lnTo>
                  <a:pt x="111293" y="105993"/>
                </a:lnTo>
                <a:close/>
                <a:moveTo>
                  <a:pt x="69463" y="38990"/>
                </a:moveTo>
                <a:lnTo>
                  <a:pt x="69463" y="38990"/>
                </a:lnTo>
                <a:cubicBezTo>
                  <a:pt x="72492" y="38990"/>
                  <a:pt x="75141" y="36340"/>
                  <a:pt x="75141" y="33501"/>
                </a:cubicBezTo>
                <a:cubicBezTo>
                  <a:pt x="75141" y="19495"/>
                  <a:pt x="75141" y="19495"/>
                  <a:pt x="75141" y="19495"/>
                </a:cubicBezTo>
                <a:cubicBezTo>
                  <a:pt x="75141" y="16656"/>
                  <a:pt x="72492" y="16656"/>
                  <a:pt x="69463" y="16656"/>
                </a:cubicBezTo>
                <a:cubicBezTo>
                  <a:pt x="69463" y="16656"/>
                  <a:pt x="66813" y="16656"/>
                  <a:pt x="66813" y="19495"/>
                </a:cubicBezTo>
                <a:cubicBezTo>
                  <a:pt x="66813" y="33501"/>
                  <a:pt x="66813" y="33501"/>
                  <a:pt x="66813" y="33501"/>
                </a:cubicBezTo>
                <a:cubicBezTo>
                  <a:pt x="66813" y="36340"/>
                  <a:pt x="69463" y="38990"/>
                  <a:pt x="69463" y="3899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41" name="Shape 4722"/>
          <p:cNvSpPr/>
          <p:nvPr/>
        </p:nvSpPr>
        <p:spPr>
          <a:xfrm>
            <a:off x="1197117" y="2556716"/>
            <a:ext cx="185196" cy="305210"/>
          </a:xfrm>
          <a:custGeom>
            <a:avLst/>
            <a:gdLst/>
            <a:ahLst/>
            <a:cxnLst/>
            <a:rect l="0" t="0" r="0" b="0"/>
            <a:pathLst>
              <a:path w="120000" h="120000" extrusionOk="0">
                <a:moveTo>
                  <a:pt x="59843" y="30662"/>
                </a:moveTo>
                <a:lnTo>
                  <a:pt x="59843" y="30662"/>
                </a:lnTo>
                <a:cubicBezTo>
                  <a:pt x="55143" y="30662"/>
                  <a:pt x="55143" y="33501"/>
                  <a:pt x="55143" y="33501"/>
                </a:cubicBezTo>
                <a:cubicBezTo>
                  <a:pt x="55143" y="50157"/>
                  <a:pt x="55143" y="50157"/>
                  <a:pt x="55143" y="50157"/>
                </a:cubicBezTo>
                <a:cubicBezTo>
                  <a:pt x="55143" y="50157"/>
                  <a:pt x="55143" y="52996"/>
                  <a:pt x="59843" y="52996"/>
                </a:cubicBezTo>
                <a:cubicBezTo>
                  <a:pt x="64543" y="52996"/>
                  <a:pt x="64543" y="50157"/>
                  <a:pt x="64543" y="50157"/>
                </a:cubicBezTo>
                <a:cubicBezTo>
                  <a:pt x="64543" y="33501"/>
                  <a:pt x="64543" y="33501"/>
                  <a:pt x="64543" y="33501"/>
                </a:cubicBezTo>
                <a:cubicBezTo>
                  <a:pt x="64543" y="33501"/>
                  <a:pt x="64543" y="30662"/>
                  <a:pt x="59843" y="30662"/>
                </a:cubicBezTo>
                <a:close/>
                <a:moveTo>
                  <a:pt x="96814" y="16656"/>
                </a:moveTo>
                <a:lnTo>
                  <a:pt x="96814" y="16656"/>
                </a:lnTo>
                <a:cubicBezTo>
                  <a:pt x="64543" y="16656"/>
                  <a:pt x="64543" y="16656"/>
                  <a:pt x="64543" y="16656"/>
                </a:cubicBezTo>
                <a:cubicBezTo>
                  <a:pt x="64543" y="0"/>
                  <a:pt x="64543" y="0"/>
                  <a:pt x="64543" y="0"/>
                </a:cubicBezTo>
                <a:cubicBezTo>
                  <a:pt x="41357" y="0"/>
                  <a:pt x="41357" y="0"/>
                  <a:pt x="41357" y="0"/>
                </a:cubicBezTo>
                <a:cubicBezTo>
                  <a:pt x="36657" y="0"/>
                  <a:pt x="36657" y="2839"/>
                  <a:pt x="36657" y="5678"/>
                </a:cubicBezTo>
                <a:cubicBezTo>
                  <a:pt x="36657" y="5678"/>
                  <a:pt x="36657" y="8328"/>
                  <a:pt x="41357" y="8328"/>
                </a:cubicBezTo>
                <a:cubicBezTo>
                  <a:pt x="55143" y="8328"/>
                  <a:pt x="55143" y="8328"/>
                  <a:pt x="55143" y="8328"/>
                </a:cubicBezTo>
                <a:cubicBezTo>
                  <a:pt x="55143" y="16656"/>
                  <a:pt x="55143" y="16656"/>
                  <a:pt x="55143" y="16656"/>
                </a:cubicBezTo>
                <a:cubicBezTo>
                  <a:pt x="22872" y="16656"/>
                  <a:pt x="22872" y="16656"/>
                  <a:pt x="22872" y="16656"/>
                </a:cubicBezTo>
                <a:cubicBezTo>
                  <a:pt x="9086" y="16656"/>
                  <a:pt x="0" y="22334"/>
                  <a:pt x="0" y="30662"/>
                </a:cubicBezTo>
                <a:cubicBezTo>
                  <a:pt x="0" y="105993"/>
                  <a:pt x="0" y="105993"/>
                  <a:pt x="0" y="105993"/>
                </a:cubicBezTo>
                <a:cubicBezTo>
                  <a:pt x="0" y="114321"/>
                  <a:pt x="9086" y="119810"/>
                  <a:pt x="22872" y="119810"/>
                </a:cubicBezTo>
                <a:cubicBezTo>
                  <a:pt x="96814" y="119810"/>
                  <a:pt x="96814" y="119810"/>
                  <a:pt x="96814" y="119810"/>
                </a:cubicBezTo>
                <a:cubicBezTo>
                  <a:pt x="110600" y="119810"/>
                  <a:pt x="119686" y="114321"/>
                  <a:pt x="119686" y="105993"/>
                </a:cubicBezTo>
                <a:cubicBezTo>
                  <a:pt x="119686" y="30662"/>
                  <a:pt x="119686" y="30662"/>
                  <a:pt x="119686" y="30662"/>
                </a:cubicBezTo>
                <a:cubicBezTo>
                  <a:pt x="119686" y="22334"/>
                  <a:pt x="110600" y="16656"/>
                  <a:pt x="96814" y="16656"/>
                </a:cubicBezTo>
                <a:close/>
                <a:moveTo>
                  <a:pt x="110600" y="105993"/>
                </a:moveTo>
                <a:lnTo>
                  <a:pt x="110600" y="105993"/>
                </a:lnTo>
                <a:cubicBezTo>
                  <a:pt x="110600" y="108643"/>
                  <a:pt x="101201" y="111482"/>
                  <a:pt x="96814" y="111482"/>
                </a:cubicBezTo>
                <a:cubicBezTo>
                  <a:pt x="22872" y="111482"/>
                  <a:pt x="22872" y="111482"/>
                  <a:pt x="22872" y="111482"/>
                </a:cubicBezTo>
                <a:cubicBezTo>
                  <a:pt x="18485" y="111482"/>
                  <a:pt x="9086" y="108643"/>
                  <a:pt x="9086" y="105993"/>
                </a:cubicBezTo>
                <a:cubicBezTo>
                  <a:pt x="9086" y="30662"/>
                  <a:pt x="9086" y="30662"/>
                  <a:pt x="9086" y="30662"/>
                </a:cubicBezTo>
                <a:cubicBezTo>
                  <a:pt x="9086" y="27823"/>
                  <a:pt x="18485" y="22334"/>
                  <a:pt x="22872" y="22334"/>
                </a:cubicBezTo>
                <a:cubicBezTo>
                  <a:pt x="96814" y="22334"/>
                  <a:pt x="96814" y="22334"/>
                  <a:pt x="96814" y="22334"/>
                </a:cubicBezTo>
                <a:cubicBezTo>
                  <a:pt x="101201" y="22334"/>
                  <a:pt x="110600" y="27823"/>
                  <a:pt x="110600" y="30662"/>
                </a:cubicBezTo>
                <a:lnTo>
                  <a:pt x="110600" y="105993"/>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42" name="Shape 4723"/>
          <p:cNvSpPr/>
          <p:nvPr/>
        </p:nvSpPr>
        <p:spPr>
          <a:xfrm>
            <a:off x="5553607" y="2066264"/>
            <a:ext cx="291021" cy="306974"/>
          </a:xfrm>
          <a:custGeom>
            <a:avLst/>
            <a:gdLst/>
            <a:ahLst/>
            <a:cxnLst/>
            <a:rect l="0" t="0" r="0" b="0"/>
            <a:pathLst>
              <a:path w="120000" h="120000" extrusionOk="0">
                <a:moveTo>
                  <a:pt x="105298" y="0"/>
                </a:moveTo>
                <a:lnTo>
                  <a:pt x="105298" y="0"/>
                </a:lnTo>
                <a:cubicBezTo>
                  <a:pt x="14701" y="0"/>
                  <a:pt x="14701" y="0"/>
                  <a:pt x="14701" y="0"/>
                </a:cubicBezTo>
                <a:cubicBezTo>
                  <a:pt x="5761" y="0"/>
                  <a:pt x="0" y="5678"/>
                  <a:pt x="0" y="14006"/>
                </a:cubicBezTo>
                <a:cubicBezTo>
                  <a:pt x="0" y="80820"/>
                  <a:pt x="0" y="80820"/>
                  <a:pt x="0" y="80820"/>
                </a:cubicBezTo>
                <a:cubicBezTo>
                  <a:pt x="0" y="89148"/>
                  <a:pt x="5761" y="97665"/>
                  <a:pt x="14701" y="97665"/>
                </a:cubicBezTo>
                <a:cubicBezTo>
                  <a:pt x="46887" y="97665"/>
                  <a:pt x="46887" y="97665"/>
                  <a:pt x="46887" y="97665"/>
                </a:cubicBezTo>
                <a:cubicBezTo>
                  <a:pt x="46887" y="111482"/>
                  <a:pt x="46887" y="111482"/>
                  <a:pt x="46887" y="111482"/>
                </a:cubicBezTo>
                <a:cubicBezTo>
                  <a:pt x="37947" y="111482"/>
                  <a:pt x="37947" y="111482"/>
                  <a:pt x="37947" y="111482"/>
                </a:cubicBezTo>
                <a:cubicBezTo>
                  <a:pt x="35165" y="111482"/>
                  <a:pt x="35165" y="114321"/>
                  <a:pt x="35165" y="114321"/>
                </a:cubicBezTo>
                <a:cubicBezTo>
                  <a:pt x="35165" y="117160"/>
                  <a:pt x="35165" y="119810"/>
                  <a:pt x="37947" y="119810"/>
                </a:cubicBezTo>
                <a:cubicBezTo>
                  <a:pt x="84834" y="119810"/>
                  <a:pt x="84834" y="119810"/>
                  <a:pt x="84834" y="119810"/>
                </a:cubicBezTo>
                <a:cubicBezTo>
                  <a:pt x="87615" y="119810"/>
                  <a:pt x="87615" y="117160"/>
                  <a:pt x="87615" y="114321"/>
                </a:cubicBezTo>
                <a:cubicBezTo>
                  <a:pt x="87615" y="114321"/>
                  <a:pt x="87615" y="111482"/>
                  <a:pt x="84834" y="111482"/>
                </a:cubicBezTo>
                <a:cubicBezTo>
                  <a:pt x="76092" y="111482"/>
                  <a:pt x="76092" y="111482"/>
                  <a:pt x="76092" y="111482"/>
                </a:cubicBezTo>
                <a:cubicBezTo>
                  <a:pt x="76092" y="97665"/>
                  <a:pt x="76092" y="97665"/>
                  <a:pt x="76092" y="97665"/>
                </a:cubicBezTo>
                <a:cubicBezTo>
                  <a:pt x="105298" y="97665"/>
                  <a:pt x="105298" y="97665"/>
                  <a:pt x="105298" y="97665"/>
                </a:cubicBezTo>
                <a:cubicBezTo>
                  <a:pt x="114039" y="97665"/>
                  <a:pt x="119801" y="89148"/>
                  <a:pt x="119801" y="80820"/>
                </a:cubicBezTo>
                <a:cubicBezTo>
                  <a:pt x="119801" y="14006"/>
                  <a:pt x="119801" y="14006"/>
                  <a:pt x="119801" y="14006"/>
                </a:cubicBezTo>
                <a:cubicBezTo>
                  <a:pt x="119801" y="5678"/>
                  <a:pt x="114039" y="0"/>
                  <a:pt x="105298" y="0"/>
                </a:cubicBezTo>
                <a:close/>
                <a:moveTo>
                  <a:pt x="70132" y="111482"/>
                </a:moveTo>
                <a:lnTo>
                  <a:pt x="70132" y="111482"/>
                </a:lnTo>
                <a:cubicBezTo>
                  <a:pt x="52649" y="111482"/>
                  <a:pt x="52649" y="111482"/>
                  <a:pt x="52649" y="111482"/>
                </a:cubicBezTo>
                <a:cubicBezTo>
                  <a:pt x="52649" y="97665"/>
                  <a:pt x="52649" y="97665"/>
                  <a:pt x="52649" y="97665"/>
                </a:cubicBezTo>
                <a:cubicBezTo>
                  <a:pt x="70132" y="97665"/>
                  <a:pt x="70132" y="97665"/>
                  <a:pt x="70132" y="97665"/>
                </a:cubicBezTo>
                <a:lnTo>
                  <a:pt x="70132" y="111482"/>
                </a:lnTo>
                <a:close/>
                <a:moveTo>
                  <a:pt x="111059" y="80820"/>
                </a:moveTo>
                <a:lnTo>
                  <a:pt x="111059" y="80820"/>
                </a:lnTo>
                <a:cubicBezTo>
                  <a:pt x="111059" y="86498"/>
                  <a:pt x="108278" y="89148"/>
                  <a:pt x="105298" y="89148"/>
                </a:cubicBezTo>
                <a:cubicBezTo>
                  <a:pt x="14701" y="89148"/>
                  <a:pt x="14701" y="89148"/>
                  <a:pt x="14701" y="89148"/>
                </a:cubicBezTo>
                <a:cubicBezTo>
                  <a:pt x="11721" y="89148"/>
                  <a:pt x="5761" y="86498"/>
                  <a:pt x="5761" y="80820"/>
                </a:cubicBezTo>
                <a:cubicBezTo>
                  <a:pt x="5761" y="75331"/>
                  <a:pt x="5761" y="75331"/>
                  <a:pt x="5761" y="75331"/>
                </a:cubicBezTo>
                <a:cubicBezTo>
                  <a:pt x="111059" y="75331"/>
                  <a:pt x="111059" y="75331"/>
                  <a:pt x="111059" y="75331"/>
                </a:cubicBezTo>
                <a:lnTo>
                  <a:pt x="111059" y="80820"/>
                </a:lnTo>
                <a:close/>
                <a:moveTo>
                  <a:pt x="111059" y="67003"/>
                </a:moveTo>
                <a:lnTo>
                  <a:pt x="111059" y="67003"/>
                </a:lnTo>
                <a:cubicBezTo>
                  <a:pt x="5761" y="67003"/>
                  <a:pt x="5761" y="67003"/>
                  <a:pt x="5761" y="67003"/>
                </a:cubicBezTo>
                <a:cubicBezTo>
                  <a:pt x="5761" y="14006"/>
                  <a:pt x="5761" y="14006"/>
                  <a:pt x="5761" y="14006"/>
                </a:cubicBezTo>
                <a:cubicBezTo>
                  <a:pt x="5761" y="11167"/>
                  <a:pt x="11721" y="8328"/>
                  <a:pt x="14701" y="8328"/>
                </a:cubicBezTo>
                <a:cubicBezTo>
                  <a:pt x="105298" y="8328"/>
                  <a:pt x="105298" y="8328"/>
                  <a:pt x="105298" y="8328"/>
                </a:cubicBezTo>
                <a:cubicBezTo>
                  <a:pt x="108278" y="8328"/>
                  <a:pt x="111059" y="11167"/>
                  <a:pt x="111059" y="14006"/>
                </a:cubicBezTo>
                <a:lnTo>
                  <a:pt x="111059" y="67003"/>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43" name="Shape 4724"/>
          <p:cNvSpPr/>
          <p:nvPr/>
        </p:nvSpPr>
        <p:spPr>
          <a:xfrm>
            <a:off x="5102085" y="2066264"/>
            <a:ext cx="211651" cy="306974"/>
          </a:xfrm>
          <a:custGeom>
            <a:avLst/>
            <a:gdLst/>
            <a:ahLst/>
            <a:cxnLst/>
            <a:rect l="0" t="0" r="0" b="0"/>
            <a:pathLst>
              <a:path w="120000" h="120000" extrusionOk="0">
                <a:moveTo>
                  <a:pt x="99909" y="0"/>
                </a:moveTo>
                <a:lnTo>
                  <a:pt x="99909" y="0"/>
                </a:lnTo>
                <a:cubicBezTo>
                  <a:pt x="19819" y="0"/>
                  <a:pt x="19819" y="0"/>
                  <a:pt x="19819" y="0"/>
                </a:cubicBezTo>
                <a:cubicBezTo>
                  <a:pt x="7873" y="0"/>
                  <a:pt x="0" y="5678"/>
                  <a:pt x="0" y="14006"/>
                </a:cubicBezTo>
                <a:cubicBezTo>
                  <a:pt x="0" y="103154"/>
                  <a:pt x="0" y="103154"/>
                  <a:pt x="0" y="103154"/>
                </a:cubicBezTo>
                <a:cubicBezTo>
                  <a:pt x="0" y="111482"/>
                  <a:pt x="7873" y="119810"/>
                  <a:pt x="19819" y="119810"/>
                </a:cubicBezTo>
                <a:cubicBezTo>
                  <a:pt x="99909" y="119810"/>
                  <a:pt x="99909" y="119810"/>
                  <a:pt x="99909" y="119810"/>
                </a:cubicBezTo>
                <a:cubicBezTo>
                  <a:pt x="111855" y="119810"/>
                  <a:pt x="119728" y="111482"/>
                  <a:pt x="119728" y="103154"/>
                </a:cubicBezTo>
                <a:cubicBezTo>
                  <a:pt x="119728" y="14006"/>
                  <a:pt x="119728" y="14006"/>
                  <a:pt x="119728" y="14006"/>
                </a:cubicBezTo>
                <a:cubicBezTo>
                  <a:pt x="119728" y="5678"/>
                  <a:pt x="111855" y="0"/>
                  <a:pt x="99909" y="0"/>
                </a:cubicBezTo>
                <a:close/>
                <a:moveTo>
                  <a:pt x="111855" y="103154"/>
                </a:moveTo>
                <a:lnTo>
                  <a:pt x="111855" y="103154"/>
                </a:lnTo>
                <a:cubicBezTo>
                  <a:pt x="111855" y="108643"/>
                  <a:pt x="103710" y="111482"/>
                  <a:pt x="99909" y="111482"/>
                </a:cubicBezTo>
                <a:cubicBezTo>
                  <a:pt x="19819" y="111482"/>
                  <a:pt x="19819" y="111482"/>
                  <a:pt x="19819" y="111482"/>
                </a:cubicBezTo>
                <a:cubicBezTo>
                  <a:pt x="16018" y="111482"/>
                  <a:pt x="7873" y="108643"/>
                  <a:pt x="7873" y="103154"/>
                </a:cubicBezTo>
                <a:cubicBezTo>
                  <a:pt x="7873" y="91987"/>
                  <a:pt x="7873" y="91987"/>
                  <a:pt x="7873" y="91987"/>
                </a:cubicBezTo>
                <a:cubicBezTo>
                  <a:pt x="111855" y="91987"/>
                  <a:pt x="111855" y="91987"/>
                  <a:pt x="111855" y="91987"/>
                </a:cubicBezTo>
                <a:lnTo>
                  <a:pt x="111855" y="103154"/>
                </a:lnTo>
                <a:close/>
                <a:moveTo>
                  <a:pt x="111855" y="86498"/>
                </a:moveTo>
                <a:lnTo>
                  <a:pt x="111855" y="86498"/>
                </a:lnTo>
                <a:cubicBezTo>
                  <a:pt x="7873" y="86498"/>
                  <a:pt x="7873" y="86498"/>
                  <a:pt x="7873" y="86498"/>
                </a:cubicBezTo>
                <a:cubicBezTo>
                  <a:pt x="7873" y="25173"/>
                  <a:pt x="7873" y="25173"/>
                  <a:pt x="7873" y="25173"/>
                </a:cubicBezTo>
                <a:cubicBezTo>
                  <a:pt x="111855" y="25173"/>
                  <a:pt x="111855" y="25173"/>
                  <a:pt x="111855" y="25173"/>
                </a:cubicBezTo>
                <a:lnTo>
                  <a:pt x="111855" y="86498"/>
                </a:lnTo>
                <a:close/>
                <a:moveTo>
                  <a:pt x="111855" y="19495"/>
                </a:moveTo>
                <a:lnTo>
                  <a:pt x="111855" y="19495"/>
                </a:lnTo>
                <a:cubicBezTo>
                  <a:pt x="7873" y="19495"/>
                  <a:pt x="7873" y="19495"/>
                  <a:pt x="7873" y="19495"/>
                </a:cubicBezTo>
                <a:cubicBezTo>
                  <a:pt x="7873" y="14006"/>
                  <a:pt x="7873" y="14006"/>
                  <a:pt x="7873" y="14006"/>
                </a:cubicBezTo>
                <a:cubicBezTo>
                  <a:pt x="7873" y="11167"/>
                  <a:pt x="16018" y="8328"/>
                  <a:pt x="19819" y="8328"/>
                </a:cubicBezTo>
                <a:cubicBezTo>
                  <a:pt x="99909" y="8328"/>
                  <a:pt x="99909" y="8328"/>
                  <a:pt x="99909" y="8328"/>
                </a:cubicBezTo>
                <a:cubicBezTo>
                  <a:pt x="103710" y="8328"/>
                  <a:pt x="111855" y="11167"/>
                  <a:pt x="111855" y="14006"/>
                </a:cubicBezTo>
                <a:lnTo>
                  <a:pt x="111855" y="19495"/>
                </a:lnTo>
                <a:close/>
                <a:moveTo>
                  <a:pt x="60000" y="108643"/>
                </a:moveTo>
                <a:lnTo>
                  <a:pt x="60000" y="108643"/>
                </a:lnTo>
                <a:cubicBezTo>
                  <a:pt x="63800" y="108643"/>
                  <a:pt x="67873" y="105993"/>
                  <a:pt x="67873" y="103154"/>
                </a:cubicBezTo>
                <a:cubicBezTo>
                  <a:pt x="67873" y="100315"/>
                  <a:pt x="63800" y="97665"/>
                  <a:pt x="60000" y="97665"/>
                </a:cubicBezTo>
                <a:cubicBezTo>
                  <a:pt x="55927" y="97665"/>
                  <a:pt x="51855" y="100315"/>
                  <a:pt x="51855" y="103154"/>
                </a:cubicBezTo>
                <a:cubicBezTo>
                  <a:pt x="51855" y="105993"/>
                  <a:pt x="55927" y="108643"/>
                  <a:pt x="60000" y="108643"/>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44" name="Shape 4725"/>
          <p:cNvSpPr/>
          <p:nvPr/>
        </p:nvSpPr>
        <p:spPr>
          <a:xfrm>
            <a:off x="4634689" y="2066264"/>
            <a:ext cx="169321" cy="306974"/>
          </a:xfrm>
          <a:custGeom>
            <a:avLst/>
            <a:gdLst/>
            <a:ahLst/>
            <a:cxnLst/>
            <a:rect l="0" t="0" r="0" b="0"/>
            <a:pathLst>
              <a:path w="120000" h="120000" extrusionOk="0">
                <a:moveTo>
                  <a:pt x="59999" y="103154"/>
                </a:moveTo>
                <a:lnTo>
                  <a:pt x="59999" y="103154"/>
                </a:lnTo>
                <a:cubicBezTo>
                  <a:pt x="69830" y="103154"/>
                  <a:pt x="74915" y="100315"/>
                  <a:pt x="74915" y="97665"/>
                </a:cubicBezTo>
                <a:cubicBezTo>
                  <a:pt x="74915" y="91987"/>
                  <a:pt x="69830" y="89148"/>
                  <a:pt x="59999" y="89148"/>
                </a:cubicBezTo>
                <a:cubicBezTo>
                  <a:pt x="54915" y="89148"/>
                  <a:pt x="49830" y="91987"/>
                  <a:pt x="49830" y="97665"/>
                </a:cubicBezTo>
                <a:cubicBezTo>
                  <a:pt x="49830" y="100315"/>
                  <a:pt x="54915" y="103154"/>
                  <a:pt x="59999" y="103154"/>
                </a:cubicBezTo>
                <a:close/>
                <a:moveTo>
                  <a:pt x="94915" y="0"/>
                </a:moveTo>
                <a:lnTo>
                  <a:pt x="94915" y="0"/>
                </a:lnTo>
                <a:cubicBezTo>
                  <a:pt x="30169" y="0"/>
                  <a:pt x="30169" y="0"/>
                  <a:pt x="30169" y="0"/>
                </a:cubicBezTo>
                <a:cubicBezTo>
                  <a:pt x="14915" y="0"/>
                  <a:pt x="0" y="5678"/>
                  <a:pt x="0" y="14006"/>
                </a:cubicBezTo>
                <a:cubicBezTo>
                  <a:pt x="0" y="103154"/>
                  <a:pt x="0" y="103154"/>
                  <a:pt x="0" y="103154"/>
                </a:cubicBezTo>
                <a:cubicBezTo>
                  <a:pt x="0" y="111482"/>
                  <a:pt x="14915" y="119810"/>
                  <a:pt x="30169" y="119810"/>
                </a:cubicBezTo>
                <a:cubicBezTo>
                  <a:pt x="94915" y="119810"/>
                  <a:pt x="94915" y="119810"/>
                  <a:pt x="94915" y="119810"/>
                </a:cubicBezTo>
                <a:cubicBezTo>
                  <a:pt x="109830" y="119810"/>
                  <a:pt x="119661" y="111482"/>
                  <a:pt x="119661" y="103154"/>
                </a:cubicBezTo>
                <a:cubicBezTo>
                  <a:pt x="119661" y="14006"/>
                  <a:pt x="119661" y="14006"/>
                  <a:pt x="119661" y="14006"/>
                </a:cubicBezTo>
                <a:cubicBezTo>
                  <a:pt x="119661" y="5678"/>
                  <a:pt x="109830" y="0"/>
                  <a:pt x="94915" y="0"/>
                </a:cubicBezTo>
                <a:close/>
                <a:moveTo>
                  <a:pt x="109830" y="103154"/>
                </a:moveTo>
                <a:lnTo>
                  <a:pt x="109830" y="103154"/>
                </a:lnTo>
                <a:cubicBezTo>
                  <a:pt x="109830" y="108643"/>
                  <a:pt x="99661" y="111482"/>
                  <a:pt x="94915" y="111482"/>
                </a:cubicBezTo>
                <a:cubicBezTo>
                  <a:pt x="30169" y="111482"/>
                  <a:pt x="30169" y="111482"/>
                  <a:pt x="30169" y="111482"/>
                </a:cubicBezTo>
                <a:cubicBezTo>
                  <a:pt x="20000" y="111482"/>
                  <a:pt x="14915" y="108643"/>
                  <a:pt x="14915" y="103154"/>
                </a:cubicBezTo>
                <a:cubicBezTo>
                  <a:pt x="14915" y="80820"/>
                  <a:pt x="14915" y="80820"/>
                  <a:pt x="14915" y="80820"/>
                </a:cubicBezTo>
                <a:cubicBezTo>
                  <a:pt x="109830" y="80820"/>
                  <a:pt x="109830" y="80820"/>
                  <a:pt x="109830" y="80820"/>
                </a:cubicBezTo>
                <a:lnTo>
                  <a:pt x="109830" y="103154"/>
                </a:lnTo>
                <a:close/>
                <a:moveTo>
                  <a:pt x="109830" y="75331"/>
                </a:moveTo>
                <a:lnTo>
                  <a:pt x="109830" y="75331"/>
                </a:lnTo>
                <a:cubicBezTo>
                  <a:pt x="14915" y="75331"/>
                  <a:pt x="14915" y="75331"/>
                  <a:pt x="14915" y="75331"/>
                </a:cubicBezTo>
                <a:cubicBezTo>
                  <a:pt x="14915" y="25173"/>
                  <a:pt x="14915" y="25173"/>
                  <a:pt x="14915" y="25173"/>
                </a:cubicBezTo>
                <a:cubicBezTo>
                  <a:pt x="109830" y="25173"/>
                  <a:pt x="109830" y="25173"/>
                  <a:pt x="109830" y="25173"/>
                </a:cubicBezTo>
                <a:lnTo>
                  <a:pt x="109830" y="75331"/>
                </a:lnTo>
                <a:close/>
                <a:moveTo>
                  <a:pt x="109830" y="19495"/>
                </a:moveTo>
                <a:lnTo>
                  <a:pt x="109830" y="19495"/>
                </a:lnTo>
                <a:cubicBezTo>
                  <a:pt x="14915" y="19495"/>
                  <a:pt x="14915" y="19495"/>
                  <a:pt x="14915" y="19495"/>
                </a:cubicBezTo>
                <a:cubicBezTo>
                  <a:pt x="14915" y="14006"/>
                  <a:pt x="14915" y="14006"/>
                  <a:pt x="14915" y="14006"/>
                </a:cubicBezTo>
                <a:cubicBezTo>
                  <a:pt x="14915" y="11167"/>
                  <a:pt x="20000" y="8328"/>
                  <a:pt x="30169" y="8328"/>
                </a:cubicBezTo>
                <a:cubicBezTo>
                  <a:pt x="94915" y="8328"/>
                  <a:pt x="94915" y="8328"/>
                  <a:pt x="94915" y="8328"/>
                </a:cubicBezTo>
                <a:cubicBezTo>
                  <a:pt x="99661" y="8328"/>
                  <a:pt x="109830" y="11167"/>
                  <a:pt x="109830" y="14006"/>
                </a:cubicBezTo>
                <a:lnTo>
                  <a:pt x="109830" y="19495"/>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45" name="Shape 4726"/>
          <p:cNvSpPr/>
          <p:nvPr/>
        </p:nvSpPr>
        <p:spPr>
          <a:xfrm>
            <a:off x="4110851" y="2066264"/>
            <a:ext cx="241636" cy="306974"/>
          </a:xfrm>
          <a:custGeom>
            <a:avLst/>
            <a:gdLst/>
            <a:ahLst/>
            <a:cxnLst/>
            <a:rect l="0" t="0" r="0" b="0"/>
            <a:pathLst>
              <a:path w="120000" h="120000" extrusionOk="0">
                <a:moveTo>
                  <a:pt x="91497" y="97665"/>
                </a:moveTo>
                <a:lnTo>
                  <a:pt x="91497" y="97665"/>
                </a:lnTo>
                <a:cubicBezTo>
                  <a:pt x="91497" y="97665"/>
                  <a:pt x="88143" y="97665"/>
                  <a:pt x="88143" y="100315"/>
                </a:cubicBezTo>
                <a:cubicBezTo>
                  <a:pt x="88143" y="103154"/>
                  <a:pt x="91497" y="103154"/>
                  <a:pt x="91497" y="103154"/>
                </a:cubicBezTo>
                <a:cubicBezTo>
                  <a:pt x="95089" y="103154"/>
                  <a:pt x="98682" y="103154"/>
                  <a:pt x="98682" y="100315"/>
                </a:cubicBezTo>
                <a:cubicBezTo>
                  <a:pt x="98682" y="97665"/>
                  <a:pt x="95089" y="97665"/>
                  <a:pt x="91497" y="97665"/>
                </a:cubicBezTo>
                <a:close/>
                <a:moveTo>
                  <a:pt x="74011" y="80820"/>
                </a:moveTo>
                <a:lnTo>
                  <a:pt x="74011" y="80820"/>
                </a:lnTo>
                <a:cubicBezTo>
                  <a:pt x="70419" y="80820"/>
                  <a:pt x="70419" y="83659"/>
                  <a:pt x="70419" y="86498"/>
                </a:cubicBezTo>
                <a:cubicBezTo>
                  <a:pt x="70419" y="86498"/>
                  <a:pt x="70419" y="89148"/>
                  <a:pt x="74011" y="89148"/>
                </a:cubicBezTo>
                <a:cubicBezTo>
                  <a:pt x="77604" y="89148"/>
                  <a:pt x="77604" y="86498"/>
                  <a:pt x="77604" y="86498"/>
                </a:cubicBezTo>
                <a:cubicBezTo>
                  <a:pt x="77604" y="83659"/>
                  <a:pt x="77604" y="80820"/>
                  <a:pt x="74011" y="80820"/>
                </a:cubicBezTo>
                <a:close/>
                <a:moveTo>
                  <a:pt x="70419" y="97665"/>
                </a:moveTo>
                <a:lnTo>
                  <a:pt x="70419" y="97665"/>
                </a:lnTo>
                <a:cubicBezTo>
                  <a:pt x="67065" y="97665"/>
                  <a:pt x="63473" y="97665"/>
                  <a:pt x="63473" y="100315"/>
                </a:cubicBezTo>
                <a:cubicBezTo>
                  <a:pt x="63473" y="103154"/>
                  <a:pt x="67065" y="103154"/>
                  <a:pt x="70419" y="103154"/>
                </a:cubicBezTo>
                <a:cubicBezTo>
                  <a:pt x="70419" y="103154"/>
                  <a:pt x="74011" y="103154"/>
                  <a:pt x="74011" y="100315"/>
                </a:cubicBezTo>
                <a:cubicBezTo>
                  <a:pt x="74011" y="97665"/>
                  <a:pt x="70419" y="97665"/>
                  <a:pt x="70419" y="97665"/>
                </a:cubicBezTo>
                <a:close/>
                <a:moveTo>
                  <a:pt x="42395" y="89148"/>
                </a:moveTo>
                <a:lnTo>
                  <a:pt x="42395" y="89148"/>
                </a:lnTo>
                <a:cubicBezTo>
                  <a:pt x="35209" y="89148"/>
                  <a:pt x="35209" y="89148"/>
                  <a:pt x="35209" y="89148"/>
                </a:cubicBezTo>
                <a:cubicBezTo>
                  <a:pt x="35209" y="86498"/>
                  <a:pt x="35209" y="86498"/>
                  <a:pt x="35209" y="86498"/>
                </a:cubicBezTo>
                <a:cubicBezTo>
                  <a:pt x="35209" y="83659"/>
                  <a:pt x="35209" y="80820"/>
                  <a:pt x="31616" y="80820"/>
                </a:cubicBezTo>
                <a:cubicBezTo>
                  <a:pt x="28263" y="80820"/>
                  <a:pt x="28263" y="83659"/>
                  <a:pt x="28263" y="86498"/>
                </a:cubicBezTo>
                <a:cubicBezTo>
                  <a:pt x="28263" y="89148"/>
                  <a:pt x="28263" y="89148"/>
                  <a:pt x="28263" y="89148"/>
                </a:cubicBezTo>
                <a:cubicBezTo>
                  <a:pt x="21077" y="89148"/>
                  <a:pt x="21077" y="89148"/>
                  <a:pt x="21077" y="89148"/>
                </a:cubicBezTo>
                <a:lnTo>
                  <a:pt x="17485" y="91987"/>
                </a:lnTo>
                <a:cubicBezTo>
                  <a:pt x="17485" y="94826"/>
                  <a:pt x="21077" y="97665"/>
                  <a:pt x="21077" y="97665"/>
                </a:cubicBezTo>
                <a:cubicBezTo>
                  <a:pt x="28263" y="97665"/>
                  <a:pt x="28263" y="97665"/>
                  <a:pt x="28263" y="97665"/>
                </a:cubicBezTo>
                <a:cubicBezTo>
                  <a:pt x="28263" y="100315"/>
                  <a:pt x="28263" y="100315"/>
                  <a:pt x="28263" y="100315"/>
                </a:cubicBezTo>
                <a:cubicBezTo>
                  <a:pt x="28263" y="103154"/>
                  <a:pt x="28263" y="103154"/>
                  <a:pt x="31616" y="103154"/>
                </a:cubicBezTo>
                <a:cubicBezTo>
                  <a:pt x="35209" y="103154"/>
                  <a:pt x="35209" y="103154"/>
                  <a:pt x="35209" y="100315"/>
                </a:cubicBezTo>
                <a:cubicBezTo>
                  <a:pt x="35209" y="97665"/>
                  <a:pt x="35209" y="97665"/>
                  <a:pt x="35209" y="97665"/>
                </a:cubicBezTo>
                <a:cubicBezTo>
                  <a:pt x="42395" y="97665"/>
                  <a:pt x="42395" y="97665"/>
                  <a:pt x="42395" y="97665"/>
                </a:cubicBezTo>
                <a:cubicBezTo>
                  <a:pt x="42395" y="97665"/>
                  <a:pt x="45748" y="94826"/>
                  <a:pt x="45748" y="91987"/>
                </a:cubicBezTo>
                <a:lnTo>
                  <a:pt x="42395" y="89148"/>
                </a:lnTo>
                <a:close/>
                <a:moveTo>
                  <a:pt x="102275" y="0"/>
                </a:moveTo>
                <a:lnTo>
                  <a:pt x="102275" y="0"/>
                </a:lnTo>
                <a:cubicBezTo>
                  <a:pt x="17485" y="0"/>
                  <a:pt x="17485" y="0"/>
                  <a:pt x="17485" y="0"/>
                </a:cubicBezTo>
                <a:cubicBezTo>
                  <a:pt x="6946" y="0"/>
                  <a:pt x="0" y="5678"/>
                  <a:pt x="0" y="14006"/>
                </a:cubicBezTo>
                <a:cubicBezTo>
                  <a:pt x="0" y="103154"/>
                  <a:pt x="0" y="103154"/>
                  <a:pt x="0" y="103154"/>
                </a:cubicBezTo>
                <a:cubicBezTo>
                  <a:pt x="0" y="111482"/>
                  <a:pt x="6946" y="119810"/>
                  <a:pt x="17485" y="119810"/>
                </a:cubicBezTo>
                <a:cubicBezTo>
                  <a:pt x="102275" y="119810"/>
                  <a:pt x="102275" y="119810"/>
                  <a:pt x="102275" y="119810"/>
                </a:cubicBezTo>
                <a:cubicBezTo>
                  <a:pt x="112814" y="119810"/>
                  <a:pt x="119760" y="111482"/>
                  <a:pt x="119760" y="103154"/>
                </a:cubicBezTo>
                <a:cubicBezTo>
                  <a:pt x="119760" y="14006"/>
                  <a:pt x="119760" y="14006"/>
                  <a:pt x="119760" y="14006"/>
                </a:cubicBezTo>
                <a:cubicBezTo>
                  <a:pt x="119760" y="5678"/>
                  <a:pt x="112814" y="0"/>
                  <a:pt x="102275" y="0"/>
                </a:cubicBezTo>
                <a:close/>
                <a:moveTo>
                  <a:pt x="112814" y="103154"/>
                </a:moveTo>
                <a:lnTo>
                  <a:pt x="112814" y="103154"/>
                </a:lnTo>
                <a:cubicBezTo>
                  <a:pt x="112814" y="108643"/>
                  <a:pt x="105628" y="111482"/>
                  <a:pt x="102275" y="111482"/>
                </a:cubicBezTo>
                <a:cubicBezTo>
                  <a:pt x="17485" y="111482"/>
                  <a:pt x="17485" y="111482"/>
                  <a:pt x="17485" y="111482"/>
                </a:cubicBezTo>
                <a:cubicBezTo>
                  <a:pt x="14131" y="111482"/>
                  <a:pt x="6946" y="108643"/>
                  <a:pt x="6946" y="103154"/>
                </a:cubicBezTo>
                <a:cubicBezTo>
                  <a:pt x="6946" y="14006"/>
                  <a:pt x="6946" y="14006"/>
                  <a:pt x="6946" y="14006"/>
                </a:cubicBezTo>
                <a:cubicBezTo>
                  <a:pt x="6946" y="11167"/>
                  <a:pt x="14131" y="8328"/>
                  <a:pt x="17485" y="8328"/>
                </a:cubicBezTo>
                <a:cubicBezTo>
                  <a:pt x="102275" y="8328"/>
                  <a:pt x="102275" y="8328"/>
                  <a:pt x="102275" y="8328"/>
                </a:cubicBezTo>
                <a:cubicBezTo>
                  <a:pt x="105628" y="8328"/>
                  <a:pt x="112814" y="11167"/>
                  <a:pt x="112814" y="14006"/>
                </a:cubicBezTo>
                <a:lnTo>
                  <a:pt x="112814" y="103154"/>
                </a:lnTo>
                <a:close/>
                <a:moveTo>
                  <a:pt x="98682" y="80820"/>
                </a:moveTo>
                <a:lnTo>
                  <a:pt x="98682" y="80820"/>
                </a:lnTo>
                <a:cubicBezTo>
                  <a:pt x="95089" y="80820"/>
                  <a:pt x="91497" y="83659"/>
                  <a:pt x="91497" y="86498"/>
                </a:cubicBezTo>
                <a:cubicBezTo>
                  <a:pt x="91497" y="86498"/>
                  <a:pt x="95089" y="89148"/>
                  <a:pt x="98682" y="89148"/>
                </a:cubicBezTo>
                <a:lnTo>
                  <a:pt x="102275" y="86498"/>
                </a:lnTo>
                <a:cubicBezTo>
                  <a:pt x="102275" y="83659"/>
                  <a:pt x="98682" y="80820"/>
                  <a:pt x="98682" y="80820"/>
                </a:cubicBezTo>
                <a:close/>
                <a:moveTo>
                  <a:pt x="91497" y="14006"/>
                </a:moveTo>
                <a:lnTo>
                  <a:pt x="91497" y="14006"/>
                </a:lnTo>
                <a:cubicBezTo>
                  <a:pt x="28263" y="14006"/>
                  <a:pt x="28263" y="14006"/>
                  <a:pt x="28263" y="14006"/>
                </a:cubicBezTo>
                <a:cubicBezTo>
                  <a:pt x="21077" y="14006"/>
                  <a:pt x="17485" y="19495"/>
                  <a:pt x="17485" y="22334"/>
                </a:cubicBezTo>
                <a:cubicBezTo>
                  <a:pt x="17485" y="67003"/>
                  <a:pt x="17485" y="67003"/>
                  <a:pt x="17485" y="67003"/>
                </a:cubicBezTo>
                <a:cubicBezTo>
                  <a:pt x="17485" y="69652"/>
                  <a:pt x="21077" y="75331"/>
                  <a:pt x="28263" y="75331"/>
                </a:cubicBezTo>
                <a:cubicBezTo>
                  <a:pt x="91497" y="75331"/>
                  <a:pt x="91497" y="75331"/>
                  <a:pt x="91497" y="75331"/>
                </a:cubicBezTo>
                <a:cubicBezTo>
                  <a:pt x="98682" y="75331"/>
                  <a:pt x="102275" y="69652"/>
                  <a:pt x="102275" y="67003"/>
                </a:cubicBezTo>
                <a:cubicBezTo>
                  <a:pt x="102275" y="22334"/>
                  <a:pt x="102275" y="22334"/>
                  <a:pt x="102275" y="22334"/>
                </a:cubicBezTo>
                <a:cubicBezTo>
                  <a:pt x="102275" y="19495"/>
                  <a:pt x="98682" y="14006"/>
                  <a:pt x="91497" y="14006"/>
                </a:cubicBezTo>
                <a:close/>
                <a:moveTo>
                  <a:pt x="91497" y="64164"/>
                </a:moveTo>
                <a:lnTo>
                  <a:pt x="91497" y="64164"/>
                </a:lnTo>
                <a:cubicBezTo>
                  <a:pt x="91497" y="64164"/>
                  <a:pt x="91497" y="67003"/>
                  <a:pt x="88143" y="67003"/>
                </a:cubicBezTo>
                <a:cubicBezTo>
                  <a:pt x="31616" y="67003"/>
                  <a:pt x="31616" y="67003"/>
                  <a:pt x="31616" y="67003"/>
                </a:cubicBezTo>
                <a:cubicBezTo>
                  <a:pt x="28263" y="67003"/>
                  <a:pt x="28263" y="64164"/>
                  <a:pt x="28263" y="64164"/>
                </a:cubicBezTo>
                <a:cubicBezTo>
                  <a:pt x="28263" y="25173"/>
                  <a:pt x="28263" y="25173"/>
                  <a:pt x="28263" y="25173"/>
                </a:cubicBezTo>
                <a:cubicBezTo>
                  <a:pt x="28263" y="25173"/>
                  <a:pt x="28263" y="22334"/>
                  <a:pt x="31616" y="22334"/>
                </a:cubicBezTo>
                <a:cubicBezTo>
                  <a:pt x="88143" y="22334"/>
                  <a:pt x="88143" y="22334"/>
                  <a:pt x="88143" y="22334"/>
                </a:cubicBezTo>
                <a:cubicBezTo>
                  <a:pt x="91497" y="22334"/>
                  <a:pt x="91497" y="25173"/>
                  <a:pt x="91497" y="25173"/>
                </a:cubicBezTo>
                <a:lnTo>
                  <a:pt x="91497" y="64164"/>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46" name="Shape 4727"/>
          <p:cNvSpPr/>
          <p:nvPr/>
        </p:nvSpPr>
        <p:spPr>
          <a:xfrm>
            <a:off x="3587013" y="2131538"/>
            <a:ext cx="305130" cy="169366"/>
          </a:xfrm>
          <a:custGeom>
            <a:avLst/>
            <a:gdLst/>
            <a:ahLst/>
            <a:cxnLst/>
            <a:rect l="0" t="0" r="0" b="0"/>
            <a:pathLst>
              <a:path w="120000" h="120000" extrusionOk="0">
                <a:moveTo>
                  <a:pt x="72492" y="49830"/>
                </a:moveTo>
                <a:lnTo>
                  <a:pt x="72492" y="49830"/>
                </a:lnTo>
                <a:cubicBezTo>
                  <a:pt x="69842" y="49830"/>
                  <a:pt x="67003" y="54915"/>
                  <a:pt x="67003" y="59661"/>
                </a:cubicBezTo>
                <a:cubicBezTo>
                  <a:pt x="67003" y="64745"/>
                  <a:pt x="69842" y="69830"/>
                  <a:pt x="72492" y="69830"/>
                </a:cubicBezTo>
                <a:cubicBezTo>
                  <a:pt x="75331" y="69830"/>
                  <a:pt x="77981" y="64745"/>
                  <a:pt x="77981" y="59661"/>
                </a:cubicBezTo>
                <a:cubicBezTo>
                  <a:pt x="77981" y="54915"/>
                  <a:pt x="75331" y="49830"/>
                  <a:pt x="72492" y="49830"/>
                </a:cubicBezTo>
                <a:close/>
                <a:moveTo>
                  <a:pt x="50157" y="54915"/>
                </a:moveTo>
                <a:lnTo>
                  <a:pt x="50157" y="54915"/>
                </a:lnTo>
                <a:cubicBezTo>
                  <a:pt x="39179" y="54915"/>
                  <a:pt x="39179" y="54915"/>
                  <a:pt x="39179" y="54915"/>
                </a:cubicBezTo>
                <a:cubicBezTo>
                  <a:pt x="39179" y="34915"/>
                  <a:pt x="39179" y="34915"/>
                  <a:pt x="39179" y="34915"/>
                </a:cubicBezTo>
                <a:cubicBezTo>
                  <a:pt x="39179" y="29830"/>
                  <a:pt x="36340" y="29830"/>
                  <a:pt x="33501" y="29830"/>
                </a:cubicBezTo>
                <a:cubicBezTo>
                  <a:pt x="33501" y="29830"/>
                  <a:pt x="30662" y="29830"/>
                  <a:pt x="30662" y="34915"/>
                </a:cubicBezTo>
                <a:cubicBezTo>
                  <a:pt x="30662" y="54915"/>
                  <a:pt x="30662" y="54915"/>
                  <a:pt x="30662" y="54915"/>
                </a:cubicBezTo>
                <a:cubicBezTo>
                  <a:pt x="19495" y="54915"/>
                  <a:pt x="19495" y="54915"/>
                  <a:pt x="19495" y="54915"/>
                </a:cubicBezTo>
                <a:cubicBezTo>
                  <a:pt x="16845" y="54915"/>
                  <a:pt x="16845" y="59661"/>
                  <a:pt x="16845" y="59661"/>
                </a:cubicBezTo>
                <a:cubicBezTo>
                  <a:pt x="16845" y="64745"/>
                  <a:pt x="16845" y="69830"/>
                  <a:pt x="19495" y="69830"/>
                </a:cubicBezTo>
                <a:cubicBezTo>
                  <a:pt x="30662" y="69830"/>
                  <a:pt x="30662" y="69830"/>
                  <a:pt x="30662" y="69830"/>
                </a:cubicBezTo>
                <a:cubicBezTo>
                  <a:pt x="30662" y="89830"/>
                  <a:pt x="30662" y="89830"/>
                  <a:pt x="30662" y="89830"/>
                </a:cubicBezTo>
                <a:lnTo>
                  <a:pt x="33501" y="94576"/>
                </a:lnTo>
                <a:cubicBezTo>
                  <a:pt x="36340" y="94576"/>
                  <a:pt x="39179" y="89830"/>
                  <a:pt x="39179" y="89830"/>
                </a:cubicBezTo>
                <a:cubicBezTo>
                  <a:pt x="39179" y="69830"/>
                  <a:pt x="39179" y="69830"/>
                  <a:pt x="39179" y="69830"/>
                </a:cubicBezTo>
                <a:cubicBezTo>
                  <a:pt x="50157" y="69830"/>
                  <a:pt x="50157" y="69830"/>
                  <a:pt x="50157" y="69830"/>
                </a:cubicBezTo>
                <a:cubicBezTo>
                  <a:pt x="50157" y="69830"/>
                  <a:pt x="52996" y="64745"/>
                  <a:pt x="52996" y="59661"/>
                </a:cubicBezTo>
                <a:lnTo>
                  <a:pt x="50157" y="54915"/>
                </a:lnTo>
                <a:close/>
                <a:moveTo>
                  <a:pt x="83659" y="74915"/>
                </a:moveTo>
                <a:lnTo>
                  <a:pt x="83659" y="74915"/>
                </a:lnTo>
                <a:cubicBezTo>
                  <a:pt x="81009" y="74915"/>
                  <a:pt x="77981" y="79661"/>
                  <a:pt x="77981" y="84745"/>
                </a:cubicBezTo>
                <a:cubicBezTo>
                  <a:pt x="77981" y="89830"/>
                  <a:pt x="81009" y="94576"/>
                  <a:pt x="83659" y="94576"/>
                </a:cubicBezTo>
                <a:cubicBezTo>
                  <a:pt x="86498" y="94576"/>
                  <a:pt x="89148" y="89830"/>
                  <a:pt x="89148" y="84745"/>
                </a:cubicBezTo>
                <a:cubicBezTo>
                  <a:pt x="89148" y="79661"/>
                  <a:pt x="86498" y="74915"/>
                  <a:pt x="83659" y="74915"/>
                </a:cubicBezTo>
                <a:close/>
                <a:moveTo>
                  <a:pt x="97665" y="0"/>
                </a:moveTo>
                <a:lnTo>
                  <a:pt x="97665" y="0"/>
                </a:lnTo>
                <a:cubicBezTo>
                  <a:pt x="22334" y="0"/>
                  <a:pt x="22334" y="0"/>
                  <a:pt x="22334" y="0"/>
                </a:cubicBezTo>
                <a:cubicBezTo>
                  <a:pt x="11167" y="0"/>
                  <a:pt x="0" y="19661"/>
                  <a:pt x="0" y="39661"/>
                </a:cubicBezTo>
                <a:cubicBezTo>
                  <a:pt x="0" y="79661"/>
                  <a:pt x="0" y="79661"/>
                  <a:pt x="0" y="79661"/>
                </a:cubicBezTo>
                <a:cubicBezTo>
                  <a:pt x="0" y="104745"/>
                  <a:pt x="11167" y="119661"/>
                  <a:pt x="22334" y="119661"/>
                </a:cubicBezTo>
                <a:cubicBezTo>
                  <a:pt x="97665" y="119661"/>
                  <a:pt x="97665" y="119661"/>
                  <a:pt x="97665" y="119661"/>
                </a:cubicBezTo>
                <a:cubicBezTo>
                  <a:pt x="108832" y="119661"/>
                  <a:pt x="119810" y="104745"/>
                  <a:pt x="119810" y="79661"/>
                </a:cubicBezTo>
                <a:cubicBezTo>
                  <a:pt x="119810" y="39661"/>
                  <a:pt x="119810" y="39661"/>
                  <a:pt x="119810" y="39661"/>
                </a:cubicBezTo>
                <a:cubicBezTo>
                  <a:pt x="119810" y="19661"/>
                  <a:pt x="108832" y="0"/>
                  <a:pt x="97665" y="0"/>
                </a:cubicBezTo>
                <a:close/>
                <a:moveTo>
                  <a:pt x="111482" y="79661"/>
                </a:moveTo>
                <a:lnTo>
                  <a:pt x="111482" y="79661"/>
                </a:lnTo>
                <a:cubicBezTo>
                  <a:pt x="111482" y="94576"/>
                  <a:pt x="105993" y="109830"/>
                  <a:pt x="97665" y="109830"/>
                </a:cubicBezTo>
                <a:cubicBezTo>
                  <a:pt x="22334" y="109830"/>
                  <a:pt x="22334" y="109830"/>
                  <a:pt x="22334" y="109830"/>
                </a:cubicBezTo>
                <a:cubicBezTo>
                  <a:pt x="14006" y="109830"/>
                  <a:pt x="8517" y="94576"/>
                  <a:pt x="8517" y="79661"/>
                </a:cubicBezTo>
                <a:cubicBezTo>
                  <a:pt x="8517" y="39661"/>
                  <a:pt x="8517" y="39661"/>
                  <a:pt x="8517" y="39661"/>
                </a:cubicBezTo>
                <a:cubicBezTo>
                  <a:pt x="8517" y="25084"/>
                  <a:pt x="14006" y="14915"/>
                  <a:pt x="22334" y="14915"/>
                </a:cubicBezTo>
                <a:cubicBezTo>
                  <a:pt x="97665" y="14915"/>
                  <a:pt x="97665" y="14915"/>
                  <a:pt x="97665" y="14915"/>
                </a:cubicBezTo>
                <a:cubicBezTo>
                  <a:pt x="105993" y="14915"/>
                  <a:pt x="111482" y="25084"/>
                  <a:pt x="111482" y="39661"/>
                </a:cubicBezTo>
                <a:lnTo>
                  <a:pt x="111482" y="79661"/>
                </a:lnTo>
                <a:close/>
                <a:moveTo>
                  <a:pt x="100315" y="54915"/>
                </a:moveTo>
                <a:lnTo>
                  <a:pt x="100315" y="54915"/>
                </a:lnTo>
                <a:cubicBezTo>
                  <a:pt x="97665" y="54915"/>
                  <a:pt x="94826" y="59661"/>
                  <a:pt x="94826" y="64745"/>
                </a:cubicBezTo>
                <a:cubicBezTo>
                  <a:pt x="94826" y="69830"/>
                  <a:pt x="97665" y="74915"/>
                  <a:pt x="100315" y="74915"/>
                </a:cubicBezTo>
                <a:cubicBezTo>
                  <a:pt x="103154" y="74915"/>
                  <a:pt x="105993" y="69830"/>
                  <a:pt x="105993" y="64745"/>
                </a:cubicBezTo>
                <a:cubicBezTo>
                  <a:pt x="105993" y="59661"/>
                  <a:pt x="103154" y="54915"/>
                  <a:pt x="100315" y="54915"/>
                </a:cubicBezTo>
                <a:close/>
                <a:moveTo>
                  <a:pt x="89148" y="29830"/>
                </a:moveTo>
                <a:lnTo>
                  <a:pt x="89148" y="29830"/>
                </a:lnTo>
                <a:cubicBezTo>
                  <a:pt x="86498" y="29830"/>
                  <a:pt x="83659" y="34915"/>
                  <a:pt x="83659" y="39661"/>
                </a:cubicBezTo>
                <a:cubicBezTo>
                  <a:pt x="83659" y="44745"/>
                  <a:pt x="86498" y="49830"/>
                  <a:pt x="89148" y="49830"/>
                </a:cubicBezTo>
                <a:cubicBezTo>
                  <a:pt x="91987" y="49830"/>
                  <a:pt x="94826" y="44745"/>
                  <a:pt x="94826" y="39661"/>
                </a:cubicBezTo>
                <a:cubicBezTo>
                  <a:pt x="94826" y="34915"/>
                  <a:pt x="91987" y="29830"/>
                  <a:pt x="89148" y="2983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47" name="Shape 4728"/>
          <p:cNvSpPr/>
          <p:nvPr/>
        </p:nvSpPr>
        <p:spPr>
          <a:xfrm>
            <a:off x="3100216" y="2115662"/>
            <a:ext cx="305130" cy="206413"/>
          </a:xfrm>
          <a:custGeom>
            <a:avLst/>
            <a:gdLst/>
            <a:ahLst/>
            <a:cxnLst/>
            <a:rect l="0" t="0" r="0" b="0"/>
            <a:pathLst>
              <a:path w="120000" h="120000" extrusionOk="0">
                <a:moveTo>
                  <a:pt x="19495" y="74299"/>
                </a:moveTo>
                <a:lnTo>
                  <a:pt x="19495" y="74299"/>
                </a:lnTo>
                <a:cubicBezTo>
                  <a:pt x="16656" y="74299"/>
                  <a:pt x="13817" y="78504"/>
                  <a:pt x="13817" y="82710"/>
                </a:cubicBezTo>
                <a:cubicBezTo>
                  <a:pt x="13817" y="82710"/>
                  <a:pt x="16656" y="86635"/>
                  <a:pt x="19495" y="86635"/>
                </a:cubicBezTo>
                <a:lnTo>
                  <a:pt x="22145" y="82710"/>
                </a:lnTo>
                <a:cubicBezTo>
                  <a:pt x="22145" y="78504"/>
                  <a:pt x="19495" y="74299"/>
                  <a:pt x="19495" y="74299"/>
                </a:cubicBezTo>
                <a:close/>
                <a:moveTo>
                  <a:pt x="86309" y="20747"/>
                </a:moveTo>
                <a:lnTo>
                  <a:pt x="86309" y="20747"/>
                </a:lnTo>
                <a:cubicBezTo>
                  <a:pt x="33312" y="20747"/>
                  <a:pt x="33312" y="20747"/>
                  <a:pt x="33312" y="20747"/>
                </a:cubicBezTo>
                <a:cubicBezTo>
                  <a:pt x="30662" y="20747"/>
                  <a:pt x="30662" y="24672"/>
                  <a:pt x="30662" y="24672"/>
                </a:cubicBezTo>
                <a:cubicBezTo>
                  <a:pt x="30662" y="90841"/>
                  <a:pt x="30662" y="90841"/>
                  <a:pt x="30662" y="90841"/>
                </a:cubicBezTo>
                <a:cubicBezTo>
                  <a:pt x="30662" y="95046"/>
                  <a:pt x="30662" y="99252"/>
                  <a:pt x="33312" y="99252"/>
                </a:cubicBezTo>
                <a:cubicBezTo>
                  <a:pt x="86309" y="99252"/>
                  <a:pt x="86309" y="99252"/>
                  <a:pt x="86309" y="99252"/>
                </a:cubicBezTo>
                <a:cubicBezTo>
                  <a:pt x="86309" y="99252"/>
                  <a:pt x="89148" y="95046"/>
                  <a:pt x="89148" y="90841"/>
                </a:cubicBezTo>
                <a:cubicBezTo>
                  <a:pt x="89148" y="24672"/>
                  <a:pt x="89148" y="24672"/>
                  <a:pt x="89148" y="24672"/>
                </a:cubicBezTo>
                <a:lnTo>
                  <a:pt x="86309" y="20747"/>
                </a:lnTo>
                <a:close/>
                <a:moveTo>
                  <a:pt x="80630" y="82710"/>
                </a:moveTo>
                <a:lnTo>
                  <a:pt x="80630" y="82710"/>
                </a:lnTo>
                <a:cubicBezTo>
                  <a:pt x="80630" y="82710"/>
                  <a:pt x="80630" y="86635"/>
                  <a:pt x="77981" y="86635"/>
                </a:cubicBezTo>
                <a:cubicBezTo>
                  <a:pt x="41829" y="86635"/>
                  <a:pt x="41829" y="86635"/>
                  <a:pt x="41829" y="86635"/>
                </a:cubicBezTo>
                <a:cubicBezTo>
                  <a:pt x="38990" y="86635"/>
                  <a:pt x="36151" y="82710"/>
                  <a:pt x="36151" y="82710"/>
                </a:cubicBezTo>
                <a:cubicBezTo>
                  <a:pt x="36151" y="37289"/>
                  <a:pt x="36151" y="37289"/>
                  <a:pt x="36151" y="37289"/>
                </a:cubicBezTo>
                <a:cubicBezTo>
                  <a:pt x="36151" y="33084"/>
                  <a:pt x="38990" y="33084"/>
                  <a:pt x="41829" y="33084"/>
                </a:cubicBezTo>
                <a:cubicBezTo>
                  <a:pt x="77981" y="33084"/>
                  <a:pt x="77981" y="33084"/>
                  <a:pt x="77981" y="33084"/>
                </a:cubicBezTo>
                <a:cubicBezTo>
                  <a:pt x="80630" y="33084"/>
                  <a:pt x="80630" y="33084"/>
                  <a:pt x="80630" y="37289"/>
                </a:cubicBezTo>
                <a:lnTo>
                  <a:pt x="80630" y="82710"/>
                </a:lnTo>
                <a:close/>
                <a:moveTo>
                  <a:pt x="19495" y="53831"/>
                </a:moveTo>
                <a:lnTo>
                  <a:pt x="19495" y="53831"/>
                </a:lnTo>
                <a:cubicBezTo>
                  <a:pt x="16656" y="53831"/>
                  <a:pt x="13817" y="57757"/>
                  <a:pt x="13817" y="57757"/>
                </a:cubicBezTo>
                <a:cubicBezTo>
                  <a:pt x="13817" y="61962"/>
                  <a:pt x="16656" y="66168"/>
                  <a:pt x="19495" y="66168"/>
                </a:cubicBezTo>
                <a:cubicBezTo>
                  <a:pt x="19495" y="66168"/>
                  <a:pt x="22145" y="61962"/>
                  <a:pt x="22145" y="57757"/>
                </a:cubicBezTo>
                <a:lnTo>
                  <a:pt x="19495" y="53831"/>
                </a:lnTo>
                <a:close/>
                <a:moveTo>
                  <a:pt x="102965" y="0"/>
                </a:moveTo>
                <a:lnTo>
                  <a:pt x="102965" y="0"/>
                </a:lnTo>
                <a:cubicBezTo>
                  <a:pt x="13817" y="0"/>
                  <a:pt x="13817" y="0"/>
                  <a:pt x="13817" y="0"/>
                </a:cubicBezTo>
                <a:cubicBezTo>
                  <a:pt x="5488" y="0"/>
                  <a:pt x="0" y="8411"/>
                  <a:pt x="0" y="20747"/>
                </a:cubicBezTo>
                <a:cubicBezTo>
                  <a:pt x="0" y="99252"/>
                  <a:pt x="0" y="99252"/>
                  <a:pt x="0" y="99252"/>
                </a:cubicBezTo>
                <a:cubicBezTo>
                  <a:pt x="0" y="111588"/>
                  <a:pt x="5488" y="119719"/>
                  <a:pt x="13817" y="119719"/>
                </a:cubicBezTo>
                <a:cubicBezTo>
                  <a:pt x="102965" y="119719"/>
                  <a:pt x="102965" y="119719"/>
                  <a:pt x="102965" y="119719"/>
                </a:cubicBezTo>
                <a:cubicBezTo>
                  <a:pt x="111293" y="119719"/>
                  <a:pt x="119810" y="111588"/>
                  <a:pt x="119810" y="99252"/>
                </a:cubicBezTo>
                <a:cubicBezTo>
                  <a:pt x="119810" y="20747"/>
                  <a:pt x="119810" y="20747"/>
                  <a:pt x="119810" y="20747"/>
                </a:cubicBezTo>
                <a:cubicBezTo>
                  <a:pt x="119810" y="8411"/>
                  <a:pt x="111293" y="0"/>
                  <a:pt x="102965" y="0"/>
                </a:cubicBezTo>
                <a:close/>
                <a:moveTo>
                  <a:pt x="111293" y="99252"/>
                </a:moveTo>
                <a:lnTo>
                  <a:pt x="111293" y="99252"/>
                </a:lnTo>
                <a:cubicBezTo>
                  <a:pt x="111293" y="103177"/>
                  <a:pt x="108643" y="107383"/>
                  <a:pt x="102965" y="107383"/>
                </a:cubicBezTo>
                <a:cubicBezTo>
                  <a:pt x="13817" y="107383"/>
                  <a:pt x="13817" y="107383"/>
                  <a:pt x="13817" y="107383"/>
                </a:cubicBezTo>
                <a:cubicBezTo>
                  <a:pt x="10977" y="107383"/>
                  <a:pt x="8328" y="103177"/>
                  <a:pt x="8328" y="99252"/>
                </a:cubicBezTo>
                <a:cubicBezTo>
                  <a:pt x="8328" y="20747"/>
                  <a:pt x="8328" y="20747"/>
                  <a:pt x="8328" y="20747"/>
                </a:cubicBezTo>
                <a:cubicBezTo>
                  <a:pt x="8328" y="16542"/>
                  <a:pt x="10977" y="8411"/>
                  <a:pt x="13817" y="8411"/>
                </a:cubicBezTo>
                <a:cubicBezTo>
                  <a:pt x="102965" y="8411"/>
                  <a:pt x="102965" y="8411"/>
                  <a:pt x="102965" y="8411"/>
                </a:cubicBezTo>
                <a:cubicBezTo>
                  <a:pt x="108643" y="8411"/>
                  <a:pt x="111293" y="16542"/>
                  <a:pt x="111293" y="20747"/>
                </a:cubicBezTo>
                <a:lnTo>
                  <a:pt x="111293" y="99252"/>
                </a:lnTo>
                <a:close/>
                <a:moveTo>
                  <a:pt x="100315" y="53831"/>
                </a:moveTo>
                <a:lnTo>
                  <a:pt x="100315" y="53831"/>
                </a:lnTo>
                <a:cubicBezTo>
                  <a:pt x="97476" y="53831"/>
                  <a:pt x="97476" y="57757"/>
                  <a:pt x="97476" y="57757"/>
                </a:cubicBezTo>
                <a:cubicBezTo>
                  <a:pt x="97476" y="61962"/>
                  <a:pt x="97476" y="66168"/>
                  <a:pt x="100315" y="66168"/>
                </a:cubicBezTo>
                <a:cubicBezTo>
                  <a:pt x="102965" y="66168"/>
                  <a:pt x="102965" y="61962"/>
                  <a:pt x="102965" y="57757"/>
                </a:cubicBezTo>
                <a:cubicBezTo>
                  <a:pt x="102965" y="57757"/>
                  <a:pt x="102965" y="53831"/>
                  <a:pt x="100315" y="53831"/>
                </a:cubicBezTo>
                <a:close/>
                <a:moveTo>
                  <a:pt x="100315" y="74299"/>
                </a:moveTo>
                <a:lnTo>
                  <a:pt x="100315" y="74299"/>
                </a:lnTo>
                <a:cubicBezTo>
                  <a:pt x="97476" y="74299"/>
                  <a:pt x="97476" y="78504"/>
                  <a:pt x="97476" y="82710"/>
                </a:cubicBezTo>
                <a:cubicBezTo>
                  <a:pt x="97476" y="82710"/>
                  <a:pt x="97476" y="86635"/>
                  <a:pt x="100315" y="86635"/>
                </a:cubicBezTo>
                <a:cubicBezTo>
                  <a:pt x="102965" y="86635"/>
                  <a:pt x="102965" y="82710"/>
                  <a:pt x="102965" y="82710"/>
                </a:cubicBezTo>
                <a:cubicBezTo>
                  <a:pt x="102965" y="78504"/>
                  <a:pt x="102965" y="74299"/>
                  <a:pt x="100315" y="74299"/>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48" name="Shape 4729"/>
          <p:cNvSpPr/>
          <p:nvPr/>
        </p:nvSpPr>
        <p:spPr>
          <a:xfrm>
            <a:off x="2613418" y="2087433"/>
            <a:ext cx="296312" cy="264633"/>
          </a:xfrm>
          <a:custGeom>
            <a:avLst/>
            <a:gdLst/>
            <a:ahLst/>
            <a:cxnLst/>
            <a:rect l="0" t="0" r="0" b="0"/>
            <a:pathLst>
              <a:path w="120000" h="120000" extrusionOk="0">
                <a:moveTo>
                  <a:pt x="105654" y="16263"/>
                </a:moveTo>
                <a:lnTo>
                  <a:pt x="105654" y="16263"/>
                </a:lnTo>
                <a:cubicBezTo>
                  <a:pt x="94216" y="16263"/>
                  <a:pt x="94216" y="16263"/>
                  <a:pt x="94216" y="16263"/>
                </a:cubicBezTo>
                <a:cubicBezTo>
                  <a:pt x="91308" y="6593"/>
                  <a:pt x="91308" y="6593"/>
                  <a:pt x="91308" y="6593"/>
                </a:cubicBezTo>
                <a:cubicBezTo>
                  <a:pt x="88400" y="3296"/>
                  <a:pt x="85492" y="0"/>
                  <a:pt x="82778" y="0"/>
                </a:cubicBezTo>
                <a:cubicBezTo>
                  <a:pt x="37027" y="0"/>
                  <a:pt x="37027" y="0"/>
                  <a:pt x="37027" y="0"/>
                </a:cubicBezTo>
                <a:cubicBezTo>
                  <a:pt x="34313" y="0"/>
                  <a:pt x="31405" y="3296"/>
                  <a:pt x="28497" y="6593"/>
                </a:cubicBezTo>
                <a:cubicBezTo>
                  <a:pt x="25589" y="16263"/>
                  <a:pt x="25589" y="16263"/>
                  <a:pt x="25589" y="16263"/>
                </a:cubicBezTo>
                <a:cubicBezTo>
                  <a:pt x="14151" y="16263"/>
                  <a:pt x="14151" y="16263"/>
                  <a:pt x="14151" y="16263"/>
                </a:cubicBezTo>
                <a:cubicBezTo>
                  <a:pt x="5621" y="16263"/>
                  <a:pt x="0" y="22857"/>
                  <a:pt x="0" y="32307"/>
                </a:cubicBezTo>
                <a:cubicBezTo>
                  <a:pt x="0" y="103736"/>
                  <a:pt x="0" y="103736"/>
                  <a:pt x="0" y="103736"/>
                </a:cubicBezTo>
                <a:cubicBezTo>
                  <a:pt x="0" y="113406"/>
                  <a:pt x="5621" y="119780"/>
                  <a:pt x="14151" y="119780"/>
                </a:cubicBezTo>
                <a:cubicBezTo>
                  <a:pt x="105654" y="119780"/>
                  <a:pt x="105654" y="119780"/>
                  <a:pt x="105654" y="119780"/>
                </a:cubicBezTo>
                <a:cubicBezTo>
                  <a:pt x="114184" y="119780"/>
                  <a:pt x="119806" y="113406"/>
                  <a:pt x="119806" y="103736"/>
                </a:cubicBezTo>
                <a:cubicBezTo>
                  <a:pt x="119806" y="32307"/>
                  <a:pt x="119806" y="32307"/>
                  <a:pt x="119806" y="32307"/>
                </a:cubicBezTo>
                <a:cubicBezTo>
                  <a:pt x="119806" y="22857"/>
                  <a:pt x="114184" y="16263"/>
                  <a:pt x="105654" y="16263"/>
                </a:cubicBezTo>
                <a:close/>
                <a:moveTo>
                  <a:pt x="114184" y="103736"/>
                </a:moveTo>
                <a:lnTo>
                  <a:pt x="114184" y="103736"/>
                </a:lnTo>
                <a:cubicBezTo>
                  <a:pt x="114184" y="106813"/>
                  <a:pt x="108368" y="110109"/>
                  <a:pt x="105654" y="110109"/>
                </a:cubicBezTo>
                <a:cubicBezTo>
                  <a:pt x="14151" y="110109"/>
                  <a:pt x="14151" y="110109"/>
                  <a:pt x="14151" y="110109"/>
                </a:cubicBezTo>
                <a:cubicBezTo>
                  <a:pt x="11437" y="110109"/>
                  <a:pt x="5621" y="106813"/>
                  <a:pt x="5621" y="103736"/>
                </a:cubicBezTo>
                <a:cubicBezTo>
                  <a:pt x="5621" y="32307"/>
                  <a:pt x="5621" y="32307"/>
                  <a:pt x="5621" y="32307"/>
                </a:cubicBezTo>
                <a:cubicBezTo>
                  <a:pt x="5621" y="29230"/>
                  <a:pt x="11437" y="25934"/>
                  <a:pt x="14151" y="25934"/>
                </a:cubicBezTo>
                <a:cubicBezTo>
                  <a:pt x="28497" y="25934"/>
                  <a:pt x="28497" y="25934"/>
                  <a:pt x="28497" y="25934"/>
                </a:cubicBezTo>
                <a:cubicBezTo>
                  <a:pt x="34313" y="16263"/>
                  <a:pt x="34313" y="16263"/>
                  <a:pt x="34313" y="16263"/>
                </a:cubicBezTo>
                <a:cubicBezTo>
                  <a:pt x="37027" y="9890"/>
                  <a:pt x="37027" y="6593"/>
                  <a:pt x="39935" y="6593"/>
                </a:cubicBezTo>
                <a:cubicBezTo>
                  <a:pt x="79870" y="6593"/>
                  <a:pt x="79870" y="6593"/>
                  <a:pt x="79870" y="6593"/>
                </a:cubicBezTo>
                <a:cubicBezTo>
                  <a:pt x="82778" y="6593"/>
                  <a:pt x="82778" y="9890"/>
                  <a:pt x="85492" y="16263"/>
                </a:cubicBezTo>
                <a:cubicBezTo>
                  <a:pt x="91308" y="25934"/>
                  <a:pt x="91308" y="25934"/>
                  <a:pt x="91308" y="25934"/>
                </a:cubicBezTo>
                <a:cubicBezTo>
                  <a:pt x="105654" y="25934"/>
                  <a:pt x="105654" y="25934"/>
                  <a:pt x="105654" y="25934"/>
                </a:cubicBezTo>
                <a:cubicBezTo>
                  <a:pt x="108368" y="25934"/>
                  <a:pt x="114184" y="29230"/>
                  <a:pt x="114184" y="32307"/>
                </a:cubicBezTo>
                <a:lnTo>
                  <a:pt x="114184" y="103736"/>
                </a:lnTo>
                <a:close/>
                <a:moveTo>
                  <a:pt x="59903" y="32307"/>
                </a:moveTo>
                <a:lnTo>
                  <a:pt x="59903" y="32307"/>
                </a:lnTo>
                <a:cubicBezTo>
                  <a:pt x="42843" y="32307"/>
                  <a:pt x="28497" y="48571"/>
                  <a:pt x="28497" y="68131"/>
                </a:cubicBezTo>
                <a:cubicBezTo>
                  <a:pt x="28497" y="87472"/>
                  <a:pt x="42843" y="103736"/>
                  <a:pt x="59903" y="103736"/>
                </a:cubicBezTo>
                <a:cubicBezTo>
                  <a:pt x="77156" y="103736"/>
                  <a:pt x="91308" y="87472"/>
                  <a:pt x="91308" y="68131"/>
                </a:cubicBezTo>
                <a:cubicBezTo>
                  <a:pt x="91308" y="48571"/>
                  <a:pt x="77156" y="32307"/>
                  <a:pt x="59903" y="32307"/>
                </a:cubicBezTo>
                <a:close/>
                <a:moveTo>
                  <a:pt x="59903" y="93846"/>
                </a:moveTo>
                <a:lnTo>
                  <a:pt x="59903" y="93846"/>
                </a:lnTo>
                <a:cubicBezTo>
                  <a:pt x="48465" y="93846"/>
                  <a:pt x="37027" y="80879"/>
                  <a:pt x="37027" y="68131"/>
                </a:cubicBezTo>
                <a:cubicBezTo>
                  <a:pt x="37027" y="55164"/>
                  <a:pt x="48465" y="42197"/>
                  <a:pt x="59903" y="42197"/>
                </a:cubicBezTo>
                <a:cubicBezTo>
                  <a:pt x="71340" y="42197"/>
                  <a:pt x="82778" y="55164"/>
                  <a:pt x="82778" y="68131"/>
                </a:cubicBezTo>
                <a:cubicBezTo>
                  <a:pt x="82778" y="80879"/>
                  <a:pt x="71340" y="93846"/>
                  <a:pt x="59903" y="93846"/>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49" name="Shape 4730"/>
          <p:cNvSpPr/>
          <p:nvPr/>
        </p:nvSpPr>
        <p:spPr>
          <a:xfrm>
            <a:off x="2195406" y="2066264"/>
            <a:ext cx="135810" cy="306974"/>
          </a:xfrm>
          <a:custGeom>
            <a:avLst/>
            <a:gdLst/>
            <a:ahLst/>
            <a:cxnLst/>
            <a:rect l="0" t="0" r="0" b="0"/>
            <a:pathLst>
              <a:path w="120000" h="120000" extrusionOk="0">
                <a:moveTo>
                  <a:pt x="119572" y="30662"/>
                </a:moveTo>
                <a:lnTo>
                  <a:pt x="119572" y="30662"/>
                </a:lnTo>
                <a:cubicBezTo>
                  <a:pt x="119572" y="14006"/>
                  <a:pt x="88398" y="0"/>
                  <a:pt x="56797" y="0"/>
                </a:cubicBezTo>
                <a:cubicBezTo>
                  <a:pt x="25195" y="0"/>
                  <a:pt x="0" y="14006"/>
                  <a:pt x="0" y="30662"/>
                </a:cubicBezTo>
                <a:cubicBezTo>
                  <a:pt x="0" y="44668"/>
                  <a:pt x="19217" y="55835"/>
                  <a:pt x="50391" y="58485"/>
                </a:cubicBezTo>
                <a:lnTo>
                  <a:pt x="50391" y="58485"/>
                </a:lnTo>
                <a:cubicBezTo>
                  <a:pt x="50391" y="114321"/>
                  <a:pt x="50391" y="114321"/>
                  <a:pt x="50391" y="114321"/>
                </a:cubicBezTo>
                <a:cubicBezTo>
                  <a:pt x="50391" y="117160"/>
                  <a:pt x="56797" y="119810"/>
                  <a:pt x="56797" y="119810"/>
                </a:cubicBezTo>
                <a:cubicBezTo>
                  <a:pt x="63202" y="119810"/>
                  <a:pt x="69181" y="117160"/>
                  <a:pt x="69181" y="114321"/>
                </a:cubicBezTo>
                <a:cubicBezTo>
                  <a:pt x="69181" y="58485"/>
                  <a:pt x="69181" y="58485"/>
                  <a:pt x="69181" y="58485"/>
                </a:cubicBezTo>
                <a:lnTo>
                  <a:pt x="69181" y="58485"/>
                </a:lnTo>
                <a:cubicBezTo>
                  <a:pt x="94377" y="55835"/>
                  <a:pt x="119572" y="44668"/>
                  <a:pt x="119572" y="30662"/>
                </a:cubicBezTo>
                <a:close/>
                <a:moveTo>
                  <a:pt x="56797" y="52996"/>
                </a:moveTo>
                <a:lnTo>
                  <a:pt x="56797" y="52996"/>
                </a:lnTo>
                <a:cubicBezTo>
                  <a:pt x="38007" y="52996"/>
                  <a:pt x="19217" y="41829"/>
                  <a:pt x="19217" y="30662"/>
                </a:cubicBezTo>
                <a:cubicBezTo>
                  <a:pt x="19217" y="16845"/>
                  <a:pt x="38007" y="8328"/>
                  <a:pt x="56797" y="8328"/>
                </a:cubicBezTo>
                <a:cubicBezTo>
                  <a:pt x="81992" y="8328"/>
                  <a:pt x="100782" y="16845"/>
                  <a:pt x="100782" y="30662"/>
                </a:cubicBezTo>
                <a:cubicBezTo>
                  <a:pt x="100782" y="41829"/>
                  <a:pt x="81992" y="52996"/>
                  <a:pt x="56797" y="52996"/>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50" name="Shape 4731"/>
          <p:cNvSpPr/>
          <p:nvPr/>
        </p:nvSpPr>
        <p:spPr>
          <a:xfrm>
            <a:off x="1742120" y="2066264"/>
            <a:ext cx="77605" cy="306974"/>
          </a:xfrm>
          <a:custGeom>
            <a:avLst/>
            <a:gdLst/>
            <a:ahLst/>
            <a:cxnLst/>
            <a:rect l="0" t="0" r="0" b="0"/>
            <a:pathLst>
              <a:path w="120000" h="120000" extrusionOk="0">
                <a:moveTo>
                  <a:pt x="32392" y="0"/>
                </a:moveTo>
                <a:lnTo>
                  <a:pt x="32392" y="0"/>
                </a:lnTo>
                <a:cubicBezTo>
                  <a:pt x="22085" y="0"/>
                  <a:pt x="22085" y="0"/>
                  <a:pt x="11042" y="0"/>
                </a:cubicBezTo>
                <a:lnTo>
                  <a:pt x="0" y="2839"/>
                </a:lnTo>
                <a:cubicBezTo>
                  <a:pt x="0" y="114321"/>
                  <a:pt x="0" y="114321"/>
                  <a:pt x="0" y="114321"/>
                </a:cubicBezTo>
                <a:cubicBezTo>
                  <a:pt x="0" y="117160"/>
                  <a:pt x="11042" y="119810"/>
                  <a:pt x="11042" y="119810"/>
                </a:cubicBezTo>
                <a:cubicBezTo>
                  <a:pt x="22085" y="119810"/>
                  <a:pt x="32392" y="117160"/>
                  <a:pt x="32392" y="114321"/>
                </a:cubicBezTo>
                <a:cubicBezTo>
                  <a:pt x="32392" y="67003"/>
                  <a:pt x="32392" y="67003"/>
                  <a:pt x="32392" y="67003"/>
                </a:cubicBezTo>
                <a:cubicBezTo>
                  <a:pt x="32392" y="67003"/>
                  <a:pt x="54478" y="67003"/>
                  <a:pt x="119263" y="67003"/>
                </a:cubicBezTo>
                <a:cubicBezTo>
                  <a:pt x="119263" y="22334"/>
                  <a:pt x="32392" y="0"/>
                  <a:pt x="32392" y="0"/>
                </a:cubicBezTo>
                <a:close/>
                <a:moveTo>
                  <a:pt x="32392" y="11167"/>
                </a:moveTo>
                <a:lnTo>
                  <a:pt x="32392" y="11167"/>
                </a:lnTo>
                <a:cubicBezTo>
                  <a:pt x="32392" y="11167"/>
                  <a:pt x="86871" y="36151"/>
                  <a:pt x="86871" y="58485"/>
                </a:cubicBezTo>
                <a:cubicBezTo>
                  <a:pt x="43435" y="58485"/>
                  <a:pt x="32392" y="58485"/>
                  <a:pt x="32392" y="58485"/>
                </a:cubicBezTo>
                <a:lnTo>
                  <a:pt x="32392" y="11167"/>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51" name="Shape 4732"/>
          <p:cNvSpPr/>
          <p:nvPr/>
        </p:nvSpPr>
        <p:spPr>
          <a:xfrm>
            <a:off x="1239447" y="2066264"/>
            <a:ext cx="100535" cy="306974"/>
          </a:xfrm>
          <a:custGeom>
            <a:avLst/>
            <a:gdLst/>
            <a:ahLst/>
            <a:cxnLst/>
            <a:rect l="0" t="0" r="0" b="0"/>
            <a:pathLst>
              <a:path w="120000" h="120000" extrusionOk="0">
                <a:moveTo>
                  <a:pt x="102028" y="0"/>
                </a:moveTo>
                <a:lnTo>
                  <a:pt x="102028" y="0"/>
                </a:lnTo>
                <a:lnTo>
                  <a:pt x="93913" y="2839"/>
                </a:lnTo>
                <a:cubicBezTo>
                  <a:pt x="93913" y="30662"/>
                  <a:pt x="93913" y="30662"/>
                  <a:pt x="93913" y="30662"/>
                </a:cubicBezTo>
                <a:cubicBezTo>
                  <a:pt x="93913" y="36151"/>
                  <a:pt x="85217" y="39179"/>
                  <a:pt x="68405" y="39179"/>
                </a:cubicBezTo>
                <a:cubicBezTo>
                  <a:pt x="68405" y="2839"/>
                  <a:pt x="68405" y="2839"/>
                  <a:pt x="68405" y="2839"/>
                </a:cubicBezTo>
                <a:cubicBezTo>
                  <a:pt x="68405" y="2839"/>
                  <a:pt x="68405" y="0"/>
                  <a:pt x="59710" y="0"/>
                </a:cubicBezTo>
                <a:cubicBezTo>
                  <a:pt x="51014" y="0"/>
                  <a:pt x="51014" y="2839"/>
                  <a:pt x="51014" y="2839"/>
                </a:cubicBezTo>
                <a:cubicBezTo>
                  <a:pt x="51014" y="39179"/>
                  <a:pt x="51014" y="39179"/>
                  <a:pt x="51014" y="39179"/>
                </a:cubicBezTo>
                <a:cubicBezTo>
                  <a:pt x="34202" y="39179"/>
                  <a:pt x="25507" y="36151"/>
                  <a:pt x="25507" y="30662"/>
                </a:cubicBezTo>
                <a:cubicBezTo>
                  <a:pt x="25507" y="2839"/>
                  <a:pt x="25507" y="2839"/>
                  <a:pt x="25507" y="2839"/>
                </a:cubicBezTo>
                <a:lnTo>
                  <a:pt x="16811" y="0"/>
                </a:lnTo>
                <a:cubicBezTo>
                  <a:pt x="8695" y="0"/>
                  <a:pt x="0" y="2839"/>
                  <a:pt x="0" y="2839"/>
                </a:cubicBezTo>
                <a:cubicBezTo>
                  <a:pt x="0" y="30662"/>
                  <a:pt x="0" y="30662"/>
                  <a:pt x="0" y="30662"/>
                </a:cubicBezTo>
                <a:cubicBezTo>
                  <a:pt x="0" y="39179"/>
                  <a:pt x="25507" y="47318"/>
                  <a:pt x="51014" y="47318"/>
                </a:cubicBezTo>
                <a:cubicBezTo>
                  <a:pt x="51014" y="114321"/>
                  <a:pt x="51014" y="114321"/>
                  <a:pt x="51014" y="114321"/>
                </a:cubicBezTo>
                <a:cubicBezTo>
                  <a:pt x="51014" y="117160"/>
                  <a:pt x="51014" y="119810"/>
                  <a:pt x="59710" y="119810"/>
                </a:cubicBezTo>
                <a:cubicBezTo>
                  <a:pt x="68405" y="119810"/>
                  <a:pt x="68405" y="117160"/>
                  <a:pt x="68405" y="114321"/>
                </a:cubicBezTo>
                <a:cubicBezTo>
                  <a:pt x="68405" y="47318"/>
                  <a:pt x="68405" y="47318"/>
                  <a:pt x="68405" y="47318"/>
                </a:cubicBezTo>
                <a:cubicBezTo>
                  <a:pt x="93913" y="47318"/>
                  <a:pt x="119420" y="39179"/>
                  <a:pt x="119420" y="30662"/>
                </a:cubicBezTo>
                <a:cubicBezTo>
                  <a:pt x="119420" y="2839"/>
                  <a:pt x="119420" y="2839"/>
                  <a:pt x="119420" y="2839"/>
                </a:cubicBezTo>
                <a:cubicBezTo>
                  <a:pt x="119420" y="2839"/>
                  <a:pt x="110724" y="0"/>
                  <a:pt x="102028" y="0"/>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52" name="Shape 4733"/>
          <p:cNvSpPr/>
          <p:nvPr/>
        </p:nvSpPr>
        <p:spPr>
          <a:xfrm>
            <a:off x="5647087" y="1579337"/>
            <a:ext cx="114644" cy="296389"/>
          </a:xfrm>
          <a:custGeom>
            <a:avLst/>
            <a:gdLst/>
            <a:ahLst/>
            <a:cxnLst/>
            <a:rect l="0" t="0" r="0" b="0"/>
            <a:pathLst>
              <a:path w="120000" h="120000" extrusionOk="0">
                <a:moveTo>
                  <a:pt x="89620" y="45557"/>
                </a:moveTo>
                <a:lnTo>
                  <a:pt x="89620" y="45557"/>
                </a:lnTo>
                <a:lnTo>
                  <a:pt x="89620" y="45557"/>
                </a:lnTo>
                <a:cubicBezTo>
                  <a:pt x="89620" y="2714"/>
                  <a:pt x="89620" y="2714"/>
                  <a:pt x="89620" y="2714"/>
                </a:cubicBezTo>
                <a:cubicBezTo>
                  <a:pt x="89620" y="0"/>
                  <a:pt x="82025" y="0"/>
                  <a:pt x="82025" y="0"/>
                </a:cubicBezTo>
                <a:cubicBezTo>
                  <a:pt x="37468" y="0"/>
                  <a:pt x="37468" y="0"/>
                  <a:pt x="37468" y="0"/>
                </a:cubicBezTo>
                <a:cubicBezTo>
                  <a:pt x="37468" y="0"/>
                  <a:pt x="29873" y="0"/>
                  <a:pt x="29873" y="2714"/>
                </a:cubicBezTo>
                <a:cubicBezTo>
                  <a:pt x="29873" y="45557"/>
                  <a:pt x="29873" y="45557"/>
                  <a:pt x="29873" y="45557"/>
                </a:cubicBezTo>
                <a:lnTo>
                  <a:pt x="29873" y="45557"/>
                </a:lnTo>
                <a:cubicBezTo>
                  <a:pt x="7594" y="45557"/>
                  <a:pt x="0" y="51179"/>
                  <a:pt x="0" y="59903"/>
                </a:cubicBezTo>
                <a:cubicBezTo>
                  <a:pt x="0" y="119806"/>
                  <a:pt x="0" y="119806"/>
                  <a:pt x="0" y="119806"/>
                </a:cubicBezTo>
                <a:cubicBezTo>
                  <a:pt x="119493" y="119806"/>
                  <a:pt x="119493" y="119806"/>
                  <a:pt x="119493" y="119806"/>
                </a:cubicBezTo>
                <a:cubicBezTo>
                  <a:pt x="119493" y="59903"/>
                  <a:pt x="119493" y="59903"/>
                  <a:pt x="119493" y="59903"/>
                </a:cubicBezTo>
                <a:cubicBezTo>
                  <a:pt x="119493" y="51179"/>
                  <a:pt x="111898" y="45557"/>
                  <a:pt x="89620" y="45557"/>
                </a:cubicBezTo>
                <a:close/>
                <a:moveTo>
                  <a:pt x="52151" y="5621"/>
                </a:moveTo>
                <a:lnTo>
                  <a:pt x="52151" y="5621"/>
                </a:lnTo>
                <a:cubicBezTo>
                  <a:pt x="67341" y="5621"/>
                  <a:pt x="67341" y="5621"/>
                  <a:pt x="67341" y="5621"/>
                </a:cubicBezTo>
                <a:cubicBezTo>
                  <a:pt x="67341" y="14151"/>
                  <a:pt x="67341" y="14151"/>
                  <a:pt x="67341" y="14151"/>
                </a:cubicBezTo>
                <a:cubicBezTo>
                  <a:pt x="52151" y="14151"/>
                  <a:pt x="52151" y="14151"/>
                  <a:pt x="52151" y="14151"/>
                </a:cubicBezTo>
                <a:lnTo>
                  <a:pt x="52151" y="5621"/>
                </a:lnTo>
                <a:close/>
                <a:moveTo>
                  <a:pt x="52151" y="22681"/>
                </a:moveTo>
                <a:lnTo>
                  <a:pt x="52151" y="22681"/>
                </a:lnTo>
                <a:cubicBezTo>
                  <a:pt x="67341" y="22681"/>
                  <a:pt x="67341" y="22681"/>
                  <a:pt x="67341" y="22681"/>
                </a:cubicBezTo>
                <a:cubicBezTo>
                  <a:pt x="67341" y="45557"/>
                  <a:pt x="67341" y="45557"/>
                  <a:pt x="67341" y="45557"/>
                </a:cubicBezTo>
                <a:cubicBezTo>
                  <a:pt x="52151" y="45557"/>
                  <a:pt x="52151" y="45557"/>
                  <a:pt x="52151" y="45557"/>
                </a:cubicBezTo>
                <a:lnTo>
                  <a:pt x="52151" y="22681"/>
                </a:lnTo>
                <a:close/>
                <a:moveTo>
                  <a:pt x="97215" y="113990"/>
                </a:moveTo>
                <a:lnTo>
                  <a:pt x="97215" y="113990"/>
                </a:lnTo>
                <a:cubicBezTo>
                  <a:pt x="22784" y="113990"/>
                  <a:pt x="22784" y="113990"/>
                  <a:pt x="22784" y="113990"/>
                </a:cubicBezTo>
                <a:cubicBezTo>
                  <a:pt x="22784" y="59903"/>
                  <a:pt x="22784" y="59903"/>
                  <a:pt x="22784" y="59903"/>
                </a:cubicBezTo>
                <a:cubicBezTo>
                  <a:pt x="22784" y="56995"/>
                  <a:pt x="29873" y="51179"/>
                  <a:pt x="37468" y="51179"/>
                </a:cubicBezTo>
                <a:cubicBezTo>
                  <a:pt x="82025" y="51179"/>
                  <a:pt x="82025" y="51179"/>
                  <a:pt x="82025" y="51179"/>
                </a:cubicBezTo>
                <a:cubicBezTo>
                  <a:pt x="89620" y="51179"/>
                  <a:pt x="97215" y="56995"/>
                  <a:pt x="97215" y="59903"/>
                </a:cubicBezTo>
                <a:lnTo>
                  <a:pt x="97215" y="113990"/>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53" name="Shape 4734"/>
          <p:cNvSpPr/>
          <p:nvPr/>
        </p:nvSpPr>
        <p:spPr>
          <a:xfrm>
            <a:off x="5080920" y="1593451"/>
            <a:ext cx="253982" cy="269925"/>
          </a:xfrm>
          <a:custGeom>
            <a:avLst/>
            <a:gdLst/>
            <a:ahLst/>
            <a:cxnLst/>
            <a:rect l="0" t="0" r="0" b="0"/>
            <a:pathLst>
              <a:path w="120000" h="120000" extrusionOk="0">
                <a:moveTo>
                  <a:pt x="119774" y="9428"/>
                </a:moveTo>
                <a:lnTo>
                  <a:pt x="119774" y="9428"/>
                </a:lnTo>
                <a:cubicBezTo>
                  <a:pt x="119774" y="6214"/>
                  <a:pt x="119774" y="6214"/>
                  <a:pt x="119774" y="6214"/>
                </a:cubicBezTo>
                <a:cubicBezTo>
                  <a:pt x="119774" y="3214"/>
                  <a:pt x="119774" y="3214"/>
                  <a:pt x="116384" y="0"/>
                </a:cubicBezTo>
                <a:lnTo>
                  <a:pt x="116384" y="0"/>
                </a:lnTo>
                <a:cubicBezTo>
                  <a:pt x="3163" y="0"/>
                  <a:pt x="3163" y="0"/>
                  <a:pt x="3163" y="0"/>
                </a:cubicBezTo>
                <a:cubicBezTo>
                  <a:pt x="3163" y="0"/>
                  <a:pt x="3163" y="0"/>
                  <a:pt x="0" y="3214"/>
                </a:cubicBezTo>
                <a:cubicBezTo>
                  <a:pt x="0" y="3214"/>
                  <a:pt x="0" y="6214"/>
                  <a:pt x="0" y="9428"/>
                </a:cubicBezTo>
                <a:cubicBezTo>
                  <a:pt x="56497" y="72428"/>
                  <a:pt x="56497" y="72428"/>
                  <a:pt x="56497" y="72428"/>
                </a:cubicBezTo>
                <a:cubicBezTo>
                  <a:pt x="56497" y="110357"/>
                  <a:pt x="56497" y="110357"/>
                  <a:pt x="56497" y="110357"/>
                </a:cubicBezTo>
                <a:cubicBezTo>
                  <a:pt x="39774" y="110357"/>
                  <a:pt x="39774" y="110357"/>
                  <a:pt x="39774" y="110357"/>
                </a:cubicBezTo>
                <a:cubicBezTo>
                  <a:pt x="36610" y="110357"/>
                  <a:pt x="36610" y="113571"/>
                  <a:pt x="36610" y="113571"/>
                </a:cubicBezTo>
                <a:cubicBezTo>
                  <a:pt x="36610" y="116785"/>
                  <a:pt x="36610" y="119785"/>
                  <a:pt x="39774" y="119785"/>
                </a:cubicBezTo>
                <a:cubicBezTo>
                  <a:pt x="82937" y="119785"/>
                  <a:pt x="82937" y="119785"/>
                  <a:pt x="82937" y="119785"/>
                </a:cubicBezTo>
                <a:cubicBezTo>
                  <a:pt x="86553" y="119785"/>
                  <a:pt x="89717" y="116785"/>
                  <a:pt x="89717" y="113571"/>
                </a:cubicBezTo>
                <a:cubicBezTo>
                  <a:pt x="89717" y="113571"/>
                  <a:pt x="86553" y="110357"/>
                  <a:pt x="82937" y="110357"/>
                </a:cubicBezTo>
                <a:cubicBezTo>
                  <a:pt x="66440" y="110357"/>
                  <a:pt x="66440" y="110357"/>
                  <a:pt x="66440" y="110357"/>
                </a:cubicBezTo>
                <a:cubicBezTo>
                  <a:pt x="66440" y="72428"/>
                  <a:pt x="66440" y="72428"/>
                  <a:pt x="66440" y="72428"/>
                </a:cubicBezTo>
                <a:lnTo>
                  <a:pt x="119774" y="9428"/>
                </a:lnTo>
                <a:close/>
                <a:moveTo>
                  <a:pt x="63050" y="63000"/>
                </a:moveTo>
                <a:lnTo>
                  <a:pt x="63050" y="63000"/>
                </a:lnTo>
                <a:cubicBezTo>
                  <a:pt x="13107" y="9428"/>
                  <a:pt x="13107" y="9428"/>
                  <a:pt x="13107" y="9428"/>
                </a:cubicBezTo>
                <a:cubicBezTo>
                  <a:pt x="106440" y="9428"/>
                  <a:pt x="106440" y="9428"/>
                  <a:pt x="106440" y="9428"/>
                </a:cubicBezTo>
                <a:lnTo>
                  <a:pt x="63050" y="63000"/>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54" name="Shape 4735"/>
          <p:cNvSpPr/>
          <p:nvPr/>
        </p:nvSpPr>
        <p:spPr>
          <a:xfrm>
            <a:off x="4571193" y="1607565"/>
            <a:ext cx="305130" cy="241697"/>
          </a:xfrm>
          <a:custGeom>
            <a:avLst/>
            <a:gdLst/>
            <a:ahLst/>
            <a:cxnLst/>
            <a:rect l="0" t="0" r="0" b="0"/>
            <a:pathLst>
              <a:path w="120000" h="120000" extrusionOk="0">
                <a:moveTo>
                  <a:pt x="114132" y="112828"/>
                </a:moveTo>
                <a:lnTo>
                  <a:pt x="114132" y="112828"/>
                </a:lnTo>
                <a:cubicBezTo>
                  <a:pt x="2649" y="112828"/>
                  <a:pt x="2649" y="112828"/>
                  <a:pt x="2649" y="112828"/>
                </a:cubicBezTo>
                <a:cubicBezTo>
                  <a:pt x="2649" y="112828"/>
                  <a:pt x="0" y="112828"/>
                  <a:pt x="0" y="116175"/>
                </a:cubicBezTo>
                <a:cubicBezTo>
                  <a:pt x="0" y="119760"/>
                  <a:pt x="2649" y="119760"/>
                  <a:pt x="2649" y="119760"/>
                </a:cubicBezTo>
                <a:cubicBezTo>
                  <a:pt x="114132" y="119760"/>
                  <a:pt x="114132" y="119760"/>
                  <a:pt x="114132" y="119760"/>
                </a:cubicBezTo>
                <a:cubicBezTo>
                  <a:pt x="116971" y="119760"/>
                  <a:pt x="119810" y="119760"/>
                  <a:pt x="119810" y="116175"/>
                </a:cubicBezTo>
                <a:cubicBezTo>
                  <a:pt x="119810" y="112828"/>
                  <a:pt x="116971" y="112828"/>
                  <a:pt x="114132" y="112828"/>
                </a:cubicBezTo>
                <a:close/>
                <a:moveTo>
                  <a:pt x="63974" y="17689"/>
                </a:moveTo>
                <a:lnTo>
                  <a:pt x="63974" y="17689"/>
                </a:lnTo>
                <a:cubicBezTo>
                  <a:pt x="63974" y="7171"/>
                  <a:pt x="63974" y="7171"/>
                  <a:pt x="63974" y="7171"/>
                </a:cubicBezTo>
                <a:cubicBezTo>
                  <a:pt x="69652" y="7171"/>
                  <a:pt x="69652" y="7171"/>
                  <a:pt x="69652" y="7171"/>
                </a:cubicBezTo>
                <a:cubicBezTo>
                  <a:pt x="72492" y="7171"/>
                  <a:pt x="75141" y="7171"/>
                  <a:pt x="75141" y="3585"/>
                </a:cubicBezTo>
                <a:cubicBezTo>
                  <a:pt x="75141" y="0"/>
                  <a:pt x="72492" y="0"/>
                  <a:pt x="69652" y="0"/>
                </a:cubicBezTo>
                <a:cubicBezTo>
                  <a:pt x="47318" y="0"/>
                  <a:pt x="47318" y="0"/>
                  <a:pt x="47318" y="0"/>
                </a:cubicBezTo>
                <a:cubicBezTo>
                  <a:pt x="47318" y="0"/>
                  <a:pt x="44479" y="0"/>
                  <a:pt x="44479" y="3585"/>
                </a:cubicBezTo>
                <a:cubicBezTo>
                  <a:pt x="44479" y="7171"/>
                  <a:pt x="47318" y="7171"/>
                  <a:pt x="47318" y="7171"/>
                </a:cubicBezTo>
                <a:cubicBezTo>
                  <a:pt x="55646" y="7171"/>
                  <a:pt x="55646" y="7171"/>
                  <a:pt x="55646" y="7171"/>
                </a:cubicBezTo>
                <a:lnTo>
                  <a:pt x="55646" y="17689"/>
                </a:lnTo>
                <a:cubicBezTo>
                  <a:pt x="24984" y="21274"/>
                  <a:pt x="0" y="52828"/>
                  <a:pt x="0" y="91553"/>
                </a:cubicBezTo>
                <a:cubicBezTo>
                  <a:pt x="0" y="95139"/>
                  <a:pt x="0" y="95139"/>
                  <a:pt x="0" y="98725"/>
                </a:cubicBezTo>
                <a:lnTo>
                  <a:pt x="2649" y="102071"/>
                </a:lnTo>
                <a:cubicBezTo>
                  <a:pt x="114132" y="102071"/>
                  <a:pt x="114132" y="102071"/>
                  <a:pt x="114132" y="102071"/>
                </a:cubicBezTo>
                <a:cubicBezTo>
                  <a:pt x="116971" y="102071"/>
                  <a:pt x="119810" y="98725"/>
                  <a:pt x="119810" y="98725"/>
                </a:cubicBezTo>
                <a:cubicBezTo>
                  <a:pt x="119810" y="95139"/>
                  <a:pt x="119810" y="95139"/>
                  <a:pt x="119810" y="91553"/>
                </a:cubicBezTo>
                <a:cubicBezTo>
                  <a:pt x="119810" y="52828"/>
                  <a:pt x="94637" y="21274"/>
                  <a:pt x="63974" y="17689"/>
                </a:cubicBezTo>
                <a:close/>
                <a:moveTo>
                  <a:pt x="8328" y="91553"/>
                </a:moveTo>
                <a:lnTo>
                  <a:pt x="8328" y="91553"/>
                </a:lnTo>
                <a:cubicBezTo>
                  <a:pt x="8328" y="56414"/>
                  <a:pt x="30662" y="28207"/>
                  <a:pt x="58485" y="28207"/>
                </a:cubicBezTo>
                <a:cubicBezTo>
                  <a:pt x="89148" y="28207"/>
                  <a:pt x="111293" y="56414"/>
                  <a:pt x="111293" y="91553"/>
                </a:cubicBezTo>
                <a:lnTo>
                  <a:pt x="8328" y="91553"/>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55" name="Shape 4736"/>
          <p:cNvSpPr/>
          <p:nvPr/>
        </p:nvSpPr>
        <p:spPr>
          <a:xfrm>
            <a:off x="4110851" y="1579337"/>
            <a:ext cx="241636" cy="296389"/>
          </a:xfrm>
          <a:custGeom>
            <a:avLst/>
            <a:gdLst/>
            <a:ahLst/>
            <a:cxnLst/>
            <a:rect l="0" t="0" r="0" b="0"/>
            <a:pathLst>
              <a:path w="120000" h="120000" extrusionOk="0">
                <a:moveTo>
                  <a:pt x="105628" y="25589"/>
                </a:moveTo>
                <a:lnTo>
                  <a:pt x="105628" y="25589"/>
                </a:lnTo>
                <a:cubicBezTo>
                  <a:pt x="84550" y="31405"/>
                  <a:pt x="81197" y="42649"/>
                  <a:pt x="84550" y="51179"/>
                </a:cubicBezTo>
                <a:cubicBezTo>
                  <a:pt x="67065" y="37027"/>
                  <a:pt x="70419" y="22681"/>
                  <a:pt x="70419" y="0"/>
                </a:cubicBezTo>
                <a:cubicBezTo>
                  <a:pt x="21077" y="14151"/>
                  <a:pt x="31616" y="54087"/>
                  <a:pt x="31616" y="68432"/>
                </a:cubicBezTo>
                <a:cubicBezTo>
                  <a:pt x="21077" y="59903"/>
                  <a:pt x="17485" y="39741"/>
                  <a:pt x="17485" y="39741"/>
                </a:cubicBezTo>
                <a:cubicBezTo>
                  <a:pt x="3353" y="45557"/>
                  <a:pt x="0" y="59903"/>
                  <a:pt x="0" y="71147"/>
                </a:cubicBezTo>
                <a:cubicBezTo>
                  <a:pt x="0" y="99838"/>
                  <a:pt x="24670" y="119806"/>
                  <a:pt x="59880" y="119806"/>
                </a:cubicBezTo>
                <a:cubicBezTo>
                  <a:pt x="95089" y="119806"/>
                  <a:pt x="119760" y="99838"/>
                  <a:pt x="119760" y="71147"/>
                </a:cubicBezTo>
                <a:cubicBezTo>
                  <a:pt x="119760" y="54087"/>
                  <a:pt x="105628" y="48465"/>
                  <a:pt x="105628" y="25589"/>
                </a:cubicBezTo>
                <a:close/>
                <a:moveTo>
                  <a:pt x="63473" y="113990"/>
                </a:moveTo>
                <a:lnTo>
                  <a:pt x="63473" y="113990"/>
                </a:lnTo>
                <a:cubicBezTo>
                  <a:pt x="31616" y="113990"/>
                  <a:pt x="6946" y="94022"/>
                  <a:pt x="6946" y="68432"/>
                </a:cubicBezTo>
                <a:cubicBezTo>
                  <a:pt x="6946" y="65525"/>
                  <a:pt x="6946" y="59903"/>
                  <a:pt x="14131" y="56995"/>
                </a:cubicBezTo>
                <a:cubicBezTo>
                  <a:pt x="14131" y="59903"/>
                  <a:pt x="21077" y="79870"/>
                  <a:pt x="42395" y="76962"/>
                </a:cubicBezTo>
                <a:cubicBezTo>
                  <a:pt x="42395" y="62617"/>
                  <a:pt x="35209" y="22681"/>
                  <a:pt x="59880" y="11243"/>
                </a:cubicBezTo>
                <a:cubicBezTo>
                  <a:pt x="59880" y="31405"/>
                  <a:pt x="63473" y="59903"/>
                  <a:pt x="91497" y="62617"/>
                </a:cubicBezTo>
                <a:cubicBezTo>
                  <a:pt x="91497" y="54087"/>
                  <a:pt x="91497" y="42649"/>
                  <a:pt x="98682" y="39741"/>
                </a:cubicBezTo>
                <a:cubicBezTo>
                  <a:pt x="98682" y="51179"/>
                  <a:pt x="112814" y="59903"/>
                  <a:pt x="112814" y="71147"/>
                </a:cubicBezTo>
                <a:cubicBezTo>
                  <a:pt x="112814" y="94022"/>
                  <a:pt x="84550" y="113990"/>
                  <a:pt x="63473" y="11399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56" name="Shape 4737"/>
          <p:cNvSpPr/>
          <p:nvPr/>
        </p:nvSpPr>
        <p:spPr>
          <a:xfrm>
            <a:off x="3616997" y="1579337"/>
            <a:ext cx="248691" cy="296389"/>
          </a:xfrm>
          <a:custGeom>
            <a:avLst/>
            <a:gdLst/>
            <a:ahLst/>
            <a:cxnLst/>
            <a:rect l="0" t="0" r="0" b="0"/>
            <a:pathLst>
              <a:path w="120000" h="120000" extrusionOk="0">
                <a:moveTo>
                  <a:pt x="61508" y="0"/>
                </a:moveTo>
                <a:lnTo>
                  <a:pt x="61508" y="0"/>
                </a:lnTo>
                <a:cubicBezTo>
                  <a:pt x="37601" y="17059"/>
                  <a:pt x="0" y="42649"/>
                  <a:pt x="0" y="71147"/>
                </a:cubicBezTo>
                <a:cubicBezTo>
                  <a:pt x="0" y="99838"/>
                  <a:pt x="27388" y="119806"/>
                  <a:pt x="61508" y="119806"/>
                </a:cubicBezTo>
                <a:cubicBezTo>
                  <a:pt x="92379" y="119806"/>
                  <a:pt x="119767" y="99838"/>
                  <a:pt x="119767" y="71147"/>
                </a:cubicBezTo>
                <a:cubicBezTo>
                  <a:pt x="119767" y="42649"/>
                  <a:pt x="81934" y="17059"/>
                  <a:pt x="61508" y="0"/>
                </a:cubicBezTo>
                <a:close/>
                <a:moveTo>
                  <a:pt x="61508" y="113990"/>
                </a:moveTo>
                <a:lnTo>
                  <a:pt x="61508" y="113990"/>
                </a:lnTo>
                <a:cubicBezTo>
                  <a:pt x="34352" y="113990"/>
                  <a:pt x="10212" y="94022"/>
                  <a:pt x="10212" y="71147"/>
                </a:cubicBezTo>
                <a:cubicBezTo>
                  <a:pt x="10212" y="48465"/>
                  <a:pt x="41083" y="25589"/>
                  <a:pt x="61508" y="11243"/>
                </a:cubicBezTo>
                <a:cubicBezTo>
                  <a:pt x="78684" y="25589"/>
                  <a:pt x="109323" y="48465"/>
                  <a:pt x="109323" y="71147"/>
                </a:cubicBezTo>
                <a:cubicBezTo>
                  <a:pt x="109323" y="94022"/>
                  <a:pt x="88897" y="113990"/>
                  <a:pt x="61508" y="113990"/>
                </a:cubicBezTo>
                <a:close/>
                <a:moveTo>
                  <a:pt x="61508" y="37027"/>
                </a:moveTo>
                <a:lnTo>
                  <a:pt x="61508" y="37027"/>
                </a:lnTo>
                <a:cubicBezTo>
                  <a:pt x="47814" y="48465"/>
                  <a:pt x="27388" y="59903"/>
                  <a:pt x="27388" y="74054"/>
                </a:cubicBezTo>
                <a:cubicBezTo>
                  <a:pt x="27388" y="91308"/>
                  <a:pt x="44564" y="102746"/>
                  <a:pt x="61508" y="102746"/>
                </a:cubicBezTo>
                <a:cubicBezTo>
                  <a:pt x="78684" y="102746"/>
                  <a:pt x="92379" y="91308"/>
                  <a:pt x="92379" y="74054"/>
                </a:cubicBezTo>
                <a:cubicBezTo>
                  <a:pt x="92379" y="59903"/>
                  <a:pt x="71953" y="48465"/>
                  <a:pt x="61508" y="37027"/>
                </a:cubicBezTo>
                <a:close/>
                <a:moveTo>
                  <a:pt x="61508" y="94022"/>
                </a:moveTo>
                <a:lnTo>
                  <a:pt x="61508" y="94022"/>
                </a:lnTo>
                <a:cubicBezTo>
                  <a:pt x="47814" y="94022"/>
                  <a:pt x="37601" y="85492"/>
                  <a:pt x="37601" y="74054"/>
                </a:cubicBezTo>
                <a:cubicBezTo>
                  <a:pt x="37601" y="62617"/>
                  <a:pt x="51295" y="54087"/>
                  <a:pt x="61508" y="45557"/>
                </a:cubicBezTo>
                <a:cubicBezTo>
                  <a:pt x="68471" y="54087"/>
                  <a:pt x="81934" y="62617"/>
                  <a:pt x="81934" y="74054"/>
                </a:cubicBezTo>
                <a:cubicBezTo>
                  <a:pt x="81934" y="85492"/>
                  <a:pt x="71953" y="94022"/>
                  <a:pt x="61508" y="9402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57" name="Shape 4738"/>
          <p:cNvSpPr/>
          <p:nvPr/>
        </p:nvSpPr>
        <p:spPr>
          <a:xfrm>
            <a:off x="3100216" y="1579337"/>
            <a:ext cx="305130" cy="296389"/>
          </a:xfrm>
          <a:custGeom>
            <a:avLst/>
            <a:gdLst/>
            <a:ahLst/>
            <a:cxnLst/>
            <a:rect l="0" t="0" r="0" b="0"/>
            <a:pathLst>
              <a:path w="120000" h="120000" extrusionOk="0">
                <a:moveTo>
                  <a:pt x="58485" y="17059"/>
                </a:moveTo>
                <a:lnTo>
                  <a:pt x="58485" y="17059"/>
                </a:lnTo>
                <a:cubicBezTo>
                  <a:pt x="44479" y="17059"/>
                  <a:pt x="33312" y="31405"/>
                  <a:pt x="33312" y="45557"/>
                </a:cubicBezTo>
                <a:cubicBezTo>
                  <a:pt x="33312" y="59903"/>
                  <a:pt x="44479" y="71147"/>
                  <a:pt x="58485" y="71147"/>
                </a:cubicBezTo>
                <a:cubicBezTo>
                  <a:pt x="72492" y="71147"/>
                  <a:pt x="86309" y="59903"/>
                  <a:pt x="86309" y="45557"/>
                </a:cubicBezTo>
                <a:cubicBezTo>
                  <a:pt x="86309" y="31405"/>
                  <a:pt x="72492" y="17059"/>
                  <a:pt x="58485" y="17059"/>
                </a:cubicBezTo>
                <a:close/>
                <a:moveTo>
                  <a:pt x="58485" y="62617"/>
                </a:moveTo>
                <a:lnTo>
                  <a:pt x="58485" y="62617"/>
                </a:lnTo>
                <a:cubicBezTo>
                  <a:pt x="50157" y="62617"/>
                  <a:pt x="41829" y="54087"/>
                  <a:pt x="41829" y="45557"/>
                </a:cubicBezTo>
                <a:cubicBezTo>
                  <a:pt x="41829" y="34119"/>
                  <a:pt x="50157" y="25589"/>
                  <a:pt x="58485" y="25589"/>
                </a:cubicBezTo>
                <a:cubicBezTo>
                  <a:pt x="69652" y="25589"/>
                  <a:pt x="77981" y="34119"/>
                  <a:pt x="77981" y="45557"/>
                </a:cubicBezTo>
                <a:cubicBezTo>
                  <a:pt x="77981" y="54087"/>
                  <a:pt x="69652" y="62617"/>
                  <a:pt x="58485" y="62617"/>
                </a:cubicBezTo>
                <a:close/>
                <a:moveTo>
                  <a:pt x="100315" y="65525"/>
                </a:moveTo>
                <a:lnTo>
                  <a:pt x="100315" y="65525"/>
                </a:lnTo>
                <a:cubicBezTo>
                  <a:pt x="102965" y="59903"/>
                  <a:pt x="105804" y="51179"/>
                  <a:pt x="105804" y="45557"/>
                </a:cubicBezTo>
                <a:cubicBezTo>
                  <a:pt x="105804" y="19967"/>
                  <a:pt x="83470" y="0"/>
                  <a:pt x="58485" y="0"/>
                </a:cubicBezTo>
                <a:cubicBezTo>
                  <a:pt x="33312" y="0"/>
                  <a:pt x="13817" y="19967"/>
                  <a:pt x="13817" y="45557"/>
                </a:cubicBezTo>
                <a:cubicBezTo>
                  <a:pt x="13817" y="51179"/>
                  <a:pt x="16656" y="59903"/>
                  <a:pt x="19495" y="65525"/>
                </a:cubicBezTo>
                <a:cubicBezTo>
                  <a:pt x="0" y="96930"/>
                  <a:pt x="0" y="96930"/>
                  <a:pt x="0" y="96930"/>
                </a:cubicBezTo>
                <a:cubicBezTo>
                  <a:pt x="0" y="96930"/>
                  <a:pt x="10977" y="99838"/>
                  <a:pt x="22145" y="102746"/>
                </a:cubicBezTo>
                <a:cubicBezTo>
                  <a:pt x="30662" y="111276"/>
                  <a:pt x="38990" y="119806"/>
                  <a:pt x="38990" y="119806"/>
                </a:cubicBezTo>
                <a:cubicBezTo>
                  <a:pt x="55646" y="91308"/>
                  <a:pt x="55646" y="91308"/>
                  <a:pt x="55646" y="91308"/>
                </a:cubicBezTo>
                <a:cubicBezTo>
                  <a:pt x="58485" y="91308"/>
                  <a:pt x="58485" y="91308"/>
                  <a:pt x="58485" y="91308"/>
                </a:cubicBezTo>
                <a:cubicBezTo>
                  <a:pt x="61324" y="91308"/>
                  <a:pt x="61324" y="91308"/>
                  <a:pt x="61324" y="91308"/>
                </a:cubicBezTo>
                <a:cubicBezTo>
                  <a:pt x="77981" y="119806"/>
                  <a:pt x="77981" y="119806"/>
                  <a:pt x="77981" y="119806"/>
                </a:cubicBezTo>
                <a:cubicBezTo>
                  <a:pt x="77981" y="119806"/>
                  <a:pt x="86309" y="111276"/>
                  <a:pt x="94637" y="102746"/>
                </a:cubicBezTo>
                <a:cubicBezTo>
                  <a:pt x="105804" y="99838"/>
                  <a:pt x="119810" y="96930"/>
                  <a:pt x="119810" y="96930"/>
                </a:cubicBezTo>
                <a:lnTo>
                  <a:pt x="100315" y="65525"/>
                </a:lnTo>
                <a:close/>
                <a:moveTo>
                  <a:pt x="38990" y="105460"/>
                </a:moveTo>
                <a:lnTo>
                  <a:pt x="38990" y="105460"/>
                </a:lnTo>
                <a:cubicBezTo>
                  <a:pt x="38990" y="105460"/>
                  <a:pt x="33312" y="102746"/>
                  <a:pt x="27823" y="96930"/>
                </a:cubicBezTo>
                <a:cubicBezTo>
                  <a:pt x="19495" y="94022"/>
                  <a:pt x="10977" y="91308"/>
                  <a:pt x="10977" y="91308"/>
                </a:cubicBezTo>
                <a:cubicBezTo>
                  <a:pt x="22145" y="74054"/>
                  <a:pt x="22145" y="74054"/>
                  <a:pt x="22145" y="74054"/>
                </a:cubicBezTo>
                <a:cubicBezTo>
                  <a:pt x="27823" y="79870"/>
                  <a:pt x="38990" y="88400"/>
                  <a:pt x="47318" y="88400"/>
                </a:cubicBezTo>
                <a:lnTo>
                  <a:pt x="38990" y="105460"/>
                </a:lnTo>
                <a:close/>
                <a:moveTo>
                  <a:pt x="58485" y="82584"/>
                </a:moveTo>
                <a:lnTo>
                  <a:pt x="58485" y="82584"/>
                </a:lnTo>
                <a:cubicBezTo>
                  <a:pt x="38990" y="82584"/>
                  <a:pt x="22145" y="65525"/>
                  <a:pt x="22145" y="45557"/>
                </a:cubicBezTo>
                <a:cubicBezTo>
                  <a:pt x="22145" y="22681"/>
                  <a:pt x="38990" y="5621"/>
                  <a:pt x="58485" y="5621"/>
                </a:cubicBezTo>
                <a:cubicBezTo>
                  <a:pt x="80630" y="5621"/>
                  <a:pt x="97476" y="22681"/>
                  <a:pt x="97476" y="45557"/>
                </a:cubicBezTo>
                <a:cubicBezTo>
                  <a:pt x="97476" y="65525"/>
                  <a:pt x="80630" y="82584"/>
                  <a:pt x="58485" y="82584"/>
                </a:cubicBezTo>
                <a:close/>
                <a:moveTo>
                  <a:pt x="91798" y="96930"/>
                </a:moveTo>
                <a:lnTo>
                  <a:pt x="91798" y="96930"/>
                </a:lnTo>
                <a:cubicBezTo>
                  <a:pt x="86309" y="102746"/>
                  <a:pt x="80630" y="105460"/>
                  <a:pt x="80630" y="105460"/>
                </a:cubicBezTo>
                <a:cubicBezTo>
                  <a:pt x="69652" y="88400"/>
                  <a:pt x="69652" y="88400"/>
                  <a:pt x="69652" y="88400"/>
                </a:cubicBezTo>
                <a:cubicBezTo>
                  <a:pt x="80630" y="88400"/>
                  <a:pt x="89148" y="79870"/>
                  <a:pt x="94637" y="74054"/>
                </a:cubicBezTo>
                <a:cubicBezTo>
                  <a:pt x="105804" y="91308"/>
                  <a:pt x="105804" y="91308"/>
                  <a:pt x="105804" y="91308"/>
                </a:cubicBezTo>
                <a:cubicBezTo>
                  <a:pt x="105804" y="91308"/>
                  <a:pt x="100315" y="94022"/>
                  <a:pt x="91798" y="9693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58" name="Shape 4739"/>
          <p:cNvSpPr/>
          <p:nvPr/>
        </p:nvSpPr>
        <p:spPr>
          <a:xfrm>
            <a:off x="2604599" y="1586395"/>
            <a:ext cx="310423" cy="284040"/>
          </a:xfrm>
          <a:custGeom>
            <a:avLst/>
            <a:gdLst/>
            <a:ahLst/>
            <a:cxnLst/>
            <a:rect l="0" t="0" r="0" b="0"/>
            <a:pathLst>
              <a:path w="120000" h="120000" extrusionOk="0">
                <a:moveTo>
                  <a:pt x="95223" y="15050"/>
                </a:moveTo>
                <a:lnTo>
                  <a:pt x="95223" y="15050"/>
                </a:lnTo>
                <a:cubicBezTo>
                  <a:pt x="95223" y="6101"/>
                  <a:pt x="89861" y="0"/>
                  <a:pt x="81725" y="0"/>
                </a:cubicBezTo>
                <a:cubicBezTo>
                  <a:pt x="38089" y="0"/>
                  <a:pt x="38089" y="0"/>
                  <a:pt x="38089" y="0"/>
                </a:cubicBezTo>
                <a:cubicBezTo>
                  <a:pt x="29953" y="0"/>
                  <a:pt x="24591" y="6101"/>
                  <a:pt x="24591" y="15050"/>
                </a:cubicBezTo>
                <a:cubicBezTo>
                  <a:pt x="0" y="15050"/>
                  <a:pt x="2773" y="15050"/>
                  <a:pt x="2773" y="32949"/>
                </a:cubicBezTo>
                <a:cubicBezTo>
                  <a:pt x="2773" y="44949"/>
                  <a:pt x="10909" y="56949"/>
                  <a:pt x="24591" y="56949"/>
                </a:cubicBezTo>
                <a:cubicBezTo>
                  <a:pt x="24591" y="56949"/>
                  <a:pt x="24591" y="56949"/>
                  <a:pt x="27180" y="56949"/>
                </a:cubicBezTo>
                <a:cubicBezTo>
                  <a:pt x="29953" y="71796"/>
                  <a:pt x="43636" y="86847"/>
                  <a:pt x="57134" y="86847"/>
                </a:cubicBezTo>
                <a:cubicBezTo>
                  <a:pt x="57134" y="110847"/>
                  <a:pt x="57134" y="110847"/>
                  <a:pt x="57134" y="110847"/>
                </a:cubicBezTo>
                <a:cubicBezTo>
                  <a:pt x="46224" y="110847"/>
                  <a:pt x="46224" y="110847"/>
                  <a:pt x="46224" y="110847"/>
                </a:cubicBezTo>
                <a:cubicBezTo>
                  <a:pt x="43636" y="110847"/>
                  <a:pt x="40862" y="113898"/>
                  <a:pt x="40862" y="116745"/>
                </a:cubicBezTo>
                <a:cubicBezTo>
                  <a:pt x="40862" y="116745"/>
                  <a:pt x="43636" y="119796"/>
                  <a:pt x="46224" y="119796"/>
                </a:cubicBezTo>
                <a:cubicBezTo>
                  <a:pt x="73405" y="119796"/>
                  <a:pt x="73405" y="119796"/>
                  <a:pt x="73405" y="119796"/>
                </a:cubicBezTo>
                <a:cubicBezTo>
                  <a:pt x="76363" y="119796"/>
                  <a:pt x="78952" y="116745"/>
                  <a:pt x="78952" y="116745"/>
                </a:cubicBezTo>
                <a:cubicBezTo>
                  <a:pt x="78952" y="113898"/>
                  <a:pt x="76363" y="110847"/>
                  <a:pt x="73405" y="110847"/>
                </a:cubicBezTo>
                <a:cubicBezTo>
                  <a:pt x="62681" y="110847"/>
                  <a:pt x="62681" y="110847"/>
                  <a:pt x="62681" y="110847"/>
                </a:cubicBezTo>
                <a:cubicBezTo>
                  <a:pt x="62681" y="86847"/>
                  <a:pt x="62681" y="86847"/>
                  <a:pt x="62681" y="86847"/>
                </a:cubicBezTo>
                <a:cubicBezTo>
                  <a:pt x="76363" y="86847"/>
                  <a:pt x="89861" y="71796"/>
                  <a:pt x="92634" y="56949"/>
                </a:cubicBezTo>
                <a:cubicBezTo>
                  <a:pt x="95223" y="56949"/>
                  <a:pt x="95223" y="56949"/>
                  <a:pt x="95223" y="56949"/>
                </a:cubicBezTo>
                <a:cubicBezTo>
                  <a:pt x="108906" y="56949"/>
                  <a:pt x="117041" y="44949"/>
                  <a:pt x="117041" y="32949"/>
                </a:cubicBezTo>
                <a:cubicBezTo>
                  <a:pt x="117041" y="15050"/>
                  <a:pt x="119815" y="15050"/>
                  <a:pt x="95223" y="15050"/>
                </a:cubicBezTo>
                <a:close/>
                <a:moveTo>
                  <a:pt x="24591" y="48000"/>
                </a:moveTo>
                <a:lnTo>
                  <a:pt x="24591" y="48000"/>
                </a:lnTo>
                <a:cubicBezTo>
                  <a:pt x="16271" y="48000"/>
                  <a:pt x="8135" y="41898"/>
                  <a:pt x="8135" y="32949"/>
                </a:cubicBezTo>
                <a:cubicBezTo>
                  <a:pt x="8135" y="24000"/>
                  <a:pt x="8135" y="24000"/>
                  <a:pt x="24591" y="24000"/>
                </a:cubicBezTo>
                <a:lnTo>
                  <a:pt x="24591" y="48000"/>
                </a:lnTo>
                <a:close/>
                <a:moveTo>
                  <a:pt x="89861" y="38847"/>
                </a:moveTo>
                <a:lnTo>
                  <a:pt x="89861" y="38847"/>
                </a:lnTo>
                <a:cubicBezTo>
                  <a:pt x="89861" y="56949"/>
                  <a:pt x="76363" y="80949"/>
                  <a:pt x="59907" y="80949"/>
                </a:cubicBezTo>
                <a:cubicBezTo>
                  <a:pt x="43636" y="80949"/>
                  <a:pt x="29953" y="56949"/>
                  <a:pt x="29953" y="38847"/>
                </a:cubicBezTo>
                <a:cubicBezTo>
                  <a:pt x="29953" y="15050"/>
                  <a:pt x="29953" y="15050"/>
                  <a:pt x="29953" y="15050"/>
                </a:cubicBezTo>
                <a:cubicBezTo>
                  <a:pt x="29953" y="12000"/>
                  <a:pt x="35500" y="8949"/>
                  <a:pt x="38089" y="8949"/>
                </a:cubicBezTo>
                <a:cubicBezTo>
                  <a:pt x="81725" y="8949"/>
                  <a:pt x="81725" y="8949"/>
                  <a:pt x="81725" y="8949"/>
                </a:cubicBezTo>
                <a:cubicBezTo>
                  <a:pt x="84314" y="8949"/>
                  <a:pt x="89861" y="12000"/>
                  <a:pt x="89861" y="15050"/>
                </a:cubicBezTo>
                <a:lnTo>
                  <a:pt x="89861" y="38847"/>
                </a:lnTo>
                <a:close/>
                <a:moveTo>
                  <a:pt x="95223" y="48000"/>
                </a:moveTo>
                <a:lnTo>
                  <a:pt x="95223" y="48000"/>
                </a:lnTo>
                <a:cubicBezTo>
                  <a:pt x="95223" y="24000"/>
                  <a:pt x="95223" y="24000"/>
                  <a:pt x="95223" y="24000"/>
                </a:cubicBezTo>
                <a:cubicBezTo>
                  <a:pt x="111679" y="24000"/>
                  <a:pt x="111679" y="24000"/>
                  <a:pt x="111679" y="32949"/>
                </a:cubicBezTo>
                <a:cubicBezTo>
                  <a:pt x="111679" y="41898"/>
                  <a:pt x="103543" y="48000"/>
                  <a:pt x="95223" y="4800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59" name="Shape 4740"/>
          <p:cNvSpPr/>
          <p:nvPr/>
        </p:nvSpPr>
        <p:spPr>
          <a:xfrm>
            <a:off x="2116038" y="1579337"/>
            <a:ext cx="305130" cy="296389"/>
          </a:xfrm>
          <a:custGeom>
            <a:avLst/>
            <a:gdLst/>
            <a:ahLst/>
            <a:cxnLst/>
            <a:rect l="0" t="0" r="0" b="0"/>
            <a:pathLst>
              <a:path w="120000" h="120000" extrusionOk="0">
                <a:moveTo>
                  <a:pt x="33501" y="37027"/>
                </a:moveTo>
                <a:lnTo>
                  <a:pt x="33501" y="37027"/>
                </a:lnTo>
                <a:lnTo>
                  <a:pt x="30662" y="39741"/>
                </a:lnTo>
                <a:cubicBezTo>
                  <a:pt x="30662" y="79870"/>
                  <a:pt x="30662" y="79870"/>
                  <a:pt x="30662" y="79870"/>
                </a:cubicBezTo>
                <a:lnTo>
                  <a:pt x="33501" y="82584"/>
                </a:lnTo>
                <a:cubicBezTo>
                  <a:pt x="36340" y="82584"/>
                  <a:pt x="39179" y="79870"/>
                  <a:pt x="39179" y="79870"/>
                </a:cubicBezTo>
                <a:cubicBezTo>
                  <a:pt x="39179" y="39741"/>
                  <a:pt x="39179" y="39741"/>
                  <a:pt x="39179" y="39741"/>
                </a:cubicBezTo>
                <a:cubicBezTo>
                  <a:pt x="39179" y="39741"/>
                  <a:pt x="36340" y="37027"/>
                  <a:pt x="33501" y="37027"/>
                </a:cubicBezTo>
                <a:close/>
                <a:moveTo>
                  <a:pt x="64164" y="48465"/>
                </a:moveTo>
                <a:lnTo>
                  <a:pt x="64164" y="48465"/>
                </a:lnTo>
                <a:cubicBezTo>
                  <a:pt x="61324" y="48465"/>
                  <a:pt x="61324" y="51179"/>
                  <a:pt x="61324" y="51179"/>
                </a:cubicBezTo>
                <a:cubicBezTo>
                  <a:pt x="61324" y="74054"/>
                  <a:pt x="61324" y="74054"/>
                  <a:pt x="61324" y="74054"/>
                </a:cubicBezTo>
                <a:cubicBezTo>
                  <a:pt x="61324" y="76962"/>
                  <a:pt x="61324" y="79870"/>
                  <a:pt x="64164" y="79870"/>
                </a:cubicBezTo>
                <a:cubicBezTo>
                  <a:pt x="67003" y="79870"/>
                  <a:pt x="67003" y="76962"/>
                  <a:pt x="67003" y="74054"/>
                </a:cubicBezTo>
                <a:cubicBezTo>
                  <a:pt x="67003" y="51179"/>
                  <a:pt x="67003" y="51179"/>
                  <a:pt x="67003" y="51179"/>
                </a:cubicBezTo>
                <a:cubicBezTo>
                  <a:pt x="67003" y="51179"/>
                  <a:pt x="67003" y="48465"/>
                  <a:pt x="64164" y="48465"/>
                </a:cubicBezTo>
                <a:close/>
                <a:moveTo>
                  <a:pt x="89148" y="0"/>
                </a:moveTo>
                <a:lnTo>
                  <a:pt x="89148" y="0"/>
                </a:lnTo>
                <a:cubicBezTo>
                  <a:pt x="61324" y="22681"/>
                  <a:pt x="61324" y="22681"/>
                  <a:pt x="61324" y="22681"/>
                </a:cubicBezTo>
                <a:cubicBezTo>
                  <a:pt x="30662" y="11243"/>
                  <a:pt x="30662" y="11243"/>
                  <a:pt x="30662" y="11243"/>
                </a:cubicBezTo>
                <a:cubicBezTo>
                  <a:pt x="0" y="28497"/>
                  <a:pt x="0" y="28497"/>
                  <a:pt x="0" y="28497"/>
                </a:cubicBezTo>
                <a:cubicBezTo>
                  <a:pt x="0" y="119806"/>
                  <a:pt x="0" y="119806"/>
                  <a:pt x="0" y="119806"/>
                </a:cubicBezTo>
                <a:cubicBezTo>
                  <a:pt x="30662" y="102746"/>
                  <a:pt x="30662" y="102746"/>
                  <a:pt x="30662" y="102746"/>
                </a:cubicBezTo>
                <a:cubicBezTo>
                  <a:pt x="61324" y="113990"/>
                  <a:pt x="61324" y="113990"/>
                  <a:pt x="61324" y="113990"/>
                </a:cubicBezTo>
                <a:cubicBezTo>
                  <a:pt x="89148" y="91308"/>
                  <a:pt x="89148" y="91308"/>
                  <a:pt x="89148" y="91308"/>
                </a:cubicBezTo>
                <a:cubicBezTo>
                  <a:pt x="119810" y="113990"/>
                  <a:pt x="119810" y="113990"/>
                  <a:pt x="119810" y="113990"/>
                </a:cubicBezTo>
                <a:cubicBezTo>
                  <a:pt x="119810" y="22681"/>
                  <a:pt x="119810" y="22681"/>
                  <a:pt x="119810" y="22681"/>
                </a:cubicBezTo>
                <a:lnTo>
                  <a:pt x="89148" y="0"/>
                </a:lnTo>
                <a:close/>
                <a:moveTo>
                  <a:pt x="111482" y="99838"/>
                </a:moveTo>
                <a:lnTo>
                  <a:pt x="111482" y="99838"/>
                </a:lnTo>
                <a:cubicBezTo>
                  <a:pt x="89148" y="82584"/>
                  <a:pt x="89148" y="82584"/>
                  <a:pt x="89148" y="82584"/>
                </a:cubicBezTo>
                <a:cubicBezTo>
                  <a:pt x="61324" y="105460"/>
                  <a:pt x="61324" y="105460"/>
                  <a:pt x="61324" y="105460"/>
                </a:cubicBezTo>
                <a:cubicBezTo>
                  <a:pt x="30662" y="94022"/>
                  <a:pt x="30662" y="94022"/>
                  <a:pt x="30662" y="94022"/>
                </a:cubicBezTo>
                <a:cubicBezTo>
                  <a:pt x="8328" y="108368"/>
                  <a:pt x="8328" y="108368"/>
                  <a:pt x="8328" y="108368"/>
                </a:cubicBezTo>
                <a:cubicBezTo>
                  <a:pt x="8328" y="31405"/>
                  <a:pt x="8328" y="31405"/>
                  <a:pt x="8328" y="31405"/>
                </a:cubicBezTo>
                <a:cubicBezTo>
                  <a:pt x="30662" y="17059"/>
                  <a:pt x="30662" y="17059"/>
                  <a:pt x="30662" y="17059"/>
                </a:cubicBezTo>
                <a:cubicBezTo>
                  <a:pt x="61324" y="28497"/>
                  <a:pt x="61324" y="28497"/>
                  <a:pt x="61324" y="28497"/>
                </a:cubicBezTo>
                <a:cubicBezTo>
                  <a:pt x="89148" y="5621"/>
                  <a:pt x="89148" y="5621"/>
                  <a:pt x="89148" y="5621"/>
                </a:cubicBezTo>
                <a:cubicBezTo>
                  <a:pt x="111482" y="22681"/>
                  <a:pt x="111482" y="22681"/>
                  <a:pt x="111482" y="22681"/>
                </a:cubicBezTo>
                <a:lnTo>
                  <a:pt x="111482" y="99838"/>
                </a:lnTo>
                <a:close/>
                <a:moveTo>
                  <a:pt x="89148" y="62617"/>
                </a:moveTo>
                <a:lnTo>
                  <a:pt x="89148" y="62617"/>
                </a:lnTo>
                <a:cubicBezTo>
                  <a:pt x="89148" y="65525"/>
                  <a:pt x="91987" y="68432"/>
                  <a:pt x="94826" y="68432"/>
                </a:cubicBezTo>
                <a:cubicBezTo>
                  <a:pt x="94826" y="68432"/>
                  <a:pt x="97665" y="65525"/>
                  <a:pt x="97665" y="62617"/>
                </a:cubicBezTo>
                <a:cubicBezTo>
                  <a:pt x="97665" y="34119"/>
                  <a:pt x="97665" y="34119"/>
                  <a:pt x="97665" y="34119"/>
                </a:cubicBezTo>
                <a:cubicBezTo>
                  <a:pt x="97665" y="31405"/>
                  <a:pt x="94826" y="28497"/>
                  <a:pt x="94826" y="28497"/>
                </a:cubicBezTo>
                <a:cubicBezTo>
                  <a:pt x="91987" y="28497"/>
                  <a:pt x="89148" y="31405"/>
                  <a:pt x="89148" y="34119"/>
                </a:cubicBezTo>
                <a:lnTo>
                  <a:pt x="89148" y="62617"/>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60" name="Shape 4741"/>
          <p:cNvSpPr/>
          <p:nvPr/>
        </p:nvSpPr>
        <p:spPr>
          <a:xfrm>
            <a:off x="1657459" y="1579337"/>
            <a:ext cx="246926" cy="296389"/>
          </a:xfrm>
          <a:custGeom>
            <a:avLst/>
            <a:gdLst/>
            <a:ahLst/>
            <a:cxnLst/>
            <a:rect l="0" t="0" r="0" b="0"/>
            <a:pathLst>
              <a:path w="120000" h="120000" extrusionOk="0">
                <a:moveTo>
                  <a:pt x="116286" y="45557"/>
                </a:moveTo>
                <a:lnTo>
                  <a:pt x="116286" y="45557"/>
                </a:lnTo>
                <a:cubicBezTo>
                  <a:pt x="102591" y="22681"/>
                  <a:pt x="102591" y="22681"/>
                  <a:pt x="102591" y="22681"/>
                </a:cubicBezTo>
                <a:cubicBezTo>
                  <a:pt x="102591" y="22681"/>
                  <a:pt x="102591" y="22681"/>
                  <a:pt x="99110" y="22681"/>
                </a:cubicBezTo>
                <a:cubicBezTo>
                  <a:pt x="71721" y="22681"/>
                  <a:pt x="71721" y="22681"/>
                  <a:pt x="71721" y="22681"/>
                </a:cubicBezTo>
                <a:cubicBezTo>
                  <a:pt x="71721" y="14151"/>
                  <a:pt x="71721" y="14151"/>
                  <a:pt x="71721" y="14151"/>
                </a:cubicBezTo>
                <a:cubicBezTo>
                  <a:pt x="71721" y="5621"/>
                  <a:pt x="64990" y="0"/>
                  <a:pt x="54777" y="0"/>
                </a:cubicBezTo>
                <a:cubicBezTo>
                  <a:pt x="44564" y="0"/>
                  <a:pt x="44564" y="0"/>
                  <a:pt x="44564" y="0"/>
                </a:cubicBezTo>
                <a:cubicBezTo>
                  <a:pt x="34352" y="0"/>
                  <a:pt x="27388" y="5621"/>
                  <a:pt x="27388" y="14151"/>
                </a:cubicBezTo>
                <a:cubicBezTo>
                  <a:pt x="27388" y="22681"/>
                  <a:pt x="27388" y="22681"/>
                  <a:pt x="27388" y="22681"/>
                </a:cubicBezTo>
                <a:cubicBezTo>
                  <a:pt x="10444" y="22681"/>
                  <a:pt x="10444" y="22681"/>
                  <a:pt x="10444" y="22681"/>
                </a:cubicBezTo>
                <a:cubicBezTo>
                  <a:pt x="3481" y="22681"/>
                  <a:pt x="0" y="25589"/>
                  <a:pt x="0" y="28497"/>
                </a:cubicBezTo>
                <a:cubicBezTo>
                  <a:pt x="0" y="68432"/>
                  <a:pt x="0" y="68432"/>
                  <a:pt x="0" y="68432"/>
                </a:cubicBezTo>
                <a:cubicBezTo>
                  <a:pt x="0" y="71147"/>
                  <a:pt x="3481" y="74054"/>
                  <a:pt x="10444" y="74054"/>
                </a:cubicBezTo>
                <a:cubicBezTo>
                  <a:pt x="27388" y="74054"/>
                  <a:pt x="27388" y="74054"/>
                  <a:pt x="27388" y="74054"/>
                </a:cubicBezTo>
                <a:cubicBezTo>
                  <a:pt x="27388" y="105460"/>
                  <a:pt x="27388" y="105460"/>
                  <a:pt x="27388" y="105460"/>
                </a:cubicBezTo>
                <a:cubicBezTo>
                  <a:pt x="27388" y="113990"/>
                  <a:pt x="34352" y="119806"/>
                  <a:pt x="44564" y="119806"/>
                </a:cubicBezTo>
                <a:cubicBezTo>
                  <a:pt x="54777" y="119806"/>
                  <a:pt x="54777" y="119806"/>
                  <a:pt x="54777" y="119806"/>
                </a:cubicBezTo>
                <a:cubicBezTo>
                  <a:pt x="64990" y="119806"/>
                  <a:pt x="71721" y="113990"/>
                  <a:pt x="71721" y="105460"/>
                </a:cubicBezTo>
                <a:cubicBezTo>
                  <a:pt x="71721" y="74054"/>
                  <a:pt x="71721" y="74054"/>
                  <a:pt x="71721" y="74054"/>
                </a:cubicBezTo>
                <a:cubicBezTo>
                  <a:pt x="99110" y="74054"/>
                  <a:pt x="99110" y="74054"/>
                  <a:pt x="99110" y="74054"/>
                </a:cubicBezTo>
                <a:lnTo>
                  <a:pt x="99110" y="74054"/>
                </a:lnTo>
                <a:cubicBezTo>
                  <a:pt x="102591" y="74054"/>
                  <a:pt x="102591" y="74054"/>
                  <a:pt x="102591" y="74054"/>
                </a:cubicBezTo>
                <a:cubicBezTo>
                  <a:pt x="116286" y="51179"/>
                  <a:pt x="116286" y="51179"/>
                  <a:pt x="116286" y="51179"/>
                </a:cubicBezTo>
                <a:cubicBezTo>
                  <a:pt x="119767" y="48465"/>
                  <a:pt x="119767" y="48465"/>
                  <a:pt x="119767" y="48465"/>
                </a:cubicBezTo>
                <a:cubicBezTo>
                  <a:pt x="119767" y="48465"/>
                  <a:pt x="119767" y="45557"/>
                  <a:pt x="116286" y="45557"/>
                </a:cubicBezTo>
                <a:close/>
                <a:moveTo>
                  <a:pt x="37601" y="14151"/>
                </a:moveTo>
                <a:lnTo>
                  <a:pt x="37601" y="14151"/>
                </a:lnTo>
                <a:cubicBezTo>
                  <a:pt x="37601" y="11243"/>
                  <a:pt x="41083" y="5621"/>
                  <a:pt x="44564" y="5621"/>
                </a:cubicBezTo>
                <a:cubicBezTo>
                  <a:pt x="54777" y="5621"/>
                  <a:pt x="54777" y="5621"/>
                  <a:pt x="54777" y="5621"/>
                </a:cubicBezTo>
                <a:cubicBezTo>
                  <a:pt x="58259" y="5621"/>
                  <a:pt x="64990" y="11243"/>
                  <a:pt x="64990" y="14151"/>
                </a:cubicBezTo>
                <a:cubicBezTo>
                  <a:pt x="64990" y="22681"/>
                  <a:pt x="64990" y="22681"/>
                  <a:pt x="64990" y="22681"/>
                </a:cubicBezTo>
                <a:cubicBezTo>
                  <a:pt x="37601" y="22681"/>
                  <a:pt x="37601" y="22681"/>
                  <a:pt x="37601" y="22681"/>
                </a:cubicBezTo>
                <a:lnTo>
                  <a:pt x="37601" y="14151"/>
                </a:lnTo>
                <a:close/>
                <a:moveTo>
                  <a:pt x="64990" y="105460"/>
                </a:moveTo>
                <a:lnTo>
                  <a:pt x="64990" y="105460"/>
                </a:lnTo>
                <a:cubicBezTo>
                  <a:pt x="64990" y="108368"/>
                  <a:pt x="58259" y="113990"/>
                  <a:pt x="54777" y="113990"/>
                </a:cubicBezTo>
                <a:cubicBezTo>
                  <a:pt x="44564" y="113990"/>
                  <a:pt x="44564" y="113990"/>
                  <a:pt x="44564" y="113990"/>
                </a:cubicBezTo>
                <a:cubicBezTo>
                  <a:pt x="41083" y="113990"/>
                  <a:pt x="37601" y="108368"/>
                  <a:pt x="37601" y="105460"/>
                </a:cubicBezTo>
                <a:cubicBezTo>
                  <a:pt x="37601" y="74054"/>
                  <a:pt x="37601" y="74054"/>
                  <a:pt x="37601" y="74054"/>
                </a:cubicBezTo>
                <a:cubicBezTo>
                  <a:pt x="64990" y="74054"/>
                  <a:pt x="64990" y="74054"/>
                  <a:pt x="64990" y="74054"/>
                </a:cubicBezTo>
                <a:lnTo>
                  <a:pt x="64990" y="105460"/>
                </a:lnTo>
                <a:close/>
                <a:moveTo>
                  <a:pt x="99110" y="65525"/>
                </a:moveTo>
                <a:lnTo>
                  <a:pt x="99110" y="65525"/>
                </a:lnTo>
                <a:cubicBezTo>
                  <a:pt x="99110" y="68432"/>
                  <a:pt x="95860" y="68432"/>
                  <a:pt x="95860" y="68432"/>
                </a:cubicBezTo>
                <a:cubicBezTo>
                  <a:pt x="13694" y="68432"/>
                  <a:pt x="13694" y="68432"/>
                  <a:pt x="13694" y="68432"/>
                </a:cubicBezTo>
                <a:cubicBezTo>
                  <a:pt x="10444" y="68432"/>
                  <a:pt x="10444" y="65525"/>
                  <a:pt x="10444" y="62617"/>
                </a:cubicBezTo>
                <a:cubicBezTo>
                  <a:pt x="10444" y="34119"/>
                  <a:pt x="10444" y="34119"/>
                  <a:pt x="10444" y="34119"/>
                </a:cubicBezTo>
                <a:cubicBezTo>
                  <a:pt x="10444" y="31405"/>
                  <a:pt x="10444" y="28497"/>
                  <a:pt x="13694" y="28497"/>
                </a:cubicBezTo>
                <a:cubicBezTo>
                  <a:pt x="95860" y="28497"/>
                  <a:pt x="95860" y="28497"/>
                  <a:pt x="95860" y="28497"/>
                </a:cubicBezTo>
                <a:cubicBezTo>
                  <a:pt x="95860" y="28497"/>
                  <a:pt x="99110" y="28497"/>
                  <a:pt x="99110" y="31405"/>
                </a:cubicBezTo>
                <a:cubicBezTo>
                  <a:pt x="109555" y="48465"/>
                  <a:pt x="109555" y="48465"/>
                  <a:pt x="109555" y="48465"/>
                </a:cubicBezTo>
                <a:lnTo>
                  <a:pt x="99110" y="65525"/>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61" name="Shape 4742"/>
          <p:cNvSpPr/>
          <p:nvPr/>
        </p:nvSpPr>
        <p:spPr>
          <a:xfrm>
            <a:off x="1175952" y="1579337"/>
            <a:ext cx="227526" cy="296389"/>
          </a:xfrm>
          <a:custGeom>
            <a:avLst/>
            <a:gdLst/>
            <a:ahLst/>
            <a:cxnLst/>
            <a:rect l="0" t="0" r="0" b="0"/>
            <a:pathLst>
              <a:path w="120000" h="120000" extrusionOk="0">
                <a:moveTo>
                  <a:pt x="60000" y="0"/>
                </a:moveTo>
                <a:lnTo>
                  <a:pt x="60000" y="0"/>
                </a:lnTo>
                <a:cubicBezTo>
                  <a:pt x="26440" y="0"/>
                  <a:pt x="0" y="19967"/>
                  <a:pt x="0" y="45557"/>
                </a:cubicBezTo>
                <a:cubicBezTo>
                  <a:pt x="0" y="62617"/>
                  <a:pt x="48813" y="119806"/>
                  <a:pt x="60000" y="119806"/>
                </a:cubicBezTo>
                <a:cubicBezTo>
                  <a:pt x="71186" y="119806"/>
                  <a:pt x="119745" y="62617"/>
                  <a:pt x="119745" y="45557"/>
                </a:cubicBezTo>
                <a:cubicBezTo>
                  <a:pt x="119745" y="19967"/>
                  <a:pt x="93559" y="0"/>
                  <a:pt x="60000" y="0"/>
                </a:cubicBezTo>
                <a:close/>
                <a:moveTo>
                  <a:pt x="60000" y="108368"/>
                </a:moveTo>
                <a:lnTo>
                  <a:pt x="60000" y="108368"/>
                </a:lnTo>
                <a:cubicBezTo>
                  <a:pt x="52627" y="108368"/>
                  <a:pt x="11440" y="59903"/>
                  <a:pt x="11440" y="45557"/>
                </a:cubicBezTo>
                <a:cubicBezTo>
                  <a:pt x="11440" y="22681"/>
                  <a:pt x="33813" y="5621"/>
                  <a:pt x="60000" y="5621"/>
                </a:cubicBezTo>
                <a:cubicBezTo>
                  <a:pt x="86186" y="5621"/>
                  <a:pt x="108559" y="22681"/>
                  <a:pt x="108559" y="45557"/>
                </a:cubicBezTo>
                <a:cubicBezTo>
                  <a:pt x="108559" y="59903"/>
                  <a:pt x="67627" y="108368"/>
                  <a:pt x="60000" y="108368"/>
                </a:cubicBezTo>
                <a:close/>
                <a:moveTo>
                  <a:pt x="60000" y="25589"/>
                </a:moveTo>
                <a:lnTo>
                  <a:pt x="60000" y="25589"/>
                </a:lnTo>
                <a:cubicBezTo>
                  <a:pt x="45000" y="25589"/>
                  <a:pt x="33813" y="34119"/>
                  <a:pt x="33813" y="45557"/>
                </a:cubicBezTo>
                <a:cubicBezTo>
                  <a:pt x="33813" y="54087"/>
                  <a:pt x="45000" y="62617"/>
                  <a:pt x="60000" y="62617"/>
                </a:cubicBezTo>
                <a:cubicBezTo>
                  <a:pt x="75000" y="62617"/>
                  <a:pt x="86186" y="54087"/>
                  <a:pt x="86186" y="45557"/>
                </a:cubicBezTo>
                <a:cubicBezTo>
                  <a:pt x="86186" y="34119"/>
                  <a:pt x="75000" y="25589"/>
                  <a:pt x="60000" y="25589"/>
                </a:cubicBezTo>
                <a:close/>
                <a:moveTo>
                  <a:pt x="60000" y="56995"/>
                </a:moveTo>
                <a:lnTo>
                  <a:pt x="60000" y="56995"/>
                </a:lnTo>
                <a:cubicBezTo>
                  <a:pt x="52627" y="56995"/>
                  <a:pt x="45000" y="51179"/>
                  <a:pt x="45000" y="45557"/>
                </a:cubicBezTo>
                <a:cubicBezTo>
                  <a:pt x="45000" y="37027"/>
                  <a:pt x="52627" y="34119"/>
                  <a:pt x="60000" y="34119"/>
                </a:cubicBezTo>
                <a:cubicBezTo>
                  <a:pt x="67627" y="34119"/>
                  <a:pt x="75000" y="37027"/>
                  <a:pt x="75000" y="45557"/>
                </a:cubicBezTo>
                <a:cubicBezTo>
                  <a:pt x="75000" y="51179"/>
                  <a:pt x="67627" y="56995"/>
                  <a:pt x="60000" y="56995"/>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4747"/>
          <p:cNvSpPr/>
          <p:nvPr/>
        </p:nvSpPr>
        <p:spPr>
          <a:xfrm>
            <a:off x="10623479" y="3815654"/>
            <a:ext cx="298373" cy="93133"/>
          </a:xfrm>
          <a:custGeom>
            <a:avLst/>
            <a:gdLst/>
            <a:ahLst/>
            <a:cxnLst/>
            <a:rect l="0" t="0" r="0" b="0"/>
            <a:pathLst>
              <a:path w="120000" h="120000" extrusionOk="0">
                <a:moveTo>
                  <a:pt x="118459" y="26250"/>
                </a:moveTo>
                <a:lnTo>
                  <a:pt x="118459" y="26250"/>
                </a:lnTo>
                <a:cubicBezTo>
                  <a:pt x="115762" y="26250"/>
                  <a:pt x="113065" y="52500"/>
                  <a:pt x="104783" y="52500"/>
                </a:cubicBezTo>
                <a:cubicBezTo>
                  <a:pt x="95345" y="52500"/>
                  <a:pt x="91107" y="0"/>
                  <a:pt x="76276" y="0"/>
                </a:cubicBezTo>
                <a:cubicBezTo>
                  <a:pt x="65296" y="0"/>
                  <a:pt x="61252" y="30625"/>
                  <a:pt x="59903" y="30625"/>
                </a:cubicBezTo>
                <a:cubicBezTo>
                  <a:pt x="59903" y="30625"/>
                  <a:pt x="55858" y="0"/>
                  <a:pt x="43531" y="0"/>
                </a:cubicBezTo>
                <a:cubicBezTo>
                  <a:pt x="28507" y="0"/>
                  <a:pt x="24462" y="52500"/>
                  <a:pt x="15024" y="52500"/>
                </a:cubicBezTo>
                <a:cubicBezTo>
                  <a:pt x="8089" y="52500"/>
                  <a:pt x="4044" y="26250"/>
                  <a:pt x="2696" y="26250"/>
                </a:cubicBezTo>
                <a:cubicBezTo>
                  <a:pt x="0" y="30625"/>
                  <a:pt x="6741" y="119375"/>
                  <a:pt x="32552" y="119375"/>
                </a:cubicBezTo>
                <a:cubicBezTo>
                  <a:pt x="48924" y="119375"/>
                  <a:pt x="58555" y="75000"/>
                  <a:pt x="59903" y="75000"/>
                </a:cubicBezTo>
                <a:cubicBezTo>
                  <a:pt x="61252" y="75000"/>
                  <a:pt x="72231" y="119375"/>
                  <a:pt x="88410" y="119375"/>
                </a:cubicBezTo>
                <a:cubicBezTo>
                  <a:pt x="114414" y="119375"/>
                  <a:pt x="119807" y="30625"/>
                  <a:pt x="118459" y="26250"/>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 name="Shape 4748"/>
          <p:cNvSpPr/>
          <p:nvPr/>
        </p:nvSpPr>
        <p:spPr>
          <a:xfrm>
            <a:off x="10119844" y="3775438"/>
            <a:ext cx="292024" cy="173567"/>
          </a:xfrm>
          <a:custGeom>
            <a:avLst/>
            <a:gdLst/>
            <a:ahLst/>
            <a:cxnLst/>
            <a:rect l="0" t="0" r="0" b="0"/>
            <a:pathLst>
              <a:path w="120000" h="120000" extrusionOk="0">
                <a:moveTo>
                  <a:pt x="114088" y="68144"/>
                </a:moveTo>
                <a:lnTo>
                  <a:pt x="114088" y="68144"/>
                </a:lnTo>
                <a:cubicBezTo>
                  <a:pt x="39014" y="68144"/>
                  <a:pt x="39014" y="68144"/>
                  <a:pt x="39014" y="68144"/>
                </a:cubicBezTo>
                <a:cubicBezTo>
                  <a:pt x="36256" y="68144"/>
                  <a:pt x="33300" y="65817"/>
                  <a:pt x="33300" y="58504"/>
                </a:cubicBezTo>
                <a:cubicBezTo>
                  <a:pt x="33300" y="53850"/>
                  <a:pt x="36256" y="49196"/>
                  <a:pt x="39014" y="49196"/>
                </a:cubicBezTo>
                <a:cubicBezTo>
                  <a:pt x="114088" y="49196"/>
                  <a:pt x="114088" y="49196"/>
                  <a:pt x="114088" y="49196"/>
                </a:cubicBezTo>
                <a:cubicBezTo>
                  <a:pt x="117044" y="49196"/>
                  <a:pt x="119802" y="53850"/>
                  <a:pt x="119802" y="58504"/>
                </a:cubicBezTo>
                <a:cubicBezTo>
                  <a:pt x="119802" y="65817"/>
                  <a:pt x="117044" y="68144"/>
                  <a:pt x="114088" y="68144"/>
                </a:cubicBezTo>
                <a:close/>
                <a:moveTo>
                  <a:pt x="114088" y="18614"/>
                </a:moveTo>
                <a:lnTo>
                  <a:pt x="114088" y="18614"/>
                </a:lnTo>
                <a:cubicBezTo>
                  <a:pt x="39014" y="18614"/>
                  <a:pt x="39014" y="18614"/>
                  <a:pt x="39014" y="18614"/>
                </a:cubicBezTo>
                <a:cubicBezTo>
                  <a:pt x="36256" y="18614"/>
                  <a:pt x="33300" y="13961"/>
                  <a:pt x="33300" y="9307"/>
                </a:cubicBezTo>
                <a:cubicBezTo>
                  <a:pt x="33300" y="4653"/>
                  <a:pt x="36256" y="0"/>
                  <a:pt x="39014" y="0"/>
                </a:cubicBezTo>
                <a:cubicBezTo>
                  <a:pt x="114088" y="0"/>
                  <a:pt x="114088" y="0"/>
                  <a:pt x="114088" y="0"/>
                </a:cubicBezTo>
                <a:cubicBezTo>
                  <a:pt x="117044" y="0"/>
                  <a:pt x="119802" y="4653"/>
                  <a:pt x="119802" y="9307"/>
                </a:cubicBezTo>
                <a:cubicBezTo>
                  <a:pt x="119802" y="13961"/>
                  <a:pt x="117044" y="18614"/>
                  <a:pt x="114088" y="18614"/>
                </a:cubicBezTo>
                <a:close/>
                <a:moveTo>
                  <a:pt x="16748" y="119667"/>
                </a:moveTo>
                <a:lnTo>
                  <a:pt x="16748" y="119667"/>
                </a:lnTo>
                <a:cubicBezTo>
                  <a:pt x="5517" y="119667"/>
                  <a:pt x="5517" y="119667"/>
                  <a:pt x="5517" y="119667"/>
                </a:cubicBezTo>
                <a:cubicBezTo>
                  <a:pt x="2758" y="119667"/>
                  <a:pt x="0" y="115013"/>
                  <a:pt x="0" y="110360"/>
                </a:cubicBezTo>
                <a:cubicBezTo>
                  <a:pt x="0" y="103379"/>
                  <a:pt x="2758" y="101052"/>
                  <a:pt x="5517" y="101052"/>
                </a:cubicBezTo>
                <a:cubicBezTo>
                  <a:pt x="16748" y="101052"/>
                  <a:pt x="16748" y="101052"/>
                  <a:pt x="16748" y="101052"/>
                </a:cubicBezTo>
                <a:cubicBezTo>
                  <a:pt x="20886" y="101052"/>
                  <a:pt x="22266" y="103379"/>
                  <a:pt x="22266" y="110360"/>
                </a:cubicBezTo>
                <a:cubicBezTo>
                  <a:pt x="22266" y="115013"/>
                  <a:pt x="20886" y="119667"/>
                  <a:pt x="16748" y="119667"/>
                </a:cubicBezTo>
                <a:close/>
                <a:moveTo>
                  <a:pt x="16748" y="68144"/>
                </a:moveTo>
                <a:lnTo>
                  <a:pt x="16748" y="68144"/>
                </a:lnTo>
                <a:cubicBezTo>
                  <a:pt x="5517" y="68144"/>
                  <a:pt x="5517" y="68144"/>
                  <a:pt x="5517" y="68144"/>
                </a:cubicBezTo>
                <a:cubicBezTo>
                  <a:pt x="2758" y="68144"/>
                  <a:pt x="0" y="65817"/>
                  <a:pt x="0" y="58504"/>
                </a:cubicBezTo>
                <a:cubicBezTo>
                  <a:pt x="0" y="53850"/>
                  <a:pt x="2758" y="49196"/>
                  <a:pt x="5517" y="49196"/>
                </a:cubicBezTo>
                <a:cubicBezTo>
                  <a:pt x="16748" y="49196"/>
                  <a:pt x="16748" y="49196"/>
                  <a:pt x="16748" y="49196"/>
                </a:cubicBezTo>
                <a:cubicBezTo>
                  <a:pt x="20886" y="49196"/>
                  <a:pt x="22266" y="53850"/>
                  <a:pt x="22266" y="58504"/>
                </a:cubicBezTo>
                <a:cubicBezTo>
                  <a:pt x="22266" y="65817"/>
                  <a:pt x="20886" y="68144"/>
                  <a:pt x="16748" y="68144"/>
                </a:cubicBezTo>
                <a:close/>
                <a:moveTo>
                  <a:pt x="16748" y="18614"/>
                </a:moveTo>
                <a:lnTo>
                  <a:pt x="16748" y="18614"/>
                </a:lnTo>
                <a:cubicBezTo>
                  <a:pt x="5517" y="18614"/>
                  <a:pt x="5517" y="18614"/>
                  <a:pt x="5517" y="18614"/>
                </a:cubicBezTo>
                <a:cubicBezTo>
                  <a:pt x="2758" y="18614"/>
                  <a:pt x="0" y="13961"/>
                  <a:pt x="0" y="9307"/>
                </a:cubicBezTo>
                <a:cubicBezTo>
                  <a:pt x="0" y="4653"/>
                  <a:pt x="2758" y="0"/>
                  <a:pt x="5517" y="0"/>
                </a:cubicBezTo>
                <a:cubicBezTo>
                  <a:pt x="16748" y="0"/>
                  <a:pt x="16748" y="0"/>
                  <a:pt x="16748" y="0"/>
                </a:cubicBezTo>
                <a:cubicBezTo>
                  <a:pt x="20886" y="0"/>
                  <a:pt x="22266" y="4653"/>
                  <a:pt x="22266" y="9307"/>
                </a:cubicBezTo>
                <a:cubicBezTo>
                  <a:pt x="22266" y="13961"/>
                  <a:pt x="20886" y="18614"/>
                  <a:pt x="16748" y="18614"/>
                </a:cubicBezTo>
                <a:close/>
                <a:moveTo>
                  <a:pt x="39014" y="119667"/>
                </a:moveTo>
                <a:lnTo>
                  <a:pt x="39014" y="119667"/>
                </a:lnTo>
                <a:cubicBezTo>
                  <a:pt x="36256" y="119667"/>
                  <a:pt x="33300" y="115013"/>
                  <a:pt x="33300" y="110360"/>
                </a:cubicBezTo>
                <a:cubicBezTo>
                  <a:pt x="33300" y="103379"/>
                  <a:pt x="36256" y="101052"/>
                  <a:pt x="39014" y="101052"/>
                </a:cubicBezTo>
                <a:cubicBezTo>
                  <a:pt x="114088" y="101052"/>
                  <a:pt x="114088" y="101052"/>
                  <a:pt x="114088" y="101052"/>
                </a:cubicBezTo>
                <a:cubicBezTo>
                  <a:pt x="117044" y="101052"/>
                  <a:pt x="119802" y="103379"/>
                  <a:pt x="119802" y="110360"/>
                </a:cubicBezTo>
                <a:cubicBezTo>
                  <a:pt x="119802" y="115013"/>
                  <a:pt x="117044" y="119667"/>
                  <a:pt x="114088" y="119667"/>
                </a:cubicBezTo>
                <a:cubicBezTo>
                  <a:pt x="39014" y="119667"/>
                  <a:pt x="39014" y="119667"/>
                  <a:pt x="39014" y="119667"/>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 name="Shape 4749"/>
          <p:cNvSpPr/>
          <p:nvPr/>
        </p:nvSpPr>
        <p:spPr>
          <a:xfrm>
            <a:off x="10194048" y="4800070"/>
            <a:ext cx="289909" cy="173567"/>
          </a:xfrm>
          <a:custGeom>
            <a:avLst/>
            <a:gdLst/>
            <a:ahLst/>
            <a:cxnLst/>
            <a:rect l="0" t="0" r="0" b="0"/>
            <a:pathLst>
              <a:path w="120000" h="120000" extrusionOk="0">
                <a:moveTo>
                  <a:pt x="114019" y="68144"/>
                </a:moveTo>
                <a:lnTo>
                  <a:pt x="114019" y="68144"/>
                </a:lnTo>
                <a:cubicBezTo>
                  <a:pt x="5581" y="68144"/>
                  <a:pt x="5581" y="68144"/>
                  <a:pt x="5581" y="68144"/>
                </a:cubicBezTo>
                <a:cubicBezTo>
                  <a:pt x="2790" y="68144"/>
                  <a:pt x="0" y="65817"/>
                  <a:pt x="0" y="58504"/>
                </a:cubicBezTo>
                <a:cubicBezTo>
                  <a:pt x="0" y="53850"/>
                  <a:pt x="2790" y="49196"/>
                  <a:pt x="5581" y="49196"/>
                </a:cubicBezTo>
                <a:cubicBezTo>
                  <a:pt x="114019" y="49196"/>
                  <a:pt x="114019" y="49196"/>
                  <a:pt x="114019" y="49196"/>
                </a:cubicBezTo>
                <a:cubicBezTo>
                  <a:pt x="118405" y="49196"/>
                  <a:pt x="119800" y="53850"/>
                  <a:pt x="119800" y="58504"/>
                </a:cubicBezTo>
                <a:cubicBezTo>
                  <a:pt x="119800" y="65817"/>
                  <a:pt x="118405" y="68144"/>
                  <a:pt x="114019" y="68144"/>
                </a:cubicBezTo>
                <a:close/>
                <a:moveTo>
                  <a:pt x="114019" y="18614"/>
                </a:moveTo>
                <a:lnTo>
                  <a:pt x="114019" y="18614"/>
                </a:lnTo>
                <a:cubicBezTo>
                  <a:pt x="5581" y="18614"/>
                  <a:pt x="5581" y="18614"/>
                  <a:pt x="5581" y="18614"/>
                </a:cubicBezTo>
                <a:cubicBezTo>
                  <a:pt x="2790" y="18614"/>
                  <a:pt x="0" y="13961"/>
                  <a:pt x="0" y="9307"/>
                </a:cubicBezTo>
                <a:cubicBezTo>
                  <a:pt x="0" y="4653"/>
                  <a:pt x="2790" y="0"/>
                  <a:pt x="5581" y="0"/>
                </a:cubicBezTo>
                <a:cubicBezTo>
                  <a:pt x="114019" y="0"/>
                  <a:pt x="114019" y="0"/>
                  <a:pt x="114019" y="0"/>
                </a:cubicBezTo>
                <a:cubicBezTo>
                  <a:pt x="118405" y="0"/>
                  <a:pt x="119800" y="4653"/>
                  <a:pt x="119800" y="9307"/>
                </a:cubicBezTo>
                <a:cubicBezTo>
                  <a:pt x="119800" y="13961"/>
                  <a:pt x="118405" y="18614"/>
                  <a:pt x="114019" y="18614"/>
                </a:cubicBezTo>
                <a:close/>
                <a:moveTo>
                  <a:pt x="5581" y="101052"/>
                </a:moveTo>
                <a:lnTo>
                  <a:pt x="5581" y="101052"/>
                </a:lnTo>
                <a:cubicBezTo>
                  <a:pt x="114019" y="101052"/>
                  <a:pt x="114019" y="101052"/>
                  <a:pt x="114019" y="101052"/>
                </a:cubicBezTo>
                <a:cubicBezTo>
                  <a:pt x="118405" y="101052"/>
                  <a:pt x="119800" y="103379"/>
                  <a:pt x="119800" y="110360"/>
                </a:cubicBezTo>
                <a:cubicBezTo>
                  <a:pt x="119800" y="115013"/>
                  <a:pt x="118405" y="119667"/>
                  <a:pt x="114019" y="119667"/>
                </a:cubicBezTo>
                <a:cubicBezTo>
                  <a:pt x="5581" y="119667"/>
                  <a:pt x="5581" y="119667"/>
                  <a:pt x="5581" y="119667"/>
                </a:cubicBezTo>
                <a:cubicBezTo>
                  <a:pt x="2790" y="119667"/>
                  <a:pt x="0" y="115013"/>
                  <a:pt x="0" y="110360"/>
                </a:cubicBezTo>
                <a:cubicBezTo>
                  <a:pt x="0" y="103379"/>
                  <a:pt x="2790" y="101052"/>
                  <a:pt x="5581" y="10105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 name="Shape 4750"/>
          <p:cNvSpPr/>
          <p:nvPr/>
        </p:nvSpPr>
        <p:spPr>
          <a:xfrm>
            <a:off x="10675465" y="4411735"/>
            <a:ext cx="228541" cy="55033"/>
          </a:xfrm>
          <a:custGeom>
            <a:avLst/>
            <a:gdLst/>
            <a:ahLst/>
            <a:cxnLst/>
            <a:rect l="0" t="0" r="0" b="0"/>
            <a:pathLst>
              <a:path w="120000" h="120000" extrusionOk="0">
                <a:moveTo>
                  <a:pt x="105347" y="118947"/>
                </a:moveTo>
                <a:lnTo>
                  <a:pt x="105347" y="118947"/>
                </a:lnTo>
                <a:cubicBezTo>
                  <a:pt x="96505" y="118947"/>
                  <a:pt x="91200" y="96842"/>
                  <a:pt x="91200" y="58947"/>
                </a:cubicBezTo>
                <a:cubicBezTo>
                  <a:pt x="91200" y="29473"/>
                  <a:pt x="96505" y="0"/>
                  <a:pt x="105347" y="0"/>
                </a:cubicBezTo>
                <a:cubicBezTo>
                  <a:pt x="112673" y="0"/>
                  <a:pt x="119747" y="29473"/>
                  <a:pt x="119747" y="58947"/>
                </a:cubicBezTo>
                <a:cubicBezTo>
                  <a:pt x="119747" y="96842"/>
                  <a:pt x="112673" y="118947"/>
                  <a:pt x="105347" y="118947"/>
                </a:cubicBezTo>
                <a:close/>
                <a:moveTo>
                  <a:pt x="59115" y="118947"/>
                </a:moveTo>
                <a:lnTo>
                  <a:pt x="59115" y="118947"/>
                </a:lnTo>
                <a:cubicBezTo>
                  <a:pt x="51789" y="118947"/>
                  <a:pt x="44715" y="96842"/>
                  <a:pt x="44715" y="58947"/>
                </a:cubicBezTo>
                <a:cubicBezTo>
                  <a:pt x="44715" y="29473"/>
                  <a:pt x="51789" y="0"/>
                  <a:pt x="59115" y="0"/>
                </a:cubicBezTo>
                <a:cubicBezTo>
                  <a:pt x="67957" y="0"/>
                  <a:pt x="73263" y="29473"/>
                  <a:pt x="73263" y="58947"/>
                </a:cubicBezTo>
                <a:cubicBezTo>
                  <a:pt x="73263" y="96842"/>
                  <a:pt x="67957" y="118947"/>
                  <a:pt x="59115" y="118947"/>
                </a:cubicBezTo>
                <a:close/>
                <a:moveTo>
                  <a:pt x="14400" y="118947"/>
                </a:moveTo>
                <a:lnTo>
                  <a:pt x="14400" y="118947"/>
                </a:lnTo>
                <a:cubicBezTo>
                  <a:pt x="7326" y="118947"/>
                  <a:pt x="0" y="96842"/>
                  <a:pt x="0" y="58947"/>
                </a:cubicBezTo>
                <a:cubicBezTo>
                  <a:pt x="0" y="29473"/>
                  <a:pt x="7326" y="0"/>
                  <a:pt x="14400" y="0"/>
                </a:cubicBezTo>
                <a:cubicBezTo>
                  <a:pt x="21473" y="0"/>
                  <a:pt x="28547" y="29473"/>
                  <a:pt x="28547" y="58947"/>
                </a:cubicBezTo>
                <a:cubicBezTo>
                  <a:pt x="28547" y="96842"/>
                  <a:pt x="21473" y="118947"/>
                  <a:pt x="14400" y="118947"/>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 name="Shape 4751"/>
          <p:cNvSpPr/>
          <p:nvPr/>
        </p:nvSpPr>
        <p:spPr>
          <a:xfrm>
            <a:off x="10228964" y="4344002"/>
            <a:ext cx="110038" cy="190500"/>
          </a:xfrm>
          <a:custGeom>
            <a:avLst/>
            <a:gdLst/>
            <a:ahLst/>
            <a:cxnLst/>
            <a:rect l="0" t="0" r="0" b="0"/>
            <a:pathLst>
              <a:path w="120000" h="120000" extrusionOk="0">
                <a:moveTo>
                  <a:pt x="3684" y="14848"/>
                </a:moveTo>
                <a:lnTo>
                  <a:pt x="3684" y="14848"/>
                </a:lnTo>
                <a:cubicBezTo>
                  <a:pt x="82105" y="59696"/>
                  <a:pt x="82105" y="59696"/>
                  <a:pt x="82105" y="59696"/>
                </a:cubicBezTo>
                <a:cubicBezTo>
                  <a:pt x="3684" y="106969"/>
                  <a:pt x="3684" y="106969"/>
                  <a:pt x="3684" y="106969"/>
                </a:cubicBezTo>
                <a:cubicBezTo>
                  <a:pt x="0" y="106969"/>
                  <a:pt x="0" y="109090"/>
                  <a:pt x="0" y="111212"/>
                </a:cubicBezTo>
                <a:cubicBezTo>
                  <a:pt x="0" y="117575"/>
                  <a:pt x="7894" y="119696"/>
                  <a:pt x="15263" y="119696"/>
                </a:cubicBezTo>
                <a:cubicBezTo>
                  <a:pt x="18947" y="119696"/>
                  <a:pt x="22631" y="119696"/>
                  <a:pt x="26315" y="117575"/>
                </a:cubicBezTo>
                <a:cubicBezTo>
                  <a:pt x="115789" y="66363"/>
                  <a:pt x="115789" y="66363"/>
                  <a:pt x="115789" y="66363"/>
                </a:cubicBezTo>
                <a:cubicBezTo>
                  <a:pt x="119473" y="64242"/>
                  <a:pt x="119473" y="62121"/>
                  <a:pt x="119473" y="59696"/>
                </a:cubicBezTo>
                <a:cubicBezTo>
                  <a:pt x="119473" y="57575"/>
                  <a:pt x="119473" y="55454"/>
                  <a:pt x="115789" y="53333"/>
                </a:cubicBezTo>
                <a:cubicBezTo>
                  <a:pt x="26315" y="2121"/>
                  <a:pt x="26315" y="2121"/>
                  <a:pt x="26315" y="2121"/>
                </a:cubicBezTo>
                <a:cubicBezTo>
                  <a:pt x="22631" y="2121"/>
                  <a:pt x="18947" y="0"/>
                  <a:pt x="15263" y="0"/>
                </a:cubicBezTo>
                <a:cubicBezTo>
                  <a:pt x="7894" y="0"/>
                  <a:pt x="0" y="4242"/>
                  <a:pt x="0" y="8484"/>
                </a:cubicBezTo>
                <a:cubicBezTo>
                  <a:pt x="0" y="12727"/>
                  <a:pt x="3684" y="14848"/>
                  <a:pt x="3684" y="14848"/>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 name="Shape 4752"/>
          <p:cNvSpPr/>
          <p:nvPr/>
        </p:nvSpPr>
        <p:spPr>
          <a:xfrm>
            <a:off x="10670033" y="3266620"/>
            <a:ext cx="110038" cy="190500"/>
          </a:xfrm>
          <a:custGeom>
            <a:avLst/>
            <a:gdLst/>
            <a:ahLst/>
            <a:cxnLst/>
            <a:rect l="0" t="0" r="0" b="0"/>
            <a:pathLst>
              <a:path w="120000" h="120000" extrusionOk="0">
                <a:moveTo>
                  <a:pt x="111578" y="14848"/>
                </a:moveTo>
                <a:lnTo>
                  <a:pt x="111578" y="14848"/>
                </a:lnTo>
                <a:cubicBezTo>
                  <a:pt x="33684" y="59696"/>
                  <a:pt x="33684" y="59696"/>
                  <a:pt x="33684" y="59696"/>
                </a:cubicBezTo>
                <a:cubicBezTo>
                  <a:pt x="115789" y="106969"/>
                  <a:pt x="115789" y="106969"/>
                  <a:pt x="115789" y="106969"/>
                </a:cubicBezTo>
                <a:cubicBezTo>
                  <a:pt x="115789" y="106969"/>
                  <a:pt x="119473" y="109090"/>
                  <a:pt x="119473" y="111212"/>
                </a:cubicBezTo>
                <a:cubicBezTo>
                  <a:pt x="119473" y="117575"/>
                  <a:pt x="111578" y="119696"/>
                  <a:pt x="104210" y="119696"/>
                </a:cubicBezTo>
                <a:cubicBezTo>
                  <a:pt x="100526" y="119696"/>
                  <a:pt x="96842" y="119696"/>
                  <a:pt x="93157" y="117575"/>
                </a:cubicBezTo>
                <a:cubicBezTo>
                  <a:pt x="3684" y="66363"/>
                  <a:pt x="3684" y="66363"/>
                  <a:pt x="3684" y="66363"/>
                </a:cubicBezTo>
                <a:cubicBezTo>
                  <a:pt x="0" y="64242"/>
                  <a:pt x="0" y="62121"/>
                  <a:pt x="0" y="59696"/>
                </a:cubicBezTo>
                <a:cubicBezTo>
                  <a:pt x="0" y="57575"/>
                  <a:pt x="0" y="55454"/>
                  <a:pt x="3684" y="53333"/>
                </a:cubicBezTo>
                <a:cubicBezTo>
                  <a:pt x="93157" y="2121"/>
                  <a:pt x="93157" y="2121"/>
                  <a:pt x="93157" y="2121"/>
                </a:cubicBezTo>
                <a:cubicBezTo>
                  <a:pt x="96842" y="2121"/>
                  <a:pt x="100526" y="0"/>
                  <a:pt x="104210" y="0"/>
                </a:cubicBezTo>
                <a:cubicBezTo>
                  <a:pt x="111578" y="0"/>
                  <a:pt x="119473" y="4242"/>
                  <a:pt x="119473" y="8484"/>
                </a:cubicBezTo>
                <a:cubicBezTo>
                  <a:pt x="119473" y="12727"/>
                  <a:pt x="115789" y="14848"/>
                  <a:pt x="111578" y="14848"/>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 name="Shape 4753"/>
          <p:cNvSpPr/>
          <p:nvPr/>
        </p:nvSpPr>
        <p:spPr>
          <a:xfrm>
            <a:off x="10119844" y="3306838"/>
            <a:ext cx="190450" cy="110067"/>
          </a:xfrm>
          <a:custGeom>
            <a:avLst/>
            <a:gdLst/>
            <a:ahLst/>
            <a:cxnLst/>
            <a:rect l="0" t="0" r="0" b="0"/>
            <a:pathLst>
              <a:path w="120000" h="120000" extrusionOk="0">
                <a:moveTo>
                  <a:pt x="15113" y="115789"/>
                </a:moveTo>
                <a:lnTo>
                  <a:pt x="15113" y="115789"/>
                </a:lnTo>
                <a:cubicBezTo>
                  <a:pt x="59848" y="37368"/>
                  <a:pt x="59848" y="37368"/>
                  <a:pt x="59848" y="37368"/>
                </a:cubicBezTo>
                <a:cubicBezTo>
                  <a:pt x="107002" y="115789"/>
                  <a:pt x="107002" y="115789"/>
                  <a:pt x="107002" y="115789"/>
                </a:cubicBezTo>
                <a:cubicBezTo>
                  <a:pt x="107002" y="119473"/>
                  <a:pt x="109118" y="119473"/>
                  <a:pt x="111234" y="119473"/>
                </a:cubicBezTo>
                <a:cubicBezTo>
                  <a:pt x="117581" y="119473"/>
                  <a:pt x="119697" y="115789"/>
                  <a:pt x="119697" y="104210"/>
                </a:cubicBezTo>
                <a:cubicBezTo>
                  <a:pt x="119697" y="100526"/>
                  <a:pt x="119697" y="96842"/>
                  <a:pt x="117581" y="96842"/>
                </a:cubicBezTo>
                <a:cubicBezTo>
                  <a:pt x="66498" y="7894"/>
                  <a:pt x="66498" y="7894"/>
                  <a:pt x="66498" y="7894"/>
                </a:cubicBezTo>
                <a:cubicBezTo>
                  <a:pt x="64382" y="4210"/>
                  <a:pt x="61964" y="0"/>
                  <a:pt x="59848" y="0"/>
                </a:cubicBezTo>
                <a:cubicBezTo>
                  <a:pt x="57732" y="0"/>
                  <a:pt x="55617" y="4210"/>
                  <a:pt x="53501" y="7894"/>
                </a:cubicBezTo>
                <a:cubicBezTo>
                  <a:pt x="2418" y="96842"/>
                  <a:pt x="2418" y="96842"/>
                  <a:pt x="2418" y="96842"/>
                </a:cubicBezTo>
                <a:cubicBezTo>
                  <a:pt x="2418" y="96842"/>
                  <a:pt x="0" y="100526"/>
                  <a:pt x="0" y="104210"/>
                </a:cubicBezTo>
                <a:cubicBezTo>
                  <a:pt x="0" y="115789"/>
                  <a:pt x="4534" y="119473"/>
                  <a:pt x="8765" y="119473"/>
                </a:cubicBezTo>
                <a:cubicBezTo>
                  <a:pt x="12997" y="119473"/>
                  <a:pt x="15113" y="119473"/>
                  <a:pt x="15113" y="115789"/>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 name="Shape 4754"/>
          <p:cNvSpPr/>
          <p:nvPr/>
        </p:nvSpPr>
        <p:spPr>
          <a:xfrm>
            <a:off x="9616208" y="3306838"/>
            <a:ext cx="190450" cy="110067"/>
          </a:xfrm>
          <a:custGeom>
            <a:avLst/>
            <a:gdLst/>
            <a:ahLst/>
            <a:cxnLst/>
            <a:rect l="0" t="0" r="0" b="0"/>
            <a:pathLst>
              <a:path w="120000" h="120000" extrusionOk="0">
                <a:moveTo>
                  <a:pt x="15113" y="7894"/>
                </a:moveTo>
                <a:lnTo>
                  <a:pt x="15113" y="7894"/>
                </a:lnTo>
                <a:cubicBezTo>
                  <a:pt x="59848" y="85789"/>
                  <a:pt x="59848" y="85789"/>
                  <a:pt x="59848" y="85789"/>
                </a:cubicBezTo>
                <a:cubicBezTo>
                  <a:pt x="104886" y="4210"/>
                  <a:pt x="104886" y="4210"/>
                  <a:pt x="104886" y="4210"/>
                </a:cubicBezTo>
                <a:cubicBezTo>
                  <a:pt x="107002" y="4210"/>
                  <a:pt x="109118" y="0"/>
                  <a:pt x="111234" y="0"/>
                </a:cubicBezTo>
                <a:cubicBezTo>
                  <a:pt x="115465" y="0"/>
                  <a:pt x="119697" y="7894"/>
                  <a:pt x="119697" y="15263"/>
                </a:cubicBezTo>
                <a:cubicBezTo>
                  <a:pt x="119697" y="18947"/>
                  <a:pt x="119697" y="22631"/>
                  <a:pt x="117581" y="26315"/>
                </a:cubicBezTo>
                <a:cubicBezTo>
                  <a:pt x="66498" y="115789"/>
                  <a:pt x="66498" y="115789"/>
                  <a:pt x="66498" y="115789"/>
                </a:cubicBezTo>
                <a:cubicBezTo>
                  <a:pt x="64080" y="119473"/>
                  <a:pt x="61964" y="119473"/>
                  <a:pt x="59848" y="119473"/>
                </a:cubicBezTo>
                <a:cubicBezTo>
                  <a:pt x="57732" y="119473"/>
                  <a:pt x="55617" y="119473"/>
                  <a:pt x="53501" y="115789"/>
                </a:cubicBezTo>
                <a:cubicBezTo>
                  <a:pt x="2115" y="26315"/>
                  <a:pt x="2115" y="26315"/>
                  <a:pt x="2115" y="26315"/>
                </a:cubicBezTo>
                <a:cubicBezTo>
                  <a:pt x="0" y="22631"/>
                  <a:pt x="0" y="18947"/>
                  <a:pt x="0" y="15263"/>
                </a:cubicBezTo>
                <a:cubicBezTo>
                  <a:pt x="0" y="7894"/>
                  <a:pt x="4534" y="0"/>
                  <a:pt x="8765" y="0"/>
                </a:cubicBezTo>
                <a:cubicBezTo>
                  <a:pt x="10881" y="0"/>
                  <a:pt x="12997" y="4210"/>
                  <a:pt x="15113" y="7894"/>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 name="Shape 4755"/>
          <p:cNvSpPr/>
          <p:nvPr/>
        </p:nvSpPr>
        <p:spPr>
          <a:xfrm>
            <a:off x="9127385" y="3287787"/>
            <a:ext cx="152361" cy="152400"/>
          </a:xfrm>
          <a:custGeom>
            <a:avLst/>
            <a:gdLst/>
            <a:ahLst/>
            <a:cxnLst/>
            <a:rect l="0" t="0" r="0" b="0"/>
            <a:pathLst>
              <a:path w="120000" h="120000" extrusionOk="0">
                <a:moveTo>
                  <a:pt x="116990" y="15799"/>
                </a:moveTo>
                <a:lnTo>
                  <a:pt x="116990" y="15799"/>
                </a:lnTo>
                <a:cubicBezTo>
                  <a:pt x="74482" y="58307"/>
                  <a:pt x="74482" y="58307"/>
                  <a:pt x="74482" y="58307"/>
                </a:cubicBezTo>
                <a:cubicBezTo>
                  <a:pt x="116990" y="101191"/>
                  <a:pt x="116990" y="101191"/>
                  <a:pt x="116990" y="101191"/>
                </a:cubicBezTo>
                <a:cubicBezTo>
                  <a:pt x="119623" y="103824"/>
                  <a:pt x="119623" y="106457"/>
                  <a:pt x="119623" y="109090"/>
                </a:cubicBezTo>
                <a:cubicBezTo>
                  <a:pt x="119623" y="114357"/>
                  <a:pt x="116990" y="119623"/>
                  <a:pt x="108714" y="119623"/>
                </a:cubicBezTo>
                <a:cubicBezTo>
                  <a:pt x="106081" y="119623"/>
                  <a:pt x="103448" y="119623"/>
                  <a:pt x="103448" y="116990"/>
                </a:cubicBezTo>
                <a:cubicBezTo>
                  <a:pt x="60940" y="74482"/>
                  <a:pt x="60940" y="74482"/>
                  <a:pt x="60940" y="74482"/>
                </a:cubicBezTo>
                <a:cubicBezTo>
                  <a:pt x="18432" y="116990"/>
                  <a:pt x="18432" y="116990"/>
                  <a:pt x="18432" y="116990"/>
                </a:cubicBezTo>
                <a:cubicBezTo>
                  <a:pt x="15799" y="119623"/>
                  <a:pt x="13166" y="119623"/>
                  <a:pt x="10532" y="119623"/>
                </a:cubicBezTo>
                <a:cubicBezTo>
                  <a:pt x="5266" y="119623"/>
                  <a:pt x="0" y="114357"/>
                  <a:pt x="0" y="109090"/>
                </a:cubicBezTo>
                <a:cubicBezTo>
                  <a:pt x="0" y="106457"/>
                  <a:pt x="0" y="103824"/>
                  <a:pt x="2633" y="101191"/>
                </a:cubicBezTo>
                <a:cubicBezTo>
                  <a:pt x="45141" y="58307"/>
                  <a:pt x="45141" y="58307"/>
                  <a:pt x="45141" y="58307"/>
                </a:cubicBezTo>
                <a:cubicBezTo>
                  <a:pt x="2633" y="15799"/>
                  <a:pt x="2633" y="15799"/>
                  <a:pt x="2633" y="15799"/>
                </a:cubicBezTo>
                <a:cubicBezTo>
                  <a:pt x="0" y="15799"/>
                  <a:pt x="0" y="13166"/>
                  <a:pt x="0" y="10532"/>
                </a:cubicBezTo>
                <a:cubicBezTo>
                  <a:pt x="0" y="2633"/>
                  <a:pt x="5266" y="0"/>
                  <a:pt x="10532" y="0"/>
                </a:cubicBezTo>
                <a:cubicBezTo>
                  <a:pt x="13166" y="0"/>
                  <a:pt x="15799" y="0"/>
                  <a:pt x="18432" y="2633"/>
                </a:cubicBezTo>
                <a:cubicBezTo>
                  <a:pt x="60940" y="45141"/>
                  <a:pt x="60940" y="45141"/>
                  <a:pt x="60940" y="45141"/>
                </a:cubicBezTo>
                <a:cubicBezTo>
                  <a:pt x="103448" y="2633"/>
                  <a:pt x="103448" y="2633"/>
                  <a:pt x="103448" y="2633"/>
                </a:cubicBezTo>
                <a:cubicBezTo>
                  <a:pt x="103448" y="0"/>
                  <a:pt x="106081" y="0"/>
                  <a:pt x="108714" y="0"/>
                </a:cubicBezTo>
                <a:cubicBezTo>
                  <a:pt x="116990" y="0"/>
                  <a:pt x="119623" y="2633"/>
                  <a:pt x="119623" y="10532"/>
                </a:cubicBezTo>
                <a:cubicBezTo>
                  <a:pt x="119623" y="13166"/>
                  <a:pt x="119623" y="15799"/>
                  <a:pt x="116990" y="15799"/>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 name="Shape 4756"/>
          <p:cNvSpPr/>
          <p:nvPr/>
        </p:nvSpPr>
        <p:spPr>
          <a:xfrm>
            <a:off x="8600473" y="3300487"/>
            <a:ext cx="190450" cy="129117"/>
          </a:xfrm>
          <a:custGeom>
            <a:avLst/>
            <a:gdLst/>
            <a:ahLst/>
            <a:cxnLst/>
            <a:rect l="0" t="0" r="0" b="0"/>
            <a:pathLst>
              <a:path w="120000" h="120000" extrusionOk="0">
                <a:moveTo>
                  <a:pt x="117581" y="19111"/>
                </a:moveTo>
                <a:lnTo>
                  <a:pt x="117581" y="19111"/>
                </a:lnTo>
                <a:cubicBezTo>
                  <a:pt x="51385" y="116444"/>
                  <a:pt x="51385" y="116444"/>
                  <a:pt x="51385" y="116444"/>
                </a:cubicBezTo>
                <a:cubicBezTo>
                  <a:pt x="51385" y="119555"/>
                  <a:pt x="49269" y="119555"/>
                  <a:pt x="47153" y="119555"/>
                </a:cubicBezTo>
                <a:cubicBezTo>
                  <a:pt x="45037" y="119555"/>
                  <a:pt x="42619" y="119555"/>
                  <a:pt x="40503" y="116444"/>
                </a:cubicBezTo>
                <a:cubicBezTo>
                  <a:pt x="4231" y="63111"/>
                  <a:pt x="4231" y="63111"/>
                  <a:pt x="4231" y="63111"/>
                </a:cubicBezTo>
                <a:cubicBezTo>
                  <a:pt x="2115" y="60000"/>
                  <a:pt x="0" y="56444"/>
                  <a:pt x="0" y="53333"/>
                </a:cubicBezTo>
                <a:cubicBezTo>
                  <a:pt x="0" y="47111"/>
                  <a:pt x="4231" y="40888"/>
                  <a:pt x="8463" y="40888"/>
                </a:cubicBezTo>
                <a:cubicBezTo>
                  <a:pt x="10881" y="40888"/>
                  <a:pt x="12997" y="40888"/>
                  <a:pt x="15113" y="44000"/>
                </a:cubicBezTo>
                <a:cubicBezTo>
                  <a:pt x="47153" y="91111"/>
                  <a:pt x="47153" y="91111"/>
                  <a:pt x="47153" y="91111"/>
                </a:cubicBezTo>
                <a:cubicBezTo>
                  <a:pt x="107002" y="3111"/>
                  <a:pt x="107002" y="3111"/>
                  <a:pt x="107002" y="3111"/>
                </a:cubicBezTo>
                <a:cubicBezTo>
                  <a:pt x="107002" y="0"/>
                  <a:pt x="109118" y="0"/>
                  <a:pt x="111234" y="0"/>
                </a:cubicBezTo>
                <a:cubicBezTo>
                  <a:pt x="117581" y="0"/>
                  <a:pt x="119697" y="3111"/>
                  <a:pt x="119697" y="12888"/>
                </a:cubicBezTo>
                <a:cubicBezTo>
                  <a:pt x="119697" y="16000"/>
                  <a:pt x="119697" y="19111"/>
                  <a:pt x="117581" y="19111"/>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 name="Shape 4757"/>
          <p:cNvSpPr/>
          <p:nvPr/>
        </p:nvSpPr>
        <p:spPr>
          <a:xfrm>
            <a:off x="8086257" y="3347054"/>
            <a:ext cx="211611" cy="27518"/>
          </a:xfrm>
          <a:custGeom>
            <a:avLst/>
            <a:gdLst/>
            <a:ahLst/>
            <a:cxnLst/>
            <a:rect l="0" t="0" r="0" b="0"/>
            <a:pathLst>
              <a:path w="120000" h="120000" extrusionOk="0">
                <a:moveTo>
                  <a:pt x="112072" y="117931"/>
                </a:moveTo>
                <a:lnTo>
                  <a:pt x="112072" y="117931"/>
                </a:lnTo>
                <a:cubicBezTo>
                  <a:pt x="67517" y="117931"/>
                  <a:pt x="67517" y="117931"/>
                  <a:pt x="67517" y="117931"/>
                </a:cubicBezTo>
                <a:cubicBezTo>
                  <a:pt x="52209" y="117931"/>
                  <a:pt x="52209" y="117931"/>
                  <a:pt x="52209" y="117931"/>
                </a:cubicBezTo>
                <a:cubicBezTo>
                  <a:pt x="7653" y="117931"/>
                  <a:pt x="7653" y="117931"/>
                  <a:pt x="7653" y="117931"/>
                </a:cubicBezTo>
                <a:cubicBezTo>
                  <a:pt x="3826" y="117931"/>
                  <a:pt x="0" y="103448"/>
                  <a:pt x="0" y="57931"/>
                </a:cubicBezTo>
                <a:cubicBezTo>
                  <a:pt x="0" y="28965"/>
                  <a:pt x="3826" y="0"/>
                  <a:pt x="7653" y="0"/>
                </a:cubicBezTo>
                <a:cubicBezTo>
                  <a:pt x="52209" y="0"/>
                  <a:pt x="52209" y="0"/>
                  <a:pt x="52209" y="0"/>
                </a:cubicBezTo>
                <a:cubicBezTo>
                  <a:pt x="67517" y="0"/>
                  <a:pt x="67517" y="0"/>
                  <a:pt x="67517" y="0"/>
                </a:cubicBezTo>
                <a:cubicBezTo>
                  <a:pt x="112072" y="0"/>
                  <a:pt x="112072" y="0"/>
                  <a:pt x="112072" y="0"/>
                </a:cubicBezTo>
                <a:cubicBezTo>
                  <a:pt x="115899" y="0"/>
                  <a:pt x="119726" y="28965"/>
                  <a:pt x="119726" y="57931"/>
                </a:cubicBezTo>
                <a:cubicBezTo>
                  <a:pt x="119726" y="103448"/>
                  <a:pt x="115899" y="117931"/>
                  <a:pt x="112072" y="117931"/>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3" name="Shape 4758"/>
          <p:cNvSpPr/>
          <p:nvPr/>
        </p:nvSpPr>
        <p:spPr>
          <a:xfrm>
            <a:off x="7580506" y="3260271"/>
            <a:ext cx="207380" cy="207434"/>
          </a:xfrm>
          <a:custGeom>
            <a:avLst/>
            <a:gdLst/>
            <a:ahLst/>
            <a:cxnLst/>
            <a:rect l="0" t="0" r="0" b="0"/>
            <a:pathLst>
              <a:path w="120000" h="120000" extrusionOk="0">
                <a:moveTo>
                  <a:pt x="111944" y="66666"/>
                </a:moveTo>
                <a:lnTo>
                  <a:pt x="111944" y="66666"/>
                </a:lnTo>
                <a:cubicBezTo>
                  <a:pt x="68611" y="66666"/>
                  <a:pt x="68611" y="66666"/>
                  <a:pt x="68611" y="66666"/>
                </a:cubicBezTo>
                <a:cubicBezTo>
                  <a:pt x="68611" y="111666"/>
                  <a:pt x="68611" y="111666"/>
                  <a:pt x="68611" y="111666"/>
                </a:cubicBezTo>
                <a:cubicBezTo>
                  <a:pt x="68611" y="115833"/>
                  <a:pt x="64722" y="119722"/>
                  <a:pt x="60833" y="119722"/>
                </a:cubicBezTo>
                <a:cubicBezTo>
                  <a:pt x="55000" y="119722"/>
                  <a:pt x="53055" y="115833"/>
                  <a:pt x="53055" y="111666"/>
                </a:cubicBezTo>
                <a:cubicBezTo>
                  <a:pt x="53055" y="66666"/>
                  <a:pt x="53055" y="66666"/>
                  <a:pt x="53055" y="66666"/>
                </a:cubicBezTo>
                <a:cubicBezTo>
                  <a:pt x="7777" y="66666"/>
                  <a:pt x="7777" y="66666"/>
                  <a:pt x="7777" y="66666"/>
                </a:cubicBezTo>
                <a:cubicBezTo>
                  <a:pt x="3888" y="66666"/>
                  <a:pt x="0" y="64722"/>
                  <a:pt x="0" y="58611"/>
                </a:cubicBezTo>
                <a:cubicBezTo>
                  <a:pt x="0" y="54722"/>
                  <a:pt x="3888" y="50833"/>
                  <a:pt x="7777" y="50833"/>
                </a:cubicBezTo>
                <a:cubicBezTo>
                  <a:pt x="53055" y="50833"/>
                  <a:pt x="53055" y="50833"/>
                  <a:pt x="53055" y="50833"/>
                </a:cubicBezTo>
                <a:cubicBezTo>
                  <a:pt x="53055" y="7777"/>
                  <a:pt x="53055" y="7777"/>
                  <a:pt x="53055" y="7777"/>
                </a:cubicBezTo>
                <a:cubicBezTo>
                  <a:pt x="53055" y="1944"/>
                  <a:pt x="55000" y="0"/>
                  <a:pt x="60833" y="0"/>
                </a:cubicBezTo>
                <a:cubicBezTo>
                  <a:pt x="64722" y="0"/>
                  <a:pt x="68611" y="1944"/>
                  <a:pt x="68611" y="7777"/>
                </a:cubicBezTo>
                <a:cubicBezTo>
                  <a:pt x="68611" y="50833"/>
                  <a:pt x="68611" y="50833"/>
                  <a:pt x="68611" y="50833"/>
                </a:cubicBezTo>
                <a:cubicBezTo>
                  <a:pt x="111944" y="50833"/>
                  <a:pt x="111944" y="50833"/>
                  <a:pt x="111944" y="50833"/>
                </a:cubicBezTo>
                <a:cubicBezTo>
                  <a:pt x="117777" y="50833"/>
                  <a:pt x="119722" y="54722"/>
                  <a:pt x="119722" y="58611"/>
                </a:cubicBezTo>
                <a:cubicBezTo>
                  <a:pt x="119722" y="64722"/>
                  <a:pt x="117777" y="66666"/>
                  <a:pt x="111944" y="66666"/>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4" name="Shape 4759"/>
          <p:cNvSpPr/>
          <p:nvPr/>
        </p:nvSpPr>
        <p:spPr>
          <a:xfrm>
            <a:off x="9702969" y="4744411"/>
            <a:ext cx="107921" cy="245534"/>
          </a:xfrm>
          <a:custGeom>
            <a:avLst/>
            <a:gdLst/>
            <a:ahLst/>
            <a:cxnLst/>
            <a:rect l="0" t="0" r="0" b="0"/>
            <a:pathLst>
              <a:path w="120000" h="120000" extrusionOk="0">
                <a:moveTo>
                  <a:pt x="59735" y="93176"/>
                </a:moveTo>
                <a:lnTo>
                  <a:pt x="59735" y="93176"/>
                </a:lnTo>
                <a:cubicBezTo>
                  <a:pt x="0" y="119764"/>
                  <a:pt x="0" y="119764"/>
                  <a:pt x="0" y="119764"/>
                </a:cubicBezTo>
                <a:cubicBezTo>
                  <a:pt x="0" y="86588"/>
                  <a:pt x="0" y="86588"/>
                  <a:pt x="0" y="86588"/>
                </a:cubicBezTo>
                <a:cubicBezTo>
                  <a:pt x="0" y="64941"/>
                  <a:pt x="0" y="64941"/>
                  <a:pt x="0" y="64941"/>
                </a:cubicBezTo>
                <a:cubicBezTo>
                  <a:pt x="0" y="40000"/>
                  <a:pt x="0" y="40000"/>
                  <a:pt x="0" y="40000"/>
                </a:cubicBezTo>
                <a:cubicBezTo>
                  <a:pt x="0" y="30117"/>
                  <a:pt x="0" y="30117"/>
                  <a:pt x="0" y="30117"/>
                </a:cubicBezTo>
                <a:cubicBezTo>
                  <a:pt x="0" y="6823"/>
                  <a:pt x="0" y="6823"/>
                  <a:pt x="0" y="6823"/>
                </a:cubicBezTo>
                <a:cubicBezTo>
                  <a:pt x="0" y="3529"/>
                  <a:pt x="7400" y="0"/>
                  <a:pt x="14801" y="0"/>
                </a:cubicBezTo>
                <a:cubicBezTo>
                  <a:pt x="104669" y="0"/>
                  <a:pt x="104669" y="0"/>
                  <a:pt x="104669" y="0"/>
                </a:cubicBezTo>
                <a:cubicBezTo>
                  <a:pt x="115770" y="0"/>
                  <a:pt x="119471" y="3529"/>
                  <a:pt x="119471" y="6823"/>
                </a:cubicBezTo>
                <a:cubicBezTo>
                  <a:pt x="119471" y="30117"/>
                  <a:pt x="119471" y="30117"/>
                  <a:pt x="119471" y="30117"/>
                </a:cubicBezTo>
                <a:cubicBezTo>
                  <a:pt x="119471" y="40000"/>
                  <a:pt x="119471" y="40000"/>
                  <a:pt x="119471" y="40000"/>
                </a:cubicBezTo>
                <a:cubicBezTo>
                  <a:pt x="119471" y="64941"/>
                  <a:pt x="119471" y="64941"/>
                  <a:pt x="119471" y="64941"/>
                </a:cubicBezTo>
                <a:cubicBezTo>
                  <a:pt x="119471" y="86588"/>
                  <a:pt x="119471" y="86588"/>
                  <a:pt x="119471" y="86588"/>
                </a:cubicBezTo>
                <a:cubicBezTo>
                  <a:pt x="119471" y="119764"/>
                  <a:pt x="119471" y="119764"/>
                  <a:pt x="119471" y="119764"/>
                </a:cubicBezTo>
                <a:lnTo>
                  <a:pt x="59735" y="93176"/>
                </a:ln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5" name="Shape 4760"/>
          <p:cNvSpPr/>
          <p:nvPr/>
        </p:nvSpPr>
        <p:spPr>
          <a:xfrm>
            <a:off x="9104108" y="4744411"/>
            <a:ext cx="292024" cy="292100"/>
          </a:xfrm>
          <a:custGeom>
            <a:avLst/>
            <a:gdLst/>
            <a:ahLst/>
            <a:cxnLst/>
            <a:rect l="0" t="0" r="0" b="0"/>
            <a:pathLst>
              <a:path w="120000" h="120000" extrusionOk="0">
                <a:moveTo>
                  <a:pt x="115665" y="96157"/>
                </a:moveTo>
                <a:lnTo>
                  <a:pt x="115665" y="96157"/>
                </a:lnTo>
                <a:cubicBezTo>
                  <a:pt x="62660" y="118423"/>
                  <a:pt x="62660" y="118423"/>
                  <a:pt x="62660" y="118423"/>
                </a:cubicBezTo>
                <a:cubicBezTo>
                  <a:pt x="61280" y="119802"/>
                  <a:pt x="61280" y="119802"/>
                  <a:pt x="59901" y="119802"/>
                </a:cubicBezTo>
                <a:cubicBezTo>
                  <a:pt x="58522" y="119802"/>
                  <a:pt x="58522" y="119802"/>
                  <a:pt x="57142" y="118423"/>
                </a:cubicBezTo>
                <a:cubicBezTo>
                  <a:pt x="4137" y="96157"/>
                  <a:pt x="4137" y="96157"/>
                  <a:pt x="4137" y="96157"/>
                </a:cubicBezTo>
                <a:cubicBezTo>
                  <a:pt x="1379" y="96157"/>
                  <a:pt x="0" y="93399"/>
                  <a:pt x="0" y="92019"/>
                </a:cubicBezTo>
                <a:cubicBezTo>
                  <a:pt x="0" y="5714"/>
                  <a:pt x="0" y="5714"/>
                  <a:pt x="0" y="5714"/>
                </a:cubicBezTo>
                <a:cubicBezTo>
                  <a:pt x="0" y="2955"/>
                  <a:pt x="2758" y="0"/>
                  <a:pt x="5517" y="0"/>
                </a:cubicBezTo>
                <a:cubicBezTo>
                  <a:pt x="6896" y="0"/>
                  <a:pt x="6896" y="0"/>
                  <a:pt x="8275" y="1576"/>
                </a:cubicBezTo>
                <a:cubicBezTo>
                  <a:pt x="59901" y="22463"/>
                  <a:pt x="59901" y="22463"/>
                  <a:pt x="59901" y="22463"/>
                </a:cubicBezTo>
                <a:cubicBezTo>
                  <a:pt x="111330" y="1576"/>
                  <a:pt x="111330" y="1576"/>
                  <a:pt x="111330" y="1576"/>
                </a:cubicBezTo>
                <a:cubicBezTo>
                  <a:pt x="112709" y="0"/>
                  <a:pt x="112709" y="0"/>
                  <a:pt x="114088" y="0"/>
                </a:cubicBezTo>
                <a:cubicBezTo>
                  <a:pt x="117044" y="0"/>
                  <a:pt x="119802" y="2955"/>
                  <a:pt x="119802" y="5714"/>
                </a:cubicBezTo>
                <a:cubicBezTo>
                  <a:pt x="119802" y="92019"/>
                  <a:pt x="119802" y="92019"/>
                  <a:pt x="119802" y="92019"/>
                </a:cubicBezTo>
                <a:cubicBezTo>
                  <a:pt x="119802" y="93399"/>
                  <a:pt x="118423" y="96157"/>
                  <a:pt x="115665" y="96157"/>
                </a:cubicBezTo>
                <a:close/>
                <a:moveTo>
                  <a:pt x="54384" y="32118"/>
                </a:moveTo>
                <a:lnTo>
                  <a:pt x="54384" y="32118"/>
                </a:lnTo>
                <a:cubicBezTo>
                  <a:pt x="11034" y="13990"/>
                  <a:pt x="11034" y="13990"/>
                  <a:pt x="11034" y="13990"/>
                </a:cubicBezTo>
                <a:cubicBezTo>
                  <a:pt x="11034" y="87881"/>
                  <a:pt x="11034" y="87881"/>
                  <a:pt x="11034" y="87881"/>
                </a:cubicBezTo>
                <a:cubicBezTo>
                  <a:pt x="54384" y="106009"/>
                  <a:pt x="54384" y="106009"/>
                  <a:pt x="54384" y="106009"/>
                </a:cubicBezTo>
                <a:lnTo>
                  <a:pt x="54384" y="32118"/>
                </a:lnTo>
                <a:close/>
                <a:moveTo>
                  <a:pt x="108571" y="13990"/>
                </a:moveTo>
                <a:lnTo>
                  <a:pt x="108571" y="13990"/>
                </a:lnTo>
                <a:cubicBezTo>
                  <a:pt x="65418" y="32118"/>
                  <a:pt x="65418" y="32118"/>
                  <a:pt x="65418" y="32118"/>
                </a:cubicBezTo>
                <a:cubicBezTo>
                  <a:pt x="65418" y="106009"/>
                  <a:pt x="65418" y="106009"/>
                  <a:pt x="65418" y="106009"/>
                </a:cubicBezTo>
                <a:cubicBezTo>
                  <a:pt x="108571" y="87881"/>
                  <a:pt x="108571" y="87881"/>
                  <a:pt x="108571" y="87881"/>
                </a:cubicBezTo>
                <a:lnTo>
                  <a:pt x="108571" y="13990"/>
                </a:lnTo>
                <a:close/>
                <a:moveTo>
                  <a:pt x="73891" y="40591"/>
                </a:moveTo>
                <a:lnTo>
                  <a:pt x="73891" y="40591"/>
                </a:lnTo>
                <a:cubicBezTo>
                  <a:pt x="94581" y="30738"/>
                  <a:pt x="94581" y="30738"/>
                  <a:pt x="94581" y="30738"/>
                </a:cubicBezTo>
                <a:cubicBezTo>
                  <a:pt x="96157" y="30738"/>
                  <a:pt x="96157" y="30738"/>
                  <a:pt x="97536" y="30738"/>
                </a:cubicBezTo>
                <a:cubicBezTo>
                  <a:pt x="100295" y="30738"/>
                  <a:pt x="103054" y="32118"/>
                  <a:pt x="103054" y="36256"/>
                </a:cubicBezTo>
                <a:cubicBezTo>
                  <a:pt x="103054" y="37635"/>
                  <a:pt x="101674" y="40591"/>
                  <a:pt x="98916" y="40591"/>
                </a:cubicBezTo>
                <a:cubicBezTo>
                  <a:pt x="79408" y="50246"/>
                  <a:pt x="79408" y="50246"/>
                  <a:pt x="79408" y="50246"/>
                </a:cubicBezTo>
                <a:cubicBezTo>
                  <a:pt x="78029" y="50246"/>
                  <a:pt x="78029" y="50246"/>
                  <a:pt x="76650" y="50246"/>
                </a:cubicBezTo>
                <a:cubicBezTo>
                  <a:pt x="73891" y="50246"/>
                  <a:pt x="70935" y="48866"/>
                  <a:pt x="70935" y="44729"/>
                </a:cubicBezTo>
                <a:cubicBezTo>
                  <a:pt x="70935" y="43349"/>
                  <a:pt x="72315" y="40591"/>
                  <a:pt x="73891" y="40591"/>
                </a:cubicBezTo>
                <a:close/>
                <a:moveTo>
                  <a:pt x="73891" y="59901"/>
                </a:moveTo>
                <a:lnTo>
                  <a:pt x="73891" y="59901"/>
                </a:lnTo>
                <a:cubicBezTo>
                  <a:pt x="94581" y="51625"/>
                  <a:pt x="94581" y="51625"/>
                  <a:pt x="94581" y="51625"/>
                </a:cubicBezTo>
                <a:cubicBezTo>
                  <a:pt x="96157" y="50246"/>
                  <a:pt x="96157" y="50246"/>
                  <a:pt x="97536" y="50246"/>
                </a:cubicBezTo>
                <a:cubicBezTo>
                  <a:pt x="100295" y="50246"/>
                  <a:pt x="103054" y="53004"/>
                  <a:pt x="103054" y="55763"/>
                </a:cubicBezTo>
                <a:cubicBezTo>
                  <a:pt x="103054" y="58522"/>
                  <a:pt x="101674" y="59901"/>
                  <a:pt x="98916" y="61280"/>
                </a:cubicBezTo>
                <a:cubicBezTo>
                  <a:pt x="79408" y="71133"/>
                  <a:pt x="79408" y="71133"/>
                  <a:pt x="79408" y="71133"/>
                </a:cubicBezTo>
                <a:cubicBezTo>
                  <a:pt x="78029" y="71133"/>
                  <a:pt x="78029" y="71133"/>
                  <a:pt x="76650" y="71133"/>
                </a:cubicBezTo>
                <a:cubicBezTo>
                  <a:pt x="73891" y="71133"/>
                  <a:pt x="70935" y="68374"/>
                  <a:pt x="70935" y="65615"/>
                </a:cubicBezTo>
                <a:cubicBezTo>
                  <a:pt x="70935" y="62857"/>
                  <a:pt x="72315" y="61280"/>
                  <a:pt x="73891" y="59901"/>
                </a:cubicBezTo>
                <a:close/>
                <a:moveTo>
                  <a:pt x="73891" y="80788"/>
                </a:moveTo>
                <a:lnTo>
                  <a:pt x="73891" y="80788"/>
                </a:lnTo>
                <a:cubicBezTo>
                  <a:pt x="94581" y="71133"/>
                  <a:pt x="94581" y="71133"/>
                  <a:pt x="94581" y="71133"/>
                </a:cubicBezTo>
                <a:cubicBezTo>
                  <a:pt x="96157" y="71133"/>
                  <a:pt x="96157" y="71133"/>
                  <a:pt x="97536" y="71133"/>
                </a:cubicBezTo>
                <a:cubicBezTo>
                  <a:pt x="100295" y="71133"/>
                  <a:pt x="103054" y="73891"/>
                  <a:pt x="103054" y="76650"/>
                </a:cubicBezTo>
                <a:cubicBezTo>
                  <a:pt x="103054" y="79408"/>
                  <a:pt x="101674" y="80788"/>
                  <a:pt x="98916" y="82167"/>
                </a:cubicBezTo>
                <a:cubicBezTo>
                  <a:pt x="79408" y="90640"/>
                  <a:pt x="79408" y="90640"/>
                  <a:pt x="79408" y="90640"/>
                </a:cubicBezTo>
                <a:cubicBezTo>
                  <a:pt x="78029" y="92019"/>
                  <a:pt x="78029" y="92019"/>
                  <a:pt x="76650" y="92019"/>
                </a:cubicBezTo>
                <a:cubicBezTo>
                  <a:pt x="73891" y="92019"/>
                  <a:pt x="70935" y="89261"/>
                  <a:pt x="70935" y="86502"/>
                </a:cubicBezTo>
                <a:cubicBezTo>
                  <a:pt x="70935" y="83743"/>
                  <a:pt x="72315" y="82167"/>
                  <a:pt x="73891" y="80788"/>
                </a:cubicBezTo>
                <a:close/>
                <a:moveTo>
                  <a:pt x="22266" y="30738"/>
                </a:moveTo>
                <a:lnTo>
                  <a:pt x="22266" y="30738"/>
                </a:lnTo>
                <a:cubicBezTo>
                  <a:pt x="23645" y="30738"/>
                  <a:pt x="23645" y="30738"/>
                  <a:pt x="25024" y="30738"/>
                </a:cubicBezTo>
                <a:cubicBezTo>
                  <a:pt x="45911" y="40591"/>
                  <a:pt x="45911" y="40591"/>
                  <a:pt x="45911" y="40591"/>
                </a:cubicBezTo>
                <a:cubicBezTo>
                  <a:pt x="47290" y="40591"/>
                  <a:pt x="48669" y="43349"/>
                  <a:pt x="48669" y="44729"/>
                </a:cubicBezTo>
                <a:cubicBezTo>
                  <a:pt x="48669" y="48866"/>
                  <a:pt x="45911" y="50246"/>
                  <a:pt x="43152" y="50246"/>
                </a:cubicBezTo>
                <a:cubicBezTo>
                  <a:pt x="41773" y="50246"/>
                  <a:pt x="41773" y="50246"/>
                  <a:pt x="40394" y="50246"/>
                </a:cubicBezTo>
                <a:cubicBezTo>
                  <a:pt x="20886" y="40591"/>
                  <a:pt x="20886" y="40591"/>
                  <a:pt x="20886" y="40591"/>
                </a:cubicBezTo>
                <a:cubicBezTo>
                  <a:pt x="18128" y="40591"/>
                  <a:pt x="16748" y="37635"/>
                  <a:pt x="16748" y="36256"/>
                </a:cubicBezTo>
                <a:cubicBezTo>
                  <a:pt x="16748" y="32118"/>
                  <a:pt x="19507" y="30738"/>
                  <a:pt x="22266" y="30738"/>
                </a:cubicBezTo>
                <a:close/>
                <a:moveTo>
                  <a:pt x="22266" y="50246"/>
                </a:moveTo>
                <a:lnTo>
                  <a:pt x="22266" y="50246"/>
                </a:lnTo>
                <a:cubicBezTo>
                  <a:pt x="23645" y="50246"/>
                  <a:pt x="23645" y="50246"/>
                  <a:pt x="25024" y="51625"/>
                </a:cubicBezTo>
                <a:cubicBezTo>
                  <a:pt x="45911" y="59901"/>
                  <a:pt x="45911" y="59901"/>
                  <a:pt x="45911" y="59901"/>
                </a:cubicBezTo>
                <a:cubicBezTo>
                  <a:pt x="47290" y="61280"/>
                  <a:pt x="48669" y="62857"/>
                  <a:pt x="48669" y="65615"/>
                </a:cubicBezTo>
                <a:cubicBezTo>
                  <a:pt x="48669" y="68374"/>
                  <a:pt x="45911" y="71133"/>
                  <a:pt x="43152" y="71133"/>
                </a:cubicBezTo>
                <a:cubicBezTo>
                  <a:pt x="41773" y="71133"/>
                  <a:pt x="41773" y="71133"/>
                  <a:pt x="40394" y="71133"/>
                </a:cubicBezTo>
                <a:cubicBezTo>
                  <a:pt x="20886" y="61280"/>
                  <a:pt x="20886" y="61280"/>
                  <a:pt x="20886" y="61280"/>
                </a:cubicBezTo>
                <a:cubicBezTo>
                  <a:pt x="18128" y="59901"/>
                  <a:pt x="16748" y="58522"/>
                  <a:pt x="16748" y="55763"/>
                </a:cubicBezTo>
                <a:cubicBezTo>
                  <a:pt x="16748" y="53004"/>
                  <a:pt x="19507" y="50246"/>
                  <a:pt x="22266" y="50246"/>
                </a:cubicBezTo>
                <a:close/>
                <a:moveTo>
                  <a:pt x="22266" y="71133"/>
                </a:moveTo>
                <a:lnTo>
                  <a:pt x="22266" y="71133"/>
                </a:lnTo>
                <a:cubicBezTo>
                  <a:pt x="23645" y="71133"/>
                  <a:pt x="23645" y="71133"/>
                  <a:pt x="25024" y="71133"/>
                </a:cubicBezTo>
                <a:cubicBezTo>
                  <a:pt x="45911" y="80788"/>
                  <a:pt x="45911" y="80788"/>
                  <a:pt x="45911" y="80788"/>
                </a:cubicBezTo>
                <a:cubicBezTo>
                  <a:pt x="47290" y="82167"/>
                  <a:pt x="48669" y="83743"/>
                  <a:pt x="48669" y="86502"/>
                </a:cubicBezTo>
                <a:cubicBezTo>
                  <a:pt x="48669" y="89261"/>
                  <a:pt x="45911" y="92019"/>
                  <a:pt x="43152" y="92019"/>
                </a:cubicBezTo>
                <a:cubicBezTo>
                  <a:pt x="41773" y="92019"/>
                  <a:pt x="41773" y="92019"/>
                  <a:pt x="40394" y="90640"/>
                </a:cubicBezTo>
                <a:cubicBezTo>
                  <a:pt x="20886" y="82167"/>
                  <a:pt x="20886" y="82167"/>
                  <a:pt x="20886" y="82167"/>
                </a:cubicBezTo>
                <a:cubicBezTo>
                  <a:pt x="18128" y="80788"/>
                  <a:pt x="16748" y="79408"/>
                  <a:pt x="16748" y="76650"/>
                </a:cubicBezTo>
                <a:cubicBezTo>
                  <a:pt x="16748" y="73891"/>
                  <a:pt x="19507" y="71133"/>
                  <a:pt x="22266" y="71133"/>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6" name="Shape 4761"/>
          <p:cNvSpPr/>
          <p:nvPr/>
        </p:nvSpPr>
        <p:spPr>
          <a:xfrm>
            <a:off x="8600473" y="4744411"/>
            <a:ext cx="289909" cy="292100"/>
          </a:xfrm>
          <a:custGeom>
            <a:avLst/>
            <a:gdLst/>
            <a:ahLst/>
            <a:cxnLst/>
            <a:rect l="0" t="0" r="0" b="0"/>
            <a:pathLst>
              <a:path w="120000" h="120000" extrusionOk="0">
                <a:moveTo>
                  <a:pt x="116810" y="96157"/>
                </a:moveTo>
                <a:lnTo>
                  <a:pt x="116810" y="96157"/>
                </a:lnTo>
                <a:cubicBezTo>
                  <a:pt x="61993" y="118423"/>
                  <a:pt x="61993" y="118423"/>
                  <a:pt x="61993" y="118423"/>
                </a:cubicBezTo>
                <a:cubicBezTo>
                  <a:pt x="61993" y="119802"/>
                  <a:pt x="60598" y="119802"/>
                  <a:pt x="60598" y="119802"/>
                </a:cubicBezTo>
                <a:cubicBezTo>
                  <a:pt x="59202" y="119802"/>
                  <a:pt x="59202" y="119802"/>
                  <a:pt x="57807" y="118423"/>
                </a:cubicBezTo>
                <a:cubicBezTo>
                  <a:pt x="2790" y="96157"/>
                  <a:pt x="2790" y="96157"/>
                  <a:pt x="2790" y="96157"/>
                </a:cubicBezTo>
                <a:cubicBezTo>
                  <a:pt x="1395" y="96157"/>
                  <a:pt x="0" y="93399"/>
                  <a:pt x="0" y="92019"/>
                </a:cubicBezTo>
                <a:cubicBezTo>
                  <a:pt x="0" y="5714"/>
                  <a:pt x="0" y="5714"/>
                  <a:pt x="0" y="5714"/>
                </a:cubicBezTo>
                <a:cubicBezTo>
                  <a:pt x="0" y="2955"/>
                  <a:pt x="2790" y="0"/>
                  <a:pt x="5581" y="0"/>
                </a:cubicBezTo>
                <a:cubicBezTo>
                  <a:pt x="6976" y="0"/>
                  <a:pt x="6976" y="0"/>
                  <a:pt x="8372" y="1576"/>
                </a:cubicBezTo>
                <a:cubicBezTo>
                  <a:pt x="60598" y="22463"/>
                  <a:pt x="60598" y="22463"/>
                  <a:pt x="60598" y="22463"/>
                </a:cubicBezTo>
                <a:cubicBezTo>
                  <a:pt x="112624" y="1576"/>
                  <a:pt x="112624" y="1576"/>
                  <a:pt x="112624" y="1576"/>
                </a:cubicBezTo>
                <a:cubicBezTo>
                  <a:pt x="112624" y="0"/>
                  <a:pt x="114019" y="0"/>
                  <a:pt x="114019" y="0"/>
                </a:cubicBezTo>
                <a:cubicBezTo>
                  <a:pt x="118405" y="0"/>
                  <a:pt x="119800" y="2955"/>
                  <a:pt x="119800" y="5714"/>
                </a:cubicBezTo>
                <a:cubicBezTo>
                  <a:pt x="119800" y="92019"/>
                  <a:pt x="119800" y="92019"/>
                  <a:pt x="119800" y="92019"/>
                </a:cubicBezTo>
                <a:cubicBezTo>
                  <a:pt x="119800" y="93399"/>
                  <a:pt x="118405" y="96157"/>
                  <a:pt x="116810" y="96157"/>
                </a:cubicBezTo>
                <a:close/>
                <a:moveTo>
                  <a:pt x="55016" y="106009"/>
                </a:moveTo>
                <a:lnTo>
                  <a:pt x="55016" y="106009"/>
                </a:lnTo>
                <a:cubicBezTo>
                  <a:pt x="55016" y="32118"/>
                  <a:pt x="55016" y="32118"/>
                  <a:pt x="55016" y="32118"/>
                </a:cubicBezTo>
                <a:cubicBezTo>
                  <a:pt x="11162" y="13990"/>
                  <a:pt x="11162" y="13990"/>
                  <a:pt x="11162" y="13990"/>
                </a:cubicBezTo>
                <a:cubicBezTo>
                  <a:pt x="11162" y="87881"/>
                  <a:pt x="11162" y="87881"/>
                  <a:pt x="11162" y="87881"/>
                </a:cubicBezTo>
                <a:lnTo>
                  <a:pt x="55016" y="106009"/>
                </a:lnTo>
                <a:close/>
                <a:moveTo>
                  <a:pt x="108438" y="13990"/>
                </a:moveTo>
                <a:lnTo>
                  <a:pt x="108438" y="13990"/>
                </a:lnTo>
                <a:cubicBezTo>
                  <a:pt x="66179" y="32118"/>
                  <a:pt x="66179" y="32118"/>
                  <a:pt x="66179" y="32118"/>
                </a:cubicBezTo>
                <a:cubicBezTo>
                  <a:pt x="66179" y="106009"/>
                  <a:pt x="66179" y="106009"/>
                  <a:pt x="66179" y="106009"/>
                </a:cubicBezTo>
                <a:cubicBezTo>
                  <a:pt x="108438" y="87881"/>
                  <a:pt x="108438" y="87881"/>
                  <a:pt x="108438" y="87881"/>
                </a:cubicBezTo>
                <a:lnTo>
                  <a:pt x="108438" y="13990"/>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7" name="Shape 4762"/>
          <p:cNvSpPr/>
          <p:nvPr/>
        </p:nvSpPr>
        <p:spPr>
          <a:xfrm>
            <a:off x="8124348" y="4759227"/>
            <a:ext cx="228541" cy="264584"/>
          </a:xfrm>
          <a:custGeom>
            <a:avLst/>
            <a:gdLst/>
            <a:ahLst/>
            <a:cxnLst/>
            <a:rect l="0" t="0" r="0" b="0"/>
            <a:pathLst>
              <a:path w="120000" h="120000" extrusionOk="0">
                <a:moveTo>
                  <a:pt x="112673" y="119782"/>
                </a:moveTo>
                <a:lnTo>
                  <a:pt x="112673" y="119782"/>
                </a:lnTo>
                <a:cubicBezTo>
                  <a:pt x="105347" y="119782"/>
                  <a:pt x="105347" y="119782"/>
                  <a:pt x="105347" y="119782"/>
                </a:cubicBezTo>
                <a:cubicBezTo>
                  <a:pt x="105347" y="0"/>
                  <a:pt x="105347" y="0"/>
                  <a:pt x="105347" y="0"/>
                </a:cubicBezTo>
                <a:cubicBezTo>
                  <a:pt x="112673" y="0"/>
                  <a:pt x="112673" y="0"/>
                  <a:pt x="112673" y="0"/>
                </a:cubicBezTo>
                <a:cubicBezTo>
                  <a:pt x="116210" y="0"/>
                  <a:pt x="119747" y="3043"/>
                  <a:pt x="119747" y="6086"/>
                </a:cubicBezTo>
                <a:cubicBezTo>
                  <a:pt x="119747" y="113695"/>
                  <a:pt x="119747" y="113695"/>
                  <a:pt x="119747" y="113695"/>
                </a:cubicBezTo>
                <a:cubicBezTo>
                  <a:pt x="119747" y="116739"/>
                  <a:pt x="116210" y="119782"/>
                  <a:pt x="112673" y="119782"/>
                </a:cubicBezTo>
                <a:close/>
                <a:moveTo>
                  <a:pt x="14400" y="113695"/>
                </a:moveTo>
                <a:lnTo>
                  <a:pt x="14400" y="113695"/>
                </a:lnTo>
                <a:cubicBezTo>
                  <a:pt x="14400" y="107608"/>
                  <a:pt x="14400" y="107608"/>
                  <a:pt x="14400" y="107608"/>
                </a:cubicBezTo>
                <a:cubicBezTo>
                  <a:pt x="26778" y="107608"/>
                  <a:pt x="26778" y="107608"/>
                  <a:pt x="26778" y="107608"/>
                </a:cubicBezTo>
                <a:cubicBezTo>
                  <a:pt x="34105" y="107608"/>
                  <a:pt x="41178" y="101304"/>
                  <a:pt x="41178" y="95217"/>
                </a:cubicBezTo>
                <a:cubicBezTo>
                  <a:pt x="41178" y="87608"/>
                  <a:pt x="34105" y="82826"/>
                  <a:pt x="26778" y="82826"/>
                </a:cubicBezTo>
                <a:cubicBezTo>
                  <a:pt x="14400" y="82826"/>
                  <a:pt x="14400" y="82826"/>
                  <a:pt x="14400" y="82826"/>
                </a:cubicBezTo>
                <a:cubicBezTo>
                  <a:pt x="14400" y="72173"/>
                  <a:pt x="14400" y="72173"/>
                  <a:pt x="14400" y="72173"/>
                </a:cubicBezTo>
                <a:cubicBezTo>
                  <a:pt x="26778" y="72173"/>
                  <a:pt x="26778" y="72173"/>
                  <a:pt x="26778" y="72173"/>
                </a:cubicBezTo>
                <a:cubicBezTo>
                  <a:pt x="34105" y="72173"/>
                  <a:pt x="41178" y="66086"/>
                  <a:pt x="41178" y="59782"/>
                </a:cubicBezTo>
                <a:cubicBezTo>
                  <a:pt x="41178" y="53695"/>
                  <a:pt x="34105" y="47608"/>
                  <a:pt x="26778" y="47608"/>
                </a:cubicBezTo>
                <a:cubicBezTo>
                  <a:pt x="14400" y="47608"/>
                  <a:pt x="14400" y="47608"/>
                  <a:pt x="14400" y="47608"/>
                </a:cubicBezTo>
                <a:cubicBezTo>
                  <a:pt x="14400" y="36739"/>
                  <a:pt x="14400" y="36739"/>
                  <a:pt x="14400" y="36739"/>
                </a:cubicBezTo>
                <a:cubicBezTo>
                  <a:pt x="26778" y="36739"/>
                  <a:pt x="26778" y="36739"/>
                  <a:pt x="26778" y="36739"/>
                </a:cubicBezTo>
                <a:cubicBezTo>
                  <a:pt x="34105" y="36739"/>
                  <a:pt x="41178" y="32173"/>
                  <a:pt x="41178" y="24565"/>
                </a:cubicBezTo>
                <a:cubicBezTo>
                  <a:pt x="41178" y="18478"/>
                  <a:pt x="34105" y="12173"/>
                  <a:pt x="26778" y="12173"/>
                </a:cubicBezTo>
                <a:cubicBezTo>
                  <a:pt x="14400" y="12173"/>
                  <a:pt x="14400" y="12173"/>
                  <a:pt x="14400" y="12173"/>
                </a:cubicBezTo>
                <a:cubicBezTo>
                  <a:pt x="14400" y="6086"/>
                  <a:pt x="14400" y="6086"/>
                  <a:pt x="14400" y="6086"/>
                </a:cubicBezTo>
                <a:cubicBezTo>
                  <a:pt x="14400" y="3043"/>
                  <a:pt x="17936" y="0"/>
                  <a:pt x="21473" y="0"/>
                </a:cubicBezTo>
                <a:cubicBezTo>
                  <a:pt x="98273" y="0"/>
                  <a:pt x="98273" y="0"/>
                  <a:pt x="98273" y="0"/>
                </a:cubicBezTo>
                <a:cubicBezTo>
                  <a:pt x="98273" y="119782"/>
                  <a:pt x="98273" y="119782"/>
                  <a:pt x="98273" y="119782"/>
                </a:cubicBezTo>
                <a:cubicBezTo>
                  <a:pt x="21473" y="119782"/>
                  <a:pt x="21473" y="119782"/>
                  <a:pt x="21473" y="119782"/>
                </a:cubicBezTo>
                <a:cubicBezTo>
                  <a:pt x="17936" y="119782"/>
                  <a:pt x="14400" y="116739"/>
                  <a:pt x="14400" y="113695"/>
                </a:cubicBezTo>
                <a:close/>
                <a:moveTo>
                  <a:pt x="34105" y="24565"/>
                </a:moveTo>
                <a:lnTo>
                  <a:pt x="34105" y="24565"/>
                </a:lnTo>
                <a:cubicBezTo>
                  <a:pt x="34105" y="29130"/>
                  <a:pt x="30315" y="30652"/>
                  <a:pt x="26778" y="30652"/>
                </a:cubicBezTo>
                <a:cubicBezTo>
                  <a:pt x="7326" y="30652"/>
                  <a:pt x="7326" y="30652"/>
                  <a:pt x="7326" y="30652"/>
                </a:cubicBezTo>
                <a:cubicBezTo>
                  <a:pt x="3789" y="30652"/>
                  <a:pt x="0" y="29130"/>
                  <a:pt x="0" y="24565"/>
                </a:cubicBezTo>
                <a:cubicBezTo>
                  <a:pt x="0" y="21521"/>
                  <a:pt x="3789" y="18478"/>
                  <a:pt x="7326" y="18478"/>
                </a:cubicBezTo>
                <a:cubicBezTo>
                  <a:pt x="26778" y="18478"/>
                  <a:pt x="26778" y="18478"/>
                  <a:pt x="26778" y="18478"/>
                </a:cubicBezTo>
                <a:cubicBezTo>
                  <a:pt x="30315" y="18478"/>
                  <a:pt x="34105" y="21521"/>
                  <a:pt x="34105" y="24565"/>
                </a:cubicBezTo>
                <a:close/>
                <a:moveTo>
                  <a:pt x="7326" y="53695"/>
                </a:moveTo>
                <a:lnTo>
                  <a:pt x="7326" y="53695"/>
                </a:lnTo>
                <a:cubicBezTo>
                  <a:pt x="26778" y="53695"/>
                  <a:pt x="26778" y="53695"/>
                  <a:pt x="26778" y="53695"/>
                </a:cubicBezTo>
                <a:cubicBezTo>
                  <a:pt x="30315" y="53695"/>
                  <a:pt x="34105" y="56739"/>
                  <a:pt x="34105" y="59782"/>
                </a:cubicBezTo>
                <a:cubicBezTo>
                  <a:pt x="34105" y="63043"/>
                  <a:pt x="30315" y="66086"/>
                  <a:pt x="26778" y="66086"/>
                </a:cubicBezTo>
                <a:cubicBezTo>
                  <a:pt x="7326" y="66086"/>
                  <a:pt x="7326" y="66086"/>
                  <a:pt x="7326" y="66086"/>
                </a:cubicBezTo>
                <a:cubicBezTo>
                  <a:pt x="3789" y="66086"/>
                  <a:pt x="0" y="63043"/>
                  <a:pt x="0" y="59782"/>
                </a:cubicBezTo>
                <a:cubicBezTo>
                  <a:pt x="0" y="56739"/>
                  <a:pt x="3789" y="53695"/>
                  <a:pt x="7326" y="53695"/>
                </a:cubicBezTo>
                <a:close/>
                <a:moveTo>
                  <a:pt x="7326" y="89130"/>
                </a:moveTo>
                <a:lnTo>
                  <a:pt x="7326" y="89130"/>
                </a:lnTo>
                <a:cubicBezTo>
                  <a:pt x="26778" y="89130"/>
                  <a:pt x="26778" y="89130"/>
                  <a:pt x="26778" y="89130"/>
                </a:cubicBezTo>
                <a:cubicBezTo>
                  <a:pt x="30315" y="89130"/>
                  <a:pt x="34105" y="90652"/>
                  <a:pt x="34105" y="95217"/>
                </a:cubicBezTo>
                <a:cubicBezTo>
                  <a:pt x="34105" y="98260"/>
                  <a:pt x="30315" y="101304"/>
                  <a:pt x="26778" y="101304"/>
                </a:cubicBezTo>
                <a:cubicBezTo>
                  <a:pt x="7326" y="101304"/>
                  <a:pt x="7326" y="101304"/>
                  <a:pt x="7326" y="101304"/>
                </a:cubicBezTo>
                <a:cubicBezTo>
                  <a:pt x="3789" y="101304"/>
                  <a:pt x="0" y="98260"/>
                  <a:pt x="0" y="95217"/>
                </a:cubicBezTo>
                <a:cubicBezTo>
                  <a:pt x="0" y="90652"/>
                  <a:pt x="3789" y="89130"/>
                  <a:pt x="7326" y="8913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8" name="Shape 4763"/>
          <p:cNvSpPr/>
          <p:nvPr/>
        </p:nvSpPr>
        <p:spPr>
          <a:xfrm>
            <a:off x="7633409" y="4754994"/>
            <a:ext cx="243353" cy="281518"/>
          </a:xfrm>
          <a:custGeom>
            <a:avLst/>
            <a:gdLst/>
            <a:ahLst/>
            <a:cxnLst/>
            <a:rect l="0" t="0" r="0" b="0"/>
            <a:pathLst>
              <a:path w="120000" h="120000" extrusionOk="0">
                <a:moveTo>
                  <a:pt x="113163" y="92402"/>
                </a:moveTo>
                <a:lnTo>
                  <a:pt x="113163" y="92402"/>
                </a:lnTo>
                <a:cubicBezTo>
                  <a:pt x="111512" y="92402"/>
                  <a:pt x="109862" y="92402"/>
                  <a:pt x="108212" y="90971"/>
                </a:cubicBezTo>
                <a:cubicBezTo>
                  <a:pt x="103261" y="86678"/>
                  <a:pt x="103261" y="86678"/>
                  <a:pt x="103261" y="86678"/>
                </a:cubicBezTo>
                <a:cubicBezTo>
                  <a:pt x="103261" y="114071"/>
                  <a:pt x="103261" y="114071"/>
                  <a:pt x="103261" y="114071"/>
                </a:cubicBezTo>
                <a:cubicBezTo>
                  <a:pt x="103261" y="116933"/>
                  <a:pt x="101611" y="119795"/>
                  <a:pt x="96424" y="119795"/>
                </a:cubicBezTo>
                <a:cubicBezTo>
                  <a:pt x="93123" y="119795"/>
                  <a:pt x="89823" y="116933"/>
                  <a:pt x="89823" y="114071"/>
                </a:cubicBezTo>
                <a:cubicBezTo>
                  <a:pt x="89823" y="86678"/>
                  <a:pt x="89823" y="86678"/>
                  <a:pt x="89823" y="86678"/>
                </a:cubicBezTo>
                <a:cubicBezTo>
                  <a:pt x="86522" y="90971"/>
                  <a:pt x="86522" y="90971"/>
                  <a:pt x="86522" y="90971"/>
                </a:cubicBezTo>
                <a:cubicBezTo>
                  <a:pt x="84872" y="92402"/>
                  <a:pt x="83222" y="92402"/>
                  <a:pt x="81571" y="92402"/>
                </a:cubicBezTo>
                <a:cubicBezTo>
                  <a:pt x="78271" y="92402"/>
                  <a:pt x="74970" y="89540"/>
                  <a:pt x="74970" y="86678"/>
                </a:cubicBezTo>
                <a:cubicBezTo>
                  <a:pt x="74970" y="85247"/>
                  <a:pt x="74970" y="83816"/>
                  <a:pt x="76620" y="82385"/>
                </a:cubicBezTo>
                <a:cubicBezTo>
                  <a:pt x="93123" y="69301"/>
                  <a:pt x="93123" y="69301"/>
                  <a:pt x="93123" y="69301"/>
                </a:cubicBezTo>
                <a:cubicBezTo>
                  <a:pt x="93123" y="67870"/>
                  <a:pt x="94774" y="67870"/>
                  <a:pt x="96424" y="67870"/>
                </a:cubicBezTo>
                <a:cubicBezTo>
                  <a:pt x="98310" y="67870"/>
                  <a:pt x="99960" y="67870"/>
                  <a:pt x="101611" y="69301"/>
                </a:cubicBezTo>
                <a:cubicBezTo>
                  <a:pt x="116463" y="82385"/>
                  <a:pt x="116463" y="82385"/>
                  <a:pt x="116463" y="82385"/>
                </a:cubicBezTo>
                <a:cubicBezTo>
                  <a:pt x="118113" y="83816"/>
                  <a:pt x="119764" y="85247"/>
                  <a:pt x="119764" y="86678"/>
                </a:cubicBezTo>
                <a:cubicBezTo>
                  <a:pt x="119764" y="89540"/>
                  <a:pt x="116463" y="92402"/>
                  <a:pt x="113163" y="92402"/>
                </a:cubicBezTo>
                <a:close/>
                <a:moveTo>
                  <a:pt x="71669" y="77887"/>
                </a:moveTo>
                <a:lnTo>
                  <a:pt x="71669" y="77887"/>
                </a:lnTo>
                <a:cubicBezTo>
                  <a:pt x="69783" y="80749"/>
                  <a:pt x="68133" y="83816"/>
                  <a:pt x="68133" y="86678"/>
                </a:cubicBezTo>
                <a:cubicBezTo>
                  <a:pt x="68133" y="92402"/>
                  <a:pt x="74970" y="98126"/>
                  <a:pt x="81571" y="98126"/>
                </a:cubicBezTo>
                <a:lnTo>
                  <a:pt x="83222" y="98126"/>
                </a:lnTo>
                <a:cubicBezTo>
                  <a:pt x="83222" y="111209"/>
                  <a:pt x="83222" y="111209"/>
                  <a:pt x="83222" y="111209"/>
                </a:cubicBezTo>
                <a:cubicBezTo>
                  <a:pt x="6601" y="111209"/>
                  <a:pt x="6601" y="111209"/>
                  <a:pt x="6601" y="111209"/>
                </a:cubicBezTo>
                <a:cubicBezTo>
                  <a:pt x="1650" y="111209"/>
                  <a:pt x="0" y="109778"/>
                  <a:pt x="0" y="105485"/>
                </a:cubicBezTo>
                <a:cubicBezTo>
                  <a:pt x="0" y="5724"/>
                  <a:pt x="0" y="5724"/>
                  <a:pt x="0" y="5724"/>
                </a:cubicBezTo>
                <a:cubicBezTo>
                  <a:pt x="0" y="2862"/>
                  <a:pt x="1650" y="0"/>
                  <a:pt x="6601" y="0"/>
                </a:cubicBezTo>
                <a:cubicBezTo>
                  <a:pt x="21453" y="0"/>
                  <a:pt x="21453" y="0"/>
                  <a:pt x="21453" y="0"/>
                </a:cubicBezTo>
                <a:cubicBezTo>
                  <a:pt x="41493" y="0"/>
                  <a:pt x="41493" y="0"/>
                  <a:pt x="41493" y="0"/>
                </a:cubicBezTo>
                <a:cubicBezTo>
                  <a:pt x="41493" y="21669"/>
                  <a:pt x="41493" y="21669"/>
                  <a:pt x="41493" y="21669"/>
                </a:cubicBezTo>
                <a:cubicBezTo>
                  <a:pt x="41493" y="33117"/>
                  <a:pt x="41493" y="33117"/>
                  <a:pt x="41493" y="33117"/>
                </a:cubicBezTo>
                <a:cubicBezTo>
                  <a:pt x="41493" y="39045"/>
                  <a:pt x="48330" y="44770"/>
                  <a:pt x="54931" y="44770"/>
                </a:cubicBezTo>
                <a:cubicBezTo>
                  <a:pt x="68133" y="44770"/>
                  <a:pt x="68133" y="44770"/>
                  <a:pt x="68133" y="44770"/>
                </a:cubicBezTo>
                <a:cubicBezTo>
                  <a:pt x="96424" y="44770"/>
                  <a:pt x="96424" y="44770"/>
                  <a:pt x="96424" y="44770"/>
                </a:cubicBezTo>
                <a:cubicBezTo>
                  <a:pt x="96424" y="62146"/>
                  <a:pt x="96424" y="62146"/>
                  <a:pt x="96424" y="62146"/>
                </a:cubicBezTo>
                <a:cubicBezTo>
                  <a:pt x="93123" y="62146"/>
                  <a:pt x="89823" y="63577"/>
                  <a:pt x="88172" y="65008"/>
                </a:cubicBezTo>
                <a:lnTo>
                  <a:pt x="71669" y="77887"/>
                </a:lnTo>
                <a:close/>
                <a:moveTo>
                  <a:pt x="54931" y="39045"/>
                </a:moveTo>
                <a:lnTo>
                  <a:pt x="54931" y="39045"/>
                </a:lnTo>
                <a:cubicBezTo>
                  <a:pt x="51630" y="39045"/>
                  <a:pt x="48330" y="35979"/>
                  <a:pt x="48330" y="33117"/>
                </a:cubicBezTo>
                <a:cubicBezTo>
                  <a:pt x="48330" y="21669"/>
                  <a:pt x="48330" y="21669"/>
                  <a:pt x="48330" y="21669"/>
                </a:cubicBezTo>
                <a:cubicBezTo>
                  <a:pt x="48330" y="0"/>
                  <a:pt x="48330" y="0"/>
                  <a:pt x="48330" y="0"/>
                </a:cubicBezTo>
                <a:cubicBezTo>
                  <a:pt x="96424" y="39045"/>
                  <a:pt x="96424" y="39045"/>
                  <a:pt x="96424" y="39045"/>
                </a:cubicBezTo>
                <a:cubicBezTo>
                  <a:pt x="68133" y="39045"/>
                  <a:pt x="68133" y="39045"/>
                  <a:pt x="68133" y="39045"/>
                </a:cubicBezTo>
                <a:lnTo>
                  <a:pt x="54931" y="39045"/>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9" name="Shape 4764"/>
          <p:cNvSpPr/>
          <p:nvPr/>
        </p:nvSpPr>
        <p:spPr>
          <a:xfrm>
            <a:off x="10621362" y="2720520"/>
            <a:ext cx="245470" cy="281518"/>
          </a:xfrm>
          <a:custGeom>
            <a:avLst/>
            <a:gdLst/>
            <a:ahLst/>
            <a:cxnLst/>
            <a:rect l="0" t="0" r="0" b="0"/>
            <a:pathLst>
              <a:path w="120000" h="120000" extrusionOk="0">
                <a:moveTo>
                  <a:pt x="118117" y="104054"/>
                </a:moveTo>
                <a:lnTo>
                  <a:pt x="118117" y="104054"/>
                </a:lnTo>
                <a:cubicBezTo>
                  <a:pt x="103294" y="116933"/>
                  <a:pt x="103294" y="116933"/>
                  <a:pt x="103294" y="116933"/>
                </a:cubicBezTo>
                <a:cubicBezTo>
                  <a:pt x="101647" y="118364"/>
                  <a:pt x="99764" y="119795"/>
                  <a:pt x="98117" y="119795"/>
                </a:cubicBezTo>
                <a:cubicBezTo>
                  <a:pt x="96470" y="119795"/>
                  <a:pt x="94823" y="118364"/>
                  <a:pt x="93176" y="116933"/>
                </a:cubicBezTo>
                <a:cubicBezTo>
                  <a:pt x="78352" y="104054"/>
                  <a:pt x="78352" y="104054"/>
                  <a:pt x="78352" y="104054"/>
                </a:cubicBezTo>
                <a:cubicBezTo>
                  <a:pt x="76705" y="102623"/>
                  <a:pt x="76705" y="101192"/>
                  <a:pt x="76705" y="99557"/>
                </a:cubicBezTo>
                <a:cubicBezTo>
                  <a:pt x="76705" y="96695"/>
                  <a:pt x="78352" y="93833"/>
                  <a:pt x="83294" y="93833"/>
                </a:cubicBezTo>
                <a:cubicBezTo>
                  <a:pt x="84941" y="93833"/>
                  <a:pt x="86588" y="95264"/>
                  <a:pt x="86588" y="96695"/>
                </a:cubicBezTo>
                <a:cubicBezTo>
                  <a:pt x="91529" y="99557"/>
                  <a:pt x="91529" y="99557"/>
                  <a:pt x="91529" y="99557"/>
                </a:cubicBezTo>
                <a:cubicBezTo>
                  <a:pt x="91529" y="73594"/>
                  <a:pt x="91529" y="73594"/>
                  <a:pt x="91529" y="73594"/>
                </a:cubicBezTo>
                <a:cubicBezTo>
                  <a:pt x="91529" y="69301"/>
                  <a:pt x="94823" y="67870"/>
                  <a:pt x="98117" y="67870"/>
                </a:cubicBezTo>
                <a:cubicBezTo>
                  <a:pt x="101647" y="67870"/>
                  <a:pt x="104941" y="69301"/>
                  <a:pt x="104941" y="73594"/>
                </a:cubicBezTo>
                <a:cubicBezTo>
                  <a:pt x="104941" y="99557"/>
                  <a:pt x="104941" y="99557"/>
                  <a:pt x="104941" y="99557"/>
                </a:cubicBezTo>
                <a:cubicBezTo>
                  <a:pt x="109882" y="96695"/>
                  <a:pt x="109882" y="96695"/>
                  <a:pt x="109882" y="96695"/>
                </a:cubicBezTo>
                <a:cubicBezTo>
                  <a:pt x="109882" y="95264"/>
                  <a:pt x="111529" y="93833"/>
                  <a:pt x="113176" y="93833"/>
                </a:cubicBezTo>
                <a:cubicBezTo>
                  <a:pt x="118117" y="93833"/>
                  <a:pt x="119764" y="96695"/>
                  <a:pt x="119764" y="99557"/>
                </a:cubicBezTo>
                <a:cubicBezTo>
                  <a:pt x="119764" y="101192"/>
                  <a:pt x="119764" y="102623"/>
                  <a:pt x="118117" y="104054"/>
                </a:cubicBezTo>
                <a:close/>
                <a:moveTo>
                  <a:pt x="84941" y="73594"/>
                </a:moveTo>
                <a:lnTo>
                  <a:pt x="84941" y="73594"/>
                </a:lnTo>
                <a:cubicBezTo>
                  <a:pt x="84941" y="88109"/>
                  <a:pt x="84941" y="88109"/>
                  <a:pt x="84941" y="88109"/>
                </a:cubicBezTo>
                <a:lnTo>
                  <a:pt x="83294" y="88109"/>
                </a:lnTo>
                <a:cubicBezTo>
                  <a:pt x="75058" y="88109"/>
                  <a:pt x="69882" y="93833"/>
                  <a:pt x="69882" y="99557"/>
                </a:cubicBezTo>
                <a:cubicBezTo>
                  <a:pt x="69882" y="104054"/>
                  <a:pt x="71529" y="106916"/>
                  <a:pt x="73176" y="108347"/>
                </a:cubicBezTo>
                <a:cubicBezTo>
                  <a:pt x="76705" y="111209"/>
                  <a:pt x="76705" y="111209"/>
                  <a:pt x="76705" y="111209"/>
                </a:cubicBezTo>
                <a:cubicBezTo>
                  <a:pt x="6823" y="111209"/>
                  <a:pt x="6823" y="111209"/>
                  <a:pt x="6823" y="111209"/>
                </a:cubicBezTo>
                <a:cubicBezTo>
                  <a:pt x="3529" y="111209"/>
                  <a:pt x="0" y="109778"/>
                  <a:pt x="0" y="105485"/>
                </a:cubicBezTo>
                <a:cubicBezTo>
                  <a:pt x="0" y="5724"/>
                  <a:pt x="0" y="5724"/>
                  <a:pt x="0" y="5724"/>
                </a:cubicBezTo>
                <a:cubicBezTo>
                  <a:pt x="0" y="2862"/>
                  <a:pt x="3529" y="0"/>
                  <a:pt x="6823" y="0"/>
                </a:cubicBezTo>
                <a:cubicBezTo>
                  <a:pt x="23294" y="0"/>
                  <a:pt x="23294" y="0"/>
                  <a:pt x="23294" y="0"/>
                </a:cubicBezTo>
                <a:cubicBezTo>
                  <a:pt x="43294" y="0"/>
                  <a:pt x="43294" y="0"/>
                  <a:pt x="43294" y="0"/>
                </a:cubicBezTo>
                <a:cubicBezTo>
                  <a:pt x="43294" y="21669"/>
                  <a:pt x="43294" y="21669"/>
                  <a:pt x="43294" y="21669"/>
                </a:cubicBezTo>
                <a:cubicBezTo>
                  <a:pt x="43294" y="33117"/>
                  <a:pt x="43294" y="33117"/>
                  <a:pt x="43294" y="33117"/>
                </a:cubicBezTo>
                <a:cubicBezTo>
                  <a:pt x="43294" y="39045"/>
                  <a:pt x="48470" y="44770"/>
                  <a:pt x="56705" y="44770"/>
                </a:cubicBezTo>
                <a:cubicBezTo>
                  <a:pt x="69882" y="44770"/>
                  <a:pt x="69882" y="44770"/>
                  <a:pt x="69882" y="44770"/>
                </a:cubicBezTo>
                <a:cubicBezTo>
                  <a:pt x="98117" y="44770"/>
                  <a:pt x="98117" y="44770"/>
                  <a:pt x="98117" y="44770"/>
                </a:cubicBezTo>
                <a:cubicBezTo>
                  <a:pt x="98117" y="62146"/>
                  <a:pt x="98117" y="62146"/>
                  <a:pt x="98117" y="62146"/>
                </a:cubicBezTo>
                <a:cubicBezTo>
                  <a:pt x="91529" y="62146"/>
                  <a:pt x="84941" y="66439"/>
                  <a:pt x="84941" y="73594"/>
                </a:cubicBezTo>
                <a:close/>
                <a:moveTo>
                  <a:pt x="56705" y="39045"/>
                </a:moveTo>
                <a:lnTo>
                  <a:pt x="56705" y="39045"/>
                </a:lnTo>
                <a:cubicBezTo>
                  <a:pt x="51764" y="39045"/>
                  <a:pt x="50117" y="35979"/>
                  <a:pt x="50117" y="33117"/>
                </a:cubicBezTo>
                <a:cubicBezTo>
                  <a:pt x="50117" y="21669"/>
                  <a:pt x="50117" y="21669"/>
                  <a:pt x="50117" y="21669"/>
                </a:cubicBezTo>
                <a:cubicBezTo>
                  <a:pt x="50117" y="0"/>
                  <a:pt x="50117" y="0"/>
                  <a:pt x="50117" y="0"/>
                </a:cubicBezTo>
                <a:cubicBezTo>
                  <a:pt x="98117" y="39045"/>
                  <a:pt x="98117" y="39045"/>
                  <a:pt x="98117" y="39045"/>
                </a:cubicBezTo>
                <a:cubicBezTo>
                  <a:pt x="69882" y="39045"/>
                  <a:pt x="69882" y="39045"/>
                  <a:pt x="69882" y="39045"/>
                </a:cubicBezTo>
                <a:lnTo>
                  <a:pt x="56705" y="39045"/>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0" name="Shape 4765"/>
          <p:cNvSpPr/>
          <p:nvPr/>
        </p:nvSpPr>
        <p:spPr>
          <a:xfrm>
            <a:off x="10117727" y="2720520"/>
            <a:ext cx="245470" cy="275167"/>
          </a:xfrm>
          <a:custGeom>
            <a:avLst/>
            <a:gdLst/>
            <a:ahLst/>
            <a:cxnLst/>
            <a:rect l="0" t="0" r="0" b="0"/>
            <a:pathLst>
              <a:path w="120000" h="120000" extrusionOk="0">
                <a:moveTo>
                  <a:pt x="118117" y="94659"/>
                </a:moveTo>
                <a:lnTo>
                  <a:pt x="118117" y="94659"/>
                </a:lnTo>
                <a:cubicBezTo>
                  <a:pt x="109882" y="101989"/>
                  <a:pt x="109882" y="101989"/>
                  <a:pt x="109882" y="101989"/>
                </a:cubicBezTo>
                <a:cubicBezTo>
                  <a:pt x="118117" y="110994"/>
                  <a:pt x="118117" y="110994"/>
                  <a:pt x="118117" y="110994"/>
                </a:cubicBezTo>
                <a:cubicBezTo>
                  <a:pt x="119764" y="110994"/>
                  <a:pt x="119764" y="112460"/>
                  <a:pt x="119764" y="113926"/>
                </a:cubicBezTo>
                <a:cubicBezTo>
                  <a:pt x="119764" y="118324"/>
                  <a:pt x="116470" y="119790"/>
                  <a:pt x="113176" y="119790"/>
                </a:cubicBezTo>
                <a:cubicBezTo>
                  <a:pt x="111529" y="119790"/>
                  <a:pt x="109882" y="119790"/>
                  <a:pt x="108235" y="118324"/>
                </a:cubicBezTo>
                <a:cubicBezTo>
                  <a:pt x="99764" y="110994"/>
                  <a:pt x="99764" y="110994"/>
                  <a:pt x="99764" y="110994"/>
                </a:cubicBezTo>
                <a:cubicBezTo>
                  <a:pt x="91529" y="118324"/>
                  <a:pt x="91529" y="118324"/>
                  <a:pt x="91529" y="118324"/>
                </a:cubicBezTo>
                <a:cubicBezTo>
                  <a:pt x="89882" y="119790"/>
                  <a:pt x="88235" y="119790"/>
                  <a:pt x="86588" y="119790"/>
                </a:cubicBezTo>
                <a:cubicBezTo>
                  <a:pt x="83294" y="119790"/>
                  <a:pt x="80000" y="118324"/>
                  <a:pt x="80000" y="113926"/>
                </a:cubicBezTo>
                <a:cubicBezTo>
                  <a:pt x="80000" y="112460"/>
                  <a:pt x="80000" y="110994"/>
                  <a:pt x="81647" y="110994"/>
                </a:cubicBezTo>
                <a:cubicBezTo>
                  <a:pt x="89882" y="101989"/>
                  <a:pt x="89882" y="101989"/>
                  <a:pt x="89882" y="101989"/>
                </a:cubicBezTo>
                <a:cubicBezTo>
                  <a:pt x="81647" y="94659"/>
                  <a:pt x="81647" y="94659"/>
                  <a:pt x="81647" y="94659"/>
                </a:cubicBezTo>
                <a:cubicBezTo>
                  <a:pt x="80000" y="93193"/>
                  <a:pt x="80000" y="91727"/>
                  <a:pt x="80000" y="90261"/>
                </a:cubicBezTo>
                <a:cubicBezTo>
                  <a:pt x="80000" y="87329"/>
                  <a:pt x="83294" y="84397"/>
                  <a:pt x="86588" y="84397"/>
                </a:cubicBezTo>
                <a:cubicBezTo>
                  <a:pt x="88235" y="84397"/>
                  <a:pt x="89882" y="85863"/>
                  <a:pt x="91529" y="87329"/>
                </a:cubicBezTo>
                <a:cubicBezTo>
                  <a:pt x="99764" y="94659"/>
                  <a:pt x="99764" y="94659"/>
                  <a:pt x="99764" y="94659"/>
                </a:cubicBezTo>
                <a:cubicBezTo>
                  <a:pt x="108235" y="87329"/>
                  <a:pt x="108235" y="87329"/>
                  <a:pt x="108235" y="87329"/>
                </a:cubicBezTo>
                <a:cubicBezTo>
                  <a:pt x="109882" y="85863"/>
                  <a:pt x="111529" y="84397"/>
                  <a:pt x="113176" y="84397"/>
                </a:cubicBezTo>
                <a:cubicBezTo>
                  <a:pt x="116470" y="84397"/>
                  <a:pt x="119764" y="87329"/>
                  <a:pt x="119764" y="90261"/>
                </a:cubicBezTo>
                <a:cubicBezTo>
                  <a:pt x="119764" y="91727"/>
                  <a:pt x="119764" y="93193"/>
                  <a:pt x="118117" y="94659"/>
                </a:cubicBezTo>
                <a:close/>
                <a:moveTo>
                  <a:pt x="98117" y="84397"/>
                </a:moveTo>
                <a:lnTo>
                  <a:pt x="98117" y="84397"/>
                </a:lnTo>
                <a:cubicBezTo>
                  <a:pt x="96470" y="82722"/>
                  <a:pt x="96470" y="82722"/>
                  <a:pt x="96470" y="82722"/>
                </a:cubicBezTo>
                <a:cubicBezTo>
                  <a:pt x="93176" y="79790"/>
                  <a:pt x="89882" y="78324"/>
                  <a:pt x="86588" y="78324"/>
                </a:cubicBezTo>
                <a:cubicBezTo>
                  <a:pt x="80000" y="78324"/>
                  <a:pt x="73176" y="84397"/>
                  <a:pt x="73176" y="90261"/>
                </a:cubicBezTo>
                <a:cubicBezTo>
                  <a:pt x="73176" y="94659"/>
                  <a:pt x="74823" y="97591"/>
                  <a:pt x="76705" y="99057"/>
                </a:cubicBezTo>
                <a:cubicBezTo>
                  <a:pt x="81647" y="101989"/>
                  <a:pt x="81647" y="101989"/>
                  <a:pt x="81647" y="101989"/>
                </a:cubicBezTo>
                <a:cubicBezTo>
                  <a:pt x="76705" y="106596"/>
                  <a:pt x="76705" y="106596"/>
                  <a:pt x="76705" y="106596"/>
                </a:cubicBezTo>
                <a:cubicBezTo>
                  <a:pt x="74823" y="108062"/>
                  <a:pt x="73176" y="110994"/>
                  <a:pt x="73176" y="113926"/>
                </a:cubicBezTo>
                <a:cubicBezTo>
                  <a:pt x="68235" y="113926"/>
                  <a:pt x="68235" y="113926"/>
                  <a:pt x="68235" y="113926"/>
                </a:cubicBezTo>
                <a:cubicBezTo>
                  <a:pt x="6823" y="113926"/>
                  <a:pt x="6823" y="113926"/>
                  <a:pt x="6823" y="113926"/>
                </a:cubicBezTo>
                <a:cubicBezTo>
                  <a:pt x="3529" y="113926"/>
                  <a:pt x="0" y="112460"/>
                  <a:pt x="0" y="108062"/>
                </a:cubicBezTo>
                <a:cubicBezTo>
                  <a:pt x="0" y="5863"/>
                  <a:pt x="0" y="5863"/>
                  <a:pt x="0" y="5863"/>
                </a:cubicBezTo>
                <a:cubicBezTo>
                  <a:pt x="0" y="2931"/>
                  <a:pt x="3529" y="0"/>
                  <a:pt x="6823" y="0"/>
                </a:cubicBezTo>
                <a:cubicBezTo>
                  <a:pt x="21647" y="0"/>
                  <a:pt x="21647" y="0"/>
                  <a:pt x="21647" y="0"/>
                </a:cubicBezTo>
                <a:cubicBezTo>
                  <a:pt x="41647" y="0"/>
                  <a:pt x="41647" y="0"/>
                  <a:pt x="41647" y="0"/>
                </a:cubicBezTo>
                <a:cubicBezTo>
                  <a:pt x="41647" y="22198"/>
                  <a:pt x="41647" y="22198"/>
                  <a:pt x="41647" y="22198"/>
                </a:cubicBezTo>
                <a:cubicBezTo>
                  <a:pt x="41647" y="33926"/>
                  <a:pt x="41647" y="33926"/>
                  <a:pt x="41647" y="33926"/>
                </a:cubicBezTo>
                <a:cubicBezTo>
                  <a:pt x="41647" y="40000"/>
                  <a:pt x="48235" y="45863"/>
                  <a:pt x="55058" y="45863"/>
                </a:cubicBezTo>
                <a:cubicBezTo>
                  <a:pt x="68235" y="45863"/>
                  <a:pt x="68235" y="45863"/>
                  <a:pt x="68235" y="45863"/>
                </a:cubicBezTo>
                <a:cubicBezTo>
                  <a:pt x="98117" y="45863"/>
                  <a:pt x="98117" y="45863"/>
                  <a:pt x="98117" y="45863"/>
                </a:cubicBezTo>
                <a:cubicBezTo>
                  <a:pt x="98117" y="78324"/>
                  <a:pt x="98117" y="78324"/>
                  <a:pt x="98117" y="78324"/>
                </a:cubicBezTo>
                <a:lnTo>
                  <a:pt x="98117" y="84397"/>
                </a:lnTo>
                <a:close/>
                <a:moveTo>
                  <a:pt x="55058" y="40000"/>
                </a:moveTo>
                <a:lnTo>
                  <a:pt x="55058" y="40000"/>
                </a:lnTo>
                <a:cubicBezTo>
                  <a:pt x="51764" y="40000"/>
                  <a:pt x="48235" y="36858"/>
                  <a:pt x="48235" y="33926"/>
                </a:cubicBezTo>
                <a:cubicBezTo>
                  <a:pt x="48235" y="22198"/>
                  <a:pt x="48235" y="22198"/>
                  <a:pt x="48235" y="22198"/>
                </a:cubicBezTo>
                <a:cubicBezTo>
                  <a:pt x="48235" y="0"/>
                  <a:pt x="48235" y="0"/>
                  <a:pt x="48235" y="0"/>
                </a:cubicBezTo>
                <a:cubicBezTo>
                  <a:pt x="98117" y="40000"/>
                  <a:pt x="98117" y="40000"/>
                  <a:pt x="98117" y="40000"/>
                </a:cubicBezTo>
                <a:cubicBezTo>
                  <a:pt x="68235" y="40000"/>
                  <a:pt x="68235" y="40000"/>
                  <a:pt x="68235" y="40000"/>
                </a:cubicBezTo>
                <a:lnTo>
                  <a:pt x="55058" y="40000"/>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1" name="Shape 4766"/>
          <p:cNvSpPr/>
          <p:nvPr/>
        </p:nvSpPr>
        <p:spPr>
          <a:xfrm>
            <a:off x="9611976" y="2720520"/>
            <a:ext cx="245470" cy="268817"/>
          </a:xfrm>
          <a:custGeom>
            <a:avLst/>
            <a:gdLst/>
            <a:ahLst/>
            <a:cxnLst/>
            <a:rect l="0" t="0" r="0" b="0"/>
            <a:pathLst>
              <a:path w="120000" h="120000" extrusionOk="0">
                <a:moveTo>
                  <a:pt x="116470" y="101538"/>
                </a:moveTo>
                <a:lnTo>
                  <a:pt x="116470" y="101538"/>
                </a:lnTo>
                <a:cubicBezTo>
                  <a:pt x="99764" y="116779"/>
                  <a:pt x="99764" y="116779"/>
                  <a:pt x="99764" y="116779"/>
                </a:cubicBezTo>
                <a:cubicBezTo>
                  <a:pt x="98117" y="118282"/>
                  <a:pt x="96470" y="119785"/>
                  <a:pt x="94823" y="119785"/>
                </a:cubicBezTo>
                <a:cubicBezTo>
                  <a:pt x="93176" y="119785"/>
                  <a:pt x="91529" y="118282"/>
                  <a:pt x="89882" y="116779"/>
                </a:cubicBezTo>
                <a:cubicBezTo>
                  <a:pt x="81647" y="109266"/>
                  <a:pt x="81647" y="109266"/>
                  <a:pt x="81647" y="109266"/>
                </a:cubicBezTo>
                <a:cubicBezTo>
                  <a:pt x="80000" y="107763"/>
                  <a:pt x="80000" y="106261"/>
                  <a:pt x="80000" y="104543"/>
                </a:cubicBezTo>
                <a:cubicBezTo>
                  <a:pt x="80000" y="101538"/>
                  <a:pt x="81647" y="98533"/>
                  <a:pt x="86588" y="98533"/>
                </a:cubicBezTo>
                <a:cubicBezTo>
                  <a:pt x="88235" y="98533"/>
                  <a:pt x="89882" y="100035"/>
                  <a:pt x="89882" y="101538"/>
                </a:cubicBezTo>
                <a:cubicBezTo>
                  <a:pt x="94823" y="104543"/>
                  <a:pt x="94823" y="104543"/>
                  <a:pt x="94823" y="104543"/>
                </a:cubicBezTo>
                <a:cubicBezTo>
                  <a:pt x="108235" y="92522"/>
                  <a:pt x="108235" y="92522"/>
                  <a:pt x="108235" y="92522"/>
                </a:cubicBezTo>
                <a:cubicBezTo>
                  <a:pt x="109882" y="91019"/>
                  <a:pt x="111529" y="91019"/>
                  <a:pt x="113176" y="91019"/>
                </a:cubicBezTo>
                <a:cubicBezTo>
                  <a:pt x="116470" y="91019"/>
                  <a:pt x="119764" y="94025"/>
                  <a:pt x="119764" y="97030"/>
                </a:cubicBezTo>
                <a:cubicBezTo>
                  <a:pt x="119764" y="98533"/>
                  <a:pt x="118117" y="100035"/>
                  <a:pt x="116470" y="101538"/>
                </a:cubicBezTo>
                <a:close/>
                <a:moveTo>
                  <a:pt x="96470" y="94025"/>
                </a:moveTo>
                <a:lnTo>
                  <a:pt x="96470" y="94025"/>
                </a:lnTo>
                <a:cubicBezTo>
                  <a:pt x="94823" y="95527"/>
                  <a:pt x="94823" y="95527"/>
                  <a:pt x="94823" y="95527"/>
                </a:cubicBezTo>
                <a:cubicBezTo>
                  <a:pt x="93176" y="94025"/>
                  <a:pt x="89882" y="92522"/>
                  <a:pt x="86588" y="92522"/>
                </a:cubicBezTo>
                <a:cubicBezTo>
                  <a:pt x="78352" y="92522"/>
                  <a:pt x="73176" y="98533"/>
                  <a:pt x="73176" y="104543"/>
                </a:cubicBezTo>
                <a:cubicBezTo>
                  <a:pt x="73176" y="109266"/>
                  <a:pt x="74823" y="112271"/>
                  <a:pt x="76470" y="113774"/>
                </a:cubicBezTo>
                <a:cubicBezTo>
                  <a:pt x="80000" y="116779"/>
                  <a:pt x="80000" y="116779"/>
                  <a:pt x="80000" y="116779"/>
                </a:cubicBezTo>
                <a:cubicBezTo>
                  <a:pt x="56705" y="116779"/>
                  <a:pt x="56705" y="116779"/>
                  <a:pt x="56705" y="116779"/>
                </a:cubicBezTo>
                <a:cubicBezTo>
                  <a:pt x="6823" y="116779"/>
                  <a:pt x="6823" y="116779"/>
                  <a:pt x="6823" y="116779"/>
                </a:cubicBezTo>
                <a:cubicBezTo>
                  <a:pt x="1647" y="116779"/>
                  <a:pt x="0" y="115277"/>
                  <a:pt x="0" y="110769"/>
                </a:cubicBezTo>
                <a:cubicBezTo>
                  <a:pt x="0" y="6010"/>
                  <a:pt x="0" y="6010"/>
                  <a:pt x="0" y="6010"/>
                </a:cubicBezTo>
                <a:cubicBezTo>
                  <a:pt x="0" y="3005"/>
                  <a:pt x="1647" y="0"/>
                  <a:pt x="6823" y="0"/>
                </a:cubicBezTo>
                <a:cubicBezTo>
                  <a:pt x="21647" y="0"/>
                  <a:pt x="21647" y="0"/>
                  <a:pt x="21647" y="0"/>
                </a:cubicBezTo>
                <a:cubicBezTo>
                  <a:pt x="41647" y="0"/>
                  <a:pt x="41647" y="0"/>
                  <a:pt x="41647" y="0"/>
                </a:cubicBezTo>
                <a:cubicBezTo>
                  <a:pt x="41647" y="22754"/>
                  <a:pt x="41647" y="22754"/>
                  <a:pt x="41647" y="22754"/>
                </a:cubicBezTo>
                <a:cubicBezTo>
                  <a:pt x="41647" y="34776"/>
                  <a:pt x="41647" y="34776"/>
                  <a:pt x="41647" y="34776"/>
                </a:cubicBezTo>
                <a:cubicBezTo>
                  <a:pt x="41647" y="41001"/>
                  <a:pt x="48235" y="47012"/>
                  <a:pt x="55058" y="47012"/>
                </a:cubicBezTo>
                <a:cubicBezTo>
                  <a:pt x="68235" y="47012"/>
                  <a:pt x="68235" y="47012"/>
                  <a:pt x="68235" y="47012"/>
                </a:cubicBezTo>
                <a:cubicBezTo>
                  <a:pt x="96470" y="47012"/>
                  <a:pt x="96470" y="47012"/>
                  <a:pt x="96470" y="47012"/>
                </a:cubicBezTo>
                <a:cubicBezTo>
                  <a:pt x="96470" y="83291"/>
                  <a:pt x="96470" y="83291"/>
                  <a:pt x="96470" y="83291"/>
                </a:cubicBezTo>
                <a:lnTo>
                  <a:pt x="96470" y="94025"/>
                </a:lnTo>
                <a:close/>
                <a:moveTo>
                  <a:pt x="55058" y="41001"/>
                </a:moveTo>
                <a:lnTo>
                  <a:pt x="55058" y="41001"/>
                </a:lnTo>
                <a:cubicBezTo>
                  <a:pt x="51529" y="41001"/>
                  <a:pt x="48235" y="37781"/>
                  <a:pt x="48235" y="34776"/>
                </a:cubicBezTo>
                <a:cubicBezTo>
                  <a:pt x="48235" y="22754"/>
                  <a:pt x="48235" y="22754"/>
                  <a:pt x="48235" y="22754"/>
                </a:cubicBezTo>
                <a:cubicBezTo>
                  <a:pt x="48235" y="0"/>
                  <a:pt x="48235" y="0"/>
                  <a:pt x="48235" y="0"/>
                </a:cubicBezTo>
                <a:cubicBezTo>
                  <a:pt x="96470" y="41001"/>
                  <a:pt x="96470" y="41001"/>
                  <a:pt x="96470" y="41001"/>
                </a:cubicBezTo>
                <a:cubicBezTo>
                  <a:pt x="68235" y="41001"/>
                  <a:pt x="68235" y="41001"/>
                  <a:pt x="68235" y="41001"/>
                </a:cubicBezTo>
                <a:lnTo>
                  <a:pt x="55058" y="41001"/>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2" name="Shape 4767"/>
          <p:cNvSpPr/>
          <p:nvPr/>
        </p:nvSpPr>
        <p:spPr>
          <a:xfrm>
            <a:off x="9104108" y="2720520"/>
            <a:ext cx="241237" cy="262466"/>
          </a:xfrm>
          <a:custGeom>
            <a:avLst/>
            <a:gdLst/>
            <a:ahLst/>
            <a:cxnLst/>
            <a:rect l="0" t="0" r="0" b="0"/>
            <a:pathLst>
              <a:path w="120000" h="120000" extrusionOk="0">
                <a:moveTo>
                  <a:pt x="113081" y="113614"/>
                </a:moveTo>
                <a:lnTo>
                  <a:pt x="113081" y="113614"/>
                </a:lnTo>
                <a:cubicBezTo>
                  <a:pt x="106163" y="113614"/>
                  <a:pt x="106163" y="113614"/>
                  <a:pt x="106163" y="113614"/>
                </a:cubicBezTo>
                <a:cubicBezTo>
                  <a:pt x="92803" y="113614"/>
                  <a:pt x="92803" y="113614"/>
                  <a:pt x="92803" y="113614"/>
                </a:cubicBezTo>
                <a:cubicBezTo>
                  <a:pt x="86123" y="113614"/>
                  <a:pt x="86123" y="113614"/>
                  <a:pt x="86123" y="113614"/>
                </a:cubicBezTo>
                <a:cubicBezTo>
                  <a:pt x="82783" y="113614"/>
                  <a:pt x="79204" y="112073"/>
                  <a:pt x="79204" y="107229"/>
                </a:cubicBezTo>
                <a:cubicBezTo>
                  <a:pt x="79204" y="104146"/>
                  <a:pt x="82783" y="101064"/>
                  <a:pt x="86123" y="101064"/>
                </a:cubicBezTo>
                <a:cubicBezTo>
                  <a:pt x="91133" y="101064"/>
                  <a:pt x="91133" y="101064"/>
                  <a:pt x="91133" y="101064"/>
                </a:cubicBezTo>
                <a:cubicBezTo>
                  <a:pt x="92803" y="101064"/>
                  <a:pt x="92803" y="101064"/>
                  <a:pt x="92803" y="101064"/>
                </a:cubicBezTo>
                <a:cubicBezTo>
                  <a:pt x="106163" y="101064"/>
                  <a:pt x="106163" y="101064"/>
                  <a:pt x="106163" y="101064"/>
                </a:cubicBezTo>
                <a:cubicBezTo>
                  <a:pt x="113081" y="101064"/>
                  <a:pt x="113081" y="101064"/>
                  <a:pt x="113081" y="101064"/>
                </a:cubicBezTo>
                <a:cubicBezTo>
                  <a:pt x="116421" y="101064"/>
                  <a:pt x="119761" y="104146"/>
                  <a:pt x="119761" y="107229"/>
                </a:cubicBezTo>
                <a:cubicBezTo>
                  <a:pt x="119761" y="112073"/>
                  <a:pt x="116421" y="113614"/>
                  <a:pt x="113081" y="113614"/>
                </a:cubicBezTo>
                <a:close/>
                <a:moveTo>
                  <a:pt x="99483" y="82348"/>
                </a:moveTo>
                <a:lnTo>
                  <a:pt x="99483" y="82348"/>
                </a:lnTo>
                <a:cubicBezTo>
                  <a:pt x="99483" y="94899"/>
                  <a:pt x="99483" y="94899"/>
                  <a:pt x="99483" y="94899"/>
                </a:cubicBezTo>
                <a:cubicBezTo>
                  <a:pt x="86123" y="94899"/>
                  <a:pt x="86123" y="94899"/>
                  <a:pt x="86123" y="94899"/>
                </a:cubicBezTo>
                <a:cubicBezTo>
                  <a:pt x="79204" y="94899"/>
                  <a:pt x="72524" y="101064"/>
                  <a:pt x="72524" y="107229"/>
                </a:cubicBezTo>
                <a:cubicBezTo>
                  <a:pt x="72524" y="115155"/>
                  <a:pt x="79204" y="119779"/>
                  <a:pt x="86123" y="119779"/>
                </a:cubicBezTo>
                <a:cubicBezTo>
                  <a:pt x="6679" y="119779"/>
                  <a:pt x="6679" y="119779"/>
                  <a:pt x="6679" y="119779"/>
                </a:cubicBezTo>
                <a:cubicBezTo>
                  <a:pt x="3339" y="119779"/>
                  <a:pt x="0" y="118238"/>
                  <a:pt x="0" y="113614"/>
                </a:cubicBezTo>
                <a:cubicBezTo>
                  <a:pt x="0" y="6165"/>
                  <a:pt x="0" y="6165"/>
                  <a:pt x="0" y="6165"/>
                </a:cubicBezTo>
                <a:cubicBezTo>
                  <a:pt x="0" y="3082"/>
                  <a:pt x="3339" y="0"/>
                  <a:pt x="6679" y="0"/>
                </a:cubicBezTo>
                <a:cubicBezTo>
                  <a:pt x="23618" y="0"/>
                  <a:pt x="23618" y="0"/>
                  <a:pt x="23618" y="0"/>
                </a:cubicBezTo>
                <a:cubicBezTo>
                  <a:pt x="43896" y="0"/>
                  <a:pt x="43896" y="0"/>
                  <a:pt x="43896" y="0"/>
                </a:cubicBezTo>
                <a:cubicBezTo>
                  <a:pt x="43896" y="23339"/>
                  <a:pt x="43896" y="23339"/>
                  <a:pt x="43896" y="23339"/>
                </a:cubicBezTo>
                <a:cubicBezTo>
                  <a:pt x="43896" y="35669"/>
                  <a:pt x="43896" y="35669"/>
                  <a:pt x="43896" y="35669"/>
                </a:cubicBezTo>
                <a:cubicBezTo>
                  <a:pt x="43896" y="42055"/>
                  <a:pt x="48906" y="48220"/>
                  <a:pt x="57495" y="48220"/>
                </a:cubicBezTo>
                <a:cubicBezTo>
                  <a:pt x="70854" y="48220"/>
                  <a:pt x="70854" y="48220"/>
                  <a:pt x="70854" y="48220"/>
                </a:cubicBezTo>
                <a:cubicBezTo>
                  <a:pt x="99483" y="48220"/>
                  <a:pt x="99483" y="48220"/>
                  <a:pt x="99483" y="48220"/>
                </a:cubicBezTo>
                <a:cubicBezTo>
                  <a:pt x="99483" y="82348"/>
                  <a:pt x="99483" y="82348"/>
                  <a:pt x="99483" y="82348"/>
                </a:cubicBezTo>
                <a:close/>
                <a:moveTo>
                  <a:pt x="57495" y="42055"/>
                </a:moveTo>
                <a:lnTo>
                  <a:pt x="57495" y="42055"/>
                </a:lnTo>
                <a:cubicBezTo>
                  <a:pt x="52246" y="42055"/>
                  <a:pt x="50576" y="38752"/>
                  <a:pt x="50576" y="35669"/>
                </a:cubicBezTo>
                <a:cubicBezTo>
                  <a:pt x="50576" y="23339"/>
                  <a:pt x="50576" y="23339"/>
                  <a:pt x="50576" y="23339"/>
                </a:cubicBezTo>
                <a:cubicBezTo>
                  <a:pt x="50576" y="0"/>
                  <a:pt x="50576" y="0"/>
                  <a:pt x="50576" y="0"/>
                </a:cubicBezTo>
                <a:cubicBezTo>
                  <a:pt x="99483" y="42055"/>
                  <a:pt x="99483" y="42055"/>
                  <a:pt x="99483" y="42055"/>
                </a:cubicBezTo>
                <a:cubicBezTo>
                  <a:pt x="70854" y="42055"/>
                  <a:pt x="70854" y="42055"/>
                  <a:pt x="70854" y="42055"/>
                </a:cubicBezTo>
                <a:lnTo>
                  <a:pt x="57495" y="42055"/>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3" name="Shape 4768"/>
          <p:cNvSpPr/>
          <p:nvPr/>
        </p:nvSpPr>
        <p:spPr>
          <a:xfrm>
            <a:off x="8598357" y="2720520"/>
            <a:ext cx="241237" cy="275167"/>
          </a:xfrm>
          <a:custGeom>
            <a:avLst/>
            <a:gdLst/>
            <a:ahLst/>
            <a:cxnLst/>
            <a:rect l="0" t="0" r="0" b="0"/>
            <a:pathLst>
              <a:path w="120000" h="120000" extrusionOk="0">
                <a:moveTo>
                  <a:pt x="113081" y="108062"/>
                </a:moveTo>
                <a:lnTo>
                  <a:pt x="113081" y="108062"/>
                </a:lnTo>
                <a:cubicBezTo>
                  <a:pt x="106163" y="108062"/>
                  <a:pt x="106163" y="108062"/>
                  <a:pt x="106163" y="108062"/>
                </a:cubicBezTo>
                <a:cubicBezTo>
                  <a:pt x="106163" y="113926"/>
                  <a:pt x="106163" y="113926"/>
                  <a:pt x="106163" y="113926"/>
                </a:cubicBezTo>
                <a:cubicBezTo>
                  <a:pt x="106163" y="118324"/>
                  <a:pt x="102823" y="119790"/>
                  <a:pt x="99483" y="119790"/>
                </a:cubicBezTo>
                <a:cubicBezTo>
                  <a:pt x="94473" y="119790"/>
                  <a:pt x="92803" y="118324"/>
                  <a:pt x="92803" y="113926"/>
                </a:cubicBezTo>
                <a:cubicBezTo>
                  <a:pt x="92803" y="108062"/>
                  <a:pt x="92803" y="108062"/>
                  <a:pt x="92803" y="108062"/>
                </a:cubicBezTo>
                <a:cubicBezTo>
                  <a:pt x="86123" y="108062"/>
                  <a:pt x="86123" y="108062"/>
                  <a:pt x="86123" y="108062"/>
                </a:cubicBezTo>
                <a:cubicBezTo>
                  <a:pt x="80874" y="108062"/>
                  <a:pt x="79204" y="106596"/>
                  <a:pt x="79204" y="101989"/>
                </a:cubicBezTo>
                <a:cubicBezTo>
                  <a:pt x="79204" y="99057"/>
                  <a:pt x="80874" y="96125"/>
                  <a:pt x="86123" y="96125"/>
                </a:cubicBezTo>
                <a:cubicBezTo>
                  <a:pt x="92803" y="96125"/>
                  <a:pt x="92803" y="96125"/>
                  <a:pt x="92803" y="96125"/>
                </a:cubicBezTo>
                <a:cubicBezTo>
                  <a:pt x="92803" y="90261"/>
                  <a:pt x="92803" y="90261"/>
                  <a:pt x="92803" y="90261"/>
                </a:cubicBezTo>
                <a:cubicBezTo>
                  <a:pt x="92803" y="87329"/>
                  <a:pt x="94473" y="84397"/>
                  <a:pt x="99483" y="84397"/>
                </a:cubicBezTo>
                <a:cubicBezTo>
                  <a:pt x="102823" y="84397"/>
                  <a:pt x="106163" y="87329"/>
                  <a:pt x="106163" y="90261"/>
                </a:cubicBezTo>
                <a:cubicBezTo>
                  <a:pt x="106163" y="96125"/>
                  <a:pt x="106163" y="96125"/>
                  <a:pt x="106163" y="96125"/>
                </a:cubicBezTo>
                <a:cubicBezTo>
                  <a:pt x="113081" y="96125"/>
                  <a:pt x="113081" y="96125"/>
                  <a:pt x="113081" y="96125"/>
                </a:cubicBezTo>
                <a:cubicBezTo>
                  <a:pt x="116421" y="96125"/>
                  <a:pt x="119761" y="99057"/>
                  <a:pt x="119761" y="101989"/>
                </a:cubicBezTo>
                <a:cubicBezTo>
                  <a:pt x="119761" y="106596"/>
                  <a:pt x="116421" y="108062"/>
                  <a:pt x="113081" y="108062"/>
                </a:cubicBezTo>
                <a:close/>
                <a:moveTo>
                  <a:pt x="86123" y="90261"/>
                </a:moveTo>
                <a:lnTo>
                  <a:pt x="86123" y="90261"/>
                </a:lnTo>
                <a:cubicBezTo>
                  <a:pt x="77534" y="90261"/>
                  <a:pt x="72524" y="96125"/>
                  <a:pt x="72524" y="101989"/>
                </a:cubicBezTo>
                <a:cubicBezTo>
                  <a:pt x="72524" y="109528"/>
                  <a:pt x="77534" y="113926"/>
                  <a:pt x="86123" y="113926"/>
                </a:cubicBezTo>
                <a:cubicBezTo>
                  <a:pt x="6679" y="113926"/>
                  <a:pt x="6679" y="113926"/>
                  <a:pt x="6679" y="113926"/>
                </a:cubicBezTo>
                <a:cubicBezTo>
                  <a:pt x="3339" y="113926"/>
                  <a:pt x="0" y="112460"/>
                  <a:pt x="0" y="108062"/>
                </a:cubicBezTo>
                <a:cubicBezTo>
                  <a:pt x="0" y="5863"/>
                  <a:pt x="0" y="5863"/>
                  <a:pt x="0" y="5863"/>
                </a:cubicBezTo>
                <a:cubicBezTo>
                  <a:pt x="0" y="2931"/>
                  <a:pt x="3339" y="0"/>
                  <a:pt x="6679" y="0"/>
                </a:cubicBezTo>
                <a:cubicBezTo>
                  <a:pt x="21948" y="0"/>
                  <a:pt x="21948" y="0"/>
                  <a:pt x="21948" y="0"/>
                </a:cubicBezTo>
                <a:cubicBezTo>
                  <a:pt x="42226" y="0"/>
                  <a:pt x="42226" y="0"/>
                  <a:pt x="42226" y="0"/>
                </a:cubicBezTo>
                <a:cubicBezTo>
                  <a:pt x="42226" y="22198"/>
                  <a:pt x="42226" y="22198"/>
                  <a:pt x="42226" y="22198"/>
                </a:cubicBezTo>
                <a:cubicBezTo>
                  <a:pt x="42226" y="33926"/>
                  <a:pt x="42226" y="33926"/>
                  <a:pt x="42226" y="33926"/>
                </a:cubicBezTo>
                <a:cubicBezTo>
                  <a:pt x="42226" y="40000"/>
                  <a:pt x="48906" y="45863"/>
                  <a:pt x="55586" y="45863"/>
                </a:cubicBezTo>
                <a:cubicBezTo>
                  <a:pt x="69184" y="45863"/>
                  <a:pt x="69184" y="45863"/>
                  <a:pt x="69184" y="45863"/>
                </a:cubicBezTo>
                <a:cubicBezTo>
                  <a:pt x="99483" y="45863"/>
                  <a:pt x="99483" y="45863"/>
                  <a:pt x="99483" y="45863"/>
                </a:cubicBezTo>
                <a:cubicBezTo>
                  <a:pt x="99483" y="78324"/>
                  <a:pt x="99483" y="78324"/>
                  <a:pt x="99483" y="78324"/>
                </a:cubicBezTo>
                <a:cubicBezTo>
                  <a:pt x="91133" y="78324"/>
                  <a:pt x="86123" y="84397"/>
                  <a:pt x="86123" y="90261"/>
                </a:cubicBezTo>
                <a:close/>
                <a:moveTo>
                  <a:pt x="55586" y="40000"/>
                </a:moveTo>
                <a:lnTo>
                  <a:pt x="55586" y="40000"/>
                </a:lnTo>
                <a:cubicBezTo>
                  <a:pt x="52246" y="40000"/>
                  <a:pt x="48906" y="36858"/>
                  <a:pt x="48906" y="33926"/>
                </a:cubicBezTo>
                <a:cubicBezTo>
                  <a:pt x="48906" y="22198"/>
                  <a:pt x="48906" y="22198"/>
                  <a:pt x="48906" y="22198"/>
                </a:cubicBezTo>
                <a:cubicBezTo>
                  <a:pt x="48906" y="0"/>
                  <a:pt x="48906" y="0"/>
                  <a:pt x="48906" y="0"/>
                </a:cubicBezTo>
                <a:cubicBezTo>
                  <a:pt x="99483" y="40000"/>
                  <a:pt x="99483" y="40000"/>
                  <a:pt x="99483" y="40000"/>
                </a:cubicBezTo>
                <a:cubicBezTo>
                  <a:pt x="69184" y="40000"/>
                  <a:pt x="69184" y="40000"/>
                  <a:pt x="69184" y="40000"/>
                </a:cubicBezTo>
                <a:lnTo>
                  <a:pt x="55586" y="40000"/>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4" name="Shape 4769"/>
          <p:cNvSpPr/>
          <p:nvPr/>
        </p:nvSpPr>
        <p:spPr>
          <a:xfrm>
            <a:off x="8079909" y="2709938"/>
            <a:ext cx="224308" cy="292100"/>
          </a:xfrm>
          <a:custGeom>
            <a:avLst/>
            <a:gdLst/>
            <a:ahLst/>
            <a:cxnLst/>
            <a:rect l="0" t="0" r="0" b="0"/>
            <a:pathLst>
              <a:path w="120000" h="120000" extrusionOk="0">
                <a:moveTo>
                  <a:pt x="112548" y="108768"/>
                </a:moveTo>
                <a:lnTo>
                  <a:pt x="112548" y="108768"/>
                </a:lnTo>
                <a:cubicBezTo>
                  <a:pt x="21841" y="108768"/>
                  <a:pt x="21841" y="108768"/>
                  <a:pt x="21841" y="108768"/>
                </a:cubicBezTo>
                <a:cubicBezTo>
                  <a:pt x="16188" y="108768"/>
                  <a:pt x="14389" y="106009"/>
                  <a:pt x="14389" y="103251"/>
                </a:cubicBezTo>
                <a:cubicBezTo>
                  <a:pt x="14389" y="5714"/>
                  <a:pt x="14389" y="5714"/>
                  <a:pt x="14389" y="5714"/>
                </a:cubicBezTo>
                <a:cubicBezTo>
                  <a:pt x="14389" y="2955"/>
                  <a:pt x="16188" y="0"/>
                  <a:pt x="21841" y="0"/>
                </a:cubicBezTo>
                <a:cubicBezTo>
                  <a:pt x="59871" y="0"/>
                  <a:pt x="59871" y="0"/>
                  <a:pt x="59871" y="0"/>
                </a:cubicBezTo>
                <a:cubicBezTo>
                  <a:pt x="59871" y="21083"/>
                  <a:pt x="59871" y="21083"/>
                  <a:pt x="59871" y="21083"/>
                </a:cubicBezTo>
                <a:cubicBezTo>
                  <a:pt x="59871" y="32118"/>
                  <a:pt x="59871" y="32118"/>
                  <a:pt x="59871" y="32118"/>
                </a:cubicBezTo>
                <a:cubicBezTo>
                  <a:pt x="59871" y="37635"/>
                  <a:pt x="67066" y="43349"/>
                  <a:pt x="74518" y="43349"/>
                </a:cubicBezTo>
                <a:cubicBezTo>
                  <a:pt x="88907" y="43349"/>
                  <a:pt x="88907" y="43349"/>
                  <a:pt x="88907" y="43349"/>
                </a:cubicBezTo>
                <a:cubicBezTo>
                  <a:pt x="119743" y="43349"/>
                  <a:pt x="119743" y="43349"/>
                  <a:pt x="119743" y="43349"/>
                </a:cubicBezTo>
                <a:cubicBezTo>
                  <a:pt x="119743" y="87881"/>
                  <a:pt x="119743" y="87881"/>
                  <a:pt x="119743" y="87881"/>
                </a:cubicBezTo>
                <a:cubicBezTo>
                  <a:pt x="119743" y="103251"/>
                  <a:pt x="119743" y="103251"/>
                  <a:pt x="119743" y="103251"/>
                </a:cubicBezTo>
                <a:cubicBezTo>
                  <a:pt x="119743" y="106009"/>
                  <a:pt x="117944" y="108768"/>
                  <a:pt x="112548" y="108768"/>
                </a:cubicBezTo>
                <a:close/>
                <a:moveTo>
                  <a:pt x="74518" y="37635"/>
                </a:moveTo>
                <a:lnTo>
                  <a:pt x="74518" y="37635"/>
                </a:lnTo>
                <a:cubicBezTo>
                  <a:pt x="70663" y="37635"/>
                  <a:pt x="67066" y="34876"/>
                  <a:pt x="67066" y="32118"/>
                </a:cubicBezTo>
                <a:cubicBezTo>
                  <a:pt x="67066" y="21083"/>
                  <a:pt x="67066" y="21083"/>
                  <a:pt x="67066" y="21083"/>
                </a:cubicBezTo>
                <a:cubicBezTo>
                  <a:pt x="67066" y="0"/>
                  <a:pt x="67066" y="0"/>
                  <a:pt x="67066" y="0"/>
                </a:cubicBezTo>
                <a:cubicBezTo>
                  <a:pt x="119743" y="37635"/>
                  <a:pt x="119743" y="37635"/>
                  <a:pt x="119743" y="37635"/>
                </a:cubicBezTo>
                <a:cubicBezTo>
                  <a:pt x="88907" y="37635"/>
                  <a:pt x="88907" y="37635"/>
                  <a:pt x="88907" y="37635"/>
                </a:cubicBezTo>
                <a:lnTo>
                  <a:pt x="74518" y="37635"/>
                </a:lnTo>
                <a:close/>
                <a:moveTo>
                  <a:pt x="27237" y="114285"/>
                </a:moveTo>
                <a:lnTo>
                  <a:pt x="27237" y="114285"/>
                </a:lnTo>
                <a:cubicBezTo>
                  <a:pt x="32633" y="114285"/>
                  <a:pt x="32633" y="114285"/>
                  <a:pt x="32633" y="114285"/>
                </a:cubicBezTo>
                <a:cubicBezTo>
                  <a:pt x="79914" y="114285"/>
                  <a:pt x="79914" y="114285"/>
                  <a:pt x="79914" y="114285"/>
                </a:cubicBezTo>
                <a:cubicBezTo>
                  <a:pt x="90706" y="114285"/>
                  <a:pt x="90706" y="114285"/>
                  <a:pt x="90706" y="114285"/>
                </a:cubicBezTo>
                <a:cubicBezTo>
                  <a:pt x="105353" y="114285"/>
                  <a:pt x="105353" y="114285"/>
                  <a:pt x="105353" y="114285"/>
                </a:cubicBezTo>
                <a:cubicBezTo>
                  <a:pt x="105353" y="117044"/>
                  <a:pt x="103554" y="119802"/>
                  <a:pt x="97901" y="119802"/>
                </a:cubicBezTo>
                <a:cubicBezTo>
                  <a:pt x="14389" y="119802"/>
                  <a:pt x="14389" y="119802"/>
                  <a:pt x="14389" y="119802"/>
                </a:cubicBezTo>
                <a:cubicBezTo>
                  <a:pt x="5396" y="119802"/>
                  <a:pt x="0" y="114285"/>
                  <a:pt x="0" y="108768"/>
                </a:cubicBezTo>
                <a:cubicBezTo>
                  <a:pt x="0" y="16748"/>
                  <a:pt x="0" y="16748"/>
                  <a:pt x="0" y="16748"/>
                </a:cubicBezTo>
                <a:cubicBezTo>
                  <a:pt x="0" y="13990"/>
                  <a:pt x="1798" y="11231"/>
                  <a:pt x="7194" y="11231"/>
                </a:cubicBezTo>
                <a:cubicBezTo>
                  <a:pt x="7194" y="27980"/>
                  <a:pt x="7194" y="27980"/>
                  <a:pt x="7194" y="27980"/>
                </a:cubicBezTo>
                <a:cubicBezTo>
                  <a:pt x="7194" y="93399"/>
                  <a:pt x="7194" y="93399"/>
                  <a:pt x="7194" y="93399"/>
                </a:cubicBezTo>
                <a:cubicBezTo>
                  <a:pt x="7194" y="103251"/>
                  <a:pt x="7194" y="103251"/>
                  <a:pt x="7194" y="103251"/>
                </a:cubicBezTo>
                <a:cubicBezTo>
                  <a:pt x="7194" y="108768"/>
                  <a:pt x="12591" y="114285"/>
                  <a:pt x="21841" y="114285"/>
                </a:cubicBezTo>
                <a:lnTo>
                  <a:pt x="27237" y="114285"/>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5" name="Shape 4770"/>
          <p:cNvSpPr/>
          <p:nvPr/>
        </p:nvSpPr>
        <p:spPr>
          <a:xfrm>
            <a:off x="7584738" y="2720520"/>
            <a:ext cx="201030" cy="262466"/>
          </a:xfrm>
          <a:custGeom>
            <a:avLst/>
            <a:gdLst/>
            <a:ahLst/>
            <a:cxnLst/>
            <a:rect l="0" t="0" r="0" b="0"/>
            <a:pathLst>
              <a:path w="120000" h="120000" extrusionOk="0">
                <a:moveTo>
                  <a:pt x="111674" y="119779"/>
                </a:moveTo>
                <a:lnTo>
                  <a:pt x="111674" y="119779"/>
                </a:lnTo>
                <a:cubicBezTo>
                  <a:pt x="8038" y="119779"/>
                  <a:pt x="8038" y="119779"/>
                  <a:pt x="8038" y="119779"/>
                </a:cubicBezTo>
                <a:cubicBezTo>
                  <a:pt x="4019" y="119779"/>
                  <a:pt x="0" y="118238"/>
                  <a:pt x="0" y="113614"/>
                </a:cubicBezTo>
                <a:cubicBezTo>
                  <a:pt x="0" y="6165"/>
                  <a:pt x="0" y="6165"/>
                  <a:pt x="0" y="6165"/>
                </a:cubicBezTo>
                <a:cubicBezTo>
                  <a:pt x="0" y="3082"/>
                  <a:pt x="4019" y="0"/>
                  <a:pt x="8038" y="0"/>
                </a:cubicBezTo>
                <a:cubicBezTo>
                  <a:pt x="52822" y="0"/>
                  <a:pt x="52822" y="0"/>
                  <a:pt x="52822" y="0"/>
                </a:cubicBezTo>
                <a:cubicBezTo>
                  <a:pt x="52822" y="23339"/>
                  <a:pt x="52822" y="23339"/>
                  <a:pt x="52822" y="23339"/>
                </a:cubicBezTo>
                <a:cubicBezTo>
                  <a:pt x="52822" y="35669"/>
                  <a:pt x="52822" y="35669"/>
                  <a:pt x="52822" y="35669"/>
                </a:cubicBezTo>
                <a:cubicBezTo>
                  <a:pt x="52822" y="42055"/>
                  <a:pt x="58851" y="48220"/>
                  <a:pt x="68899" y="48220"/>
                </a:cubicBezTo>
                <a:cubicBezTo>
                  <a:pt x="85263" y="48220"/>
                  <a:pt x="85263" y="48220"/>
                  <a:pt x="85263" y="48220"/>
                </a:cubicBezTo>
                <a:cubicBezTo>
                  <a:pt x="119712" y="48220"/>
                  <a:pt x="119712" y="48220"/>
                  <a:pt x="119712" y="48220"/>
                </a:cubicBezTo>
                <a:cubicBezTo>
                  <a:pt x="119712" y="97981"/>
                  <a:pt x="119712" y="97981"/>
                  <a:pt x="119712" y="97981"/>
                </a:cubicBezTo>
                <a:cubicBezTo>
                  <a:pt x="119712" y="113614"/>
                  <a:pt x="119712" y="113614"/>
                  <a:pt x="119712" y="113614"/>
                </a:cubicBezTo>
                <a:cubicBezTo>
                  <a:pt x="119712" y="118238"/>
                  <a:pt x="115693" y="119779"/>
                  <a:pt x="111674" y="119779"/>
                </a:cubicBezTo>
                <a:close/>
                <a:moveTo>
                  <a:pt x="68899" y="42055"/>
                </a:moveTo>
                <a:lnTo>
                  <a:pt x="68899" y="42055"/>
                </a:lnTo>
                <a:cubicBezTo>
                  <a:pt x="62870" y="42055"/>
                  <a:pt x="60861" y="38752"/>
                  <a:pt x="60861" y="35669"/>
                </a:cubicBezTo>
                <a:cubicBezTo>
                  <a:pt x="60861" y="23339"/>
                  <a:pt x="60861" y="23339"/>
                  <a:pt x="60861" y="23339"/>
                </a:cubicBezTo>
                <a:cubicBezTo>
                  <a:pt x="60861" y="0"/>
                  <a:pt x="60861" y="0"/>
                  <a:pt x="60861" y="0"/>
                </a:cubicBezTo>
                <a:cubicBezTo>
                  <a:pt x="119712" y="42055"/>
                  <a:pt x="119712" y="42055"/>
                  <a:pt x="119712" y="42055"/>
                </a:cubicBezTo>
                <a:cubicBezTo>
                  <a:pt x="85263" y="42055"/>
                  <a:pt x="85263" y="42055"/>
                  <a:pt x="85263" y="42055"/>
                </a:cubicBezTo>
                <a:lnTo>
                  <a:pt x="68899" y="42055"/>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6" name="Shape 4771"/>
          <p:cNvSpPr/>
          <p:nvPr/>
        </p:nvSpPr>
        <p:spPr>
          <a:xfrm>
            <a:off x="9614093" y="4270278"/>
            <a:ext cx="289907" cy="258233"/>
          </a:xfrm>
          <a:custGeom>
            <a:avLst/>
            <a:gdLst/>
            <a:ahLst/>
            <a:cxnLst/>
            <a:rect l="0" t="0" r="0" b="0"/>
            <a:pathLst>
              <a:path w="120000" h="120000" extrusionOk="0">
                <a:moveTo>
                  <a:pt x="114219" y="75613"/>
                </a:moveTo>
                <a:lnTo>
                  <a:pt x="114219" y="75613"/>
                </a:lnTo>
                <a:cubicBezTo>
                  <a:pt x="111229" y="75613"/>
                  <a:pt x="108438" y="77174"/>
                  <a:pt x="105647" y="80297"/>
                </a:cubicBezTo>
                <a:cubicBezTo>
                  <a:pt x="102857" y="83643"/>
                  <a:pt x="102857" y="83643"/>
                  <a:pt x="102857" y="83643"/>
                </a:cubicBezTo>
                <a:cubicBezTo>
                  <a:pt x="100066" y="80297"/>
                  <a:pt x="100066" y="80297"/>
                  <a:pt x="100066" y="80297"/>
                </a:cubicBezTo>
                <a:cubicBezTo>
                  <a:pt x="97275" y="77174"/>
                  <a:pt x="94485" y="75613"/>
                  <a:pt x="91495" y="75613"/>
                </a:cubicBezTo>
                <a:cubicBezTo>
                  <a:pt x="85913" y="75613"/>
                  <a:pt x="80332" y="81858"/>
                  <a:pt x="80332" y="88327"/>
                </a:cubicBezTo>
                <a:cubicBezTo>
                  <a:pt x="80332" y="93011"/>
                  <a:pt x="81727" y="96133"/>
                  <a:pt x="83122" y="97695"/>
                </a:cubicBezTo>
                <a:cubicBezTo>
                  <a:pt x="87308" y="100817"/>
                  <a:pt x="87308" y="100817"/>
                  <a:pt x="87308" y="100817"/>
                </a:cubicBezTo>
                <a:cubicBezTo>
                  <a:pt x="83122" y="105724"/>
                  <a:pt x="83122" y="105724"/>
                  <a:pt x="83122" y="105724"/>
                </a:cubicBezTo>
                <a:cubicBezTo>
                  <a:pt x="81727" y="105724"/>
                  <a:pt x="81727" y="105724"/>
                  <a:pt x="81727" y="105724"/>
                </a:cubicBezTo>
                <a:cubicBezTo>
                  <a:pt x="5581" y="105724"/>
                  <a:pt x="5581" y="105724"/>
                  <a:pt x="5581" y="105724"/>
                </a:cubicBezTo>
                <a:cubicBezTo>
                  <a:pt x="1395" y="105724"/>
                  <a:pt x="0" y="102379"/>
                  <a:pt x="0" y="99256"/>
                </a:cubicBezTo>
                <a:cubicBezTo>
                  <a:pt x="0" y="91449"/>
                  <a:pt x="0" y="91449"/>
                  <a:pt x="0" y="91449"/>
                </a:cubicBezTo>
                <a:cubicBezTo>
                  <a:pt x="0" y="80297"/>
                  <a:pt x="0" y="80297"/>
                  <a:pt x="0" y="80297"/>
                </a:cubicBezTo>
                <a:cubicBezTo>
                  <a:pt x="0" y="72490"/>
                  <a:pt x="0" y="72490"/>
                  <a:pt x="0" y="72490"/>
                </a:cubicBezTo>
                <a:cubicBezTo>
                  <a:pt x="0" y="61561"/>
                  <a:pt x="0" y="61561"/>
                  <a:pt x="0" y="61561"/>
                </a:cubicBezTo>
                <a:cubicBezTo>
                  <a:pt x="0" y="53531"/>
                  <a:pt x="0" y="53531"/>
                  <a:pt x="0" y="53531"/>
                </a:cubicBezTo>
                <a:cubicBezTo>
                  <a:pt x="0" y="31449"/>
                  <a:pt x="0" y="31449"/>
                  <a:pt x="0" y="31449"/>
                </a:cubicBezTo>
                <a:cubicBezTo>
                  <a:pt x="119800" y="31449"/>
                  <a:pt x="119800" y="31449"/>
                  <a:pt x="119800" y="31449"/>
                </a:cubicBezTo>
                <a:cubicBezTo>
                  <a:pt x="119800" y="53531"/>
                  <a:pt x="119800" y="53531"/>
                  <a:pt x="119800" y="53531"/>
                </a:cubicBezTo>
                <a:cubicBezTo>
                  <a:pt x="119800" y="61561"/>
                  <a:pt x="119800" y="61561"/>
                  <a:pt x="119800" y="61561"/>
                </a:cubicBezTo>
                <a:cubicBezTo>
                  <a:pt x="119800" y="72490"/>
                  <a:pt x="119800" y="72490"/>
                  <a:pt x="119800" y="72490"/>
                </a:cubicBezTo>
                <a:cubicBezTo>
                  <a:pt x="119800" y="77174"/>
                  <a:pt x="119800" y="77174"/>
                  <a:pt x="119800" y="77174"/>
                </a:cubicBezTo>
                <a:cubicBezTo>
                  <a:pt x="118405" y="77174"/>
                  <a:pt x="115614" y="75613"/>
                  <a:pt x="114219" y="75613"/>
                </a:cubicBezTo>
                <a:close/>
                <a:moveTo>
                  <a:pt x="0" y="18959"/>
                </a:moveTo>
                <a:lnTo>
                  <a:pt x="0" y="18959"/>
                </a:lnTo>
                <a:cubicBezTo>
                  <a:pt x="0" y="15836"/>
                  <a:pt x="0" y="15836"/>
                  <a:pt x="0" y="15836"/>
                </a:cubicBezTo>
                <a:cubicBezTo>
                  <a:pt x="0" y="6245"/>
                  <a:pt x="0" y="6245"/>
                  <a:pt x="0" y="6245"/>
                </a:cubicBezTo>
                <a:cubicBezTo>
                  <a:pt x="0" y="3122"/>
                  <a:pt x="1395" y="0"/>
                  <a:pt x="5581" y="0"/>
                </a:cubicBezTo>
                <a:cubicBezTo>
                  <a:pt x="12757" y="0"/>
                  <a:pt x="12757" y="0"/>
                  <a:pt x="12757" y="0"/>
                </a:cubicBezTo>
                <a:cubicBezTo>
                  <a:pt x="16943" y="0"/>
                  <a:pt x="16943" y="0"/>
                  <a:pt x="16943" y="0"/>
                </a:cubicBezTo>
                <a:cubicBezTo>
                  <a:pt x="22524" y="0"/>
                  <a:pt x="22524" y="0"/>
                  <a:pt x="22524" y="0"/>
                </a:cubicBezTo>
                <a:cubicBezTo>
                  <a:pt x="33887" y="0"/>
                  <a:pt x="33887" y="0"/>
                  <a:pt x="33887" y="0"/>
                </a:cubicBezTo>
                <a:cubicBezTo>
                  <a:pt x="45049" y="12490"/>
                  <a:pt x="45049" y="12490"/>
                  <a:pt x="45049" y="12490"/>
                </a:cubicBezTo>
                <a:cubicBezTo>
                  <a:pt x="114219" y="12490"/>
                  <a:pt x="114219" y="12490"/>
                  <a:pt x="114219" y="12490"/>
                </a:cubicBezTo>
                <a:cubicBezTo>
                  <a:pt x="117009" y="12490"/>
                  <a:pt x="119800" y="15836"/>
                  <a:pt x="119800" y="18959"/>
                </a:cubicBezTo>
                <a:cubicBezTo>
                  <a:pt x="119800" y="25204"/>
                  <a:pt x="119800" y="25204"/>
                  <a:pt x="119800" y="25204"/>
                </a:cubicBezTo>
                <a:cubicBezTo>
                  <a:pt x="0" y="25204"/>
                  <a:pt x="0" y="25204"/>
                  <a:pt x="0" y="25204"/>
                </a:cubicBezTo>
                <a:lnTo>
                  <a:pt x="0" y="18959"/>
                </a:lnTo>
                <a:close/>
                <a:moveTo>
                  <a:pt x="87308" y="110408"/>
                </a:moveTo>
                <a:lnTo>
                  <a:pt x="87308" y="110408"/>
                </a:lnTo>
                <a:cubicBezTo>
                  <a:pt x="94485" y="100817"/>
                  <a:pt x="94485" y="100817"/>
                  <a:pt x="94485" y="100817"/>
                </a:cubicBezTo>
                <a:cubicBezTo>
                  <a:pt x="87308" y="93011"/>
                  <a:pt x="87308" y="93011"/>
                  <a:pt x="87308" y="93011"/>
                </a:cubicBezTo>
                <a:cubicBezTo>
                  <a:pt x="85913" y="91449"/>
                  <a:pt x="85913" y="89888"/>
                  <a:pt x="85913" y="88327"/>
                </a:cubicBezTo>
                <a:cubicBezTo>
                  <a:pt x="85913" y="85204"/>
                  <a:pt x="88704" y="81858"/>
                  <a:pt x="91495" y="81858"/>
                </a:cubicBezTo>
                <a:cubicBezTo>
                  <a:pt x="92890" y="81858"/>
                  <a:pt x="94485" y="83643"/>
                  <a:pt x="95880" y="85204"/>
                </a:cubicBezTo>
                <a:cubicBezTo>
                  <a:pt x="102857" y="93011"/>
                  <a:pt x="102857" y="93011"/>
                  <a:pt x="102857" y="93011"/>
                </a:cubicBezTo>
                <a:cubicBezTo>
                  <a:pt x="109833" y="85204"/>
                  <a:pt x="109833" y="85204"/>
                  <a:pt x="109833" y="85204"/>
                </a:cubicBezTo>
                <a:cubicBezTo>
                  <a:pt x="111229" y="83643"/>
                  <a:pt x="112624" y="81858"/>
                  <a:pt x="114219" y="81858"/>
                </a:cubicBezTo>
                <a:cubicBezTo>
                  <a:pt x="117009" y="81858"/>
                  <a:pt x="119800" y="85204"/>
                  <a:pt x="119800" y="88327"/>
                </a:cubicBezTo>
                <a:cubicBezTo>
                  <a:pt x="119800" y="89888"/>
                  <a:pt x="119800" y="91449"/>
                  <a:pt x="118405" y="93011"/>
                </a:cubicBezTo>
                <a:cubicBezTo>
                  <a:pt x="111229" y="100817"/>
                  <a:pt x="111229" y="100817"/>
                  <a:pt x="111229" y="100817"/>
                </a:cubicBezTo>
                <a:cubicBezTo>
                  <a:pt x="118405" y="110408"/>
                  <a:pt x="118405" y="110408"/>
                  <a:pt x="118405" y="110408"/>
                </a:cubicBezTo>
                <a:cubicBezTo>
                  <a:pt x="119800" y="110408"/>
                  <a:pt x="119800" y="111970"/>
                  <a:pt x="119800" y="113531"/>
                </a:cubicBezTo>
                <a:cubicBezTo>
                  <a:pt x="119800" y="118215"/>
                  <a:pt x="117009" y="119776"/>
                  <a:pt x="114219" y="119776"/>
                </a:cubicBezTo>
                <a:cubicBezTo>
                  <a:pt x="112624" y="119776"/>
                  <a:pt x="111229" y="119776"/>
                  <a:pt x="109833" y="118215"/>
                </a:cubicBezTo>
                <a:cubicBezTo>
                  <a:pt x="102857" y="110408"/>
                  <a:pt x="102857" y="110408"/>
                  <a:pt x="102857" y="110408"/>
                </a:cubicBezTo>
                <a:cubicBezTo>
                  <a:pt x="95880" y="118215"/>
                  <a:pt x="95880" y="118215"/>
                  <a:pt x="95880" y="118215"/>
                </a:cubicBezTo>
                <a:cubicBezTo>
                  <a:pt x="94485" y="119776"/>
                  <a:pt x="92890" y="119776"/>
                  <a:pt x="91495" y="119776"/>
                </a:cubicBezTo>
                <a:cubicBezTo>
                  <a:pt x="88704" y="119776"/>
                  <a:pt x="85913" y="118215"/>
                  <a:pt x="85913" y="113531"/>
                </a:cubicBezTo>
                <a:cubicBezTo>
                  <a:pt x="85913" y="111970"/>
                  <a:pt x="85913" y="110408"/>
                  <a:pt x="87308" y="110408"/>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7" name="Shape 4772"/>
          <p:cNvSpPr/>
          <p:nvPr/>
        </p:nvSpPr>
        <p:spPr>
          <a:xfrm>
            <a:off x="9104108" y="4270278"/>
            <a:ext cx="292024" cy="251882"/>
          </a:xfrm>
          <a:custGeom>
            <a:avLst/>
            <a:gdLst/>
            <a:ahLst/>
            <a:cxnLst/>
            <a:rect l="0" t="0" r="0" b="0"/>
            <a:pathLst>
              <a:path w="120000" h="120000" extrusionOk="0">
                <a:moveTo>
                  <a:pt x="114088" y="82442"/>
                </a:moveTo>
                <a:lnTo>
                  <a:pt x="114088" y="82442"/>
                </a:lnTo>
                <a:cubicBezTo>
                  <a:pt x="109950" y="82442"/>
                  <a:pt x="107192" y="84045"/>
                  <a:pt x="105812" y="85877"/>
                </a:cubicBezTo>
                <a:cubicBezTo>
                  <a:pt x="98916" y="93893"/>
                  <a:pt x="98916" y="93893"/>
                  <a:pt x="98916" y="93893"/>
                </a:cubicBezTo>
                <a:cubicBezTo>
                  <a:pt x="97536" y="92290"/>
                  <a:pt x="94581" y="90687"/>
                  <a:pt x="91822" y="90687"/>
                </a:cubicBezTo>
                <a:cubicBezTo>
                  <a:pt x="84926" y="90687"/>
                  <a:pt x="80788" y="97099"/>
                  <a:pt x="80788" y="103511"/>
                </a:cubicBezTo>
                <a:cubicBezTo>
                  <a:pt x="80788" y="105114"/>
                  <a:pt x="80788" y="106946"/>
                  <a:pt x="80788" y="108549"/>
                </a:cubicBezTo>
                <a:cubicBezTo>
                  <a:pt x="5517" y="108549"/>
                  <a:pt x="5517" y="108549"/>
                  <a:pt x="5517" y="108549"/>
                </a:cubicBezTo>
                <a:cubicBezTo>
                  <a:pt x="2758" y="108549"/>
                  <a:pt x="0" y="105114"/>
                  <a:pt x="0" y="101908"/>
                </a:cubicBezTo>
                <a:cubicBezTo>
                  <a:pt x="0" y="93893"/>
                  <a:pt x="0" y="93893"/>
                  <a:pt x="0" y="93893"/>
                </a:cubicBezTo>
                <a:cubicBezTo>
                  <a:pt x="0" y="82442"/>
                  <a:pt x="0" y="82442"/>
                  <a:pt x="0" y="82442"/>
                </a:cubicBezTo>
                <a:cubicBezTo>
                  <a:pt x="0" y="74427"/>
                  <a:pt x="0" y="74427"/>
                  <a:pt x="0" y="74427"/>
                </a:cubicBezTo>
                <a:cubicBezTo>
                  <a:pt x="0" y="63206"/>
                  <a:pt x="0" y="63206"/>
                  <a:pt x="0" y="63206"/>
                </a:cubicBezTo>
                <a:cubicBezTo>
                  <a:pt x="0" y="54961"/>
                  <a:pt x="0" y="54961"/>
                  <a:pt x="0" y="54961"/>
                </a:cubicBezTo>
                <a:cubicBezTo>
                  <a:pt x="0" y="32290"/>
                  <a:pt x="0" y="32290"/>
                  <a:pt x="0" y="32290"/>
                </a:cubicBezTo>
                <a:cubicBezTo>
                  <a:pt x="119802" y="32290"/>
                  <a:pt x="119802" y="32290"/>
                  <a:pt x="119802" y="32290"/>
                </a:cubicBezTo>
                <a:cubicBezTo>
                  <a:pt x="119802" y="54961"/>
                  <a:pt x="119802" y="54961"/>
                  <a:pt x="119802" y="54961"/>
                </a:cubicBezTo>
                <a:cubicBezTo>
                  <a:pt x="119802" y="63206"/>
                  <a:pt x="119802" y="63206"/>
                  <a:pt x="119802" y="63206"/>
                </a:cubicBezTo>
                <a:cubicBezTo>
                  <a:pt x="119802" y="74427"/>
                  <a:pt x="119802" y="74427"/>
                  <a:pt x="119802" y="74427"/>
                </a:cubicBezTo>
                <a:cubicBezTo>
                  <a:pt x="119802" y="82442"/>
                  <a:pt x="119802" y="82442"/>
                  <a:pt x="119802" y="82442"/>
                </a:cubicBezTo>
                <a:cubicBezTo>
                  <a:pt x="119802" y="84045"/>
                  <a:pt x="119802" y="84045"/>
                  <a:pt x="119802" y="84045"/>
                </a:cubicBezTo>
                <a:cubicBezTo>
                  <a:pt x="117044" y="82442"/>
                  <a:pt x="115665" y="82442"/>
                  <a:pt x="114088" y="82442"/>
                </a:cubicBezTo>
                <a:close/>
                <a:moveTo>
                  <a:pt x="0" y="19465"/>
                </a:moveTo>
                <a:lnTo>
                  <a:pt x="0" y="19465"/>
                </a:lnTo>
                <a:cubicBezTo>
                  <a:pt x="0" y="16259"/>
                  <a:pt x="0" y="16259"/>
                  <a:pt x="0" y="16259"/>
                </a:cubicBezTo>
                <a:cubicBezTo>
                  <a:pt x="0" y="6412"/>
                  <a:pt x="0" y="6412"/>
                  <a:pt x="0" y="6412"/>
                </a:cubicBezTo>
                <a:cubicBezTo>
                  <a:pt x="0" y="3206"/>
                  <a:pt x="2758" y="0"/>
                  <a:pt x="5517" y="0"/>
                </a:cubicBezTo>
                <a:cubicBezTo>
                  <a:pt x="13990" y="0"/>
                  <a:pt x="13990" y="0"/>
                  <a:pt x="13990" y="0"/>
                </a:cubicBezTo>
                <a:cubicBezTo>
                  <a:pt x="16748" y="0"/>
                  <a:pt x="16748" y="0"/>
                  <a:pt x="16748" y="0"/>
                </a:cubicBezTo>
                <a:cubicBezTo>
                  <a:pt x="22266" y="0"/>
                  <a:pt x="22266" y="0"/>
                  <a:pt x="22266" y="0"/>
                </a:cubicBezTo>
                <a:cubicBezTo>
                  <a:pt x="33300" y="0"/>
                  <a:pt x="33300" y="0"/>
                  <a:pt x="33300" y="0"/>
                </a:cubicBezTo>
                <a:cubicBezTo>
                  <a:pt x="44532" y="12824"/>
                  <a:pt x="44532" y="12824"/>
                  <a:pt x="44532" y="12824"/>
                </a:cubicBezTo>
                <a:cubicBezTo>
                  <a:pt x="114088" y="12824"/>
                  <a:pt x="114088" y="12824"/>
                  <a:pt x="114088" y="12824"/>
                </a:cubicBezTo>
                <a:cubicBezTo>
                  <a:pt x="117044" y="12824"/>
                  <a:pt x="119802" y="16259"/>
                  <a:pt x="119802" y="19465"/>
                </a:cubicBezTo>
                <a:cubicBezTo>
                  <a:pt x="119802" y="25877"/>
                  <a:pt x="119802" y="25877"/>
                  <a:pt x="119802" y="25877"/>
                </a:cubicBezTo>
                <a:cubicBezTo>
                  <a:pt x="0" y="25877"/>
                  <a:pt x="0" y="25877"/>
                  <a:pt x="0" y="25877"/>
                </a:cubicBezTo>
                <a:lnTo>
                  <a:pt x="0" y="19465"/>
                </a:lnTo>
                <a:close/>
                <a:moveTo>
                  <a:pt x="91822" y="97099"/>
                </a:moveTo>
                <a:lnTo>
                  <a:pt x="91822" y="97099"/>
                </a:lnTo>
                <a:cubicBezTo>
                  <a:pt x="93201" y="97099"/>
                  <a:pt x="94581" y="98702"/>
                  <a:pt x="94581" y="100305"/>
                </a:cubicBezTo>
                <a:cubicBezTo>
                  <a:pt x="98916" y="103511"/>
                  <a:pt x="98916" y="103511"/>
                  <a:pt x="98916" y="103511"/>
                </a:cubicBezTo>
                <a:cubicBezTo>
                  <a:pt x="109950" y="90687"/>
                  <a:pt x="109950" y="90687"/>
                  <a:pt x="109950" y="90687"/>
                </a:cubicBezTo>
                <a:cubicBezTo>
                  <a:pt x="111330" y="89083"/>
                  <a:pt x="112709" y="89083"/>
                  <a:pt x="114088" y="89083"/>
                </a:cubicBezTo>
                <a:cubicBezTo>
                  <a:pt x="117044" y="89083"/>
                  <a:pt x="119802" y="92290"/>
                  <a:pt x="119802" y="95496"/>
                </a:cubicBezTo>
                <a:cubicBezTo>
                  <a:pt x="119802" y="97099"/>
                  <a:pt x="118423" y="98702"/>
                  <a:pt x="117044" y="100305"/>
                </a:cubicBezTo>
                <a:cubicBezTo>
                  <a:pt x="103054" y="116564"/>
                  <a:pt x="103054" y="116564"/>
                  <a:pt x="103054" y="116564"/>
                </a:cubicBezTo>
                <a:cubicBezTo>
                  <a:pt x="101674" y="118167"/>
                  <a:pt x="100295" y="119770"/>
                  <a:pt x="98916" y="119770"/>
                </a:cubicBezTo>
                <a:cubicBezTo>
                  <a:pt x="97536" y="119770"/>
                  <a:pt x="96157" y="118167"/>
                  <a:pt x="94581" y="116564"/>
                </a:cubicBezTo>
                <a:cubicBezTo>
                  <a:pt x="87684" y="108549"/>
                  <a:pt x="87684" y="108549"/>
                  <a:pt x="87684" y="108549"/>
                </a:cubicBezTo>
                <a:cubicBezTo>
                  <a:pt x="86305" y="106946"/>
                  <a:pt x="86305" y="105114"/>
                  <a:pt x="86305" y="103511"/>
                </a:cubicBezTo>
                <a:cubicBezTo>
                  <a:pt x="86305" y="100305"/>
                  <a:pt x="87684" y="97099"/>
                  <a:pt x="91822" y="97099"/>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8" name="Shape 4773"/>
          <p:cNvSpPr/>
          <p:nvPr/>
        </p:nvSpPr>
        <p:spPr>
          <a:xfrm>
            <a:off x="8600473" y="4270278"/>
            <a:ext cx="289909" cy="230716"/>
          </a:xfrm>
          <a:custGeom>
            <a:avLst/>
            <a:gdLst/>
            <a:ahLst/>
            <a:cxnLst/>
            <a:rect l="0" t="0" r="0" b="0"/>
            <a:pathLst>
              <a:path w="120000" h="120000" extrusionOk="0">
                <a:moveTo>
                  <a:pt x="112624" y="98589"/>
                </a:moveTo>
                <a:lnTo>
                  <a:pt x="112624" y="98589"/>
                </a:lnTo>
                <a:cubicBezTo>
                  <a:pt x="90099" y="98589"/>
                  <a:pt x="90099" y="98589"/>
                  <a:pt x="90099" y="98589"/>
                </a:cubicBezTo>
                <a:cubicBezTo>
                  <a:pt x="84518" y="98589"/>
                  <a:pt x="78936" y="105560"/>
                  <a:pt x="78936" y="112531"/>
                </a:cubicBezTo>
                <a:cubicBezTo>
                  <a:pt x="78936" y="114273"/>
                  <a:pt x="78936" y="116265"/>
                  <a:pt x="78936" y="118008"/>
                </a:cubicBezTo>
                <a:cubicBezTo>
                  <a:pt x="5581" y="118008"/>
                  <a:pt x="5581" y="118008"/>
                  <a:pt x="5581" y="118008"/>
                </a:cubicBezTo>
                <a:cubicBezTo>
                  <a:pt x="2790" y="118008"/>
                  <a:pt x="0" y="114273"/>
                  <a:pt x="0" y="110788"/>
                </a:cubicBezTo>
                <a:cubicBezTo>
                  <a:pt x="0" y="102074"/>
                  <a:pt x="0" y="102074"/>
                  <a:pt x="0" y="102074"/>
                </a:cubicBezTo>
                <a:cubicBezTo>
                  <a:pt x="0" y="89626"/>
                  <a:pt x="0" y="89626"/>
                  <a:pt x="0" y="89626"/>
                </a:cubicBezTo>
                <a:cubicBezTo>
                  <a:pt x="0" y="80912"/>
                  <a:pt x="0" y="80912"/>
                  <a:pt x="0" y="80912"/>
                </a:cubicBezTo>
                <a:cubicBezTo>
                  <a:pt x="0" y="68713"/>
                  <a:pt x="0" y="68713"/>
                  <a:pt x="0" y="68713"/>
                </a:cubicBezTo>
                <a:cubicBezTo>
                  <a:pt x="0" y="59751"/>
                  <a:pt x="0" y="59751"/>
                  <a:pt x="0" y="59751"/>
                </a:cubicBezTo>
                <a:cubicBezTo>
                  <a:pt x="0" y="35103"/>
                  <a:pt x="0" y="35103"/>
                  <a:pt x="0" y="35103"/>
                </a:cubicBezTo>
                <a:cubicBezTo>
                  <a:pt x="119800" y="35103"/>
                  <a:pt x="119800" y="35103"/>
                  <a:pt x="119800" y="35103"/>
                </a:cubicBezTo>
                <a:cubicBezTo>
                  <a:pt x="119800" y="59751"/>
                  <a:pt x="119800" y="59751"/>
                  <a:pt x="119800" y="59751"/>
                </a:cubicBezTo>
                <a:cubicBezTo>
                  <a:pt x="119800" y="68713"/>
                  <a:pt x="119800" y="68713"/>
                  <a:pt x="119800" y="68713"/>
                </a:cubicBezTo>
                <a:cubicBezTo>
                  <a:pt x="119800" y="80912"/>
                  <a:pt x="119800" y="80912"/>
                  <a:pt x="119800" y="80912"/>
                </a:cubicBezTo>
                <a:cubicBezTo>
                  <a:pt x="119800" y="89626"/>
                  <a:pt x="119800" y="89626"/>
                  <a:pt x="119800" y="89626"/>
                </a:cubicBezTo>
                <a:cubicBezTo>
                  <a:pt x="119800" y="102074"/>
                  <a:pt x="119800" y="102074"/>
                  <a:pt x="119800" y="102074"/>
                </a:cubicBezTo>
                <a:cubicBezTo>
                  <a:pt x="118405" y="100331"/>
                  <a:pt x="115415" y="98589"/>
                  <a:pt x="112624" y="98589"/>
                </a:cubicBezTo>
                <a:close/>
                <a:moveTo>
                  <a:pt x="0" y="21161"/>
                </a:moveTo>
                <a:lnTo>
                  <a:pt x="0" y="21161"/>
                </a:lnTo>
                <a:cubicBezTo>
                  <a:pt x="0" y="17676"/>
                  <a:pt x="0" y="17676"/>
                  <a:pt x="0" y="17676"/>
                </a:cubicBezTo>
                <a:cubicBezTo>
                  <a:pt x="0" y="6970"/>
                  <a:pt x="0" y="6970"/>
                  <a:pt x="0" y="6970"/>
                </a:cubicBezTo>
                <a:cubicBezTo>
                  <a:pt x="0" y="3485"/>
                  <a:pt x="2790" y="0"/>
                  <a:pt x="5581" y="0"/>
                </a:cubicBezTo>
                <a:cubicBezTo>
                  <a:pt x="12558" y="0"/>
                  <a:pt x="12558" y="0"/>
                  <a:pt x="12558" y="0"/>
                </a:cubicBezTo>
                <a:cubicBezTo>
                  <a:pt x="16943" y="0"/>
                  <a:pt x="16943" y="0"/>
                  <a:pt x="16943" y="0"/>
                </a:cubicBezTo>
                <a:cubicBezTo>
                  <a:pt x="22524" y="0"/>
                  <a:pt x="22524" y="0"/>
                  <a:pt x="22524" y="0"/>
                </a:cubicBezTo>
                <a:cubicBezTo>
                  <a:pt x="33687" y="0"/>
                  <a:pt x="33687" y="0"/>
                  <a:pt x="33687" y="0"/>
                </a:cubicBezTo>
                <a:cubicBezTo>
                  <a:pt x="45049" y="13941"/>
                  <a:pt x="45049" y="13941"/>
                  <a:pt x="45049" y="13941"/>
                </a:cubicBezTo>
                <a:cubicBezTo>
                  <a:pt x="114019" y="13941"/>
                  <a:pt x="114019" y="13941"/>
                  <a:pt x="114019" y="13941"/>
                </a:cubicBezTo>
                <a:cubicBezTo>
                  <a:pt x="118405" y="13941"/>
                  <a:pt x="119800" y="17676"/>
                  <a:pt x="119800" y="21161"/>
                </a:cubicBezTo>
                <a:cubicBezTo>
                  <a:pt x="119800" y="28132"/>
                  <a:pt x="119800" y="28132"/>
                  <a:pt x="119800" y="28132"/>
                </a:cubicBezTo>
                <a:cubicBezTo>
                  <a:pt x="0" y="28132"/>
                  <a:pt x="0" y="28132"/>
                  <a:pt x="0" y="28132"/>
                </a:cubicBezTo>
                <a:lnTo>
                  <a:pt x="0" y="21161"/>
                </a:lnTo>
                <a:close/>
                <a:moveTo>
                  <a:pt x="90099" y="105560"/>
                </a:moveTo>
                <a:lnTo>
                  <a:pt x="90099" y="105560"/>
                </a:lnTo>
                <a:cubicBezTo>
                  <a:pt x="112624" y="105560"/>
                  <a:pt x="112624" y="105560"/>
                  <a:pt x="112624" y="105560"/>
                </a:cubicBezTo>
                <a:cubicBezTo>
                  <a:pt x="115415" y="105560"/>
                  <a:pt x="118405" y="109045"/>
                  <a:pt x="118405" y="112531"/>
                </a:cubicBezTo>
                <a:cubicBezTo>
                  <a:pt x="118405" y="118008"/>
                  <a:pt x="115415" y="119751"/>
                  <a:pt x="112624" y="119751"/>
                </a:cubicBezTo>
                <a:cubicBezTo>
                  <a:pt x="90099" y="119751"/>
                  <a:pt x="90099" y="119751"/>
                  <a:pt x="90099" y="119751"/>
                </a:cubicBezTo>
                <a:cubicBezTo>
                  <a:pt x="87308" y="119751"/>
                  <a:pt x="84518" y="118008"/>
                  <a:pt x="84518" y="112531"/>
                </a:cubicBezTo>
                <a:cubicBezTo>
                  <a:pt x="84518" y="109045"/>
                  <a:pt x="87308" y="105560"/>
                  <a:pt x="90099" y="10556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9" name="Shape 4774"/>
          <p:cNvSpPr/>
          <p:nvPr/>
        </p:nvSpPr>
        <p:spPr>
          <a:xfrm>
            <a:off x="8094722" y="4270278"/>
            <a:ext cx="287792" cy="258233"/>
          </a:xfrm>
          <a:custGeom>
            <a:avLst/>
            <a:gdLst/>
            <a:ahLst/>
            <a:cxnLst/>
            <a:rect l="0" t="0" r="0" b="0"/>
            <a:pathLst>
              <a:path w="120000" h="120000" extrusionOk="0">
                <a:moveTo>
                  <a:pt x="112811" y="88327"/>
                </a:moveTo>
                <a:lnTo>
                  <a:pt x="112811" y="88327"/>
                </a:lnTo>
                <a:cubicBezTo>
                  <a:pt x="112811" y="81858"/>
                  <a:pt x="107221" y="75613"/>
                  <a:pt x="101630" y="75613"/>
                </a:cubicBezTo>
                <a:cubicBezTo>
                  <a:pt x="94442" y="75613"/>
                  <a:pt x="90249" y="81858"/>
                  <a:pt x="90249" y="88327"/>
                </a:cubicBezTo>
                <a:cubicBezTo>
                  <a:pt x="83261" y="88327"/>
                  <a:pt x="79068" y="94572"/>
                  <a:pt x="79068" y="100817"/>
                </a:cubicBezTo>
                <a:cubicBezTo>
                  <a:pt x="79068" y="102379"/>
                  <a:pt x="79068" y="104163"/>
                  <a:pt x="79068" y="105724"/>
                </a:cubicBezTo>
                <a:cubicBezTo>
                  <a:pt x="5590" y="105724"/>
                  <a:pt x="5590" y="105724"/>
                  <a:pt x="5590" y="105724"/>
                </a:cubicBezTo>
                <a:cubicBezTo>
                  <a:pt x="1397" y="105724"/>
                  <a:pt x="0" y="102379"/>
                  <a:pt x="0" y="99256"/>
                </a:cubicBezTo>
                <a:cubicBezTo>
                  <a:pt x="0" y="91449"/>
                  <a:pt x="0" y="91449"/>
                  <a:pt x="0" y="91449"/>
                </a:cubicBezTo>
                <a:cubicBezTo>
                  <a:pt x="0" y="80297"/>
                  <a:pt x="0" y="80297"/>
                  <a:pt x="0" y="80297"/>
                </a:cubicBezTo>
                <a:cubicBezTo>
                  <a:pt x="0" y="72490"/>
                  <a:pt x="0" y="72490"/>
                  <a:pt x="0" y="72490"/>
                </a:cubicBezTo>
                <a:cubicBezTo>
                  <a:pt x="0" y="61561"/>
                  <a:pt x="0" y="61561"/>
                  <a:pt x="0" y="61561"/>
                </a:cubicBezTo>
                <a:cubicBezTo>
                  <a:pt x="0" y="53531"/>
                  <a:pt x="0" y="53531"/>
                  <a:pt x="0" y="53531"/>
                </a:cubicBezTo>
                <a:cubicBezTo>
                  <a:pt x="0" y="31449"/>
                  <a:pt x="0" y="31449"/>
                  <a:pt x="0" y="31449"/>
                </a:cubicBezTo>
                <a:cubicBezTo>
                  <a:pt x="119800" y="31449"/>
                  <a:pt x="119800" y="31449"/>
                  <a:pt x="119800" y="31449"/>
                </a:cubicBezTo>
                <a:cubicBezTo>
                  <a:pt x="119800" y="53531"/>
                  <a:pt x="119800" y="53531"/>
                  <a:pt x="119800" y="53531"/>
                </a:cubicBezTo>
                <a:cubicBezTo>
                  <a:pt x="119800" y="61561"/>
                  <a:pt x="119800" y="61561"/>
                  <a:pt x="119800" y="61561"/>
                </a:cubicBezTo>
                <a:cubicBezTo>
                  <a:pt x="119800" y="72490"/>
                  <a:pt x="119800" y="72490"/>
                  <a:pt x="119800" y="72490"/>
                </a:cubicBezTo>
                <a:cubicBezTo>
                  <a:pt x="119800" y="80297"/>
                  <a:pt x="119800" y="80297"/>
                  <a:pt x="119800" y="80297"/>
                </a:cubicBezTo>
                <a:cubicBezTo>
                  <a:pt x="119800" y="91449"/>
                  <a:pt x="119800" y="91449"/>
                  <a:pt x="119800" y="91449"/>
                </a:cubicBezTo>
                <a:cubicBezTo>
                  <a:pt x="118402" y="89888"/>
                  <a:pt x="115607" y="88327"/>
                  <a:pt x="112811" y="88327"/>
                </a:cubicBezTo>
                <a:close/>
                <a:moveTo>
                  <a:pt x="0" y="18959"/>
                </a:moveTo>
                <a:lnTo>
                  <a:pt x="0" y="18959"/>
                </a:lnTo>
                <a:cubicBezTo>
                  <a:pt x="0" y="15836"/>
                  <a:pt x="0" y="15836"/>
                  <a:pt x="0" y="15836"/>
                </a:cubicBezTo>
                <a:cubicBezTo>
                  <a:pt x="0" y="6245"/>
                  <a:pt x="0" y="6245"/>
                  <a:pt x="0" y="6245"/>
                </a:cubicBezTo>
                <a:cubicBezTo>
                  <a:pt x="0" y="3122"/>
                  <a:pt x="1397" y="0"/>
                  <a:pt x="5590" y="0"/>
                </a:cubicBezTo>
                <a:cubicBezTo>
                  <a:pt x="12579" y="0"/>
                  <a:pt x="12579" y="0"/>
                  <a:pt x="12579" y="0"/>
                </a:cubicBezTo>
                <a:cubicBezTo>
                  <a:pt x="16971" y="0"/>
                  <a:pt x="16971" y="0"/>
                  <a:pt x="16971" y="0"/>
                </a:cubicBezTo>
                <a:cubicBezTo>
                  <a:pt x="22562" y="0"/>
                  <a:pt x="22562" y="0"/>
                  <a:pt x="22562" y="0"/>
                </a:cubicBezTo>
                <a:cubicBezTo>
                  <a:pt x="33743" y="0"/>
                  <a:pt x="33743" y="0"/>
                  <a:pt x="33743" y="0"/>
                </a:cubicBezTo>
                <a:cubicBezTo>
                  <a:pt x="45124" y="12490"/>
                  <a:pt x="45124" y="12490"/>
                  <a:pt x="45124" y="12490"/>
                </a:cubicBezTo>
                <a:cubicBezTo>
                  <a:pt x="114209" y="12490"/>
                  <a:pt x="114209" y="12490"/>
                  <a:pt x="114209" y="12490"/>
                </a:cubicBezTo>
                <a:cubicBezTo>
                  <a:pt x="117004" y="12490"/>
                  <a:pt x="119800" y="15836"/>
                  <a:pt x="119800" y="18959"/>
                </a:cubicBezTo>
                <a:cubicBezTo>
                  <a:pt x="119800" y="25204"/>
                  <a:pt x="119800" y="25204"/>
                  <a:pt x="119800" y="25204"/>
                </a:cubicBezTo>
                <a:cubicBezTo>
                  <a:pt x="0" y="25204"/>
                  <a:pt x="0" y="25204"/>
                  <a:pt x="0" y="25204"/>
                </a:cubicBezTo>
                <a:lnTo>
                  <a:pt x="0" y="18959"/>
                </a:lnTo>
                <a:close/>
                <a:moveTo>
                  <a:pt x="90249" y="94572"/>
                </a:moveTo>
                <a:lnTo>
                  <a:pt x="90249" y="94572"/>
                </a:lnTo>
                <a:cubicBezTo>
                  <a:pt x="95840" y="94572"/>
                  <a:pt x="95840" y="94572"/>
                  <a:pt x="95840" y="94572"/>
                </a:cubicBezTo>
                <a:cubicBezTo>
                  <a:pt x="95840" y="88327"/>
                  <a:pt x="95840" y="88327"/>
                  <a:pt x="95840" y="88327"/>
                </a:cubicBezTo>
                <a:cubicBezTo>
                  <a:pt x="95840" y="85204"/>
                  <a:pt x="97237" y="81858"/>
                  <a:pt x="101630" y="81858"/>
                </a:cubicBezTo>
                <a:cubicBezTo>
                  <a:pt x="104425" y="81858"/>
                  <a:pt x="107221" y="85204"/>
                  <a:pt x="107221" y="88327"/>
                </a:cubicBezTo>
                <a:cubicBezTo>
                  <a:pt x="107221" y="94572"/>
                  <a:pt x="107221" y="94572"/>
                  <a:pt x="107221" y="94572"/>
                </a:cubicBezTo>
                <a:cubicBezTo>
                  <a:pt x="112811" y="94572"/>
                  <a:pt x="112811" y="94572"/>
                  <a:pt x="112811" y="94572"/>
                </a:cubicBezTo>
                <a:cubicBezTo>
                  <a:pt x="115607" y="94572"/>
                  <a:pt x="118402" y="97695"/>
                  <a:pt x="118402" y="100817"/>
                </a:cubicBezTo>
                <a:cubicBezTo>
                  <a:pt x="118402" y="105724"/>
                  <a:pt x="115607" y="107286"/>
                  <a:pt x="112811" y="107286"/>
                </a:cubicBezTo>
                <a:cubicBezTo>
                  <a:pt x="107221" y="107286"/>
                  <a:pt x="107221" y="107286"/>
                  <a:pt x="107221" y="107286"/>
                </a:cubicBezTo>
                <a:cubicBezTo>
                  <a:pt x="107221" y="113531"/>
                  <a:pt x="107221" y="113531"/>
                  <a:pt x="107221" y="113531"/>
                </a:cubicBezTo>
                <a:cubicBezTo>
                  <a:pt x="107221" y="118215"/>
                  <a:pt x="104425" y="119776"/>
                  <a:pt x="101630" y="119776"/>
                </a:cubicBezTo>
                <a:cubicBezTo>
                  <a:pt x="97237" y="119776"/>
                  <a:pt x="95840" y="118215"/>
                  <a:pt x="95840" y="113531"/>
                </a:cubicBezTo>
                <a:cubicBezTo>
                  <a:pt x="95840" y="107286"/>
                  <a:pt x="95840" y="107286"/>
                  <a:pt x="95840" y="107286"/>
                </a:cubicBezTo>
                <a:cubicBezTo>
                  <a:pt x="90249" y="107286"/>
                  <a:pt x="90249" y="107286"/>
                  <a:pt x="90249" y="107286"/>
                </a:cubicBezTo>
                <a:cubicBezTo>
                  <a:pt x="86056" y="107286"/>
                  <a:pt x="84658" y="105724"/>
                  <a:pt x="84658" y="100817"/>
                </a:cubicBezTo>
                <a:cubicBezTo>
                  <a:pt x="84658" y="97695"/>
                  <a:pt x="86056" y="94572"/>
                  <a:pt x="90249" y="9457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0" name="Shape 4775"/>
          <p:cNvSpPr/>
          <p:nvPr/>
        </p:nvSpPr>
        <p:spPr>
          <a:xfrm>
            <a:off x="7586855" y="4270278"/>
            <a:ext cx="292024" cy="228600"/>
          </a:xfrm>
          <a:custGeom>
            <a:avLst/>
            <a:gdLst/>
            <a:ahLst/>
            <a:cxnLst/>
            <a:rect l="0" t="0" r="0" b="0"/>
            <a:pathLst>
              <a:path w="120000" h="120000" extrusionOk="0">
                <a:moveTo>
                  <a:pt x="114276" y="119747"/>
                </a:moveTo>
                <a:lnTo>
                  <a:pt x="114276" y="119747"/>
                </a:lnTo>
                <a:cubicBezTo>
                  <a:pt x="5526" y="119747"/>
                  <a:pt x="5526" y="119747"/>
                  <a:pt x="5526" y="119747"/>
                </a:cubicBezTo>
                <a:cubicBezTo>
                  <a:pt x="2763" y="119747"/>
                  <a:pt x="0" y="115957"/>
                  <a:pt x="0" y="112421"/>
                </a:cubicBezTo>
                <a:cubicBezTo>
                  <a:pt x="0" y="103578"/>
                  <a:pt x="0" y="103578"/>
                  <a:pt x="0" y="103578"/>
                </a:cubicBezTo>
                <a:cubicBezTo>
                  <a:pt x="0" y="90947"/>
                  <a:pt x="0" y="90947"/>
                  <a:pt x="0" y="90947"/>
                </a:cubicBezTo>
                <a:cubicBezTo>
                  <a:pt x="0" y="82105"/>
                  <a:pt x="0" y="82105"/>
                  <a:pt x="0" y="82105"/>
                </a:cubicBezTo>
                <a:cubicBezTo>
                  <a:pt x="0" y="69726"/>
                  <a:pt x="0" y="69726"/>
                  <a:pt x="0" y="69726"/>
                </a:cubicBezTo>
                <a:cubicBezTo>
                  <a:pt x="0" y="60631"/>
                  <a:pt x="0" y="60631"/>
                  <a:pt x="0" y="60631"/>
                </a:cubicBezTo>
                <a:cubicBezTo>
                  <a:pt x="0" y="35621"/>
                  <a:pt x="0" y="35621"/>
                  <a:pt x="0" y="35621"/>
                </a:cubicBezTo>
                <a:cubicBezTo>
                  <a:pt x="119802" y="35621"/>
                  <a:pt x="119802" y="35621"/>
                  <a:pt x="119802" y="35621"/>
                </a:cubicBezTo>
                <a:cubicBezTo>
                  <a:pt x="119802" y="60631"/>
                  <a:pt x="119802" y="60631"/>
                  <a:pt x="119802" y="60631"/>
                </a:cubicBezTo>
                <a:cubicBezTo>
                  <a:pt x="119802" y="69726"/>
                  <a:pt x="119802" y="69726"/>
                  <a:pt x="119802" y="69726"/>
                </a:cubicBezTo>
                <a:cubicBezTo>
                  <a:pt x="119802" y="82105"/>
                  <a:pt x="119802" y="82105"/>
                  <a:pt x="119802" y="82105"/>
                </a:cubicBezTo>
                <a:cubicBezTo>
                  <a:pt x="119802" y="90947"/>
                  <a:pt x="119802" y="90947"/>
                  <a:pt x="119802" y="90947"/>
                </a:cubicBezTo>
                <a:cubicBezTo>
                  <a:pt x="119802" y="103578"/>
                  <a:pt x="119802" y="103578"/>
                  <a:pt x="119802" y="103578"/>
                </a:cubicBezTo>
                <a:cubicBezTo>
                  <a:pt x="119802" y="112421"/>
                  <a:pt x="119802" y="112421"/>
                  <a:pt x="119802" y="112421"/>
                </a:cubicBezTo>
                <a:cubicBezTo>
                  <a:pt x="119802" y="115957"/>
                  <a:pt x="117039" y="119747"/>
                  <a:pt x="114276" y="119747"/>
                </a:cubicBezTo>
                <a:close/>
                <a:moveTo>
                  <a:pt x="0" y="21473"/>
                </a:moveTo>
                <a:lnTo>
                  <a:pt x="0" y="21473"/>
                </a:lnTo>
                <a:cubicBezTo>
                  <a:pt x="0" y="17936"/>
                  <a:pt x="0" y="17936"/>
                  <a:pt x="0" y="17936"/>
                </a:cubicBezTo>
                <a:cubicBezTo>
                  <a:pt x="0" y="7073"/>
                  <a:pt x="0" y="7073"/>
                  <a:pt x="0" y="7073"/>
                </a:cubicBezTo>
                <a:cubicBezTo>
                  <a:pt x="0" y="3536"/>
                  <a:pt x="2763" y="0"/>
                  <a:pt x="5526" y="0"/>
                </a:cubicBezTo>
                <a:cubicBezTo>
                  <a:pt x="13815" y="0"/>
                  <a:pt x="13815" y="0"/>
                  <a:pt x="13815" y="0"/>
                </a:cubicBezTo>
                <a:cubicBezTo>
                  <a:pt x="16578" y="0"/>
                  <a:pt x="16578" y="0"/>
                  <a:pt x="16578" y="0"/>
                </a:cubicBezTo>
                <a:cubicBezTo>
                  <a:pt x="22302" y="0"/>
                  <a:pt x="22302" y="0"/>
                  <a:pt x="22302" y="0"/>
                </a:cubicBezTo>
                <a:cubicBezTo>
                  <a:pt x="33355" y="0"/>
                  <a:pt x="33355" y="0"/>
                  <a:pt x="33355" y="0"/>
                </a:cubicBezTo>
                <a:cubicBezTo>
                  <a:pt x="44605" y="14147"/>
                  <a:pt x="44605" y="14147"/>
                  <a:pt x="44605" y="14147"/>
                </a:cubicBezTo>
                <a:cubicBezTo>
                  <a:pt x="114276" y="14147"/>
                  <a:pt x="114276" y="14147"/>
                  <a:pt x="114276" y="14147"/>
                </a:cubicBezTo>
                <a:cubicBezTo>
                  <a:pt x="117039" y="14147"/>
                  <a:pt x="119802" y="17936"/>
                  <a:pt x="119802" y="21473"/>
                </a:cubicBezTo>
                <a:cubicBezTo>
                  <a:pt x="119802" y="28547"/>
                  <a:pt x="119802" y="28547"/>
                  <a:pt x="119802" y="28547"/>
                </a:cubicBezTo>
                <a:cubicBezTo>
                  <a:pt x="0" y="28547"/>
                  <a:pt x="0" y="28547"/>
                  <a:pt x="0" y="28547"/>
                </a:cubicBezTo>
                <a:lnTo>
                  <a:pt x="0" y="21473"/>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1" name="Shape 4776"/>
          <p:cNvSpPr/>
          <p:nvPr/>
        </p:nvSpPr>
        <p:spPr>
          <a:xfrm>
            <a:off x="10579040" y="2204054"/>
            <a:ext cx="287792" cy="289984"/>
          </a:xfrm>
          <a:custGeom>
            <a:avLst/>
            <a:gdLst/>
            <a:ahLst/>
            <a:cxnLst/>
            <a:rect l="0" t="0" r="0" b="0"/>
            <a:pathLst>
              <a:path w="120000" h="120000" extrusionOk="0">
                <a:moveTo>
                  <a:pt x="60698" y="119800"/>
                </a:moveTo>
                <a:lnTo>
                  <a:pt x="60698" y="119800"/>
                </a:lnTo>
                <a:cubicBezTo>
                  <a:pt x="26755" y="119800"/>
                  <a:pt x="0" y="93089"/>
                  <a:pt x="0" y="60598"/>
                </a:cubicBezTo>
                <a:cubicBezTo>
                  <a:pt x="0" y="26910"/>
                  <a:pt x="26755" y="0"/>
                  <a:pt x="60698" y="0"/>
                </a:cubicBezTo>
                <a:cubicBezTo>
                  <a:pt x="93044" y="0"/>
                  <a:pt x="119800" y="26910"/>
                  <a:pt x="119800" y="60598"/>
                </a:cubicBezTo>
                <a:cubicBezTo>
                  <a:pt x="119800" y="93089"/>
                  <a:pt x="93044" y="119800"/>
                  <a:pt x="60698" y="119800"/>
                </a:cubicBezTo>
                <a:close/>
                <a:moveTo>
                  <a:pt x="60698" y="11362"/>
                </a:moveTo>
                <a:lnTo>
                  <a:pt x="60698" y="11362"/>
                </a:lnTo>
                <a:cubicBezTo>
                  <a:pt x="33743" y="11362"/>
                  <a:pt x="11181" y="33887"/>
                  <a:pt x="11181" y="60598"/>
                </a:cubicBezTo>
                <a:cubicBezTo>
                  <a:pt x="11181" y="87508"/>
                  <a:pt x="33743" y="108637"/>
                  <a:pt x="60698" y="108637"/>
                </a:cubicBezTo>
                <a:cubicBezTo>
                  <a:pt x="87454" y="108637"/>
                  <a:pt x="108618" y="87508"/>
                  <a:pt x="108618" y="60598"/>
                </a:cubicBezTo>
                <a:cubicBezTo>
                  <a:pt x="108618" y="33887"/>
                  <a:pt x="87454" y="11362"/>
                  <a:pt x="60698" y="11362"/>
                </a:cubicBezTo>
                <a:close/>
                <a:moveTo>
                  <a:pt x="78868" y="73355"/>
                </a:moveTo>
                <a:lnTo>
                  <a:pt x="78868" y="73355"/>
                </a:lnTo>
                <a:cubicBezTo>
                  <a:pt x="78868" y="76146"/>
                  <a:pt x="76073" y="78936"/>
                  <a:pt x="73277" y="78936"/>
                </a:cubicBezTo>
                <a:cubicBezTo>
                  <a:pt x="70482" y="78936"/>
                  <a:pt x="67687" y="76146"/>
                  <a:pt x="67687" y="73355"/>
                </a:cubicBezTo>
                <a:cubicBezTo>
                  <a:pt x="67687" y="64983"/>
                  <a:pt x="67687" y="64983"/>
                  <a:pt x="67687" y="64983"/>
                </a:cubicBezTo>
                <a:cubicBezTo>
                  <a:pt x="50715" y="77541"/>
                  <a:pt x="50715" y="77541"/>
                  <a:pt x="50715" y="77541"/>
                </a:cubicBezTo>
                <a:cubicBezTo>
                  <a:pt x="49317" y="78936"/>
                  <a:pt x="47920" y="78936"/>
                  <a:pt x="46522" y="78936"/>
                </a:cubicBezTo>
                <a:cubicBezTo>
                  <a:pt x="43727" y="78936"/>
                  <a:pt x="40732" y="76146"/>
                  <a:pt x="40732" y="73355"/>
                </a:cubicBezTo>
                <a:cubicBezTo>
                  <a:pt x="40732" y="46644"/>
                  <a:pt x="40732" y="46644"/>
                  <a:pt x="40732" y="46644"/>
                </a:cubicBezTo>
                <a:cubicBezTo>
                  <a:pt x="40732" y="43853"/>
                  <a:pt x="43727" y="40863"/>
                  <a:pt x="46522" y="40863"/>
                </a:cubicBezTo>
                <a:cubicBezTo>
                  <a:pt x="47920" y="40863"/>
                  <a:pt x="49317" y="42458"/>
                  <a:pt x="50715" y="42458"/>
                </a:cubicBezTo>
                <a:cubicBezTo>
                  <a:pt x="67687" y="55016"/>
                  <a:pt x="67687" y="55016"/>
                  <a:pt x="67687" y="55016"/>
                </a:cubicBezTo>
                <a:cubicBezTo>
                  <a:pt x="67687" y="46644"/>
                  <a:pt x="67687" y="46644"/>
                  <a:pt x="67687" y="46644"/>
                </a:cubicBezTo>
                <a:cubicBezTo>
                  <a:pt x="67687" y="43853"/>
                  <a:pt x="70482" y="40863"/>
                  <a:pt x="73277" y="40863"/>
                </a:cubicBezTo>
                <a:cubicBezTo>
                  <a:pt x="76073" y="40863"/>
                  <a:pt x="78868" y="43853"/>
                  <a:pt x="78868" y="46644"/>
                </a:cubicBezTo>
                <a:cubicBezTo>
                  <a:pt x="78868" y="73355"/>
                  <a:pt x="78868" y="73355"/>
                  <a:pt x="78868" y="73355"/>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2" name="Shape 4777"/>
          <p:cNvSpPr/>
          <p:nvPr/>
        </p:nvSpPr>
        <p:spPr>
          <a:xfrm>
            <a:off x="10073289" y="2204054"/>
            <a:ext cx="287792" cy="289984"/>
          </a:xfrm>
          <a:custGeom>
            <a:avLst/>
            <a:gdLst/>
            <a:ahLst/>
            <a:cxnLst/>
            <a:rect l="0" t="0" r="0" b="0"/>
            <a:pathLst>
              <a:path w="120000" h="120000" extrusionOk="0">
                <a:moveTo>
                  <a:pt x="59101" y="119800"/>
                </a:moveTo>
                <a:lnTo>
                  <a:pt x="59101" y="119800"/>
                </a:lnTo>
                <a:cubicBezTo>
                  <a:pt x="26755" y="119800"/>
                  <a:pt x="0" y="93089"/>
                  <a:pt x="0" y="60598"/>
                </a:cubicBezTo>
                <a:cubicBezTo>
                  <a:pt x="0" y="26910"/>
                  <a:pt x="26755" y="0"/>
                  <a:pt x="59101" y="0"/>
                </a:cubicBezTo>
                <a:cubicBezTo>
                  <a:pt x="93044" y="0"/>
                  <a:pt x="119800" y="26910"/>
                  <a:pt x="119800" y="60598"/>
                </a:cubicBezTo>
                <a:cubicBezTo>
                  <a:pt x="119800" y="93089"/>
                  <a:pt x="93044" y="119800"/>
                  <a:pt x="59101" y="119800"/>
                </a:cubicBezTo>
                <a:close/>
                <a:moveTo>
                  <a:pt x="59101" y="11362"/>
                </a:moveTo>
                <a:lnTo>
                  <a:pt x="59101" y="11362"/>
                </a:lnTo>
                <a:cubicBezTo>
                  <a:pt x="32346" y="11362"/>
                  <a:pt x="11181" y="33887"/>
                  <a:pt x="11181" y="60598"/>
                </a:cubicBezTo>
                <a:cubicBezTo>
                  <a:pt x="11181" y="87508"/>
                  <a:pt x="32346" y="108637"/>
                  <a:pt x="59101" y="108637"/>
                </a:cubicBezTo>
                <a:cubicBezTo>
                  <a:pt x="86056" y="108637"/>
                  <a:pt x="108618" y="87508"/>
                  <a:pt x="108618" y="60598"/>
                </a:cubicBezTo>
                <a:cubicBezTo>
                  <a:pt x="108618" y="33887"/>
                  <a:pt x="86056" y="11362"/>
                  <a:pt x="59101" y="11362"/>
                </a:cubicBezTo>
                <a:close/>
                <a:moveTo>
                  <a:pt x="78868" y="73355"/>
                </a:moveTo>
                <a:lnTo>
                  <a:pt x="78868" y="73355"/>
                </a:lnTo>
                <a:cubicBezTo>
                  <a:pt x="78868" y="76146"/>
                  <a:pt x="76073" y="78936"/>
                  <a:pt x="73277" y="78936"/>
                </a:cubicBezTo>
                <a:cubicBezTo>
                  <a:pt x="71880" y="78936"/>
                  <a:pt x="70482" y="78936"/>
                  <a:pt x="69084" y="77541"/>
                </a:cubicBezTo>
                <a:cubicBezTo>
                  <a:pt x="52113" y="64983"/>
                  <a:pt x="52113" y="64983"/>
                  <a:pt x="52113" y="64983"/>
                </a:cubicBezTo>
                <a:cubicBezTo>
                  <a:pt x="52113" y="73355"/>
                  <a:pt x="52113" y="73355"/>
                  <a:pt x="52113" y="73355"/>
                </a:cubicBezTo>
                <a:cubicBezTo>
                  <a:pt x="52113" y="76146"/>
                  <a:pt x="49317" y="78936"/>
                  <a:pt x="46522" y="78936"/>
                </a:cubicBezTo>
                <a:cubicBezTo>
                  <a:pt x="43727" y="78936"/>
                  <a:pt x="40732" y="76146"/>
                  <a:pt x="40732" y="73355"/>
                </a:cubicBezTo>
                <a:cubicBezTo>
                  <a:pt x="40732" y="46644"/>
                  <a:pt x="40732" y="46644"/>
                  <a:pt x="40732" y="46644"/>
                </a:cubicBezTo>
                <a:cubicBezTo>
                  <a:pt x="40732" y="43853"/>
                  <a:pt x="43727" y="40863"/>
                  <a:pt x="46522" y="40863"/>
                </a:cubicBezTo>
                <a:cubicBezTo>
                  <a:pt x="49317" y="40863"/>
                  <a:pt x="52113" y="43853"/>
                  <a:pt x="52113" y="46644"/>
                </a:cubicBezTo>
                <a:cubicBezTo>
                  <a:pt x="52113" y="55016"/>
                  <a:pt x="52113" y="55016"/>
                  <a:pt x="52113" y="55016"/>
                </a:cubicBezTo>
                <a:cubicBezTo>
                  <a:pt x="69084" y="42458"/>
                  <a:pt x="69084" y="42458"/>
                  <a:pt x="69084" y="42458"/>
                </a:cubicBezTo>
                <a:cubicBezTo>
                  <a:pt x="70482" y="42458"/>
                  <a:pt x="71880" y="40863"/>
                  <a:pt x="73277" y="40863"/>
                </a:cubicBezTo>
                <a:cubicBezTo>
                  <a:pt x="76073" y="40863"/>
                  <a:pt x="78868" y="43853"/>
                  <a:pt x="78868" y="46644"/>
                </a:cubicBezTo>
                <a:cubicBezTo>
                  <a:pt x="78868" y="73355"/>
                  <a:pt x="78868" y="73355"/>
                  <a:pt x="78868" y="73355"/>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3" name="Shape 4778"/>
          <p:cNvSpPr/>
          <p:nvPr/>
        </p:nvSpPr>
        <p:spPr>
          <a:xfrm>
            <a:off x="9565422" y="2204054"/>
            <a:ext cx="292024" cy="289984"/>
          </a:xfrm>
          <a:custGeom>
            <a:avLst/>
            <a:gdLst/>
            <a:ahLst/>
            <a:cxnLst/>
            <a:rect l="0" t="0" r="0" b="0"/>
            <a:pathLst>
              <a:path w="120000" h="120000" extrusionOk="0">
                <a:moveTo>
                  <a:pt x="59901" y="119800"/>
                </a:moveTo>
                <a:lnTo>
                  <a:pt x="59901" y="119800"/>
                </a:lnTo>
                <a:cubicBezTo>
                  <a:pt x="26600" y="119800"/>
                  <a:pt x="0" y="93089"/>
                  <a:pt x="0" y="60598"/>
                </a:cubicBezTo>
                <a:cubicBezTo>
                  <a:pt x="0" y="26910"/>
                  <a:pt x="26600" y="0"/>
                  <a:pt x="59901" y="0"/>
                </a:cubicBezTo>
                <a:cubicBezTo>
                  <a:pt x="93399" y="0"/>
                  <a:pt x="119802" y="26910"/>
                  <a:pt x="119802" y="60598"/>
                </a:cubicBezTo>
                <a:cubicBezTo>
                  <a:pt x="119802" y="93089"/>
                  <a:pt x="93399" y="119800"/>
                  <a:pt x="59901" y="119800"/>
                </a:cubicBezTo>
                <a:close/>
                <a:moveTo>
                  <a:pt x="59901" y="11362"/>
                </a:moveTo>
                <a:lnTo>
                  <a:pt x="59901" y="11362"/>
                </a:lnTo>
                <a:cubicBezTo>
                  <a:pt x="33497" y="11362"/>
                  <a:pt x="11231" y="33887"/>
                  <a:pt x="11231" y="60598"/>
                </a:cubicBezTo>
                <a:cubicBezTo>
                  <a:pt x="11231" y="87508"/>
                  <a:pt x="33497" y="108637"/>
                  <a:pt x="59901" y="108637"/>
                </a:cubicBezTo>
                <a:cubicBezTo>
                  <a:pt x="86502" y="108637"/>
                  <a:pt x="108768" y="87508"/>
                  <a:pt x="108768" y="60598"/>
                </a:cubicBezTo>
                <a:cubicBezTo>
                  <a:pt x="108768" y="33887"/>
                  <a:pt x="86502" y="11362"/>
                  <a:pt x="59901" y="11362"/>
                </a:cubicBezTo>
                <a:close/>
                <a:moveTo>
                  <a:pt x="85123" y="64983"/>
                </a:moveTo>
                <a:lnTo>
                  <a:pt x="85123" y="64983"/>
                </a:lnTo>
                <a:cubicBezTo>
                  <a:pt x="66995" y="77541"/>
                  <a:pt x="66995" y="77541"/>
                  <a:pt x="66995" y="77541"/>
                </a:cubicBezTo>
                <a:cubicBezTo>
                  <a:pt x="65615" y="78936"/>
                  <a:pt x="65615" y="78936"/>
                  <a:pt x="64236" y="78936"/>
                </a:cubicBezTo>
                <a:cubicBezTo>
                  <a:pt x="59901" y="78936"/>
                  <a:pt x="58522" y="76146"/>
                  <a:pt x="58522" y="73355"/>
                </a:cubicBezTo>
                <a:cubicBezTo>
                  <a:pt x="58522" y="66378"/>
                  <a:pt x="58522" y="66378"/>
                  <a:pt x="58522" y="66378"/>
                </a:cubicBezTo>
                <a:cubicBezTo>
                  <a:pt x="40394" y="77541"/>
                  <a:pt x="40394" y="77541"/>
                  <a:pt x="40394" y="77541"/>
                </a:cubicBezTo>
                <a:cubicBezTo>
                  <a:pt x="40394" y="78936"/>
                  <a:pt x="39014" y="78936"/>
                  <a:pt x="37635" y="78936"/>
                </a:cubicBezTo>
                <a:cubicBezTo>
                  <a:pt x="34876" y="78936"/>
                  <a:pt x="32118" y="76146"/>
                  <a:pt x="32118" y="73355"/>
                </a:cubicBezTo>
                <a:cubicBezTo>
                  <a:pt x="32118" y="46644"/>
                  <a:pt x="32118" y="46644"/>
                  <a:pt x="32118" y="46644"/>
                </a:cubicBezTo>
                <a:cubicBezTo>
                  <a:pt x="32118" y="43853"/>
                  <a:pt x="34876" y="40863"/>
                  <a:pt x="37635" y="40863"/>
                </a:cubicBezTo>
                <a:cubicBezTo>
                  <a:pt x="39014" y="40863"/>
                  <a:pt x="40394" y="42458"/>
                  <a:pt x="40394" y="42458"/>
                </a:cubicBezTo>
                <a:cubicBezTo>
                  <a:pt x="58522" y="55016"/>
                  <a:pt x="58522" y="55016"/>
                  <a:pt x="58522" y="55016"/>
                </a:cubicBezTo>
                <a:cubicBezTo>
                  <a:pt x="58522" y="46644"/>
                  <a:pt x="58522" y="46644"/>
                  <a:pt x="58522" y="46644"/>
                </a:cubicBezTo>
                <a:cubicBezTo>
                  <a:pt x="58522" y="43853"/>
                  <a:pt x="59901" y="40863"/>
                  <a:pt x="64236" y="40863"/>
                </a:cubicBezTo>
                <a:cubicBezTo>
                  <a:pt x="65615" y="40863"/>
                  <a:pt x="65615" y="42458"/>
                  <a:pt x="66995" y="42458"/>
                </a:cubicBezTo>
                <a:cubicBezTo>
                  <a:pt x="85123" y="55016"/>
                  <a:pt x="85123" y="55016"/>
                  <a:pt x="85123" y="55016"/>
                </a:cubicBezTo>
                <a:cubicBezTo>
                  <a:pt x="86502" y="56411"/>
                  <a:pt x="87881" y="57807"/>
                  <a:pt x="87881" y="60598"/>
                </a:cubicBezTo>
                <a:cubicBezTo>
                  <a:pt x="87881" y="61993"/>
                  <a:pt x="86502" y="63388"/>
                  <a:pt x="85123" y="64983"/>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4" name="Shape 4779"/>
          <p:cNvSpPr/>
          <p:nvPr/>
        </p:nvSpPr>
        <p:spPr>
          <a:xfrm>
            <a:off x="9059669" y="2204054"/>
            <a:ext cx="289909" cy="289984"/>
          </a:xfrm>
          <a:custGeom>
            <a:avLst/>
            <a:gdLst/>
            <a:ahLst/>
            <a:cxnLst/>
            <a:rect l="0" t="0" r="0" b="0"/>
            <a:pathLst>
              <a:path w="120000" h="120000" extrusionOk="0">
                <a:moveTo>
                  <a:pt x="60598" y="119800"/>
                </a:moveTo>
                <a:lnTo>
                  <a:pt x="60598" y="119800"/>
                </a:lnTo>
                <a:cubicBezTo>
                  <a:pt x="93089" y="119800"/>
                  <a:pt x="119800" y="93089"/>
                  <a:pt x="119800" y="60598"/>
                </a:cubicBezTo>
                <a:cubicBezTo>
                  <a:pt x="119800" y="26910"/>
                  <a:pt x="93089" y="0"/>
                  <a:pt x="60598" y="0"/>
                </a:cubicBezTo>
                <a:cubicBezTo>
                  <a:pt x="26910" y="0"/>
                  <a:pt x="0" y="26910"/>
                  <a:pt x="0" y="60598"/>
                </a:cubicBezTo>
                <a:cubicBezTo>
                  <a:pt x="0" y="93089"/>
                  <a:pt x="26910" y="119800"/>
                  <a:pt x="60598" y="119800"/>
                </a:cubicBezTo>
                <a:close/>
                <a:moveTo>
                  <a:pt x="60598" y="11362"/>
                </a:moveTo>
                <a:lnTo>
                  <a:pt x="60598" y="11362"/>
                </a:lnTo>
                <a:cubicBezTo>
                  <a:pt x="87508" y="11362"/>
                  <a:pt x="108438" y="33887"/>
                  <a:pt x="108438" y="60598"/>
                </a:cubicBezTo>
                <a:cubicBezTo>
                  <a:pt x="108438" y="87508"/>
                  <a:pt x="87508" y="108637"/>
                  <a:pt x="60598" y="108637"/>
                </a:cubicBezTo>
                <a:cubicBezTo>
                  <a:pt x="33887" y="108637"/>
                  <a:pt x="11362" y="87508"/>
                  <a:pt x="11362" y="60598"/>
                </a:cubicBezTo>
                <a:cubicBezTo>
                  <a:pt x="11362" y="33887"/>
                  <a:pt x="33887" y="11362"/>
                  <a:pt x="60598" y="11362"/>
                </a:cubicBezTo>
                <a:close/>
                <a:moveTo>
                  <a:pt x="35282" y="64983"/>
                </a:moveTo>
                <a:lnTo>
                  <a:pt x="35282" y="64983"/>
                </a:lnTo>
                <a:cubicBezTo>
                  <a:pt x="53621" y="77541"/>
                  <a:pt x="53621" y="77541"/>
                  <a:pt x="53621" y="77541"/>
                </a:cubicBezTo>
                <a:cubicBezTo>
                  <a:pt x="53621" y="78936"/>
                  <a:pt x="55016" y="78936"/>
                  <a:pt x="56411" y="78936"/>
                </a:cubicBezTo>
                <a:cubicBezTo>
                  <a:pt x="59202" y="78936"/>
                  <a:pt x="61993" y="76146"/>
                  <a:pt x="61993" y="73355"/>
                </a:cubicBezTo>
                <a:cubicBezTo>
                  <a:pt x="61993" y="66378"/>
                  <a:pt x="61993" y="66378"/>
                  <a:pt x="61993" y="66378"/>
                </a:cubicBezTo>
                <a:cubicBezTo>
                  <a:pt x="78936" y="77541"/>
                  <a:pt x="78936" y="77541"/>
                  <a:pt x="78936" y="77541"/>
                </a:cubicBezTo>
                <a:cubicBezTo>
                  <a:pt x="80332" y="78936"/>
                  <a:pt x="81727" y="78936"/>
                  <a:pt x="83122" y="78936"/>
                </a:cubicBezTo>
                <a:cubicBezTo>
                  <a:pt x="85913" y="78936"/>
                  <a:pt x="88903" y="76146"/>
                  <a:pt x="88903" y="73355"/>
                </a:cubicBezTo>
                <a:cubicBezTo>
                  <a:pt x="88903" y="46644"/>
                  <a:pt x="88903" y="46644"/>
                  <a:pt x="88903" y="46644"/>
                </a:cubicBezTo>
                <a:cubicBezTo>
                  <a:pt x="88903" y="43853"/>
                  <a:pt x="85913" y="40863"/>
                  <a:pt x="83122" y="40863"/>
                </a:cubicBezTo>
                <a:cubicBezTo>
                  <a:pt x="81727" y="40863"/>
                  <a:pt x="80332" y="42458"/>
                  <a:pt x="78936" y="42458"/>
                </a:cubicBezTo>
                <a:cubicBezTo>
                  <a:pt x="61993" y="55016"/>
                  <a:pt x="61993" y="55016"/>
                  <a:pt x="61993" y="55016"/>
                </a:cubicBezTo>
                <a:cubicBezTo>
                  <a:pt x="61993" y="46644"/>
                  <a:pt x="61993" y="46644"/>
                  <a:pt x="61993" y="46644"/>
                </a:cubicBezTo>
                <a:cubicBezTo>
                  <a:pt x="61993" y="43853"/>
                  <a:pt x="59202" y="40863"/>
                  <a:pt x="56411" y="40863"/>
                </a:cubicBezTo>
                <a:cubicBezTo>
                  <a:pt x="55016" y="40863"/>
                  <a:pt x="53621" y="42458"/>
                  <a:pt x="53621" y="42458"/>
                </a:cubicBezTo>
                <a:cubicBezTo>
                  <a:pt x="35282" y="55016"/>
                  <a:pt x="35282" y="55016"/>
                  <a:pt x="35282" y="55016"/>
                </a:cubicBezTo>
                <a:cubicBezTo>
                  <a:pt x="32491" y="56411"/>
                  <a:pt x="32491" y="57807"/>
                  <a:pt x="32491" y="60598"/>
                </a:cubicBezTo>
                <a:cubicBezTo>
                  <a:pt x="32491" y="61993"/>
                  <a:pt x="32491" y="63388"/>
                  <a:pt x="35282" y="64983"/>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5" name="Shape 4780"/>
          <p:cNvSpPr/>
          <p:nvPr/>
        </p:nvSpPr>
        <p:spPr>
          <a:xfrm>
            <a:off x="8553919" y="2204054"/>
            <a:ext cx="289907" cy="289984"/>
          </a:xfrm>
          <a:custGeom>
            <a:avLst/>
            <a:gdLst/>
            <a:ahLst/>
            <a:cxnLst/>
            <a:rect l="0" t="0" r="0" b="0"/>
            <a:pathLst>
              <a:path w="120000" h="120000" extrusionOk="0">
                <a:moveTo>
                  <a:pt x="59202" y="119800"/>
                </a:moveTo>
                <a:lnTo>
                  <a:pt x="59202" y="119800"/>
                </a:lnTo>
                <a:cubicBezTo>
                  <a:pt x="26910" y="119800"/>
                  <a:pt x="0" y="93089"/>
                  <a:pt x="0" y="60598"/>
                </a:cubicBezTo>
                <a:cubicBezTo>
                  <a:pt x="0" y="26910"/>
                  <a:pt x="26910" y="0"/>
                  <a:pt x="59202" y="0"/>
                </a:cubicBezTo>
                <a:cubicBezTo>
                  <a:pt x="93089" y="0"/>
                  <a:pt x="119800" y="26910"/>
                  <a:pt x="119800" y="60598"/>
                </a:cubicBezTo>
                <a:cubicBezTo>
                  <a:pt x="119800" y="93089"/>
                  <a:pt x="93089" y="119800"/>
                  <a:pt x="59202" y="119800"/>
                </a:cubicBezTo>
                <a:close/>
                <a:moveTo>
                  <a:pt x="59202" y="11362"/>
                </a:moveTo>
                <a:lnTo>
                  <a:pt x="59202" y="11362"/>
                </a:lnTo>
                <a:cubicBezTo>
                  <a:pt x="32491" y="11362"/>
                  <a:pt x="11362" y="33887"/>
                  <a:pt x="11362" y="60598"/>
                </a:cubicBezTo>
                <a:cubicBezTo>
                  <a:pt x="11362" y="87508"/>
                  <a:pt x="32491" y="108637"/>
                  <a:pt x="59202" y="108637"/>
                </a:cubicBezTo>
                <a:cubicBezTo>
                  <a:pt x="85913" y="108637"/>
                  <a:pt x="108438" y="87508"/>
                  <a:pt x="108438" y="60598"/>
                </a:cubicBezTo>
                <a:cubicBezTo>
                  <a:pt x="108438" y="33887"/>
                  <a:pt x="85913" y="11362"/>
                  <a:pt x="59202" y="11362"/>
                </a:cubicBezTo>
                <a:close/>
                <a:moveTo>
                  <a:pt x="76146" y="74750"/>
                </a:moveTo>
                <a:lnTo>
                  <a:pt x="76146" y="74750"/>
                </a:lnTo>
                <a:cubicBezTo>
                  <a:pt x="76146" y="78936"/>
                  <a:pt x="74750" y="80332"/>
                  <a:pt x="70564" y="80332"/>
                </a:cubicBezTo>
                <a:cubicBezTo>
                  <a:pt x="67774" y="80332"/>
                  <a:pt x="64784" y="78936"/>
                  <a:pt x="64784" y="74750"/>
                </a:cubicBezTo>
                <a:cubicBezTo>
                  <a:pt x="64784" y="45249"/>
                  <a:pt x="64784" y="45249"/>
                  <a:pt x="64784" y="45249"/>
                </a:cubicBezTo>
                <a:cubicBezTo>
                  <a:pt x="64784" y="42458"/>
                  <a:pt x="67774" y="39468"/>
                  <a:pt x="70564" y="39468"/>
                </a:cubicBezTo>
                <a:cubicBezTo>
                  <a:pt x="74750" y="39468"/>
                  <a:pt x="76146" y="42458"/>
                  <a:pt x="76146" y="45249"/>
                </a:cubicBezTo>
                <a:cubicBezTo>
                  <a:pt x="76146" y="74750"/>
                  <a:pt x="76146" y="74750"/>
                  <a:pt x="76146" y="74750"/>
                </a:cubicBezTo>
                <a:close/>
                <a:moveTo>
                  <a:pt x="53621" y="74750"/>
                </a:moveTo>
                <a:lnTo>
                  <a:pt x="53621" y="74750"/>
                </a:lnTo>
                <a:cubicBezTo>
                  <a:pt x="53621" y="78936"/>
                  <a:pt x="52225" y="80332"/>
                  <a:pt x="47840" y="80332"/>
                </a:cubicBezTo>
                <a:cubicBezTo>
                  <a:pt x="45049" y="80332"/>
                  <a:pt x="42259" y="78936"/>
                  <a:pt x="42259" y="74750"/>
                </a:cubicBezTo>
                <a:cubicBezTo>
                  <a:pt x="42259" y="45249"/>
                  <a:pt x="42259" y="45249"/>
                  <a:pt x="42259" y="45249"/>
                </a:cubicBezTo>
                <a:cubicBezTo>
                  <a:pt x="42259" y="42458"/>
                  <a:pt x="45049" y="39468"/>
                  <a:pt x="47840" y="39468"/>
                </a:cubicBezTo>
                <a:cubicBezTo>
                  <a:pt x="52225" y="39468"/>
                  <a:pt x="53621" y="42458"/>
                  <a:pt x="53621" y="45249"/>
                </a:cubicBezTo>
                <a:cubicBezTo>
                  <a:pt x="53621" y="74750"/>
                  <a:pt x="53621" y="74750"/>
                  <a:pt x="53621" y="7475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6" name="Shape 4781"/>
          <p:cNvSpPr/>
          <p:nvPr/>
        </p:nvSpPr>
        <p:spPr>
          <a:xfrm>
            <a:off x="8046051" y="2204054"/>
            <a:ext cx="292024" cy="289984"/>
          </a:xfrm>
          <a:custGeom>
            <a:avLst/>
            <a:gdLst/>
            <a:ahLst/>
            <a:cxnLst/>
            <a:rect l="0" t="0" r="0" b="0"/>
            <a:pathLst>
              <a:path w="120000" h="120000" extrusionOk="0">
                <a:moveTo>
                  <a:pt x="59901" y="119800"/>
                </a:moveTo>
                <a:lnTo>
                  <a:pt x="59901" y="119800"/>
                </a:lnTo>
                <a:cubicBezTo>
                  <a:pt x="26403" y="119800"/>
                  <a:pt x="0" y="93089"/>
                  <a:pt x="0" y="60598"/>
                </a:cubicBezTo>
                <a:cubicBezTo>
                  <a:pt x="0" y="26910"/>
                  <a:pt x="26403" y="0"/>
                  <a:pt x="59901" y="0"/>
                </a:cubicBezTo>
                <a:cubicBezTo>
                  <a:pt x="93399" y="0"/>
                  <a:pt x="119802" y="26910"/>
                  <a:pt x="119802" y="60598"/>
                </a:cubicBezTo>
                <a:cubicBezTo>
                  <a:pt x="119802" y="93089"/>
                  <a:pt x="93399" y="119800"/>
                  <a:pt x="59901" y="119800"/>
                </a:cubicBezTo>
                <a:close/>
                <a:moveTo>
                  <a:pt x="59901" y="11362"/>
                </a:moveTo>
                <a:lnTo>
                  <a:pt x="59901" y="11362"/>
                </a:lnTo>
                <a:cubicBezTo>
                  <a:pt x="33497" y="11362"/>
                  <a:pt x="11231" y="33887"/>
                  <a:pt x="11231" y="60598"/>
                </a:cubicBezTo>
                <a:cubicBezTo>
                  <a:pt x="11231" y="87508"/>
                  <a:pt x="33497" y="108637"/>
                  <a:pt x="59901" y="108637"/>
                </a:cubicBezTo>
                <a:cubicBezTo>
                  <a:pt x="86305" y="108637"/>
                  <a:pt x="108571" y="87508"/>
                  <a:pt x="108571" y="60598"/>
                </a:cubicBezTo>
                <a:cubicBezTo>
                  <a:pt x="108571" y="33887"/>
                  <a:pt x="86305" y="11362"/>
                  <a:pt x="59901" y="11362"/>
                </a:cubicBezTo>
                <a:close/>
                <a:moveTo>
                  <a:pt x="75270" y="80332"/>
                </a:moveTo>
                <a:lnTo>
                  <a:pt x="75270" y="80332"/>
                </a:lnTo>
                <a:cubicBezTo>
                  <a:pt x="44532" y="80332"/>
                  <a:pt x="44532" y="80332"/>
                  <a:pt x="44532" y="80332"/>
                </a:cubicBezTo>
                <a:cubicBezTo>
                  <a:pt x="41773" y="80332"/>
                  <a:pt x="39014" y="78936"/>
                  <a:pt x="39014" y="74750"/>
                </a:cubicBezTo>
                <a:cubicBezTo>
                  <a:pt x="39014" y="45249"/>
                  <a:pt x="39014" y="45249"/>
                  <a:pt x="39014" y="45249"/>
                </a:cubicBezTo>
                <a:cubicBezTo>
                  <a:pt x="39014" y="42458"/>
                  <a:pt x="41773" y="39468"/>
                  <a:pt x="44532" y="39468"/>
                </a:cubicBezTo>
                <a:cubicBezTo>
                  <a:pt x="75270" y="39468"/>
                  <a:pt x="75270" y="39468"/>
                  <a:pt x="75270" y="39468"/>
                </a:cubicBezTo>
                <a:cubicBezTo>
                  <a:pt x="78029" y="39468"/>
                  <a:pt x="80788" y="42458"/>
                  <a:pt x="80788" y="45249"/>
                </a:cubicBezTo>
                <a:cubicBezTo>
                  <a:pt x="80788" y="74750"/>
                  <a:pt x="80788" y="74750"/>
                  <a:pt x="80788" y="74750"/>
                </a:cubicBezTo>
                <a:cubicBezTo>
                  <a:pt x="80788" y="78936"/>
                  <a:pt x="78029" y="80332"/>
                  <a:pt x="75270" y="8033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7" name="Shape 4782"/>
          <p:cNvSpPr/>
          <p:nvPr/>
        </p:nvSpPr>
        <p:spPr>
          <a:xfrm>
            <a:off x="7540299" y="2204054"/>
            <a:ext cx="289909" cy="289984"/>
          </a:xfrm>
          <a:custGeom>
            <a:avLst/>
            <a:gdLst/>
            <a:ahLst/>
            <a:cxnLst/>
            <a:rect l="0" t="0" r="0" b="0"/>
            <a:pathLst>
              <a:path w="120000" h="120000" extrusionOk="0">
                <a:moveTo>
                  <a:pt x="60598" y="119800"/>
                </a:moveTo>
                <a:lnTo>
                  <a:pt x="60598" y="119800"/>
                </a:lnTo>
                <a:cubicBezTo>
                  <a:pt x="26710" y="119800"/>
                  <a:pt x="0" y="93089"/>
                  <a:pt x="0" y="60598"/>
                </a:cubicBezTo>
                <a:cubicBezTo>
                  <a:pt x="0" y="26910"/>
                  <a:pt x="26710" y="0"/>
                  <a:pt x="60598" y="0"/>
                </a:cubicBezTo>
                <a:cubicBezTo>
                  <a:pt x="93089" y="0"/>
                  <a:pt x="119800" y="26910"/>
                  <a:pt x="119800" y="60598"/>
                </a:cubicBezTo>
                <a:cubicBezTo>
                  <a:pt x="119800" y="93089"/>
                  <a:pt x="93089" y="119800"/>
                  <a:pt x="60598" y="119800"/>
                </a:cubicBezTo>
                <a:close/>
                <a:moveTo>
                  <a:pt x="60598" y="11362"/>
                </a:moveTo>
                <a:lnTo>
                  <a:pt x="60598" y="11362"/>
                </a:lnTo>
                <a:cubicBezTo>
                  <a:pt x="33887" y="11362"/>
                  <a:pt x="11362" y="33887"/>
                  <a:pt x="11362" y="60598"/>
                </a:cubicBezTo>
                <a:cubicBezTo>
                  <a:pt x="11362" y="87508"/>
                  <a:pt x="33887" y="108637"/>
                  <a:pt x="60598" y="108637"/>
                </a:cubicBezTo>
                <a:cubicBezTo>
                  <a:pt x="87308" y="108637"/>
                  <a:pt x="108438" y="87508"/>
                  <a:pt x="108438" y="60598"/>
                </a:cubicBezTo>
                <a:cubicBezTo>
                  <a:pt x="108438" y="33887"/>
                  <a:pt x="87308" y="11362"/>
                  <a:pt x="60598" y="11362"/>
                </a:cubicBezTo>
                <a:close/>
                <a:moveTo>
                  <a:pt x="77541" y="64983"/>
                </a:moveTo>
                <a:lnTo>
                  <a:pt x="77541" y="64983"/>
                </a:lnTo>
                <a:cubicBezTo>
                  <a:pt x="47840" y="83122"/>
                  <a:pt x="47840" y="83122"/>
                  <a:pt x="47840" y="83122"/>
                </a:cubicBezTo>
                <a:lnTo>
                  <a:pt x="47840" y="84518"/>
                </a:lnTo>
                <a:cubicBezTo>
                  <a:pt x="46445" y="84518"/>
                  <a:pt x="46445" y="84518"/>
                  <a:pt x="46445" y="84518"/>
                </a:cubicBezTo>
                <a:cubicBezTo>
                  <a:pt x="45049" y="84518"/>
                  <a:pt x="45049" y="84518"/>
                  <a:pt x="45049" y="84518"/>
                </a:cubicBezTo>
                <a:cubicBezTo>
                  <a:pt x="42259" y="84518"/>
                  <a:pt x="39468" y="81727"/>
                  <a:pt x="39468" y="78936"/>
                </a:cubicBezTo>
                <a:cubicBezTo>
                  <a:pt x="39468" y="40863"/>
                  <a:pt x="39468" y="40863"/>
                  <a:pt x="39468" y="40863"/>
                </a:cubicBezTo>
                <a:cubicBezTo>
                  <a:pt x="39468" y="38073"/>
                  <a:pt x="42259" y="35282"/>
                  <a:pt x="45049" y="35282"/>
                </a:cubicBezTo>
                <a:cubicBezTo>
                  <a:pt x="46445" y="35282"/>
                  <a:pt x="47840" y="36677"/>
                  <a:pt x="47840" y="36677"/>
                </a:cubicBezTo>
                <a:cubicBezTo>
                  <a:pt x="77541" y="55016"/>
                  <a:pt x="77541" y="55016"/>
                  <a:pt x="77541" y="55016"/>
                </a:cubicBezTo>
                <a:cubicBezTo>
                  <a:pt x="80332" y="56411"/>
                  <a:pt x="80332" y="57807"/>
                  <a:pt x="80332" y="60598"/>
                </a:cubicBezTo>
                <a:cubicBezTo>
                  <a:pt x="80332" y="61993"/>
                  <a:pt x="80332" y="63388"/>
                  <a:pt x="77541" y="64983"/>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8" name="Shape 4783"/>
          <p:cNvSpPr/>
          <p:nvPr/>
        </p:nvSpPr>
        <p:spPr>
          <a:xfrm>
            <a:off x="9614093" y="3734760"/>
            <a:ext cx="289907" cy="289984"/>
          </a:xfrm>
          <a:custGeom>
            <a:avLst/>
            <a:gdLst/>
            <a:ahLst/>
            <a:cxnLst/>
            <a:rect l="0" t="0" r="0" b="0"/>
            <a:pathLst>
              <a:path w="120000" h="120000" extrusionOk="0">
                <a:moveTo>
                  <a:pt x="59202" y="119800"/>
                </a:moveTo>
                <a:lnTo>
                  <a:pt x="59202" y="119800"/>
                </a:lnTo>
                <a:cubicBezTo>
                  <a:pt x="26710" y="119800"/>
                  <a:pt x="0" y="93089"/>
                  <a:pt x="0" y="59202"/>
                </a:cubicBezTo>
                <a:cubicBezTo>
                  <a:pt x="0" y="26910"/>
                  <a:pt x="26710" y="0"/>
                  <a:pt x="59202" y="0"/>
                </a:cubicBezTo>
                <a:cubicBezTo>
                  <a:pt x="92890" y="0"/>
                  <a:pt x="119800" y="26910"/>
                  <a:pt x="119800" y="59202"/>
                </a:cubicBezTo>
                <a:cubicBezTo>
                  <a:pt x="119800" y="93089"/>
                  <a:pt x="92890" y="119800"/>
                  <a:pt x="59202" y="119800"/>
                </a:cubicBezTo>
                <a:close/>
                <a:moveTo>
                  <a:pt x="59202" y="11362"/>
                </a:moveTo>
                <a:lnTo>
                  <a:pt x="59202" y="11362"/>
                </a:lnTo>
                <a:cubicBezTo>
                  <a:pt x="32491" y="11362"/>
                  <a:pt x="11362" y="32491"/>
                  <a:pt x="11362" y="59202"/>
                </a:cubicBezTo>
                <a:cubicBezTo>
                  <a:pt x="11362" y="85913"/>
                  <a:pt x="32491" y="108438"/>
                  <a:pt x="59202" y="108438"/>
                </a:cubicBezTo>
                <a:cubicBezTo>
                  <a:pt x="85913" y="108438"/>
                  <a:pt x="108438" y="85913"/>
                  <a:pt x="108438" y="59202"/>
                </a:cubicBezTo>
                <a:cubicBezTo>
                  <a:pt x="108438" y="32491"/>
                  <a:pt x="85913" y="11362"/>
                  <a:pt x="59202" y="1136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9" name="Shape 4784"/>
          <p:cNvSpPr/>
          <p:nvPr/>
        </p:nvSpPr>
        <p:spPr>
          <a:xfrm>
            <a:off x="9104108" y="3734760"/>
            <a:ext cx="292024" cy="289984"/>
          </a:xfrm>
          <a:custGeom>
            <a:avLst/>
            <a:gdLst/>
            <a:ahLst/>
            <a:cxnLst/>
            <a:rect l="0" t="0" r="0" b="0"/>
            <a:pathLst>
              <a:path w="120000" h="120000" extrusionOk="0">
                <a:moveTo>
                  <a:pt x="114088" y="119800"/>
                </a:moveTo>
                <a:lnTo>
                  <a:pt x="114088" y="119800"/>
                </a:lnTo>
                <a:cubicBezTo>
                  <a:pt x="5517" y="119800"/>
                  <a:pt x="5517" y="119800"/>
                  <a:pt x="5517" y="119800"/>
                </a:cubicBezTo>
                <a:cubicBezTo>
                  <a:pt x="2758" y="119800"/>
                  <a:pt x="0" y="117009"/>
                  <a:pt x="0" y="114219"/>
                </a:cubicBezTo>
                <a:cubicBezTo>
                  <a:pt x="0" y="5780"/>
                  <a:pt x="0" y="5780"/>
                  <a:pt x="0" y="5780"/>
                </a:cubicBezTo>
                <a:cubicBezTo>
                  <a:pt x="0" y="1395"/>
                  <a:pt x="2758" y="0"/>
                  <a:pt x="5517" y="0"/>
                </a:cubicBezTo>
                <a:cubicBezTo>
                  <a:pt x="114088" y="0"/>
                  <a:pt x="114088" y="0"/>
                  <a:pt x="114088" y="0"/>
                </a:cubicBezTo>
                <a:cubicBezTo>
                  <a:pt x="117044" y="0"/>
                  <a:pt x="119802" y="1395"/>
                  <a:pt x="119802" y="5780"/>
                </a:cubicBezTo>
                <a:cubicBezTo>
                  <a:pt x="119802" y="114219"/>
                  <a:pt x="119802" y="114219"/>
                  <a:pt x="119802" y="114219"/>
                </a:cubicBezTo>
                <a:cubicBezTo>
                  <a:pt x="119802" y="117009"/>
                  <a:pt x="117044" y="119800"/>
                  <a:pt x="114088" y="119800"/>
                </a:cubicBezTo>
                <a:close/>
                <a:moveTo>
                  <a:pt x="108571" y="11362"/>
                </a:moveTo>
                <a:lnTo>
                  <a:pt x="108571" y="11362"/>
                </a:lnTo>
                <a:cubicBezTo>
                  <a:pt x="11034" y="11362"/>
                  <a:pt x="11034" y="11362"/>
                  <a:pt x="11034" y="11362"/>
                </a:cubicBezTo>
                <a:cubicBezTo>
                  <a:pt x="11034" y="108438"/>
                  <a:pt x="11034" y="108438"/>
                  <a:pt x="11034" y="108438"/>
                </a:cubicBezTo>
                <a:cubicBezTo>
                  <a:pt x="108571" y="108438"/>
                  <a:pt x="108571" y="108438"/>
                  <a:pt x="108571" y="108438"/>
                </a:cubicBezTo>
                <a:lnTo>
                  <a:pt x="108571" y="11362"/>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0" name="Shape 4785"/>
          <p:cNvSpPr/>
          <p:nvPr/>
        </p:nvSpPr>
        <p:spPr>
          <a:xfrm>
            <a:off x="8602590" y="3741111"/>
            <a:ext cx="281442" cy="273050"/>
          </a:xfrm>
          <a:custGeom>
            <a:avLst/>
            <a:gdLst/>
            <a:ahLst/>
            <a:cxnLst/>
            <a:rect l="0" t="0" r="0" b="0"/>
            <a:pathLst>
              <a:path w="120000" h="120000" extrusionOk="0">
                <a:moveTo>
                  <a:pt x="113877" y="100317"/>
                </a:moveTo>
                <a:lnTo>
                  <a:pt x="113877" y="100317"/>
                </a:lnTo>
                <a:cubicBezTo>
                  <a:pt x="85102" y="100317"/>
                  <a:pt x="85102" y="100317"/>
                  <a:pt x="85102" y="100317"/>
                </a:cubicBezTo>
                <a:cubicBezTo>
                  <a:pt x="77959" y="100317"/>
                  <a:pt x="77959" y="100317"/>
                  <a:pt x="77959" y="100317"/>
                </a:cubicBezTo>
                <a:cubicBezTo>
                  <a:pt x="77959" y="110687"/>
                  <a:pt x="77959" y="110687"/>
                  <a:pt x="77959" y="110687"/>
                </a:cubicBezTo>
                <a:cubicBezTo>
                  <a:pt x="85102" y="118306"/>
                  <a:pt x="85102" y="118306"/>
                  <a:pt x="85102" y="118306"/>
                </a:cubicBezTo>
                <a:cubicBezTo>
                  <a:pt x="85102" y="119788"/>
                  <a:pt x="85102" y="119788"/>
                  <a:pt x="85102" y="119788"/>
                </a:cubicBezTo>
                <a:cubicBezTo>
                  <a:pt x="34489" y="119788"/>
                  <a:pt x="34489" y="119788"/>
                  <a:pt x="34489" y="119788"/>
                </a:cubicBezTo>
                <a:cubicBezTo>
                  <a:pt x="34489" y="118306"/>
                  <a:pt x="34489" y="118306"/>
                  <a:pt x="34489" y="118306"/>
                </a:cubicBezTo>
                <a:cubicBezTo>
                  <a:pt x="43265" y="110687"/>
                  <a:pt x="43265" y="110687"/>
                  <a:pt x="43265" y="110687"/>
                </a:cubicBezTo>
                <a:cubicBezTo>
                  <a:pt x="43265" y="100317"/>
                  <a:pt x="43265" y="100317"/>
                  <a:pt x="43265" y="100317"/>
                </a:cubicBezTo>
                <a:cubicBezTo>
                  <a:pt x="34489" y="100317"/>
                  <a:pt x="34489" y="100317"/>
                  <a:pt x="34489" y="100317"/>
                </a:cubicBezTo>
                <a:cubicBezTo>
                  <a:pt x="5714" y="100317"/>
                  <a:pt x="5714" y="100317"/>
                  <a:pt x="5714" y="100317"/>
                </a:cubicBezTo>
                <a:cubicBezTo>
                  <a:pt x="2857" y="100317"/>
                  <a:pt x="0" y="97354"/>
                  <a:pt x="0" y="94391"/>
                </a:cubicBezTo>
                <a:cubicBezTo>
                  <a:pt x="0" y="15026"/>
                  <a:pt x="0" y="15026"/>
                  <a:pt x="0" y="15026"/>
                </a:cubicBezTo>
                <a:cubicBezTo>
                  <a:pt x="0" y="10582"/>
                  <a:pt x="2857" y="9100"/>
                  <a:pt x="5714" y="9100"/>
                </a:cubicBezTo>
                <a:cubicBezTo>
                  <a:pt x="41836" y="9100"/>
                  <a:pt x="41836" y="9100"/>
                  <a:pt x="41836" y="9100"/>
                </a:cubicBezTo>
                <a:cubicBezTo>
                  <a:pt x="34489" y="16507"/>
                  <a:pt x="34489" y="16507"/>
                  <a:pt x="34489" y="16507"/>
                </a:cubicBezTo>
                <a:cubicBezTo>
                  <a:pt x="8571" y="16507"/>
                  <a:pt x="8571" y="16507"/>
                  <a:pt x="8571" y="16507"/>
                </a:cubicBezTo>
                <a:cubicBezTo>
                  <a:pt x="8571" y="83809"/>
                  <a:pt x="8571" y="83809"/>
                  <a:pt x="8571" y="83809"/>
                </a:cubicBezTo>
                <a:cubicBezTo>
                  <a:pt x="112448" y="83809"/>
                  <a:pt x="112448" y="83809"/>
                  <a:pt x="112448" y="83809"/>
                </a:cubicBezTo>
                <a:cubicBezTo>
                  <a:pt x="112448" y="16507"/>
                  <a:pt x="112448" y="16507"/>
                  <a:pt x="112448" y="16507"/>
                </a:cubicBezTo>
                <a:cubicBezTo>
                  <a:pt x="86530" y="16507"/>
                  <a:pt x="86530" y="16507"/>
                  <a:pt x="86530" y="16507"/>
                </a:cubicBezTo>
                <a:cubicBezTo>
                  <a:pt x="77959" y="9100"/>
                  <a:pt x="77959" y="9100"/>
                  <a:pt x="77959" y="9100"/>
                </a:cubicBezTo>
                <a:cubicBezTo>
                  <a:pt x="113877" y="9100"/>
                  <a:pt x="113877" y="9100"/>
                  <a:pt x="113877" y="9100"/>
                </a:cubicBezTo>
                <a:cubicBezTo>
                  <a:pt x="116734" y="9100"/>
                  <a:pt x="119795" y="10582"/>
                  <a:pt x="119795" y="15026"/>
                </a:cubicBezTo>
                <a:cubicBezTo>
                  <a:pt x="119795" y="94391"/>
                  <a:pt x="119795" y="94391"/>
                  <a:pt x="119795" y="94391"/>
                </a:cubicBezTo>
                <a:cubicBezTo>
                  <a:pt x="119795" y="97354"/>
                  <a:pt x="116734" y="100317"/>
                  <a:pt x="113877" y="100317"/>
                </a:cubicBezTo>
                <a:close/>
                <a:moveTo>
                  <a:pt x="73469" y="27089"/>
                </a:moveTo>
                <a:lnTo>
                  <a:pt x="73469" y="27089"/>
                </a:lnTo>
                <a:cubicBezTo>
                  <a:pt x="72040" y="27089"/>
                  <a:pt x="70612" y="25608"/>
                  <a:pt x="69183" y="23915"/>
                </a:cubicBezTo>
                <a:cubicBezTo>
                  <a:pt x="66326" y="20952"/>
                  <a:pt x="66326" y="20952"/>
                  <a:pt x="66326" y="20952"/>
                </a:cubicBezTo>
                <a:cubicBezTo>
                  <a:pt x="66326" y="47830"/>
                  <a:pt x="66326" y="47830"/>
                  <a:pt x="66326" y="47830"/>
                </a:cubicBezTo>
                <a:cubicBezTo>
                  <a:pt x="66326" y="52486"/>
                  <a:pt x="63469" y="53968"/>
                  <a:pt x="60612" y="53968"/>
                </a:cubicBezTo>
                <a:cubicBezTo>
                  <a:pt x="56326" y="53968"/>
                  <a:pt x="54897" y="52486"/>
                  <a:pt x="54897" y="47830"/>
                </a:cubicBezTo>
                <a:cubicBezTo>
                  <a:pt x="54897" y="20952"/>
                  <a:pt x="54897" y="20952"/>
                  <a:pt x="54897" y="20952"/>
                </a:cubicBezTo>
                <a:cubicBezTo>
                  <a:pt x="50408" y="23915"/>
                  <a:pt x="50408" y="23915"/>
                  <a:pt x="50408" y="23915"/>
                </a:cubicBezTo>
                <a:cubicBezTo>
                  <a:pt x="48979" y="25608"/>
                  <a:pt x="47551" y="27089"/>
                  <a:pt x="46122" y="27089"/>
                </a:cubicBezTo>
                <a:cubicBezTo>
                  <a:pt x="43265" y="27089"/>
                  <a:pt x="40408" y="23915"/>
                  <a:pt x="40408" y="20952"/>
                </a:cubicBezTo>
                <a:cubicBezTo>
                  <a:pt x="40408" y="19470"/>
                  <a:pt x="41836" y="17989"/>
                  <a:pt x="43265" y="16507"/>
                </a:cubicBezTo>
                <a:cubicBezTo>
                  <a:pt x="56326" y="3174"/>
                  <a:pt x="56326" y="3174"/>
                  <a:pt x="56326" y="3174"/>
                </a:cubicBezTo>
                <a:cubicBezTo>
                  <a:pt x="57755" y="1693"/>
                  <a:pt x="59183" y="0"/>
                  <a:pt x="60612" y="0"/>
                </a:cubicBezTo>
                <a:cubicBezTo>
                  <a:pt x="62040" y="0"/>
                  <a:pt x="63469" y="1693"/>
                  <a:pt x="63469" y="3174"/>
                </a:cubicBezTo>
                <a:cubicBezTo>
                  <a:pt x="77959" y="16507"/>
                  <a:pt x="77959" y="16507"/>
                  <a:pt x="77959" y="16507"/>
                </a:cubicBezTo>
                <a:cubicBezTo>
                  <a:pt x="79387" y="17989"/>
                  <a:pt x="79387" y="19470"/>
                  <a:pt x="79387" y="20952"/>
                </a:cubicBezTo>
                <a:cubicBezTo>
                  <a:pt x="79387" y="23915"/>
                  <a:pt x="76530" y="27089"/>
                  <a:pt x="73469" y="27089"/>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1" name="Shape 4786"/>
          <p:cNvSpPr/>
          <p:nvPr/>
        </p:nvSpPr>
        <p:spPr>
          <a:xfrm>
            <a:off x="8096837" y="3741111"/>
            <a:ext cx="281444" cy="273050"/>
          </a:xfrm>
          <a:custGeom>
            <a:avLst/>
            <a:gdLst/>
            <a:ahLst/>
            <a:cxnLst/>
            <a:rect l="0" t="0" r="0" b="0"/>
            <a:pathLst>
              <a:path w="120000" h="120000" extrusionOk="0">
                <a:moveTo>
                  <a:pt x="114071" y="100317"/>
                </a:moveTo>
                <a:lnTo>
                  <a:pt x="114071" y="100317"/>
                </a:lnTo>
                <a:cubicBezTo>
                  <a:pt x="85247" y="100317"/>
                  <a:pt x="85247" y="100317"/>
                  <a:pt x="85247" y="100317"/>
                </a:cubicBezTo>
                <a:cubicBezTo>
                  <a:pt x="76456" y="100317"/>
                  <a:pt x="76456" y="100317"/>
                  <a:pt x="76456" y="100317"/>
                </a:cubicBezTo>
                <a:cubicBezTo>
                  <a:pt x="76456" y="110687"/>
                  <a:pt x="76456" y="110687"/>
                  <a:pt x="76456" y="110687"/>
                </a:cubicBezTo>
                <a:cubicBezTo>
                  <a:pt x="85247" y="118306"/>
                  <a:pt x="85247" y="118306"/>
                  <a:pt x="85247" y="118306"/>
                </a:cubicBezTo>
                <a:cubicBezTo>
                  <a:pt x="85247" y="119788"/>
                  <a:pt x="85247" y="119788"/>
                  <a:pt x="85247" y="119788"/>
                </a:cubicBezTo>
                <a:cubicBezTo>
                  <a:pt x="34548" y="119788"/>
                  <a:pt x="34548" y="119788"/>
                  <a:pt x="34548" y="119788"/>
                </a:cubicBezTo>
                <a:cubicBezTo>
                  <a:pt x="34548" y="118306"/>
                  <a:pt x="34548" y="118306"/>
                  <a:pt x="34548" y="118306"/>
                </a:cubicBezTo>
                <a:cubicBezTo>
                  <a:pt x="41908" y="110687"/>
                  <a:pt x="41908" y="110687"/>
                  <a:pt x="41908" y="110687"/>
                </a:cubicBezTo>
                <a:cubicBezTo>
                  <a:pt x="41908" y="100317"/>
                  <a:pt x="41908" y="100317"/>
                  <a:pt x="41908" y="100317"/>
                </a:cubicBezTo>
                <a:cubicBezTo>
                  <a:pt x="34548" y="100317"/>
                  <a:pt x="34548" y="100317"/>
                  <a:pt x="34548" y="100317"/>
                </a:cubicBezTo>
                <a:cubicBezTo>
                  <a:pt x="5724" y="100317"/>
                  <a:pt x="5724" y="100317"/>
                  <a:pt x="5724" y="100317"/>
                </a:cubicBezTo>
                <a:cubicBezTo>
                  <a:pt x="2862" y="100317"/>
                  <a:pt x="0" y="97354"/>
                  <a:pt x="0" y="94391"/>
                </a:cubicBezTo>
                <a:cubicBezTo>
                  <a:pt x="0" y="15026"/>
                  <a:pt x="0" y="15026"/>
                  <a:pt x="0" y="15026"/>
                </a:cubicBezTo>
                <a:cubicBezTo>
                  <a:pt x="0" y="10582"/>
                  <a:pt x="2862" y="9100"/>
                  <a:pt x="5724" y="9100"/>
                </a:cubicBezTo>
                <a:cubicBezTo>
                  <a:pt x="47632" y="9100"/>
                  <a:pt x="47632" y="9100"/>
                  <a:pt x="47632" y="9100"/>
                </a:cubicBezTo>
                <a:cubicBezTo>
                  <a:pt x="47632" y="16507"/>
                  <a:pt x="47632" y="16507"/>
                  <a:pt x="47632" y="16507"/>
                </a:cubicBezTo>
                <a:cubicBezTo>
                  <a:pt x="7155" y="16507"/>
                  <a:pt x="7155" y="16507"/>
                  <a:pt x="7155" y="16507"/>
                </a:cubicBezTo>
                <a:cubicBezTo>
                  <a:pt x="7155" y="83809"/>
                  <a:pt x="7155" y="83809"/>
                  <a:pt x="7155" y="83809"/>
                </a:cubicBezTo>
                <a:cubicBezTo>
                  <a:pt x="111209" y="83809"/>
                  <a:pt x="111209" y="83809"/>
                  <a:pt x="111209" y="83809"/>
                </a:cubicBezTo>
                <a:cubicBezTo>
                  <a:pt x="111209" y="16507"/>
                  <a:pt x="111209" y="16507"/>
                  <a:pt x="111209" y="16507"/>
                </a:cubicBezTo>
                <a:cubicBezTo>
                  <a:pt x="70732" y="16507"/>
                  <a:pt x="70732" y="16507"/>
                  <a:pt x="70732" y="16507"/>
                </a:cubicBezTo>
                <a:cubicBezTo>
                  <a:pt x="70732" y="9100"/>
                  <a:pt x="70732" y="9100"/>
                  <a:pt x="70732" y="9100"/>
                </a:cubicBezTo>
                <a:cubicBezTo>
                  <a:pt x="114071" y="9100"/>
                  <a:pt x="114071" y="9100"/>
                  <a:pt x="114071" y="9100"/>
                </a:cubicBezTo>
                <a:cubicBezTo>
                  <a:pt x="116933" y="9100"/>
                  <a:pt x="119795" y="10582"/>
                  <a:pt x="119795" y="15026"/>
                </a:cubicBezTo>
                <a:cubicBezTo>
                  <a:pt x="119795" y="94391"/>
                  <a:pt x="119795" y="94391"/>
                  <a:pt x="119795" y="94391"/>
                </a:cubicBezTo>
                <a:cubicBezTo>
                  <a:pt x="119795" y="97354"/>
                  <a:pt x="116933" y="100317"/>
                  <a:pt x="114071" y="100317"/>
                </a:cubicBezTo>
                <a:close/>
                <a:moveTo>
                  <a:pt x="79522" y="34497"/>
                </a:moveTo>
                <a:lnTo>
                  <a:pt x="79522" y="34497"/>
                </a:lnTo>
                <a:cubicBezTo>
                  <a:pt x="79522" y="35978"/>
                  <a:pt x="78091" y="37460"/>
                  <a:pt x="76456" y="38941"/>
                </a:cubicBezTo>
                <a:cubicBezTo>
                  <a:pt x="63577" y="52486"/>
                  <a:pt x="63577" y="52486"/>
                  <a:pt x="63577" y="52486"/>
                </a:cubicBezTo>
                <a:cubicBezTo>
                  <a:pt x="62146" y="53968"/>
                  <a:pt x="60715" y="53968"/>
                  <a:pt x="59284" y="53968"/>
                </a:cubicBezTo>
                <a:cubicBezTo>
                  <a:pt x="57853" y="53968"/>
                  <a:pt x="56422" y="53968"/>
                  <a:pt x="56422" y="52486"/>
                </a:cubicBezTo>
                <a:cubicBezTo>
                  <a:pt x="41908" y="38941"/>
                  <a:pt x="41908" y="38941"/>
                  <a:pt x="41908" y="38941"/>
                </a:cubicBezTo>
                <a:cubicBezTo>
                  <a:pt x="40477" y="37460"/>
                  <a:pt x="40477" y="35978"/>
                  <a:pt x="40477" y="34497"/>
                </a:cubicBezTo>
                <a:cubicBezTo>
                  <a:pt x="40477" y="31534"/>
                  <a:pt x="43339" y="28571"/>
                  <a:pt x="46201" y="28571"/>
                </a:cubicBezTo>
                <a:cubicBezTo>
                  <a:pt x="47632" y="28571"/>
                  <a:pt x="49063" y="28571"/>
                  <a:pt x="50494" y="30052"/>
                </a:cubicBezTo>
                <a:cubicBezTo>
                  <a:pt x="53356" y="34497"/>
                  <a:pt x="53356" y="34497"/>
                  <a:pt x="53356" y="34497"/>
                </a:cubicBezTo>
                <a:cubicBezTo>
                  <a:pt x="53356" y="6137"/>
                  <a:pt x="53356" y="6137"/>
                  <a:pt x="53356" y="6137"/>
                </a:cubicBezTo>
                <a:cubicBezTo>
                  <a:pt x="53356" y="3174"/>
                  <a:pt x="56422" y="0"/>
                  <a:pt x="59284" y="0"/>
                </a:cubicBezTo>
                <a:cubicBezTo>
                  <a:pt x="63577" y="0"/>
                  <a:pt x="65008" y="3174"/>
                  <a:pt x="65008" y="6137"/>
                </a:cubicBezTo>
                <a:cubicBezTo>
                  <a:pt x="65008" y="34497"/>
                  <a:pt x="65008" y="34497"/>
                  <a:pt x="65008" y="34497"/>
                </a:cubicBezTo>
                <a:cubicBezTo>
                  <a:pt x="69301" y="30052"/>
                  <a:pt x="69301" y="30052"/>
                  <a:pt x="69301" y="30052"/>
                </a:cubicBezTo>
                <a:cubicBezTo>
                  <a:pt x="70732" y="28571"/>
                  <a:pt x="72163" y="28571"/>
                  <a:pt x="73594" y="28571"/>
                </a:cubicBezTo>
                <a:cubicBezTo>
                  <a:pt x="76456" y="28571"/>
                  <a:pt x="79522" y="31534"/>
                  <a:pt x="79522" y="34497"/>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2" name="Shape 4787"/>
          <p:cNvSpPr/>
          <p:nvPr/>
        </p:nvSpPr>
        <p:spPr>
          <a:xfrm>
            <a:off x="7593202" y="3760160"/>
            <a:ext cx="279327" cy="251884"/>
          </a:xfrm>
          <a:custGeom>
            <a:avLst/>
            <a:gdLst/>
            <a:ahLst/>
            <a:cxnLst/>
            <a:rect l="0" t="0" r="0" b="0"/>
            <a:pathLst>
              <a:path w="120000" h="120000" extrusionOk="0">
                <a:moveTo>
                  <a:pt x="114000" y="98702"/>
                </a:moveTo>
                <a:lnTo>
                  <a:pt x="114000" y="98702"/>
                </a:lnTo>
                <a:cubicBezTo>
                  <a:pt x="84827" y="98702"/>
                  <a:pt x="84827" y="98702"/>
                  <a:pt x="84827" y="98702"/>
                </a:cubicBezTo>
                <a:cubicBezTo>
                  <a:pt x="77379" y="98702"/>
                  <a:pt x="77379" y="98702"/>
                  <a:pt x="77379" y="98702"/>
                </a:cubicBezTo>
                <a:cubicBezTo>
                  <a:pt x="77379" y="109923"/>
                  <a:pt x="77379" y="109923"/>
                  <a:pt x="77379" y="109923"/>
                </a:cubicBezTo>
                <a:cubicBezTo>
                  <a:pt x="84827" y="118167"/>
                  <a:pt x="84827" y="118167"/>
                  <a:pt x="84827" y="118167"/>
                </a:cubicBezTo>
                <a:cubicBezTo>
                  <a:pt x="84827" y="119770"/>
                  <a:pt x="84827" y="119770"/>
                  <a:pt x="84827" y="119770"/>
                </a:cubicBezTo>
                <a:cubicBezTo>
                  <a:pt x="34965" y="119770"/>
                  <a:pt x="34965" y="119770"/>
                  <a:pt x="34965" y="119770"/>
                </a:cubicBezTo>
                <a:cubicBezTo>
                  <a:pt x="34965" y="118167"/>
                  <a:pt x="34965" y="118167"/>
                  <a:pt x="34965" y="118167"/>
                </a:cubicBezTo>
                <a:cubicBezTo>
                  <a:pt x="42413" y="109923"/>
                  <a:pt x="42413" y="109923"/>
                  <a:pt x="42413" y="109923"/>
                </a:cubicBezTo>
                <a:cubicBezTo>
                  <a:pt x="42413" y="98702"/>
                  <a:pt x="42413" y="98702"/>
                  <a:pt x="42413" y="98702"/>
                </a:cubicBezTo>
                <a:cubicBezTo>
                  <a:pt x="34965" y="98702"/>
                  <a:pt x="34965" y="98702"/>
                  <a:pt x="34965" y="98702"/>
                </a:cubicBezTo>
                <a:cubicBezTo>
                  <a:pt x="5793" y="98702"/>
                  <a:pt x="5793" y="98702"/>
                  <a:pt x="5793" y="98702"/>
                </a:cubicBezTo>
                <a:cubicBezTo>
                  <a:pt x="1448" y="98702"/>
                  <a:pt x="0" y="95496"/>
                  <a:pt x="0" y="92290"/>
                </a:cubicBezTo>
                <a:cubicBezTo>
                  <a:pt x="0" y="6412"/>
                  <a:pt x="0" y="6412"/>
                  <a:pt x="0" y="6412"/>
                </a:cubicBezTo>
                <a:cubicBezTo>
                  <a:pt x="0" y="1603"/>
                  <a:pt x="1448" y="0"/>
                  <a:pt x="5793" y="0"/>
                </a:cubicBezTo>
                <a:cubicBezTo>
                  <a:pt x="114000" y="0"/>
                  <a:pt x="114000" y="0"/>
                  <a:pt x="114000" y="0"/>
                </a:cubicBezTo>
                <a:cubicBezTo>
                  <a:pt x="118344" y="0"/>
                  <a:pt x="119793" y="1603"/>
                  <a:pt x="119793" y="6412"/>
                </a:cubicBezTo>
                <a:cubicBezTo>
                  <a:pt x="119793" y="92290"/>
                  <a:pt x="119793" y="92290"/>
                  <a:pt x="119793" y="92290"/>
                </a:cubicBezTo>
                <a:cubicBezTo>
                  <a:pt x="119793" y="95496"/>
                  <a:pt x="118344" y="98702"/>
                  <a:pt x="114000" y="98702"/>
                </a:cubicBezTo>
                <a:close/>
                <a:moveTo>
                  <a:pt x="112551" y="8015"/>
                </a:moveTo>
                <a:lnTo>
                  <a:pt x="112551" y="8015"/>
                </a:lnTo>
                <a:cubicBezTo>
                  <a:pt x="7241" y="8015"/>
                  <a:pt x="7241" y="8015"/>
                  <a:pt x="7241" y="8015"/>
                </a:cubicBezTo>
                <a:cubicBezTo>
                  <a:pt x="7241" y="80839"/>
                  <a:pt x="7241" y="80839"/>
                  <a:pt x="7241" y="80839"/>
                </a:cubicBezTo>
                <a:cubicBezTo>
                  <a:pt x="112551" y="80839"/>
                  <a:pt x="112551" y="80839"/>
                  <a:pt x="112551" y="80839"/>
                </a:cubicBezTo>
                <a:lnTo>
                  <a:pt x="112551" y="8015"/>
                </a:lnTo>
                <a:close/>
                <a:moveTo>
                  <a:pt x="48206" y="25877"/>
                </a:moveTo>
                <a:lnTo>
                  <a:pt x="48206" y="25877"/>
                </a:lnTo>
                <a:cubicBezTo>
                  <a:pt x="49655" y="25877"/>
                  <a:pt x="51103" y="25877"/>
                  <a:pt x="52551" y="27480"/>
                </a:cubicBezTo>
                <a:cubicBezTo>
                  <a:pt x="60000" y="35496"/>
                  <a:pt x="60000" y="35496"/>
                  <a:pt x="60000" y="35496"/>
                </a:cubicBezTo>
                <a:cubicBezTo>
                  <a:pt x="67241" y="27480"/>
                  <a:pt x="67241" y="27480"/>
                  <a:pt x="67241" y="27480"/>
                </a:cubicBezTo>
                <a:cubicBezTo>
                  <a:pt x="68689" y="25877"/>
                  <a:pt x="70137" y="25877"/>
                  <a:pt x="71586" y="25877"/>
                </a:cubicBezTo>
                <a:cubicBezTo>
                  <a:pt x="74482" y="25877"/>
                  <a:pt x="77379" y="27480"/>
                  <a:pt x="77379" y="32290"/>
                </a:cubicBezTo>
                <a:cubicBezTo>
                  <a:pt x="77379" y="33893"/>
                  <a:pt x="77379" y="35496"/>
                  <a:pt x="75931" y="35496"/>
                </a:cubicBezTo>
                <a:cubicBezTo>
                  <a:pt x="68689" y="45343"/>
                  <a:pt x="68689" y="45343"/>
                  <a:pt x="68689" y="45343"/>
                </a:cubicBezTo>
                <a:cubicBezTo>
                  <a:pt x="75931" y="53358"/>
                  <a:pt x="75931" y="53358"/>
                  <a:pt x="75931" y="53358"/>
                </a:cubicBezTo>
                <a:cubicBezTo>
                  <a:pt x="77379" y="54961"/>
                  <a:pt x="77379" y="56564"/>
                  <a:pt x="77379" y="58167"/>
                </a:cubicBezTo>
                <a:cubicBezTo>
                  <a:pt x="77379" y="61374"/>
                  <a:pt x="74482" y="64809"/>
                  <a:pt x="71586" y="64809"/>
                </a:cubicBezTo>
                <a:cubicBezTo>
                  <a:pt x="70137" y="64809"/>
                  <a:pt x="68689" y="63206"/>
                  <a:pt x="67241" y="61374"/>
                </a:cubicBezTo>
                <a:cubicBezTo>
                  <a:pt x="60000" y="53358"/>
                  <a:pt x="60000" y="53358"/>
                  <a:pt x="60000" y="53358"/>
                </a:cubicBezTo>
                <a:cubicBezTo>
                  <a:pt x="52551" y="61374"/>
                  <a:pt x="52551" y="61374"/>
                  <a:pt x="52551" y="61374"/>
                </a:cubicBezTo>
                <a:cubicBezTo>
                  <a:pt x="51103" y="63206"/>
                  <a:pt x="49655" y="64809"/>
                  <a:pt x="48206" y="64809"/>
                </a:cubicBezTo>
                <a:cubicBezTo>
                  <a:pt x="45310" y="64809"/>
                  <a:pt x="42413" y="61374"/>
                  <a:pt x="42413" y="58167"/>
                </a:cubicBezTo>
                <a:cubicBezTo>
                  <a:pt x="42413" y="56564"/>
                  <a:pt x="42413" y="54961"/>
                  <a:pt x="43862" y="53358"/>
                </a:cubicBezTo>
                <a:cubicBezTo>
                  <a:pt x="51103" y="45343"/>
                  <a:pt x="51103" y="45343"/>
                  <a:pt x="51103" y="45343"/>
                </a:cubicBezTo>
                <a:cubicBezTo>
                  <a:pt x="43862" y="35496"/>
                  <a:pt x="43862" y="35496"/>
                  <a:pt x="43862" y="35496"/>
                </a:cubicBezTo>
                <a:cubicBezTo>
                  <a:pt x="42413" y="35496"/>
                  <a:pt x="42413" y="33893"/>
                  <a:pt x="42413" y="32290"/>
                </a:cubicBezTo>
                <a:cubicBezTo>
                  <a:pt x="42413" y="27480"/>
                  <a:pt x="45310" y="25877"/>
                  <a:pt x="48206" y="25877"/>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3" name="Shape 4788"/>
          <p:cNvSpPr/>
          <p:nvPr/>
        </p:nvSpPr>
        <p:spPr>
          <a:xfrm>
            <a:off x="10581157" y="1725687"/>
            <a:ext cx="281442" cy="251884"/>
          </a:xfrm>
          <a:custGeom>
            <a:avLst/>
            <a:gdLst/>
            <a:ahLst/>
            <a:cxnLst/>
            <a:rect l="0" t="0" r="0" b="0"/>
            <a:pathLst>
              <a:path w="120000" h="120000" extrusionOk="0">
                <a:moveTo>
                  <a:pt x="114071" y="98702"/>
                </a:moveTo>
                <a:lnTo>
                  <a:pt x="114071" y="98702"/>
                </a:lnTo>
                <a:cubicBezTo>
                  <a:pt x="85247" y="98702"/>
                  <a:pt x="85247" y="98702"/>
                  <a:pt x="85247" y="98702"/>
                </a:cubicBezTo>
                <a:cubicBezTo>
                  <a:pt x="77887" y="98702"/>
                  <a:pt x="77887" y="98702"/>
                  <a:pt x="77887" y="98702"/>
                </a:cubicBezTo>
                <a:cubicBezTo>
                  <a:pt x="77887" y="109923"/>
                  <a:pt x="77887" y="109923"/>
                  <a:pt x="77887" y="109923"/>
                </a:cubicBezTo>
                <a:cubicBezTo>
                  <a:pt x="85247" y="118167"/>
                  <a:pt x="85247" y="118167"/>
                  <a:pt x="85247" y="118167"/>
                </a:cubicBezTo>
                <a:cubicBezTo>
                  <a:pt x="85247" y="119770"/>
                  <a:pt x="85247" y="119770"/>
                  <a:pt x="85247" y="119770"/>
                </a:cubicBezTo>
                <a:cubicBezTo>
                  <a:pt x="34548" y="119770"/>
                  <a:pt x="34548" y="119770"/>
                  <a:pt x="34548" y="119770"/>
                </a:cubicBezTo>
                <a:cubicBezTo>
                  <a:pt x="34548" y="118167"/>
                  <a:pt x="34548" y="118167"/>
                  <a:pt x="34548" y="118167"/>
                </a:cubicBezTo>
                <a:cubicBezTo>
                  <a:pt x="43339" y="109923"/>
                  <a:pt x="43339" y="109923"/>
                  <a:pt x="43339" y="109923"/>
                </a:cubicBezTo>
                <a:cubicBezTo>
                  <a:pt x="43339" y="98702"/>
                  <a:pt x="43339" y="98702"/>
                  <a:pt x="43339" y="98702"/>
                </a:cubicBezTo>
                <a:cubicBezTo>
                  <a:pt x="34548" y="98702"/>
                  <a:pt x="34548" y="98702"/>
                  <a:pt x="34548" y="98702"/>
                </a:cubicBezTo>
                <a:cubicBezTo>
                  <a:pt x="5724" y="98702"/>
                  <a:pt x="5724" y="98702"/>
                  <a:pt x="5724" y="98702"/>
                </a:cubicBezTo>
                <a:cubicBezTo>
                  <a:pt x="2862" y="98702"/>
                  <a:pt x="0" y="95496"/>
                  <a:pt x="0" y="92290"/>
                </a:cubicBezTo>
                <a:cubicBezTo>
                  <a:pt x="0" y="6412"/>
                  <a:pt x="0" y="6412"/>
                  <a:pt x="0" y="6412"/>
                </a:cubicBezTo>
                <a:cubicBezTo>
                  <a:pt x="0" y="1603"/>
                  <a:pt x="2862" y="0"/>
                  <a:pt x="5724" y="0"/>
                </a:cubicBezTo>
                <a:cubicBezTo>
                  <a:pt x="114071" y="0"/>
                  <a:pt x="114071" y="0"/>
                  <a:pt x="114071" y="0"/>
                </a:cubicBezTo>
                <a:cubicBezTo>
                  <a:pt x="116933" y="0"/>
                  <a:pt x="119795" y="1603"/>
                  <a:pt x="119795" y="6412"/>
                </a:cubicBezTo>
                <a:cubicBezTo>
                  <a:pt x="119795" y="92290"/>
                  <a:pt x="119795" y="92290"/>
                  <a:pt x="119795" y="92290"/>
                </a:cubicBezTo>
                <a:cubicBezTo>
                  <a:pt x="119795" y="95496"/>
                  <a:pt x="116933" y="98702"/>
                  <a:pt x="114071" y="98702"/>
                </a:cubicBezTo>
                <a:close/>
                <a:moveTo>
                  <a:pt x="112640" y="8015"/>
                </a:moveTo>
                <a:lnTo>
                  <a:pt x="112640" y="8015"/>
                </a:lnTo>
                <a:cubicBezTo>
                  <a:pt x="8586" y="8015"/>
                  <a:pt x="8586" y="8015"/>
                  <a:pt x="8586" y="8015"/>
                </a:cubicBezTo>
                <a:cubicBezTo>
                  <a:pt x="8586" y="80839"/>
                  <a:pt x="8586" y="80839"/>
                  <a:pt x="8586" y="80839"/>
                </a:cubicBezTo>
                <a:cubicBezTo>
                  <a:pt x="112640" y="80839"/>
                  <a:pt x="112640" y="80839"/>
                  <a:pt x="112640" y="80839"/>
                </a:cubicBezTo>
                <a:lnTo>
                  <a:pt x="112640" y="8015"/>
                </a:lnTo>
                <a:close/>
                <a:moveTo>
                  <a:pt x="49063" y="38702"/>
                </a:moveTo>
                <a:lnTo>
                  <a:pt x="49063" y="38702"/>
                </a:lnTo>
                <a:cubicBezTo>
                  <a:pt x="50494" y="38702"/>
                  <a:pt x="51925" y="38702"/>
                  <a:pt x="51925" y="40305"/>
                </a:cubicBezTo>
                <a:cubicBezTo>
                  <a:pt x="56218" y="43740"/>
                  <a:pt x="56218" y="43740"/>
                  <a:pt x="56218" y="43740"/>
                </a:cubicBezTo>
                <a:cubicBezTo>
                  <a:pt x="67870" y="32290"/>
                  <a:pt x="67870" y="32290"/>
                  <a:pt x="67870" y="32290"/>
                </a:cubicBezTo>
                <a:cubicBezTo>
                  <a:pt x="69301" y="30687"/>
                  <a:pt x="70732" y="29083"/>
                  <a:pt x="72163" y="29083"/>
                </a:cubicBezTo>
                <a:cubicBezTo>
                  <a:pt x="75025" y="29083"/>
                  <a:pt x="77887" y="32290"/>
                  <a:pt x="77887" y="35496"/>
                </a:cubicBezTo>
                <a:cubicBezTo>
                  <a:pt x="77887" y="37099"/>
                  <a:pt x="76456" y="38702"/>
                  <a:pt x="75025" y="40305"/>
                </a:cubicBezTo>
                <a:cubicBezTo>
                  <a:pt x="60715" y="58167"/>
                  <a:pt x="60715" y="58167"/>
                  <a:pt x="60715" y="58167"/>
                </a:cubicBezTo>
                <a:cubicBezTo>
                  <a:pt x="59284" y="59770"/>
                  <a:pt x="57649" y="59770"/>
                  <a:pt x="56218" y="59770"/>
                </a:cubicBezTo>
                <a:cubicBezTo>
                  <a:pt x="54787" y="59770"/>
                  <a:pt x="53356" y="59770"/>
                  <a:pt x="51925" y="58167"/>
                </a:cubicBezTo>
                <a:cubicBezTo>
                  <a:pt x="44770" y="48549"/>
                  <a:pt x="44770" y="48549"/>
                  <a:pt x="44770" y="48549"/>
                </a:cubicBezTo>
                <a:cubicBezTo>
                  <a:pt x="43339" y="48549"/>
                  <a:pt x="43339" y="46946"/>
                  <a:pt x="43339" y="45343"/>
                </a:cubicBezTo>
                <a:cubicBezTo>
                  <a:pt x="43339" y="40305"/>
                  <a:pt x="44770" y="38702"/>
                  <a:pt x="49063" y="3870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4" name="Shape 4789"/>
          <p:cNvSpPr/>
          <p:nvPr/>
        </p:nvSpPr>
        <p:spPr>
          <a:xfrm>
            <a:off x="10077522" y="1725687"/>
            <a:ext cx="281442" cy="251884"/>
          </a:xfrm>
          <a:custGeom>
            <a:avLst/>
            <a:gdLst/>
            <a:ahLst/>
            <a:cxnLst/>
            <a:rect l="0" t="0" r="0" b="0"/>
            <a:pathLst>
              <a:path w="120000" h="120000" extrusionOk="0">
                <a:moveTo>
                  <a:pt x="114071" y="98702"/>
                </a:moveTo>
                <a:lnTo>
                  <a:pt x="114071" y="98702"/>
                </a:lnTo>
                <a:cubicBezTo>
                  <a:pt x="85247" y="98702"/>
                  <a:pt x="85247" y="98702"/>
                  <a:pt x="85247" y="98702"/>
                </a:cubicBezTo>
                <a:cubicBezTo>
                  <a:pt x="76456" y="98702"/>
                  <a:pt x="76456" y="98702"/>
                  <a:pt x="76456" y="98702"/>
                </a:cubicBezTo>
                <a:cubicBezTo>
                  <a:pt x="76456" y="109923"/>
                  <a:pt x="76456" y="109923"/>
                  <a:pt x="76456" y="109923"/>
                </a:cubicBezTo>
                <a:cubicBezTo>
                  <a:pt x="85247" y="118167"/>
                  <a:pt x="85247" y="118167"/>
                  <a:pt x="85247" y="118167"/>
                </a:cubicBezTo>
                <a:cubicBezTo>
                  <a:pt x="85247" y="119770"/>
                  <a:pt x="85247" y="119770"/>
                  <a:pt x="85247" y="119770"/>
                </a:cubicBezTo>
                <a:cubicBezTo>
                  <a:pt x="34548" y="119770"/>
                  <a:pt x="34548" y="119770"/>
                  <a:pt x="34548" y="119770"/>
                </a:cubicBezTo>
                <a:cubicBezTo>
                  <a:pt x="34548" y="118167"/>
                  <a:pt x="34548" y="118167"/>
                  <a:pt x="34548" y="118167"/>
                </a:cubicBezTo>
                <a:cubicBezTo>
                  <a:pt x="41703" y="109923"/>
                  <a:pt x="41703" y="109923"/>
                  <a:pt x="41703" y="109923"/>
                </a:cubicBezTo>
                <a:cubicBezTo>
                  <a:pt x="41703" y="98702"/>
                  <a:pt x="41703" y="98702"/>
                  <a:pt x="41703" y="98702"/>
                </a:cubicBezTo>
                <a:cubicBezTo>
                  <a:pt x="34548" y="98702"/>
                  <a:pt x="34548" y="98702"/>
                  <a:pt x="34548" y="98702"/>
                </a:cubicBezTo>
                <a:cubicBezTo>
                  <a:pt x="5724" y="98702"/>
                  <a:pt x="5724" y="98702"/>
                  <a:pt x="5724" y="98702"/>
                </a:cubicBezTo>
                <a:cubicBezTo>
                  <a:pt x="2862" y="98702"/>
                  <a:pt x="0" y="95496"/>
                  <a:pt x="0" y="92290"/>
                </a:cubicBezTo>
                <a:cubicBezTo>
                  <a:pt x="0" y="6412"/>
                  <a:pt x="0" y="6412"/>
                  <a:pt x="0" y="6412"/>
                </a:cubicBezTo>
                <a:cubicBezTo>
                  <a:pt x="0" y="1603"/>
                  <a:pt x="2862" y="0"/>
                  <a:pt x="5724" y="0"/>
                </a:cubicBezTo>
                <a:cubicBezTo>
                  <a:pt x="114071" y="0"/>
                  <a:pt x="114071" y="0"/>
                  <a:pt x="114071" y="0"/>
                </a:cubicBezTo>
                <a:cubicBezTo>
                  <a:pt x="116933" y="0"/>
                  <a:pt x="119795" y="1603"/>
                  <a:pt x="119795" y="6412"/>
                </a:cubicBezTo>
                <a:cubicBezTo>
                  <a:pt x="119795" y="92290"/>
                  <a:pt x="119795" y="92290"/>
                  <a:pt x="119795" y="92290"/>
                </a:cubicBezTo>
                <a:cubicBezTo>
                  <a:pt x="119795" y="95496"/>
                  <a:pt x="116933" y="98702"/>
                  <a:pt x="114071" y="98702"/>
                </a:cubicBezTo>
                <a:close/>
                <a:moveTo>
                  <a:pt x="111209" y="8015"/>
                </a:moveTo>
                <a:lnTo>
                  <a:pt x="111209" y="8015"/>
                </a:lnTo>
                <a:cubicBezTo>
                  <a:pt x="7155" y="8015"/>
                  <a:pt x="7155" y="8015"/>
                  <a:pt x="7155" y="8015"/>
                </a:cubicBezTo>
                <a:cubicBezTo>
                  <a:pt x="7155" y="80839"/>
                  <a:pt x="7155" y="80839"/>
                  <a:pt x="7155" y="80839"/>
                </a:cubicBezTo>
                <a:cubicBezTo>
                  <a:pt x="111209" y="80839"/>
                  <a:pt x="111209" y="80839"/>
                  <a:pt x="111209" y="80839"/>
                </a:cubicBezTo>
                <a:lnTo>
                  <a:pt x="111209" y="8015"/>
                </a:lnTo>
                <a:close/>
                <a:moveTo>
                  <a:pt x="47632" y="38702"/>
                </a:moveTo>
                <a:lnTo>
                  <a:pt x="47632" y="38702"/>
                </a:lnTo>
                <a:cubicBezTo>
                  <a:pt x="70732" y="38702"/>
                  <a:pt x="70732" y="38702"/>
                  <a:pt x="70732" y="38702"/>
                </a:cubicBezTo>
                <a:cubicBezTo>
                  <a:pt x="75025" y="38702"/>
                  <a:pt x="76456" y="40305"/>
                  <a:pt x="76456" y="45343"/>
                </a:cubicBezTo>
                <a:cubicBezTo>
                  <a:pt x="76456" y="48549"/>
                  <a:pt x="75025" y="51755"/>
                  <a:pt x="70732" y="51755"/>
                </a:cubicBezTo>
                <a:cubicBezTo>
                  <a:pt x="47632" y="51755"/>
                  <a:pt x="47632" y="51755"/>
                  <a:pt x="47632" y="51755"/>
                </a:cubicBezTo>
                <a:cubicBezTo>
                  <a:pt x="44770" y="51755"/>
                  <a:pt x="41703" y="48549"/>
                  <a:pt x="41703" y="45343"/>
                </a:cubicBezTo>
                <a:cubicBezTo>
                  <a:pt x="41703" y="40305"/>
                  <a:pt x="44770" y="38702"/>
                  <a:pt x="47632" y="3870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5" name="Shape 4790"/>
          <p:cNvSpPr/>
          <p:nvPr/>
        </p:nvSpPr>
        <p:spPr>
          <a:xfrm>
            <a:off x="9571769" y="1725687"/>
            <a:ext cx="279327" cy="251884"/>
          </a:xfrm>
          <a:custGeom>
            <a:avLst/>
            <a:gdLst/>
            <a:ahLst/>
            <a:cxnLst/>
            <a:rect l="0" t="0" r="0" b="0"/>
            <a:pathLst>
              <a:path w="120000" h="120000" extrusionOk="0">
                <a:moveTo>
                  <a:pt x="114000" y="98702"/>
                </a:moveTo>
                <a:lnTo>
                  <a:pt x="114000" y="98702"/>
                </a:lnTo>
                <a:cubicBezTo>
                  <a:pt x="84620" y="98702"/>
                  <a:pt x="84620" y="98702"/>
                  <a:pt x="84620" y="98702"/>
                </a:cubicBezTo>
                <a:cubicBezTo>
                  <a:pt x="77379" y="98702"/>
                  <a:pt x="77379" y="98702"/>
                  <a:pt x="77379" y="98702"/>
                </a:cubicBezTo>
                <a:cubicBezTo>
                  <a:pt x="77379" y="109923"/>
                  <a:pt x="77379" y="109923"/>
                  <a:pt x="77379" y="109923"/>
                </a:cubicBezTo>
                <a:cubicBezTo>
                  <a:pt x="84620" y="118167"/>
                  <a:pt x="84620" y="118167"/>
                  <a:pt x="84620" y="118167"/>
                </a:cubicBezTo>
                <a:cubicBezTo>
                  <a:pt x="84620" y="119770"/>
                  <a:pt x="84620" y="119770"/>
                  <a:pt x="84620" y="119770"/>
                </a:cubicBezTo>
                <a:cubicBezTo>
                  <a:pt x="34965" y="119770"/>
                  <a:pt x="34965" y="119770"/>
                  <a:pt x="34965" y="119770"/>
                </a:cubicBezTo>
                <a:cubicBezTo>
                  <a:pt x="34965" y="118167"/>
                  <a:pt x="34965" y="118167"/>
                  <a:pt x="34965" y="118167"/>
                </a:cubicBezTo>
                <a:cubicBezTo>
                  <a:pt x="42206" y="109923"/>
                  <a:pt x="42206" y="109923"/>
                  <a:pt x="42206" y="109923"/>
                </a:cubicBezTo>
                <a:cubicBezTo>
                  <a:pt x="42206" y="98702"/>
                  <a:pt x="42206" y="98702"/>
                  <a:pt x="42206" y="98702"/>
                </a:cubicBezTo>
                <a:cubicBezTo>
                  <a:pt x="34965" y="98702"/>
                  <a:pt x="34965" y="98702"/>
                  <a:pt x="34965" y="98702"/>
                </a:cubicBezTo>
                <a:cubicBezTo>
                  <a:pt x="5793" y="98702"/>
                  <a:pt x="5793" y="98702"/>
                  <a:pt x="5793" y="98702"/>
                </a:cubicBezTo>
                <a:cubicBezTo>
                  <a:pt x="1448" y="98702"/>
                  <a:pt x="0" y="95496"/>
                  <a:pt x="0" y="92290"/>
                </a:cubicBezTo>
                <a:cubicBezTo>
                  <a:pt x="0" y="6412"/>
                  <a:pt x="0" y="6412"/>
                  <a:pt x="0" y="6412"/>
                </a:cubicBezTo>
                <a:cubicBezTo>
                  <a:pt x="0" y="1603"/>
                  <a:pt x="1448" y="0"/>
                  <a:pt x="5793" y="0"/>
                </a:cubicBezTo>
                <a:cubicBezTo>
                  <a:pt x="114000" y="0"/>
                  <a:pt x="114000" y="0"/>
                  <a:pt x="114000" y="0"/>
                </a:cubicBezTo>
                <a:cubicBezTo>
                  <a:pt x="118344" y="0"/>
                  <a:pt x="119793" y="1603"/>
                  <a:pt x="119793" y="6412"/>
                </a:cubicBezTo>
                <a:cubicBezTo>
                  <a:pt x="119793" y="92290"/>
                  <a:pt x="119793" y="92290"/>
                  <a:pt x="119793" y="92290"/>
                </a:cubicBezTo>
                <a:cubicBezTo>
                  <a:pt x="119793" y="95496"/>
                  <a:pt x="118344" y="98702"/>
                  <a:pt x="114000" y="98702"/>
                </a:cubicBezTo>
                <a:close/>
                <a:moveTo>
                  <a:pt x="112551" y="8015"/>
                </a:moveTo>
                <a:lnTo>
                  <a:pt x="112551" y="8015"/>
                </a:lnTo>
                <a:cubicBezTo>
                  <a:pt x="7241" y="8015"/>
                  <a:pt x="7241" y="8015"/>
                  <a:pt x="7241" y="8015"/>
                </a:cubicBezTo>
                <a:cubicBezTo>
                  <a:pt x="7241" y="80839"/>
                  <a:pt x="7241" y="80839"/>
                  <a:pt x="7241" y="80839"/>
                </a:cubicBezTo>
                <a:cubicBezTo>
                  <a:pt x="112551" y="80839"/>
                  <a:pt x="112551" y="80839"/>
                  <a:pt x="112551" y="80839"/>
                </a:cubicBezTo>
                <a:lnTo>
                  <a:pt x="112551" y="8015"/>
                </a:lnTo>
                <a:close/>
                <a:moveTo>
                  <a:pt x="48206" y="38702"/>
                </a:moveTo>
                <a:lnTo>
                  <a:pt x="48206" y="38702"/>
                </a:lnTo>
                <a:cubicBezTo>
                  <a:pt x="54000" y="38702"/>
                  <a:pt x="54000" y="38702"/>
                  <a:pt x="54000" y="38702"/>
                </a:cubicBezTo>
                <a:cubicBezTo>
                  <a:pt x="54000" y="32290"/>
                  <a:pt x="54000" y="32290"/>
                  <a:pt x="54000" y="32290"/>
                </a:cubicBezTo>
                <a:cubicBezTo>
                  <a:pt x="54000" y="27480"/>
                  <a:pt x="56896" y="25877"/>
                  <a:pt x="59793" y="25877"/>
                </a:cubicBezTo>
                <a:cubicBezTo>
                  <a:pt x="62689" y="25877"/>
                  <a:pt x="65793" y="27480"/>
                  <a:pt x="65793" y="32290"/>
                </a:cubicBezTo>
                <a:cubicBezTo>
                  <a:pt x="65793" y="38702"/>
                  <a:pt x="65793" y="38702"/>
                  <a:pt x="65793" y="38702"/>
                </a:cubicBezTo>
                <a:cubicBezTo>
                  <a:pt x="71586" y="38702"/>
                  <a:pt x="71586" y="38702"/>
                  <a:pt x="71586" y="38702"/>
                </a:cubicBezTo>
                <a:cubicBezTo>
                  <a:pt x="74482" y="38702"/>
                  <a:pt x="77379" y="40305"/>
                  <a:pt x="77379" y="45343"/>
                </a:cubicBezTo>
                <a:cubicBezTo>
                  <a:pt x="77379" y="48549"/>
                  <a:pt x="74482" y="51755"/>
                  <a:pt x="71586" y="51755"/>
                </a:cubicBezTo>
                <a:cubicBezTo>
                  <a:pt x="65793" y="51755"/>
                  <a:pt x="65793" y="51755"/>
                  <a:pt x="65793" y="51755"/>
                </a:cubicBezTo>
                <a:cubicBezTo>
                  <a:pt x="65793" y="58167"/>
                  <a:pt x="65793" y="58167"/>
                  <a:pt x="65793" y="58167"/>
                </a:cubicBezTo>
                <a:cubicBezTo>
                  <a:pt x="65793" y="61374"/>
                  <a:pt x="62689" y="64809"/>
                  <a:pt x="59793" y="64809"/>
                </a:cubicBezTo>
                <a:cubicBezTo>
                  <a:pt x="56896" y="64809"/>
                  <a:pt x="54000" y="61374"/>
                  <a:pt x="54000" y="58167"/>
                </a:cubicBezTo>
                <a:cubicBezTo>
                  <a:pt x="54000" y="51755"/>
                  <a:pt x="54000" y="51755"/>
                  <a:pt x="54000" y="51755"/>
                </a:cubicBezTo>
                <a:cubicBezTo>
                  <a:pt x="48206" y="51755"/>
                  <a:pt x="48206" y="51755"/>
                  <a:pt x="48206" y="51755"/>
                </a:cubicBezTo>
                <a:cubicBezTo>
                  <a:pt x="45310" y="51755"/>
                  <a:pt x="42206" y="48549"/>
                  <a:pt x="42206" y="45343"/>
                </a:cubicBezTo>
                <a:cubicBezTo>
                  <a:pt x="42206" y="40305"/>
                  <a:pt x="45310" y="38702"/>
                  <a:pt x="48206" y="3870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 name="Shape 4791"/>
          <p:cNvSpPr/>
          <p:nvPr/>
        </p:nvSpPr>
        <p:spPr>
          <a:xfrm>
            <a:off x="9061787" y="1725687"/>
            <a:ext cx="281442" cy="251884"/>
          </a:xfrm>
          <a:custGeom>
            <a:avLst/>
            <a:gdLst/>
            <a:ahLst/>
            <a:cxnLst/>
            <a:rect l="0" t="0" r="0" b="0"/>
            <a:pathLst>
              <a:path w="120000" h="120000" extrusionOk="0">
                <a:moveTo>
                  <a:pt x="114081" y="98702"/>
                </a:moveTo>
                <a:lnTo>
                  <a:pt x="114081" y="98702"/>
                </a:lnTo>
                <a:cubicBezTo>
                  <a:pt x="85102" y="98702"/>
                  <a:pt x="85102" y="98702"/>
                  <a:pt x="85102" y="98702"/>
                </a:cubicBezTo>
                <a:cubicBezTo>
                  <a:pt x="77959" y="98702"/>
                  <a:pt x="77959" y="98702"/>
                  <a:pt x="77959" y="98702"/>
                </a:cubicBezTo>
                <a:cubicBezTo>
                  <a:pt x="77959" y="109923"/>
                  <a:pt x="77959" y="109923"/>
                  <a:pt x="77959" y="109923"/>
                </a:cubicBezTo>
                <a:cubicBezTo>
                  <a:pt x="85102" y="118167"/>
                  <a:pt x="85102" y="118167"/>
                  <a:pt x="85102" y="118167"/>
                </a:cubicBezTo>
                <a:cubicBezTo>
                  <a:pt x="85102" y="119770"/>
                  <a:pt x="85102" y="119770"/>
                  <a:pt x="85102" y="119770"/>
                </a:cubicBezTo>
                <a:cubicBezTo>
                  <a:pt x="34693" y="119770"/>
                  <a:pt x="34693" y="119770"/>
                  <a:pt x="34693" y="119770"/>
                </a:cubicBezTo>
                <a:cubicBezTo>
                  <a:pt x="34693" y="118167"/>
                  <a:pt x="34693" y="118167"/>
                  <a:pt x="34693" y="118167"/>
                </a:cubicBezTo>
                <a:cubicBezTo>
                  <a:pt x="43265" y="109923"/>
                  <a:pt x="43265" y="109923"/>
                  <a:pt x="43265" y="109923"/>
                </a:cubicBezTo>
                <a:cubicBezTo>
                  <a:pt x="43265" y="98702"/>
                  <a:pt x="43265" y="98702"/>
                  <a:pt x="43265" y="98702"/>
                </a:cubicBezTo>
                <a:cubicBezTo>
                  <a:pt x="34693" y="98702"/>
                  <a:pt x="34693" y="98702"/>
                  <a:pt x="34693" y="98702"/>
                </a:cubicBezTo>
                <a:cubicBezTo>
                  <a:pt x="5918" y="98702"/>
                  <a:pt x="5918" y="98702"/>
                  <a:pt x="5918" y="98702"/>
                </a:cubicBezTo>
                <a:cubicBezTo>
                  <a:pt x="3061" y="98702"/>
                  <a:pt x="0" y="95496"/>
                  <a:pt x="0" y="92290"/>
                </a:cubicBezTo>
                <a:cubicBezTo>
                  <a:pt x="0" y="6412"/>
                  <a:pt x="0" y="6412"/>
                  <a:pt x="0" y="6412"/>
                </a:cubicBezTo>
                <a:cubicBezTo>
                  <a:pt x="0" y="1603"/>
                  <a:pt x="3061" y="0"/>
                  <a:pt x="5918" y="0"/>
                </a:cubicBezTo>
                <a:cubicBezTo>
                  <a:pt x="114081" y="0"/>
                  <a:pt x="114081" y="0"/>
                  <a:pt x="114081" y="0"/>
                </a:cubicBezTo>
                <a:cubicBezTo>
                  <a:pt x="116938" y="0"/>
                  <a:pt x="119795" y="1603"/>
                  <a:pt x="119795" y="6412"/>
                </a:cubicBezTo>
                <a:cubicBezTo>
                  <a:pt x="119795" y="92290"/>
                  <a:pt x="119795" y="92290"/>
                  <a:pt x="119795" y="92290"/>
                </a:cubicBezTo>
                <a:cubicBezTo>
                  <a:pt x="119795" y="95496"/>
                  <a:pt x="116938" y="98702"/>
                  <a:pt x="114081" y="98702"/>
                </a:cubicBezTo>
                <a:close/>
                <a:moveTo>
                  <a:pt x="112653" y="8015"/>
                </a:moveTo>
                <a:lnTo>
                  <a:pt x="112653" y="8015"/>
                </a:lnTo>
                <a:cubicBezTo>
                  <a:pt x="8775" y="8015"/>
                  <a:pt x="8775" y="8015"/>
                  <a:pt x="8775" y="8015"/>
                </a:cubicBezTo>
                <a:cubicBezTo>
                  <a:pt x="8775" y="80839"/>
                  <a:pt x="8775" y="80839"/>
                  <a:pt x="8775" y="80839"/>
                </a:cubicBezTo>
                <a:cubicBezTo>
                  <a:pt x="112653" y="80839"/>
                  <a:pt x="112653" y="80839"/>
                  <a:pt x="112653" y="80839"/>
                </a:cubicBezTo>
                <a:lnTo>
                  <a:pt x="112653" y="8015"/>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 name="Shape 4792"/>
          <p:cNvSpPr/>
          <p:nvPr/>
        </p:nvSpPr>
        <p:spPr>
          <a:xfrm>
            <a:off x="8553919" y="1753205"/>
            <a:ext cx="289907" cy="179916"/>
          </a:xfrm>
          <a:custGeom>
            <a:avLst/>
            <a:gdLst/>
            <a:ahLst/>
            <a:cxnLst/>
            <a:rect l="0" t="0" r="0" b="0"/>
            <a:pathLst>
              <a:path w="120000" h="120000" extrusionOk="0">
                <a:moveTo>
                  <a:pt x="114219" y="119680"/>
                </a:moveTo>
                <a:lnTo>
                  <a:pt x="114219" y="119680"/>
                </a:lnTo>
                <a:cubicBezTo>
                  <a:pt x="108438" y="119680"/>
                  <a:pt x="108438" y="119680"/>
                  <a:pt x="108438" y="119680"/>
                </a:cubicBezTo>
                <a:cubicBezTo>
                  <a:pt x="11362" y="119680"/>
                  <a:pt x="11362" y="119680"/>
                  <a:pt x="11362" y="119680"/>
                </a:cubicBezTo>
                <a:cubicBezTo>
                  <a:pt x="5780" y="119680"/>
                  <a:pt x="5780" y="119680"/>
                  <a:pt x="5780" y="119680"/>
                </a:cubicBezTo>
                <a:cubicBezTo>
                  <a:pt x="1395" y="119680"/>
                  <a:pt x="0" y="115212"/>
                  <a:pt x="0" y="110744"/>
                </a:cubicBezTo>
                <a:cubicBezTo>
                  <a:pt x="0" y="94787"/>
                  <a:pt x="0" y="94787"/>
                  <a:pt x="0" y="94787"/>
                </a:cubicBezTo>
                <a:cubicBezTo>
                  <a:pt x="11362" y="94787"/>
                  <a:pt x="11362" y="94787"/>
                  <a:pt x="11362" y="94787"/>
                </a:cubicBezTo>
                <a:cubicBezTo>
                  <a:pt x="11362" y="9255"/>
                  <a:pt x="11362" y="9255"/>
                  <a:pt x="11362" y="9255"/>
                </a:cubicBezTo>
                <a:cubicBezTo>
                  <a:pt x="11362" y="2234"/>
                  <a:pt x="12757" y="0"/>
                  <a:pt x="16943" y="0"/>
                </a:cubicBezTo>
                <a:cubicBezTo>
                  <a:pt x="102857" y="0"/>
                  <a:pt x="102857" y="0"/>
                  <a:pt x="102857" y="0"/>
                </a:cubicBezTo>
                <a:cubicBezTo>
                  <a:pt x="105647" y="0"/>
                  <a:pt x="108438" y="2234"/>
                  <a:pt x="108438" y="9255"/>
                </a:cubicBezTo>
                <a:cubicBezTo>
                  <a:pt x="108438" y="94787"/>
                  <a:pt x="108438" y="94787"/>
                  <a:pt x="108438" y="94787"/>
                </a:cubicBezTo>
                <a:cubicBezTo>
                  <a:pt x="119800" y="94787"/>
                  <a:pt x="119800" y="94787"/>
                  <a:pt x="119800" y="94787"/>
                </a:cubicBezTo>
                <a:cubicBezTo>
                  <a:pt x="119800" y="110744"/>
                  <a:pt x="119800" y="110744"/>
                  <a:pt x="119800" y="110744"/>
                </a:cubicBezTo>
                <a:cubicBezTo>
                  <a:pt x="119800" y="115212"/>
                  <a:pt x="117009" y="119680"/>
                  <a:pt x="114219" y="119680"/>
                </a:cubicBezTo>
                <a:close/>
                <a:moveTo>
                  <a:pt x="46445" y="110744"/>
                </a:moveTo>
                <a:lnTo>
                  <a:pt x="46445" y="110744"/>
                </a:lnTo>
                <a:cubicBezTo>
                  <a:pt x="73355" y="110744"/>
                  <a:pt x="73355" y="110744"/>
                  <a:pt x="73355" y="110744"/>
                </a:cubicBezTo>
                <a:cubicBezTo>
                  <a:pt x="73355" y="103723"/>
                  <a:pt x="73355" y="103723"/>
                  <a:pt x="73355" y="103723"/>
                </a:cubicBezTo>
                <a:cubicBezTo>
                  <a:pt x="46445" y="103723"/>
                  <a:pt x="46445" y="103723"/>
                  <a:pt x="46445" y="103723"/>
                </a:cubicBezTo>
                <a:lnTo>
                  <a:pt x="46445" y="110744"/>
                </a:lnTo>
                <a:close/>
                <a:moveTo>
                  <a:pt x="101461" y="11489"/>
                </a:moveTo>
                <a:lnTo>
                  <a:pt x="101461" y="11489"/>
                </a:lnTo>
                <a:cubicBezTo>
                  <a:pt x="18338" y="11489"/>
                  <a:pt x="18338" y="11489"/>
                  <a:pt x="18338" y="11489"/>
                </a:cubicBezTo>
                <a:cubicBezTo>
                  <a:pt x="18338" y="90319"/>
                  <a:pt x="18338" y="90319"/>
                  <a:pt x="18338" y="90319"/>
                </a:cubicBezTo>
                <a:cubicBezTo>
                  <a:pt x="101461" y="90319"/>
                  <a:pt x="101461" y="90319"/>
                  <a:pt x="101461" y="90319"/>
                </a:cubicBezTo>
                <a:lnTo>
                  <a:pt x="101461" y="11489"/>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 name="Shape 4793"/>
          <p:cNvSpPr/>
          <p:nvPr/>
        </p:nvSpPr>
        <p:spPr>
          <a:xfrm>
            <a:off x="8079909" y="1712987"/>
            <a:ext cx="224308" cy="262466"/>
          </a:xfrm>
          <a:custGeom>
            <a:avLst/>
            <a:gdLst/>
            <a:ahLst/>
            <a:cxnLst/>
            <a:rect l="0" t="0" r="0" b="0"/>
            <a:pathLst>
              <a:path w="120000" h="120000" extrusionOk="0">
                <a:moveTo>
                  <a:pt x="112548" y="119779"/>
                </a:moveTo>
                <a:lnTo>
                  <a:pt x="112548" y="119779"/>
                </a:lnTo>
                <a:cubicBezTo>
                  <a:pt x="7194" y="119779"/>
                  <a:pt x="7194" y="119779"/>
                  <a:pt x="7194" y="119779"/>
                </a:cubicBezTo>
                <a:cubicBezTo>
                  <a:pt x="1798" y="119779"/>
                  <a:pt x="0" y="116697"/>
                  <a:pt x="0" y="113394"/>
                </a:cubicBezTo>
                <a:cubicBezTo>
                  <a:pt x="0" y="6165"/>
                  <a:pt x="0" y="6165"/>
                  <a:pt x="0" y="6165"/>
                </a:cubicBezTo>
                <a:cubicBezTo>
                  <a:pt x="0" y="1541"/>
                  <a:pt x="1798" y="0"/>
                  <a:pt x="7194" y="0"/>
                </a:cubicBezTo>
                <a:cubicBezTo>
                  <a:pt x="112548" y="0"/>
                  <a:pt x="112548" y="0"/>
                  <a:pt x="112548" y="0"/>
                </a:cubicBezTo>
                <a:cubicBezTo>
                  <a:pt x="117944" y="0"/>
                  <a:pt x="119743" y="1541"/>
                  <a:pt x="119743" y="6165"/>
                </a:cubicBezTo>
                <a:cubicBezTo>
                  <a:pt x="119743" y="113394"/>
                  <a:pt x="119743" y="113394"/>
                  <a:pt x="119743" y="113394"/>
                </a:cubicBezTo>
                <a:cubicBezTo>
                  <a:pt x="119743" y="116697"/>
                  <a:pt x="117944" y="119779"/>
                  <a:pt x="112548" y="119779"/>
                </a:cubicBezTo>
                <a:close/>
                <a:moveTo>
                  <a:pt x="59871" y="114935"/>
                </a:moveTo>
                <a:lnTo>
                  <a:pt x="59871" y="114935"/>
                </a:lnTo>
                <a:cubicBezTo>
                  <a:pt x="61670" y="114935"/>
                  <a:pt x="65267" y="113394"/>
                  <a:pt x="65267" y="111853"/>
                </a:cubicBezTo>
                <a:cubicBezTo>
                  <a:pt x="65267" y="108770"/>
                  <a:pt x="61670" y="107229"/>
                  <a:pt x="59871" y="107229"/>
                </a:cubicBezTo>
                <a:cubicBezTo>
                  <a:pt x="58072" y="107229"/>
                  <a:pt x="54475" y="108770"/>
                  <a:pt x="54475" y="111853"/>
                </a:cubicBezTo>
                <a:cubicBezTo>
                  <a:pt x="54475" y="113394"/>
                  <a:pt x="58072" y="114935"/>
                  <a:pt x="59871" y="114935"/>
                </a:cubicBezTo>
                <a:close/>
                <a:moveTo>
                  <a:pt x="105353" y="12330"/>
                </a:moveTo>
                <a:lnTo>
                  <a:pt x="105353" y="12330"/>
                </a:lnTo>
                <a:cubicBezTo>
                  <a:pt x="14389" y="12330"/>
                  <a:pt x="14389" y="12330"/>
                  <a:pt x="14389" y="12330"/>
                </a:cubicBezTo>
                <a:cubicBezTo>
                  <a:pt x="14389" y="102605"/>
                  <a:pt x="14389" y="102605"/>
                  <a:pt x="14389" y="102605"/>
                </a:cubicBezTo>
                <a:cubicBezTo>
                  <a:pt x="105353" y="102605"/>
                  <a:pt x="105353" y="102605"/>
                  <a:pt x="105353" y="102605"/>
                </a:cubicBezTo>
                <a:lnTo>
                  <a:pt x="105353" y="12330"/>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 name="Shape 4794"/>
          <p:cNvSpPr/>
          <p:nvPr/>
        </p:nvSpPr>
        <p:spPr>
          <a:xfrm>
            <a:off x="7608015" y="1712987"/>
            <a:ext cx="152361" cy="262466"/>
          </a:xfrm>
          <a:custGeom>
            <a:avLst/>
            <a:gdLst/>
            <a:ahLst/>
            <a:cxnLst/>
            <a:rect l="0" t="0" r="0" b="0"/>
            <a:pathLst>
              <a:path w="120000" h="120000" extrusionOk="0">
                <a:moveTo>
                  <a:pt x="109090" y="119779"/>
                </a:moveTo>
                <a:lnTo>
                  <a:pt x="109090" y="119779"/>
                </a:lnTo>
                <a:cubicBezTo>
                  <a:pt x="10909" y="119779"/>
                  <a:pt x="10909" y="119779"/>
                  <a:pt x="10909" y="119779"/>
                </a:cubicBezTo>
                <a:cubicBezTo>
                  <a:pt x="5642" y="119779"/>
                  <a:pt x="0" y="116697"/>
                  <a:pt x="0" y="113394"/>
                </a:cubicBezTo>
                <a:cubicBezTo>
                  <a:pt x="0" y="6165"/>
                  <a:pt x="0" y="6165"/>
                  <a:pt x="0" y="6165"/>
                </a:cubicBezTo>
                <a:cubicBezTo>
                  <a:pt x="0" y="1541"/>
                  <a:pt x="5642" y="0"/>
                  <a:pt x="10909" y="0"/>
                </a:cubicBezTo>
                <a:cubicBezTo>
                  <a:pt x="109090" y="0"/>
                  <a:pt x="109090" y="0"/>
                  <a:pt x="109090" y="0"/>
                </a:cubicBezTo>
                <a:cubicBezTo>
                  <a:pt x="116990" y="0"/>
                  <a:pt x="119623" y="1541"/>
                  <a:pt x="119623" y="6165"/>
                </a:cubicBezTo>
                <a:cubicBezTo>
                  <a:pt x="119623" y="113394"/>
                  <a:pt x="119623" y="113394"/>
                  <a:pt x="119623" y="113394"/>
                </a:cubicBezTo>
                <a:cubicBezTo>
                  <a:pt x="119623" y="116697"/>
                  <a:pt x="116990" y="119779"/>
                  <a:pt x="109090" y="119779"/>
                </a:cubicBezTo>
                <a:close/>
                <a:moveTo>
                  <a:pt x="61316" y="113394"/>
                </a:moveTo>
                <a:lnTo>
                  <a:pt x="61316" y="113394"/>
                </a:lnTo>
                <a:cubicBezTo>
                  <a:pt x="63949" y="113394"/>
                  <a:pt x="66583" y="111853"/>
                  <a:pt x="66583" y="108770"/>
                </a:cubicBezTo>
                <a:cubicBezTo>
                  <a:pt x="66583" y="107229"/>
                  <a:pt x="63949" y="105688"/>
                  <a:pt x="61316" y="105688"/>
                </a:cubicBezTo>
                <a:cubicBezTo>
                  <a:pt x="56050" y="105688"/>
                  <a:pt x="53416" y="107229"/>
                  <a:pt x="53416" y="108770"/>
                </a:cubicBezTo>
                <a:cubicBezTo>
                  <a:pt x="53416" y="111853"/>
                  <a:pt x="56050" y="113394"/>
                  <a:pt x="61316" y="113394"/>
                </a:cubicBezTo>
                <a:close/>
                <a:moveTo>
                  <a:pt x="109090" y="12330"/>
                </a:moveTo>
                <a:lnTo>
                  <a:pt x="109090" y="12330"/>
                </a:lnTo>
                <a:cubicBezTo>
                  <a:pt x="106457" y="12330"/>
                  <a:pt x="106457" y="12330"/>
                  <a:pt x="106457" y="12330"/>
                </a:cubicBezTo>
                <a:cubicBezTo>
                  <a:pt x="13542" y="12330"/>
                  <a:pt x="13542" y="12330"/>
                  <a:pt x="13542" y="12330"/>
                </a:cubicBezTo>
                <a:cubicBezTo>
                  <a:pt x="10909" y="12330"/>
                  <a:pt x="10909" y="12330"/>
                  <a:pt x="10909" y="12330"/>
                </a:cubicBezTo>
                <a:cubicBezTo>
                  <a:pt x="10909" y="99522"/>
                  <a:pt x="10909" y="99522"/>
                  <a:pt x="10909" y="99522"/>
                </a:cubicBezTo>
                <a:cubicBezTo>
                  <a:pt x="13542" y="99522"/>
                  <a:pt x="13542" y="99522"/>
                  <a:pt x="13542" y="99522"/>
                </a:cubicBezTo>
                <a:cubicBezTo>
                  <a:pt x="106457" y="99522"/>
                  <a:pt x="106457" y="99522"/>
                  <a:pt x="106457" y="99522"/>
                </a:cubicBezTo>
                <a:cubicBezTo>
                  <a:pt x="109090" y="99522"/>
                  <a:pt x="109090" y="99522"/>
                  <a:pt x="109090" y="99522"/>
                </a:cubicBezTo>
                <a:lnTo>
                  <a:pt x="109090" y="12330"/>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 name="Shape 4795"/>
          <p:cNvSpPr/>
          <p:nvPr/>
        </p:nvSpPr>
        <p:spPr>
          <a:xfrm>
            <a:off x="7136501" y="4767336"/>
            <a:ext cx="217961" cy="237067"/>
          </a:xfrm>
          <a:custGeom>
            <a:avLst/>
            <a:gdLst/>
            <a:ahLst/>
            <a:cxnLst/>
            <a:rect l="0" t="0" r="0" b="0"/>
            <a:pathLst>
              <a:path w="120000" h="120000" extrusionOk="0">
                <a:moveTo>
                  <a:pt x="119735" y="60000"/>
                </a:moveTo>
                <a:lnTo>
                  <a:pt x="119735" y="60000"/>
                </a:lnTo>
                <a:cubicBezTo>
                  <a:pt x="119735" y="61693"/>
                  <a:pt x="117880" y="63387"/>
                  <a:pt x="116026" y="65080"/>
                </a:cubicBezTo>
                <a:cubicBezTo>
                  <a:pt x="91655" y="85645"/>
                  <a:pt x="91655" y="85645"/>
                  <a:pt x="91655" y="85645"/>
                </a:cubicBezTo>
                <a:cubicBezTo>
                  <a:pt x="89801" y="87338"/>
                  <a:pt x="87947" y="87338"/>
                  <a:pt x="86092" y="87338"/>
                </a:cubicBezTo>
                <a:cubicBezTo>
                  <a:pt x="82384" y="87338"/>
                  <a:pt x="78675" y="83951"/>
                  <a:pt x="78675" y="80564"/>
                </a:cubicBezTo>
                <a:cubicBezTo>
                  <a:pt x="78675" y="78870"/>
                  <a:pt x="80529" y="77177"/>
                  <a:pt x="82384" y="75241"/>
                </a:cubicBezTo>
                <a:cubicBezTo>
                  <a:pt x="91655" y="66774"/>
                  <a:pt x="91655" y="66774"/>
                  <a:pt x="91655" y="66774"/>
                </a:cubicBezTo>
                <a:cubicBezTo>
                  <a:pt x="46887" y="66774"/>
                  <a:pt x="46887" y="66774"/>
                  <a:pt x="46887" y="66774"/>
                </a:cubicBezTo>
                <a:cubicBezTo>
                  <a:pt x="43178" y="66774"/>
                  <a:pt x="39205" y="63387"/>
                  <a:pt x="39205" y="60000"/>
                </a:cubicBezTo>
                <a:cubicBezTo>
                  <a:pt x="39205" y="56612"/>
                  <a:pt x="43178" y="53225"/>
                  <a:pt x="46887" y="53225"/>
                </a:cubicBezTo>
                <a:cubicBezTo>
                  <a:pt x="91655" y="53225"/>
                  <a:pt x="91655" y="53225"/>
                  <a:pt x="91655" y="53225"/>
                </a:cubicBezTo>
                <a:cubicBezTo>
                  <a:pt x="82384" y="44516"/>
                  <a:pt x="82384" y="44516"/>
                  <a:pt x="82384" y="44516"/>
                </a:cubicBezTo>
                <a:cubicBezTo>
                  <a:pt x="80529" y="42822"/>
                  <a:pt x="78675" y="41129"/>
                  <a:pt x="78675" y="39435"/>
                </a:cubicBezTo>
                <a:cubicBezTo>
                  <a:pt x="78675" y="36048"/>
                  <a:pt x="82384" y="32661"/>
                  <a:pt x="86092" y="32661"/>
                </a:cubicBezTo>
                <a:cubicBezTo>
                  <a:pt x="87947" y="32661"/>
                  <a:pt x="89801" y="32661"/>
                  <a:pt x="91655" y="34354"/>
                </a:cubicBezTo>
                <a:cubicBezTo>
                  <a:pt x="116026" y="54919"/>
                  <a:pt x="116026" y="54919"/>
                  <a:pt x="116026" y="54919"/>
                </a:cubicBezTo>
                <a:cubicBezTo>
                  <a:pt x="117880" y="56612"/>
                  <a:pt x="119735" y="58306"/>
                  <a:pt x="119735" y="60000"/>
                </a:cubicBezTo>
                <a:close/>
                <a:moveTo>
                  <a:pt x="45033" y="13790"/>
                </a:moveTo>
                <a:lnTo>
                  <a:pt x="45033" y="13790"/>
                </a:lnTo>
                <a:cubicBezTo>
                  <a:pt x="14834" y="13790"/>
                  <a:pt x="14834" y="13790"/>
                  <a:pt x="14834" y="13790"/>
                </a:cubicBezTo>
                <a:cubicBezTo>
                  <a:pt x="14834" y="106209"/>
                  <a:pt x="14834" y="106209"/>
                  <a:pt x="14834" y="106209"/>
                </a:cubicBezTo>
                <a:cubicBezTo>
                  <a:pt x="45033" y="106209"/>
                  <a:pt x="45033" y="106209"/>
                  <a:pt x="45033" y="106209"/>
                </a:cubicBezTo>
                <a:cubicBezTo>
                  <a:pt x="48741" y="106209"/>
                  <a:pt x="52450" y="107903"/>
                  <a:pt x="52450" y="112983"/>
                </a:cubicBezTo>
                <a:cubicBezTo>
                  <a:pt x="52450" y="116370"/>
                  <a:pt x="48741" y="119758"/>
                  <a:pt x="45033" y="119758"/>
                </a:cubicBezTo>
                <a:cubicBezTo>
                  <a:pt x="7417" y="119758"/>
                  <a:pt x="7417" y="119758"/>
                  <a:pt x="7417" y="119758"/>
                </a:cubicBezTo>
                <a:cubicBezTo>
                  <a:pt x="1854" y="119758"/>
                  <a:pt x="0" y="116370"/>
                  <a:pt x="0" y="112983"/>
                </a:cubicBezTo>
                <a:cubicBezTo>
                  <a:pt x="0" y="7016"/>
                  <a:pt x="0" y="7016"/>
                  <a:pt x="0" y="7016"/>
                </a:cubicBezTo>
                <a:cubicBezTo>
                  <a:pt x="0" y="3629"/>
                  <a:pt x="1854" y="0"/>
                  <a:pt x="7417" y="0"/>
                </a:cubicBezTo>
                <a:cubicBezTo>
                  <a:pt x="45033" y="0"/>
                  <a:pt x="45033" y="0"/>
                  <a:pt x="45033" y="0"/>
                </a:cubicBezTo>
                <a:cubicBezTo>
                  <a:pt x="48741" y="0"/>
                  <a:pt x="52450" y="3629"/>
                  <a:pt x="52450" y="7016"/>
                </a:cubicBezTo>
                <a:cubicBezTo>
                  <a:pt x="52450" y="12096"/>
                  <a:pt x="48741" y="13790"/>
                  <a:pt x="45033" y="1379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1" name="Shape 4796"/>
          <p:cNvSpPr/>
          <p:nvPr/>
        </p:nvSpPr>
        <p:spPr>
          <a:xfrm>
            <a:off x="6622286" y="4767336"/>
            <a:ext cx="217959" cy="237067"/>
          </a:xfrm>
          <a:custGeom>
            <a:avLst/>
            <a:gdLst/>
            <a:ahLst/>
            <a:cxnLst/>
            <a:rect l="0" t="0" r="0" b="0"/>
            <a:pathLst>
              <a:path w="120000" h="120000" extrusionOk="0">
                <a:moveTo>
                  <a:pt x="119735" y="60000"/>
                </a:moveTo>
                <a:lnTo>
                  <a:pt x="119735" y="60000"/>
                </a:lnTo>
                <a:cubicBezTo>
                  <a:pt x="119735" y="112983"/>
                  <a:pt x="119735" y="112983"/>
                  <a:pt x="119735" y="112983"/>
                </a:cubicBezTo>
                <a:cubicBezTo>
                  <a:pt x="119735" y="116370"/>
                  <a:pt x="116026" y="119758"/>
                  <a:pt x="112317" y="119758"/>
                </a:cubicBezTo>
                <a:cubicBezTo>
                  <a:pt x="74701" y="119758"/>
                  <a:pt x="74701" y="119758"/>
                  <a:pt x="74701" y="119758"/>
                </a:cubicBezTo>
                <a:cubicBezTo>
                  <a:pt x="69139" y="119758"/>
                  <a:pt x="67284" y="116370"/>
                  <a:pt x="67284" y="112983"/>
                </a:cubicBezTo>
                <a:cubicBezTo>
                  <a:pt x="67284" y="107903"/>
                  <a:pt x="69139" y="106209"/>
                  <a:pt x="74701" y="106209"/>
                </a:cubicBezTo>
                <a:cubicBezTo>
                  <a:pt x="104635" y="106209"/>
                  <a:pt x="104635" y="106209"/>
                  <a:pt x="104635" y="106209"/>
                </a:cubicBezTo>
                <a:cubicBezTo>
                  <a:pt x="104635" y="13790"/>
                  <a:pt x="104635" y="13790"/>
                  <a:pt x="104635" y="13790"/>
                </a:cubicBezTo>
                <a:cubicBezTo>
                  <a:pt x="74701" y="13790"/>
                  <a:pt x="74701" y="13790"/>
                  <a:pt x="74701" y="13790"/>
                </a:cubicBezTo>
                <a:cubicBezTo>
                  <a:pt x="69139" y="13790"/>
                  <a:pt x="67284" y="10403"/>
                  <a:pt x="67284" y="7016"/>
                </a:cubicBezTo>
                <a:cubicBezTo>
                  <a:pt x="67284" y="3629"/>
                  <a:pt x="69139" y="0"/>
                  <a:pt x="74701" y="0"/>
                </a:cubicBezTo>
                <a:cubicBezTo>
                  <a:pt x="112317" y="0"/>
                  <a:pt x="112317" y="0"/>
                  <a:pt x="112317" y="0"/>
                </a:cubicBezTo>
                <a:cubicBezTo>
                  <a:pt x="116026" y="0"/>
                  <a:pt x="119735" y="3629"/>
                  <a:pt x="119735" y="7016"/>
                </a:cubicBezTo>
                <a:cubicBezTo>
                  <a:pt x="119735" y="60000"/>
                  <a:pt x="119735" y="60000"/>
                  <a:pt x="119735" y="60000"/>
                </a:cubicBezTo>
                <a:close/>
                <a:moveTo>
                  <a:pt x="76556" y="54919"/>
                </a:moveTo>
                <a:lnTo>
                  <a:pt x="76556" y="54919"/>
                </a:lnTo>
                <a:cubicBezTo>
                  <a:pt x="78410" y="56612"/>
                  <a:pt x="78410" y="58306"/>
                  <a:pt x="78410" y="60000"/>
                </a:cubicBezTo>
                <a:cubicBezTo>
                  <a:pt x="78410" y="61693"/>
                  <a:pt x="78410" y="63387"/>
                  <a:pt x="76556" y="65080"/>
                </a:cubicBezTo>
                <a:cubicBezTo>
                  <a:pt x="52450" y="85645"/>
                  <a:pt x="52450" y="85645"/>
                  <a:pt x="52450" y="85645"/>
                </a:cubicBezTo>
                <a:cubicBezTo>
                  <a:pt x="50596" y="87338"/>
                  <a:pt x="48476" y="87338"/>
                  <a:pt x="46622" y="87338"/>
                </a:cubicBezTo>
                <a:cubicBezTo>
                  <a:pt x="42913" y="87338"/>
                  <a:pt x="39205" y="83951"/>
                  <a:pt x="39205" y="80564"/>
                </a:cubicBezTo>
                <a:cubicBezTo>
                  <a:pt x="39205" y="78870"/>
                  <a:pt x="41059" y="77177"/>
                  <a:pt x="41059" y="75241"/>
                </a:cubicBezTo>
                <a:cubicBezTo>
                  <a:pt x="52450" y="66774"/>
                  <a:pt x="52450" y="66774"/>
                  <a:pt x="52450" y="66774"/>
                </a:cubicBezTo>
                <a:cubicBezTo>
                  <a:pt x="7417" y="66774"/>
                  <a:pt x="7417" y="66774"/>
                  <a:pt x="7417" y="66774"/>
                </a:cubicBezTo>
                <a:cubicBezTo>
                  <a:pt x="1854" y="66774"/>
                  <a:pt x="0" y="63387"/>
                  <a:pt x="0" y="60000"/>
                </a:cubicBezTo>
                <a:cubicBezTo>
                  <a:pt x="0" y="56612"/>
                  <a:pt x="1854" y="53225"/>
                  <a:pt x="7417" y="53225"/>
                </a:cubicBezTo>
                <a:cubicBezTo>
                  <a:pt x="52450" y="53225"/>
                  <a:pt x="52450" y="53225"/>
                  <a:pt x="52450" y="53225"/>
                </a:cubicBezTo>
                <a:cubicBezTo>
                  <a:pt x="41059" y="44516"/>
                  <a:pt x="41059" y="44516"/>
                  <a:pt x="41059" y="44516"/>
                </a:cubicBezTo>
                <a:cubicBezTo>
                  <a:pt x="41059" y="42822"/>
                  <a:pt x="39205" y="41129"/>
                  <a:pt x="39205" y="39435"/>
                </a:cubicBezTo>
                <a:cubicBezTo>
                  <a:pt x="39205" y="36048"/>
                  <a:pt x="42913" y="32661"/>
                  <a:pt x="46622" y="32661"/>
                </a:cubicBezTo>
                <a:cubicBezTo>
                  <a:pt x="48476" y="32661"/>
                  <a:pt x="50596" y="32661"/>
                  <a:pt x="52450" y="34354"/>
                </a:cubicBezTo>
                <a:cubicBezTo>
                  <a:pt x="76556" y="54919"/>
                  <a:pt x="76556" y="54919"/>
                  <a:pt x="76556" y="54919"/>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2" name="Shape 4797"/>
          <p:cNvSpPr/>
          <p:nvPr/>
        </p:nvSpPr>
        <p:spPr>
          <a:xfrm>
            <a:off x="6108069" y="4777920"/>
            <a:ext cx="234889" cy="218016"/>
          </a:xfrm>
          <a:custGeom>
            <a:avLst/>
            <a:gdLst/>
            <a:ahLst/>
            <a:cxnLst/>
            <a:rect l="0" t="0" r="0" b="0"/>
            <a:pathLst>
              <a:path w="120000" h="120000" extrusionOk="0">
                <a:moveTo>
                  <a:pt x="112883" y="119735"/>
                </a:moveTo>
                <a:lnTo>
                  <a:pt x="112883" y="119735"/>
                </a:lnTo>
                <a:cubicBezTo>
                  <a:pt x="7116" y="119735"/>
                  <a:pt x="7116" y="119735"/>
                  <a:pt x="7116" y="119735"/>
                </a:cubicBezTo>
                <a:cubicBezTo>
                  <a:pt x="3680" y="119735"/>
                  <a:pt x="0" y="116026"/>
                  <a:pt x="0" y="112317"/>
                </a:cubicBezTo>
                <a:cubicBezTo>
                  <a:pt x="0" y="74701"/>
                  <a:pt x="0" y="74701"/>
                  <a:pt x="0" y="74701"/>
                </a:cubicBezTo>
                <a:cubicBezTo>
                  <a:pt x="0" y="70993"/>
                  <a:pt x="3680" y="67284"/>
                  <a:pt x="7116" y="67284"/>
                </a:cubicBezTo>
                <a:cubicBezTo>
                  <a:pt x="10552" y="67284"/>
                  <a:pt x="13987" y="70993"/>
                  <a:pt x="13987" y="74701"/>
                </a:cubicBezTo>
                <a:cubicBezTo>
                  <a:pt x="13987" y="104900"/>
                  <a:pt x="13987" y="104900"/>
                  <a:pt x="13987" y="104900"/>
                </a:cubicBezTo>
                <a:cubicBezTo>
                  <a:pt x="105766" y="104900"/>
                  <a:pt x="105766" y="104900"/>
                  <a:pt x="105766" y="104900"/>
                </a:cubicBezTo>
                <a:cubicBezTo>
                  <a:pt x="105766" y="74701"/>
                  <a:pt x="105766" y="74701"/>
                  <a:pt x="105766" y="74701"/>
                </a:cubicBezTo>
                <a:cubicBezTo>
                  <a:pt x="105766" y="70993"/>
                  <a:pt x="109447" y="67284"/>
                  <a:pt x="112883" y="67284"/>
                </a:cubicBezTo>
                <a:cubicBezTo>
                  <a:pt x="118036" y="67284"/>
                  <a:pt x="119754" y="70993"/>
                  <a:pt x="119754" y="74701"/>
                </a:cubicBezTo>
                <a:cubicBezTo>
                  <a:pt x="119754" y="112317"/>
                  <a:pt x="119754" y="112317"/>
                  <a:pt x="119754" y="112317"/>
                </a:cubicBezTo>
                <a:cubicBezTo>
                  <a:pt x="119754" y="116026"/>
                  <a:pt x="118036" y="119735"/>
                  <a:pt x="112883" y="119735"/>
                </a:cubicBezTo>
                <a:close/>
                <a:moveTo>
                  <a:pt x="81717" y="39205"/>
                </a:moveTo>
                <a:lnTo>
                  <a:pt x="81717" y="39205"/>
                </a:lnTo>
                <a:cubicBezTo>
                  <a:pt x="78036" y="39205"/>
                  <a:pt x="76319" y="39205"/>
                  <a:pt x="76319" y="37350"/>
                </a:cubicBezTo>
                <a:cubicBezTo>
                  <a:pt x="67730" y="26225"/>
                  <a:pt x="67730" y="26225"/>
                  <a:pt x="67730" y="26225"/>
                </a:cubicBezTo>
                <a:cubicBezTo>
                  <a:pt x="67730" y="72847"/>
                  <a:pt x="67730" y="72847"/>
                  <a:pt x="67730" y="72847"/>
                </a:cubicBezTo>
                <a:cubicBezTo>
                  <a:pt x="67730" y="76556"/>
                  <a:pt x="64294" y="80529"/>
                  <a:pt x="60858" y="80529"/>
                </a:cubicBezTo>
                <a:cubicBezTo>
                  <a:pt x="55705" y="80529"/>
                  <a:pt x="53987" y="76556"/>
                  <a:pt x="53987" y="72847"/>
                </a:cubicBezTo>
                <a:cubicBezTo>
                  <a:pt x="53987" y="26225"/>
                  <a:pt x="53987" y="26225"/>
                  <a:pt x="53987" y="26225"/>
                </a:cubicBezTo>
                <a:cubicBezTo>
                  <a:pt x="45153" y="37350"/>
                  <a:pt x="45153" y="37350"/>
                  <a:pt x="45153" y="37350"/>
                </a:cubicBezTo>
                <a:cubicBezTo>
                  <a:pt x="43435" y="39205"/>
                  <a:pt x="41717" y="39205"/>
                  <a:pt x="40000" y="39205"/>
                </a:cubicBezTo>
                <a:cubicBezTo>
                  <a:pt x="34846" y="39205"/>
                  <a:pt x="33128" y="37350"/>
                  <a:pt x="33128" y="31788"/>
                </a:cubicBezTo>
                <a:cubicBezTo>
                  <a:pt x="33128" y="29933"/>
                  <a:pt x="33128" y="28079"/>
                  <a:pt x="34846" y="28079"/>
                </a:cubicBezTo>
                <a:cubicBezTo>
                  <a:pt x="55705" y="1854"/>
                  <a:pt x="55705" y="1854"/>
                  <a:pt x="55705" y="1854"/>
                </a:cubicBezTo>
                <a:cubicBezTo>
                  <a:pt x="55705" y="1854"/>
                  <a:pt x="57423" y="0"/>
                  <a:pt x="60858" y="0"/>
                </a:cubicBezTo>
                <a:cubicBezTo>
                  <a:pt x="62576" y="0"/>
                  <a:pt x="64294" y="1854"/>
                  <a:pt x="66012" y="1854"/>
                </a:cubicBezTo>
                <a:cubicBezTo>
                  <a:pt x="86871" y="28079"/>
                  <a:pt x="86871" y="28079"/>
                  <a:pt x="86871" y="28079"/>
                </a:cubicBezTo>
                <a:cubicBezTo>
                  <a:pt x="86871" y="28079"/>
                  <a:pt x="88588" y="29933"/>
                  <a:pt x="88588" y="31788"/>
                </a:cubicBezTo>
                <a:cubicBezTo>
                  <a:pt x="88588" y="37350"/>
                  <a:pt x="85153" y="39205"/>
                  <a:pt x="81717" y="39205"/>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3" name="Shape 4798"/>
          <p:cNvSpPr/>
          <p:nvPr/>
        </p:nvSpPr>
        <p:spPr>
          <a:xfrm>
            <a:off x="5604434" y="4777920"/>
            <a:ext cx="234889" cy="218016"/>
          </a:xfrm>
          <a:custGeom>
            <a:avLst/>
            <a:gdLst/>
            <a:ahLst/>
            <a:cxnLst/>
            <a:rect l="0" t="0" r="0" b="0"/>
            <a:pathLst>
              <a:path w="120000" h="120000" extrusionOk="0">
                <a:moveTo>
                  <a:pt x="112883" y="119735"/>
                </a:moveTo>
                <a:lnTo>
                  <a:pt x="112883" y="119735"/>
                </a:lnTo>
                <a:cubicBezTo>
                  <a:pt x="59141" y="119735"/>
                  <a:pt x="59141" y="119735"/>
                  <a:pt x="59141" y="119735"/>
                </a:cubicBezTo>
                <a:cubicBezTo>
                  <a:pt x="7116" y="119735"/>
                  <a:pt x="7116" y="119735"/>
                  <a:pt x="7116" y="119735"/>
                </a:cubicBezTo>
                <a:cubicBezTo>
                  <a:pt x="1717" y="119735"/>
                  <a:pt x="0" y="116026"/>
                  <a:pt x="0" y="112317"/>
                </a:cubicBezTo>
                <a:cubicBezTo>
                  <a:pt x="0" y="74701"/>
                  <a:pt x="0" y="74701"/>
                  <a:pt x="0" y="74701"/>
                </a:cubicBezTo>
                <a:cubicBezTo>
                  <a:pt x="0" y="70993"/>
                  <a:pt x="1717" y="67284"/>
                  <a:pt x="7116" y="67284"/>
                </a:cubicBezTo>
                <a:cubicBezTo>
                  <a:pt x="10552" y="67284"/>
                  <a:pt x="13987" y="70993"/>
                  <a:pt x="13987" y="74701"/>
                </a:cubicBezTo>
                <a:cubicBezTo>
                  <a:pt x="13987" y="104900"/>
                  <a:pt x="13987" y="104900"/>
                  <a:pt x="13987" y="104900"/>
                </a:cubicBezTo>
                <a:cubicBezTo>
                  <a:pt x="105766" y="104900"/>
                  <a:pt x="105766" y="104900"/>
                  <a:pt x="105766" y="104900"/>
                </a:cubicBezTo>
                <a:cubicBezTo>
                  <a:pt x="105766" y="74701"/>
                  <a:pt x="105766" y="74701"/>
                  <a:pt x="105766" y="74701"/>
                </a:cubicBezTo>
                <a:cubicBezTo>
                  <a:pt x="105766" y="70993"/>
                  <a:pt x="109447" y="67284"/>
                  <a:pt x="112883" y="67284"/>
                </a:cubicBezTo>
                <a:cubicBezTo>
                  <a:pt x="116319" y="67284"/>
                  <a:pt x="119754" y="70993"/>
                  <a:pt x="119754" y="74701"/>
                </a:cubicBezTo>
                <a:cubicBezTo>
                  <a:pt x="119754" y="112317"/>
                  <a:pt x="119754" y="112317"/>
                  <a:pt x="119754" y="112317"/>
                </a:cubicBezTo>
                <a:cubicBezTo>
                  <a:pt x="119754" y="116026"/>
                  <a:pt x="116319" y="119735"/>
                  <a:pt x="112883" y="119735"/>
                </a:cubicBezTo>
                <a:close/>
                <a:moveTo>
                  <a:pt x="85153" y="52450"/>
                </a:moveTo>
                <a:lnTo>
                  <a:pt x="85153" y="52450"/>
                </a:lnTo>
                <a:cubicBezTo>
                  <a:pt x="64294" y="76556"/>
                  <a:pt x="64294" y="76556"/>
                  <a:pt x="64294" y="76556"/>
                </a:cubicBezTo>
                <a:cubicBezTo>
                  <a:pt x="64294" y="78675"/>
                  <a:pt x="62576" y="80529"/>
                  <a:pt x="59141" y="80529"/>
                </a:cubicBezTo>
                <a:cubicBezTo>
                  <a:pt x="57423" y="80529"/>
                  <a:pt x="55705" y="78675"/>
                  <a:pt x="53987" y="76556"/>
                </a:cubicBezTo>
                <a:cubicBezTo>
                  <a:pt x="33128" y="52450"/>
                  <a:pt x="33128" y="52450"/>
                  <a:pt x="33128" y="52450"/>
                </a:cubicBezTo>
                <a:cubicBezTo>
                  <a:pt x="33128" y="50596"/>
                  <a:pt x="31165" y="48741"/>
                  <a:pt x="31165" y="46622"/>
                </a:cubicBezTo>
                <a:cubicBezTo>
                  <a:pt x="31165" y="42913"/>
                  <a:pt x="34846" y="39205"/>
                  <a:pt x="38282" y="39205"/>
                </a:cubicBezTo>
                <a:cubicBezTo>
                  <a:pt x="41717" y="39205"/>
                  <a:pt x="43435" y="41059"/>
                  <a:pt x="43435" y="42913"/>
                </a:cubicBezTo>
                <a:cubicBezTo>
                  <a:pt x="52024" y="52450"/>
                  <a:pt x="52024" y="52450"/>
                  <a:pt x="52024" y="52450"/>
                </a:cubicBezTo>
                <a:cubicBezTo>
                  <a:pt x="52024" y="7417"/>
                  <a:pt x="52024" y="7417"/>
                  <a:pt x="52024" y="7417"/>
                </a:cubicBezTo>
                <a:cubicBezTo>
                  <a:pt x="52024" y="3708"/>
                  <a:pt x="55705" y="0"/>
                  <a:pt x="59141" y="0"/>
                </a:cubicBezTo>
                <a:cubicBezTo>
                  <a:pt x="64294" y="0"/>
                  <a:pt x="66012" y="3708"/>
                  <a:pt x="66012" y="7417"/>
                </a:cubicBezTo>
                <a:cubicBezTo>
                  <a:pt x="66012" y="52450"/>
                  <a:pt x="66012" y="52450"/>
                  <a:pt x="66012" y="52450"/>
                </a:cubicBezTo>
                <a:cubicBezTo>
                  <a:pt x="74601" y="42913"/>
                  <a:pt x="74601" y="42913"/>
                  <a:pt x="74601" y="42913"/>
                </a:cubicBezTo>
                <a:cubicBezTo>
                  <a:pt x="76319" y="41059"/>
                  <a:pt x="78036" y="39205"/>
                  <a:pt x="79754" y="39205"/>
                </a:cubicBezTo>
                <a:cubicBezTo>
                  <a:pt x="85153" y="39205"/>
                  <a:pt x="86871" y="42913"/>
                  <a:pt x="86871" y="46622"/>
                </a:cubicBezTo>
                <a:cubicBezTo>
                  <a:pt x="86871" y="48741"/>
                  <a:pt x="86871" y="50596"/>
                  <a:pt x="85153" y="5245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4" name="Shape 4799"/>
          <p:cNvSpPr/>
          <p:nvPr/>
        </p:nvSpPr>
        <p:spPr>
          <a:xfrm>
            <a:off x="5069058" y="4739820"/>
            <a:ext cx="292024" cy="292100"/>
          </a:xfrm>
          <a:custGeom>
            <a:avLst/>
            <a:gdLst/>
            <a:ahLst/>
            <a:cxnLst/>
            <a:rect l="0" t="0" r="0" b="0"/>
            <a:pathLst>
              <a:path w="120000" h="120000" extrusionOk="0">
                <a:moveTo>
                  <a:pt x="114276" y="119802"/>
                </a:moveTo>
                <a:lnTo>
                  <a:pt x="114276" y="119802"/>
                </a:lnTo>
                <a:cubicBezTo>
                  <a:pt x="5526" y="119802"/>
                  <a:pt x="5526" y="119802"/>
                  <a:pt x="5526" y="119802"/>
                </a:cubicBezTo>
                <a:cubicBezTo>
                  <a:pt x="2763" y="119802"/>
                  <a:pt x="0" y="117044"/>
                  <a:pt x="0" y="114285"/>
                </a:cubicBezTo>
                <a:cubicBezTo>
                  <a:pt x="0" y="20886"/>
                  <a:pt x="0" y="20886"/>
                  <a:pt x="0" y="20886"/>
                </a:cubicBezTo>
                <a:cubicBezTo>
                  <a:pt x="0" y="18128"/>
                  <a:pt x="2763" y="15369"/>
                  <a:pt x="5526" y="15369"/>
                </a:cubicBezTo>
                <a:cubicBezTo>
                  <a:pt x="16578" y="15369"/>
                  <a:pt x="16578" y="15369"/>
                  <a:pt x="16578" y="15369"/>
                </a:cubicBezTo>
                <a:cubicBezTo>
                  <a:pt x="16578" y="20886"/>
                  <a:pt x="16578" y="20886"/>
                  <a:pt x="16578" y="20886"/>
                </a:cubicBezTo>
                <a:cubicBezTo>
                  <a:pt x="16578" y="27783"/>
                  <a:pt x="23684" y="33497"/>
                  <a:pt x="30592" y="33497"/>
                </a:cubicBezTo>
                <a:cubicBezTo>
                  <a:pt x="37500" y="33497"/>
                  <a:pt x="43223" y="27783"/>
                  <a:pt x="43223" y="20886"/>
                </a:cubicBezTo>
                <a:cubicBezTo>
                  <a:pt x="43223" y="15369"/>
                  <a:pt x="43223" y="15369"/>
                  <a:pt x="43223" y="15369"/>
                </a:cubicBezTo>
                <a:cubicBezTo>
                  <a:pt x="76578" y="15369"/>
                  <a:pt x="76578" y="15369"/>
                  <a:pt x="76578" y="15369"/>
                </a:cubicBezTo>
                <a:cubicBezTo>
                  <a:pt x="76578" y="20886"/>
                  <a:pt x="76578" y="20886"/>
                  <a:pt x="76578" y="20886"/>
                </a:cubicBezTo>
                <a:cubicBezTo>
                  <a:pt x="76578" y="27783"/>
                  <a:pt x="82302" y="33497"/>
                  <a:pt x="89210" y="33497"/>
                </a:cubicBezTo>
                <a:cubicBezTo>
                  <a:pt x="96118" y="33497"/>
                  <a:pt x="103223" y="27783"/>
                  <a:pt x="103223" y="20886"/>
                </a:cubicBezTo>
                <a:cubicBezTo>
                  <a:pt x="103223" y="15369"/>
                  <a:pt x="103223" y="15369"/>
                  <a:pt x="103223" y="15369"/>
                </a:cubicBezTo>
                <a:cubicBezTo>
                  <a:pt x="114276" y="15369"/>
                  <a:pt x="114276" y="15369"/>
                  <a:pt x="114276" y="15369"/>
                </a:cubicBezTo>
                <a:cubicBezTo>
                  <a:pt x="117039" y="15369"/>
                  <a:pt x="119802" y="18128"/>
                  <a:pt x="119802" y="20886"/>
                </a:cubicBezTo>
                <a:cubicBezTo>
                  <a:pt x="119802" y="114285"/>
                  <a:pt x="119802" y="114285"/>
                  <a:pt x="119802" y="114285"/>
                </a:cubicBezTo>
                <a:cubicBezTo>
                  <a:pt x="119802" y="117044"/>
                  <a:pt x="117039" y="119802"/>
                  <a:pt x="114276" y="119802"/>
                </a:cubicBezTo>
                <a:close/>
                <a:moveTo>
                  <a:pt x="108750" y="44532"/>
                </a:moveTo>
                <a:lnTo>
                  <a:pt x="108750" y="44532"/>
                </a:lnTo>
                <a:cubicBezTo>
                  <a:pt x="11052" y="44532"/>
                  <a:pt x="11052" y="44532"/>
                  <a:pt x="11052" y="44532"/>
                </a:cubicBezTo>
                <a:cubicBezTo>
                  <a:pt x="11052" y="108571"/>
                  <a:pt x="11052" y="108571"/>
                  <a:pt x="11052" y="108571"/>
                </a:cubicBezTo>
                <a:cubicBezTo>
                  <a:pt x="108750" y="108571"/>
                  <a:pt x="108750" y="108571"/>
                  <a:pt x="108750" y="108571"/>
                </a:cubicBezTo>
                <a:lnTo>
                  <a:pt x="108750" y="44532"/>
                </a:lnTo>
                <a:close/>
                <a:moveTo>
                  <a:pt x="37500" y="83546"/>
                </a:moveTo>
                <a:lnTo>
                  <a:pt x="37500" y="83546"/>
                </a:lnTo>
                <a:cubicBezTo>
                  <a:pt x="37500" y="82167"/>
                  <a:pt x="38881" y="80788"/>
                  <a:pt x="40460" y="80788"/>
                </a:cubicBezTo>
                <a:cubicBezTo>
                  <a:pt x="41842" y="79408"/>
                  <a:pt x="43223" y="78029"/>
                  <a:pt x="44605" y="78029"/>
                </a:cubicBezTo>
                <a:cubicBezTo>
                  <a:pt x="45986" y="76650"/>
                  <a:pt x="45986" y="76650"/>
                  <a:pt x="47368" y="75270"/>
                </a:cubicBezTo>
                <a:cubicBezTo>
                  <a:pt x="47368" y="75270"/>
                  <a:pt x="48750" y="75270"/>
                  <a:pt x="48750" y="73891"/>
                </a:cubicBezTo>
                <a:cubicBezTo>
                  <a:pt x="50131" y="73891"/>
                  <a:pt x="50131" y="72315"/>
                  <a:pt x="51513" y="72315"/>
                </a:cubicBezTo>
                <a:cubicBezTo>
                  <a:pt x="51513" y="70935"/>
                  <a:pt x="51513" y="69556"/>
                  <a:pt x="51513" y="69556"/>
                </a:cubicBezTo>
                <a:cubicBezTo>
                  <a:pt x="51513" y="66798"/>
                  <a:pt x="51513" y="66798"/>
                  <a:pt x="50131" y="65418"/>
                </a:cubicBezTo>
                <a:cubicBezTo>
                  <a:pt x="50131" y="64039"/>
                  <a:pt x="48750" y="64039"/>
                  <a:pt x="47368" y="64039"/>
                </a:cubicBezTo>
                <a:cubicBezTo>
                  <a:pt x="45986" y="64039"/>
                  <a:pt x="44605" y="64039"/>
                  <a:pt x="44605" y="64039"/>
                </a:cubicBezTo>
                <a:cubicBezTo>
                  <a:pt x="43223" y="65418"/>
                  <a:pt x="43223" y="65418"/>
                  <a:pt x="43223" y="66798"/>
                </a:cubicBezTo>
                <a:cubicBezTo>
                  <a:pt x="41842" y="66798"/>
                  <a:pt x="41842" y="68177"/>
                  <a:pt x="41842" y="69556"/>
                </a:cubicBezTo>
                <a:lnTo>
                  <a:pt x="41842" y="70935"/>
                </a:lnTo>
                <a:cubicBezTo>
                  <a:pt x="34736" y="70935"/>
                  <a:pt x="34736" y="70935"/>
                  <a:pt x="34736" y="70935"/>
                </a:cubicBezTo>
                <a:cubicBezTo>
                  <a:pt x="34736" y="69556"/>
                  <a:pt x="34736" y="68177"/>
                  <a:pt x="36118" y="66798"/>
                </a:cubicBezTo>
                <a:cubicBezTo>
                  <a:pt x="36118" y="64039"/>
                  <a:pt x="36118" y="62660"/>
                  <a:pt x="37500" y="61280"/>
                </a:cubicBezTo>
                <a:cubicBezTo>
                  <a:pt x="38881" y="61280"/>
                  <a:pt x="40460" y="59901"/>
                  <a:pt x="41842" y="58522"/>
                </a:cubicBezTo>
                <a:cubicBezTo>
                  <a:pt x="43223" y="58522"/>
                  <a:pt x="44605" y="58522"/>
                  <a:pt x="47368" y="58522"/>
                </a:cubicBezTo>
                <a:cubicBezTo>
                  <a:pt x="48750" y="58522"/>
                  <a:pt x="50131" y="58522"/>
                  <a:pt x="51513" y="58522"/>
                </a:cubicBezTo>
                <a:cubicBezTo>
                  <a:pt x="52894" y="59901"/>
                  <a:pt x="54276" y="59901"/>
                  <a:pt x="55657" y="61280"/>
                </a:cubicBezTo>
                <a:cubicBezTo>
                  <a:pt x="55657" y="61280"/>
                  <a:pt x="57236" y="62660"/>
                  <a:pt x="57236" y="64039"/>
                </a:cubicBezTo>
                <a:cubicBezTo>
                  <a:pt x="58618" y="65418"/>
                  <a:pt x="58618" y="66798"/>
                  <a:pt x="58618" y="68177"/>
                </a:cubicBezTo>
                <a:cubicBezTo>
                  <a:pt x="58618" y="69556"/>
                  <a:pt x="58618" y="72315"/>
                  <a:pt x="58618" y="72315"/>
                </a:cubicBezTo>
                <a:cubicBezTo>
                  <a:pt x="57236" y="73891"/>
                  <a:pt x="57236" y="75270"/>
                  <a:pt x="55657" y="76650"/>
                </a:cubicBezTo>
                <a:cubicBezTo>
                  <a:pt x="54276" y="76650"/>
                  <a:pt x="54276" y="78029"/>
                  <a:pt x="52894" y="79408"/>
                </a:cubicBezTo>
                <a:cubicBezTo>
                  <a:pt x="51513" y="79408"/>
                  <a:pt x="50131" y="80788"/>
                  <a:pt x="48750" y="80788"/>
                </a:cubicBezTo>
                <a:cubicBezTo>
                  <a:pt x="47368" y="82167"/>
                  <a:pt x="47368" y="82167"/>
                  <a:pt x="45986" y="83546"/>
                </a:cubicBezTo>
                <a:cubicBezTo>
                  <a:pt x="44605" y="84926"/>
                  <a:pt x="43223" y="84926"/>
                  <a:pt x="43223" y="86305"/>
                </a:cubicBezTo>
                <a:cubicBezTo>
                  <a:pt x="58618" y="86305"/>
                  <a:pt x="58618" y="86305"/>
                  <a:pt x="58618" y="86305"/>
                </a:cubicBezTo>
                <a:cubicBezTo>
                  <a:pt x="58618" y="92019"/>
                  <a:pt x="58618" y="92019"/>
                  <a:pt x="58618" y="92019"/>
                </a:cubicBezTo>
                <a:cubicBezTo>
                  <a:pt x="33355" y="92019"/>
                  <a:pt x="33355" y="92019"/>
                  <a:pt x="33355" y="92019"/>
                </a:cubicBezTo>
                <a:cubicBezTo>
                  <a:pt x="33355" y="90640"/>
                  <a:pt x="34736" y="89064"/>
                  <a:pt x="34736" y="87684"/>
                </a:cubicBezTo>
                <a:cubicBezTo>
                  <a:pt x="34736" y="86305"/>
                  <a:pt x="36118" y="84926"/>
                  <a:pt x="37500" y="83546"/>
                </a:cubicBezTo>
                <a:close/>
                <a:moveTo>
                  <a:pt x="69671" y="86305"/>
                </a:moveTo>
                <a:lnTo>
                  <a:pt x="69671" y="86305"/>
                </a:lnTo>
                <a:cubicBezTo>
                  <a:pt x="71052" y="87684"/>
                  <a:pt x="71052" y="87684"/>
                  <a:pt x="73815" y="87684"/>
                </a:cubicBezTo>
                <a:cubicBezTo>
                  <a:pt x="73815" y="87684"/>
                  <a:pt x="75197" y="87684"/>
                  <a:pt x="75197" y="86305"/>
                </a:cubicBezTo>
                <a:cubicBezTo>
                  <a:pt x="76578" y="86305"/>
                  <a:pt x="76578" y="86305"/>
                  <a:pt x="77960" y="84926"/>
                </a:cubicBezTo>
                <a:lnTo>
                  <a:pt x="77960" y="83546"/>
                </a:lnTo>
                <a:cubicBezTo>
                  <a:pt x="79539" y="82167"/>
                  <a:pt x="79539" y="82167"/>
                  <a:pt x="79539" y="80788"/>
                </a:cubicBezTo>
                <a:cubicBezTo>
                  <a:pt x="79539" y="80788"/>
                  <a:pt x="79539" y="79408"/>
                  <a:pt x="77960" y="78029"/>
                </a:cubicBezTo>
                <a:lnTo>
                  <a:pt x="77960" y="76650"/>
                </a:lnTo>
                <a:cubicBezTo>
                  <a:pt x="76578" y="76650"/>
                  <a:pt x="76578" y="75270"/>
                  <a:pt x="75197" y="75270"/>
                </a:cubicBezTo>
                <a:lnTo>
                  <a:pt x="73815" y="75270"/>
                </a:lnTo>
                <a:cubicBezTo>
                  <a:pt x="72434" y="75270"/>
                  <a:pt x="71052" y="75270"/>
                  <a:pt x="69671" y="75270"/>
                </a:cubicBezTo>
                <a:cubicBezTo>
                  <a:pt x="69671" y="75270"/>
                  <a:pt x="68289" y="76650"/>
                  <a:pt x="68289" y="78029"/>
                </a:cubicBezTo>
                <a:cubicBezTo>
                  <a:pt x="61381" y="78029"/>
                  <a:pt x="61381" y="78029"/>
                  <a:pt x="61381" y="78029"/>
                </a:cubicBezTo>
                <a:cubicBezTo>
                  <a:pt x="65526" y="58522"/>
                  <a:pt x="65526" y="58522"/>
                  <a:pt x="65526" y="58522"/>
                </a:cubicBezTo>
                <a:cubicBezTo>
                  <a:pt x="83684" y="58522"/>
                  <a:pt x="83684" y="58522"/>
                  <a:pt x="83684" y="58522"/>
                </a:cubicBezTo>
                <a:cubicBezTo>
                  <a:pt x="83684" y="64039"/>
                  <a:pt x="83684" y="64039"/>
                  <a:pt x="83684" y="64039"/>
                </a:cubicBezTo>
                <a:cubicBezTo>
                  <a:pt x="69671" y="64039"/>
                  <a:pt x="69671" y="64039"/>
                  <a:pt x="69671" y="64039"/>
                </a:cubicBezTo>
                <a:cubicBezTo>
                  <a:pt x="68289" y="72315"/>
                  <a:pt x="68289" y="72315"/>
                  <a:pt x="68289" y="72315"/>
                </a:cubicBezTo>
                <a:cubicBezTo>
                  <a:pt x="69671" y="70935"/>
                  <a:pt x="71052" y="70935"/>
                  <a:pt x="72434" y="69556"/>
                </a:cubicBezTo>
                <a:cubicBezTo>
                  <a:pt x="72434" y="69556"/>
                  <a:pt x="73815" y="69556"/>
                  <a:pt x="75197" y="69556"/>
                </a:cubicBezTo>
                <a:cubicBezTo>
                  <a:pt x="76578" y="69556"/>
                  <a:pt x="77960" y="69556"/>
                  <a:pt x="79539" y="70935"/>
                </a:cubicBezTo>
                <a:cubicBezTo>
                  <a:pt x="80921" y="70935"/>
                  <a:pt x="82302" y="72315"/>
                  <a:pt x="83684" y="72315"/>
                </a:cubicBezTo>
                <a:cubicBezTo>
                  <a:pt x="83684" y="73891"/>
                  <a:pt x="85065" y="75270"/>
                  <a:pt x="85065" y="76650"/>
                </a:cubicBezTo>
                <a:cubicBezTo>
                  <a:pt x="86447" y="78029"/>
                  <a:pt x="86447" y="79408"/>
                  <a:pt x="86447" y="80788"/>
                </a:cubicBezTo>
                <a:cubicBezTo>
                  <a:pt x="86447" y="82167"/>
                  <a:pt x="85065" y="84926"/>
                  <a:pt x="85065" y="86305"/>
                </a:cubicBezTo>
                <a:cubicBezTo>
                  <a:pt x="83684" y="87684"/>
                  <a:pt x="83684" y="89064"/>
                  <a:pt x="82302" y="89064"/>
                </a:cubicBezTo>
                <a:cubicBezTo>
                  <a:pt x="80921" y="90640"/>
                  <a:pt x="79539" y="92019"/>
                  <a:pt x="77960" y="92019"/>
                </a:cubicBezTo>
                <a:cubicBezTo>
                  <a:pt x="76578" y="93399"/>
                  <a:pt x="75197" y="93399"/>
                  <a:pt x="73815" y="93399"/>
                </a:cubicBezTo>
                <a:cubicBezTo>
                  <a:pt x="71052" y="93399"/>
                  <a:pt x="69671" y="93399"/>
                  <a:pt x="68289" y="92019"/>
                </a:cubicBezTo>
                <a:cubicBezTo>
                  <a:pt x="66907" y="92019"/>
                  <a:pt x="65526" y="92019"/>
                  <a:pt x="64144" y="90640"/>
                </a:cubicBezTo>
                <a:cubicBezTo>
                  <a:pt x="64144" y="89064"/>
                  <a:pt x="62763" y="89064"/>
                  <a:pt x="61381" y="87684"/>
                </a:cubicBezTo>
                <a:cubicBezTo>
                  <a:pt x="61381" y="86305"/>
                  <a:pt x="61381" y="83546"/>
                  <a:pt x="61381" y="82167"/>
                </a:cubicBezTo>
                <a:cubicBezTo>
                  <a:pt x="68289" y="82167"/>
                  <a:pt x="68289" y="82167"/>
                  <a:pt x="68289" y="82167"/>
                </a:cubicBezTo>
                <a:cubicBezTo>
                  <a:pt x="68289" y="83546"/>
                  <a:pt x="68289" y="84926"/>
                  <a:pt x="69671" y="86305"/>
                </a:cubicBezTo>
                <a:close/>
                <a:moveTo>
                  <a:pt x="89210" y="26403"/>
                </a:moveTo>
                <a:lnTo>
                  <a:pt x="89210" y="26403"/>
                </a:lnTo>
                <a:cubicBezTo>
                  <a:pt x="86447" y="26403"/>
                  <a:pt x="83684" y="23645"/>
                  <a:pt x="83684" y="20886"/>
                </a:cubicBezTo>
                <a:cubicBezTo>
                  <a:pt x="83684" y="5517"/>
                  <a:pt x="83684" y="5517"/>
                  <a:pt x="83684" y="5517"/>
                </a:cubicBezTo>
                <a:cubicBezTo>
                  <a:pt x="83684" y="2758"/>
                  <a:pt x="86447" y="0"/>
                  <a:pt x="89210" y="0"/>
                </a:cubicBezTo>
                <a:cubicBezTo>
                  <a:pt x="93355" y="0"/>
                  <a:pt x="94736" y="2758"/>
                  <a:pt x="94736" y="5517"/>
                </a:cubicBezTo>
                <a:cubicBezTo>
                  <a:pt x="94736" y="20886"/>
                  <a:pt x="94736" y="20886"/>
                  <a:pt x="94736" y="20886"/>
                </a:cubicBezTo>
                <a:cubicBezTo>
                  <a:pt x="94736" y="23645"/>
                  <a:pt x="93355" y="26403"/>
                  <a:pt x="89210" y="26403"/>
                </a:cubicBezTo>
                <a:close/>
                <a:moveTo>
                  <a:pt x="30592" y="26403"/>
                </a:moveTo>
                <a:lnTo>
                  <a:pt x="30592" y="26403"/>
                </a:lnTo>
                <a:cubicBezTo>
                  <a:pt x="26447" y="26403"/>
                  <a:pt x="25065" y="23645"/>
                  <a:pt x="25065" y="20886"/>
                </a:cubicBezTo>
                <a:cubicBezTo>
                  <a:pt x="25065" y="5517"/>
                  <a:pt x="25065" y="5517"/>
                  <a:pt x="25065" y="5517"/>
                </a:cubicBezTo>
                <a:cubicBezTo>
                  <a:pt x="25065" y="2758"/>
                  <a:pt x="26447" y="0"/>
                  <a:pt x="30592" y="0"/>
                </a:cubicBezTo>
                <a:cubicBezTo>
                  <a:pt x="33355" y="0"/>
                  <a:pt x="36118" y="2758"/>
                  <a:pt x="36118" y="5517"/>
                </a:cubicBezTo>
                <a:cubicBezTo>
                  <a:pt x="36118" y="20886"/>
                  <a:pt x="36118" y="20886"/>
                  <a:pt x="36118" y="20886"/>
                </a:cubicBezTo>
                <a:cubicBezTo>
                  <a:pt x="36118" y="23645"/>
                  <a:pt x="33355" y="26403"/>
                  <a:pt x="30592" y="26403"/>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5" name="Shape 4800"/>
          <p:cNvSpPr/>
          <p:nvPr/>
        </p:nvSpPr>
        <p:spPr>
          <a:xfrm>
            <a:off x="4563305" y="4739820"/>
            <a:ext cx="287792" cy="292100"/>
          </a:xfrm>
          <a:custGeom>
            <a:avLst/>
            <a:gdLst/>
            <a:ahLst/>
            <a:cxnLst/>
            <a:rect l="0" t="0" r="0" b="0"/>
            <a:pathLst>
              <a:path w="120000" h="120000" extrusionOk="0">
                <a:moveTo>
                  <a:pt x="114209" y="119802"/>
                </a:moveTo>
                <a:lnTo>
                  <a:pt x="114209" y="119802"/>
                </a:lnTo>
                <a:cubicBezTo>
                  <a:pt x="5590" y="119802"/>
                  <a:pt x="5590" y="119802"/>
                  <a:pt x="5590" y="119802"/>
                </a:cubicBezTo>
                <a:cubicBezTo>
                  <a:pt x="2795" y="119802"/>
                  <a:pt x="0" y="117044"/>
                  <a:pt x="0" y="114285"/>
                </a:cubicBezTo>
                <a:cubicBezTo>
                  <a:pt x="0" y="20886"/>
                  <a:pt x="0" y="20886"/>
                  <a:pt x="0" y="20886"/>
                </a:cubicBezTo>
                <a:cubicBezTo>
                  <a:pt x="0" y="18128"/>
                  <a:pt x="2795" y="15369"/>
                  <a:pt x="5590" y="15369"/>
                </a:cubicBezTo>
                <a:cubicBezTo>
                  <a:pt x="16772" y="15369"/>
                  <a:pt x="16772" y="15369"/>
                  <a:pt x="16772" y="15369"/>
                </a:cubicBezTo>
                <a:cubicBezTo>
                  <a:pt x="16772" y="20886"/>
                  <a:pt x="16772" y="20886"/>
                  <a:pt x="16772" y="20886"/>
                </a:cubicBezTo>
                <a:cubicBezTo>
                  <a:pt x="16772" y="27783"/>
                  <a:pt x="22562" y="33497"/>
                  <a:pt x="29550" y="33497"/>
                </a:cubicBezTo>
                <a:cubicBezTo>
                  <a:pt x="36539" y="33497"/>
                  <a:pt x="43727" y="27783"/>
                  <a:pt x="43727" y="20886"/>
                </a:cubicBezTo>
                <a:cubicBezTo>
                  <a:pt x="43727" y="15369"/>
                  <a:pt x="43727" y="15369"/>
                  <a:pt x="43727" y="15369"/>
                </a:cubicBezTo>
                <a:cubicBezTo>
                  <a:pt x="77470" y="15369"/>
                  <a:pt x="77470" y="15369"/>
                  <a:pt x="77470" y="15369"/>
                </a:cubicBezTo>
                <a:cubicBezTo>
                  <a:pt x="77470" y="20886"/>
                  <a:pt x="77470" y="20886"/>
                  <a:pt x="77470" y="20886"/>
                </a:cubicBezTo>
                <a:cubicBezTo>
                  <a:pt x="77470" y="27783"/>
                  <a:pt x="83261" y="33497"/>
                  <a:pt x="90249" y="33497"/>
                </a:cubicBezTo>
                <a:cubicBezTo>
                  <a:pt x="97237" y="33497"/>
                  <a:pt x="102828" y="27783"/>
                  <a:pt x="102828" y="20886"/>
                </a:cubicBezTo>
                <a:cubicBezTo>
                  <a:pt x="102828" y="15369"/>
                  <a:pt x="102828" y="15369"/>
                  <a:pt x="102828" y="15369"/>
                </a:cubicBezTo>
                <a:cubicBezTo>
                  <a:pt x="114209" y="15369"/>
                  <a:pt x="114209" y="15369"/>
                  <a:pt x="114209" y="15369"/>
                </a:cubicBezTo>
                <a:cubicBezTo>
                  <a:pt x="118402" y="15369"/>
                  <a:pt x="119800" y="18128"/>
                  <a:pt x="119800" y="20886"/>
                </a:cubicBezTo>
                <a:cubicBezTo>
                  <a:pt x="119800" y="114285"/>
                  <a:pt x="119800" y="114285"/>
                  <a:pt x="119800" y="114285"/>
                </a:cubicBezTo>
                <a:cubicBezTo>
                  <a:pt x="119800" y="117044"/>
                  <a:pt x="118402" y="119802"/>
                  <a:pt x="114209" y="119802"/>
                </a:cubicBezTo>
                <a:close/>
                <a:moveTo>
                  <a:pt x="108618" y="44532"/>
                </a:moveTo>
                <a:lnTo>
                  <a:pt x="108618" y="44532"/>
                </a:lnTo>
                <a:cubicBezTo>
                  <a:pt x="11181" y="44532"/>
                  <a:pt x="11181" y="44532"/>
                  <a:pt x="11181" y="44532"/>
                </a:cubicBezTo>
                <a:cubicBezTo>
                  <a:pt x="11181" y="108571"/>
                  <a:pt x="11181" y="108571"/>
                  <a:pt x="11181" y="108571"/>
                </a:cubicBezTo>
                <a:cubicBezTo>
                  <a:pt x="108618" y="108571"/>
                  <a:pt x="108618" y="108571"/>
                  <a:pt x="108618" y="108571"/>
                </a:cubicBezTo>
                <a:lnTo>
                  <a:pt x="108618" y="44532"/>
                </a:lnTo>
                <a:close/>
                <a:moveTo>
                  <a:pt x="46522" y="70935"/>
                </a:moveTo>
                <a:lnTo>
                  <a:pt x="46522" y="70935"/>
                </a:lnTo>
                <a:cubicBezTo>
                  <a:pt x="54908" y="70935"/>
                  <a:pt x="54908" y="70935"/>
                  <a:pt x="54908" y="70935"/>
                </a:cubicBezTo>
                <a:cubicBezTo>
                  <a:pt x="54908" y="64039"/>
                  <a:pt x="54908" y="64039"/>
                  <a:pt x="54908" y="64039"/>
                </a:cubicBezTo>
                <a:cubicBezTo>
                  <a:pt x="54908" y="59901"/>
                  <a:pt x="56306" y="58522"/>
                  <a:pt x="60698" y="58522"/>
                </a:cubicBezTo>
                <a:cubicBezTo>
                  <a:pt x="63494" y="58522"/>
                  <a:pt x="66289" y="59901"/>
                  <a:pt x="66289" y="64039"/>
                </a:cubicBezTo>
                <a:cubicBezTo>
                  <a:pt x="66289" y="70935"/>
                  <a:pt x="66289" y="70935"/>
                  <a:pt x="66289" y="70935"/>
                </a:cubicBezTo>
                <a:cubicBezTo>
                  <a:pt x="73277" y="70935"/>
                  <a:pt x="73277" y="70935"/>
                  <a:pt x="73277" y="70935"/>
                </a:cubicBezTo>
                <a:cubicBezTo>
                  <a:pt x="76073" y="70935"/>
                  <a:pt x="78868" y="73891"/>
                  <a:pt x="78868" y="76650"/>
                </a:cubicBezTo>
                <a:cubicBezTo>
                  <a:pt x="78868" y="79408"/>
                  <a:pt x="76073" y="82167"/>
                  <a:pt x="73277" y="82167"/>
                </a:cubicBezTo>
                <a:cubicBezTo>
                  <a:pt x="66289" y="82167"/>
                  <a:pt x="66289" y="82167"/>
                  <a:pt x="66289" y="82167"/>
                </a:cubicBezTo>
                <a:cubicBezTo>
                  <a:pt x="66289" y="89064"/>
                  <a:pt x="66289" y="89064"/>
                  <a:pt x="66289" y="89064"/>
                </a:cubicBezTo>
                <a:cubicBezTo>
                  <a:pt x="66289" y="93399"/>
                  <a:pt x="63494" y="94778"/>
                  <a:pt x="60698" y="94778"/>
                </a:cubicBezTo>
                <a:cubicBezTo>
                  <a:pt x="56306" y="94778"/>
                  <a:pt x="54908" y="93399"/>
                  <a:pt x="54908" y="89064"/>
                </a:cubicBezTo>
                <a:cubicBezTo>
                  <a:pt x="54908" y="82167"/>
                  <a:pt x="54908" y="82167"/>
                  <a:pt x="54908" y="82167"/>
                </a:cubicBezTo>
                <a:cubicBezTo>
                  <a:pt x="46522" y="82167"/>
                  <a:pt x="46522" y="82167"/>
                  <a:pt x="46522" y="82167"/>
                </a:cubicBezTo>
                <a:cubicBezTo>
                  <a:pt x="43727" y="82167"/>
                  <a:pt x="40732" y="79408"/>
                  <a:pt x="40732" y="76650"/>
                </a:cubicBezTo>
                <a:cubicBezTo>
                  <a:pt x="40732" y="73891"/>
                  <a:pt x="43727" y="70935"/>
                  <a:pt x="46522" y="70935"/>
                </a:cubicBezTo>
                <a:close/>
                <a:moveTo>
                  <a:pt x="47920" y="58522"/>
                </a:moveTo>
                <a:lnTo>
                  <a:pt x="47920" y="58522"/>
                </a:lnTo>
                <a:cubicBezTo>
                  <a:pt x="46522" y="58522"/>
                  <a:pt x="46522" y="58522"/>
                  <a:pt x="46522" y="58522"/>
                </a:cubicBezTo>
                <a:cubicBezTo>
                  <a:pt x="46522" y="58522"/>
                  <a:pt x="46522" y="58522"/>
                  <a:pt x="47920" y="58522"/>
                </a:cubicBezTo>
                <a:close/>
                <a:moveTo>
                  <a:pt x="90249" y="26403"/>
                </a:moveTo>
                <a:lnTo>
                  <a:pt x="90249" y="26403"/>
                </a:lnTo>
                <a:cubicBezTo>
                  <a:pt x="87454" y="26403"/>
                  <a:pt x="84658" y="23645"/>
                  <a:pt x="84658" y="20886"/>
                </a:cubicBezTo>
                <a:cubicBezTo>
                  <a:pt x="84658" y="5517"/>
                  <a:pt x="84658" y="5517"/>
                  <a:pt x="84658" y="5517"/>
                </a:cubicBezTo>
                <a:cubicBezTo>
                  <a:pt x="84658" y="2758"/>
                  <a:pt x="87454" y="0"/>
                  <a:pt x="90249" y="0"/>
                </a:cubicBezTo>
                <a:cubicBezTo>
                  <a:pt x="93044" y="0"/>
                  <a:pt x="95840" y="2758"/>
                  <a:pt x="95840" y="5517"/>
                </a:cubicBezTo>
                <a:cubicBezTo>
                  <a:pt x="95840" y="20886"/>
                  <a:pt x="95840" y="20886"/>
                  <a:pt x="95840" y="20886"/>
                </a:cubicBezTo>
                <a:cubicBezTo>
                  <a:pt x="95840" y="23645"/>
                  <a:pt x="93044" y="26403"/>
                  <a:pt x="90249" y="26403"/>
                </a:cubicBezTo>
                <a:close/>
                <a:moveTo>
                  <a:pt x="29550" y="26403"/>
                </a:moveTo>
                <a:lnTo>
                  <a:pt x="29550" y="26403"/>
                </a:lnTo>
                <a:cubicBezTo>
                  <a:pt x="26755" y="26403"/>
                  <a:pt x="23960" y="23645"/>
                  <a:pt x="23960" y="20886"/>
                </a:cubicBezTo>
                <a:cubicBezTo>
                  <a:pt x="23960" y="5517"/>
                  <a:pt x="23960" y="5517"/>
                  <a:pt x="23960" y="5517"/>
                </a:cubicBezTo>
                <a:cubicBezTo>
                  <a:pt x="23960" y="2758"/>
                  <a:pt x="26755" y="0"/>
                  <a:pt x="29550" y="0"/>
                </a:cubicBezTo>
                <a:cubicBezTo>
                  <a:pt x="33743" y="0"/>
                  <a:pt x="35141" y="2758"/>
                  <a:pt x="35141" y="5517"/>
                </a:cubicBezTo>
                <a:cubicBezTo>
                  <a:pt x="35141" y="20886"/>
                  <a:pt x="35141" y="20886"/>
                  <a:pt x="35141" y="20886"/>
                </a:cubicBezTo>
                <a:cubicBezTo>
                  <a:pt x="35141" y="23645"/>
                  <a:pt x="33743" y="26403"/>
                  <a:pt x="29550" y="26403"/>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6" name="Shape 4801"/>
          <p:cNvSpPr/>
          <p:nvPr/>
        </p:nvSpPr>
        <p:spPr>
          <a:xfrm>
            <a:off x="4057555" y="4739820"/>
            <a:ext cx="287792" cy="292100"/>
          </a:xfrm>
          <a:custGeom>
            <a:avLst/>
            <a:gdLst/>
            <a:ahLst/>
            <a:cxnLst/>
            <a:rect l="0" t="0" r="0" b="0"/>
            <a:pathLst>
              <a:path w="120000" h="120000" extrusionOk="0">
                <a:moveTo>
                  <a:pt x="114209" y="119802"/>
                </a:moveTo>
                <a:lnTo>
                  <a:pt x="114209" y="119802"/>
                </a:lnTo>
                <a:cubicBezTo>
                  <a:pt x="5590" y="119802"/>
                  <a:pt x="5590" y="119802"/>
                  <a:pt x="5590" y="119802"/>
                </a:cubicBezTo>
                <a:cubicBezTo>
                  <a:pt x="1397" y="119802"/>
                  <a:pt x="0" y="117044"/>
                  <a:pt x="0" y="114285"/>
                </a:cubicBezTo>
                <a:cubicBezTo>
                  <a:pt x="0" y="20886"/>
                  <a:pt x="0" y="20886"/>
                  <a:pt x="0" y="20886"/>
                </a:cubicBezTo>
                <a:cubicBezTo>
                  <a:pt x="0" y="18128"/>
                  <a:pt x="1397" y="15369"/>
                  <a:pt x="5590" y="15369"/>
                </a:cubicBezTo>
                <a:cubicBezTo>
                  <a:pt x="16772" y="15369"/>
                  <a:pt x="16772" y="15369"/>
                  <a:pt x="16772" y="15369"/>
                </a:cubicBezTo>
                <a:cubicBezTo>
                  <a:pt x="16772" y="20886"/>
                  <a:pt x="16772" y="20886"/>
                  <a:pt x="16772" y="20886"/>
                </a:cubicBezTo>
                <a:cubicBezTo>
                  <a:pt x="16772" y="27783"/>
                  <a:pt x="22562" y="33497"/>
                  <a:pt x="29550" y="33497"/>
                </a:cubicBezTo>
                <a:cubicBezTo>
                  <a:pt x="36539" y="33497"/>
                  <a:pt x="42129" y="27783"/>
                  <a:pt x="42129" y="20886"/>
                </a:cubicBezTo>
                <a:cubicBezTo>
                  <a:pt x="42129" y="15369"/>
                  <a:pt x="42129" y="15369"/>
                  <a:pt x="42129" y="15369"/>
                </a:cubicBezTo>
                <a:cubicBezTo>
                  <a:pt x="76073" y="15369"/>
                  <a:pt x="76073" y="15369"/>
                  <a:pt x="76073" y="15369"/>
                </a:cubicBezTo>
                <a:cubicBezTo>
                  <a:pt x="76073" y="20886"/>
                  <a:pt x="76073" y="20886"/>
                  <a:pt x="76073" y="20886"/>
                </a:cubicBezTo>
                <a:cubicBezTo>
                  <a:pt x="76073" y="27783"/>
                  <a:pt x="83261" y="33497"/>
                  <a:pt x="90249" y="33497"/>
                </a:cubicBezTo>
                <a:cubicBezTo>
                  <a:pt x="97237" y="33497"/>
                  <a:pt x="102828" y="27783"/>
                  <a:pt x="102828" y="20886"/>
                </a:cubicBezTo>
                <a:cubicBezTo>
                  <a:pt x="102828" y="15369"/>
                  <a:pt x="102828" y="15369"/>
                  <a:pt x="102828" y="15369"/>
                </a:cubicBezTo>
                <a:cubicBezTo>
                  <a:pt x="114209" y="15369"/>
                  <a:pt x="114209" y="15369"/>
                  <a:pt x="114209" y="15369"/>
                </a:cubicBezTo>
                <a:cubicBezTo>
                  <a:pt x="117004" y="15369"/>
                  <a:pt x="119800" y="18128"/>
                  <a:pt x="119800" y="20886"/>
                </a:cubicBezTo>
                <a:cubicBezTo>
                  <a:pt x="119800" y="114285"/>
                  <a:pt x="119800" y="114285"/>
                  <a:pt x="119800" y="114285"/>
                </a:cubicBezTo>
                <a:cubicBezTo>
                  <a:pt x="119800" y="117044"/>
                  <a:pt x="117004" y="119802"/>
                  <a:pt x="114209" y="119802"/>
                </a:cubicBezTo>
                <a:close/>
                <a:moveTo>
                  <a:pt x="108618" y="44532"/>
                </a:moveTo>
                <a:lnTo>
                  <a:pt x="108618" y="44532"/>
                </a:lnTo>
                <a:cubicBezTo>
                  <a:pt x="11181" y="44532"/>
                  <a:pt x="11181" y="44532"/>
                  <a:pt x="11181" y="44532"/>
                </a:cubicBezTo>
                <a:cubicBezTo>
                  <a:pt x="11181" y="108571"/>
                  <a:pt x="11181" y="108571"/>
                  <a:pt x="11181" y="108571"/>
                </a:cubicBezTo>
                <a:cubicBezTo>
                  <a:pt x="108618" y="108571"/>
                  <a:pt x="108618" y="108571"/>
                  <a:pt x="108618" y="108571"/>
                </a:cubicBezTo>
                <a:lnTo>
                  <a:pt x="108618" y="44532"/>
                </a:lnTo>
                <a:close/>
                <a:moveTo>
                  <a:pt x="40732" y="70935"/>
                </a:moveTo>
                <a:lnTo>
                  <a:pt x="40732" y="70935"/>
                </a:lnTo>
                <a:cubicBezTo>
                  <a:pt x="42129" y="70935"/>
                  <a:pt x="43727" y="70935"/>
                  <a:pt x="45124" y="72315"/>
                </a:cubicBezTo>
                <a:cubicBezTo>
                  <a:pt x="53510" y="82167"/>
                  <a:pt x="53510" y="82167"/>
                  <a:pt x="53510" y="82167"/>
                </a:cubicBezTo>
                <a:cubicBezTo>
                  <a:pt x="76073" y="59901"/>
                  <a:pt x="76073" y="59901"/>
                  <a:pt x="76073" y="59901"/>
                </a:cubicBezTo>
                <a:cubicBezTo>
                  <a:pt x="77470" y="58522"/>
                  <a:pt x="78868" y="58522"/>
                  <a:pt x="80266" y="58522"/>
                </a:cubicBezTo>
                <a:cubicBezTo>
                  <a:pt x="83261" y="58522"/>
                  <a:pt x="86056" y="59901"/>
                  <a:pt x="86056" y="64039"/>
                </a:cubicBezTo>
                <a:cubicBezTo>
                  <a:pt x="86056" y="65418"/>
                  <a:pt x="86056" y="66798"/>
                  <a:pt x="84658" y="66798"/>
                </a:cubicBezTo>
                <a:cubicBezTo>
                  <a:pt x="57703" y="93399"/>
                  <a:pt x="57703" y="93399"/>
                  <a:pt x="57703" y="93399"/>
                </a:cubicBezTo>
                <a:cubicBezTo>
                  <a:pt x="56306" y="94778"/>
                  <a:pt x="54908" y="94778"/>
                  <a:pt x="53510" y="94778"/>
                </a:cubicBezTo>
                <a:cubicBezTo>
                  <a:pt x="52113" y="94778"/>
                  <a:pt x="50715" y="94778"/>
                  <a:pt x="50715" y="93399"/>
                </a:cubicBezTo>
                <a:cubicBezTo>
                  <a:pt x="36539" y="80788"/>
                  <a:pt x="36539" y="80788"/>
                  <a:pt x="36539" y="80788"/>
                </a:cubicBezTo>
                <a:cubicBezTo>
                  <a:pt x="35141" y="79408"/>
                  <a:pt x="35141" y="78029"/>
                  <a:pt x="35141" y="76650"/>
                </a:cubicBezTo>
                <a:cubicBezTo>
                  <a:pt x="35141" y="73891"/>
                  <a:pt x="37936" y="70935"/>
                  <a:pt x="40732" y="70935"/>
                </a:cubicBezTo>
                <a:close/>
                <a:moveTo>
                  <a:pt x="90249" y="26403"/>
                </a:moveTo>
                <a:lnTo>
                  <a:pt x="90249" y="26403"/>
                </a:lnTo>
                <a:cubicBezTo>
                  <a:pt x="86056" y="26403"/>
                  <a:pt x="84658" y="23645"/>
                  <a:pt x="84658" y="20886"/>
                </a:cubicBezTo>
                <a:cubicBezTo>
                  <a:pt x="84658" y="5517"/>
                  <a:pt x="84658" y="5517"/>
                  <a:pt x="84658" y="5517"/>
                </a:cubicBezTo>
                <a:cubicBezTo>
                  <a:pt x="84658" y="2758"/>
                  <a:pt x="86056" y="0"/>
                  <a:pt x="90249" y="0"/>
                </a:cubicBezTo>
                <a:cubicBezTo>
                  <a:pt x="93044" y="0"/>
                  <a:pt x="95840" y="2758"/>
                  <a:pt x="95840" y="5517"/>
                </a:cubicBezTo>
                <a:cubicBezTo>
                  <a:pt x="95840" y="20886"/>
                  <a:pt x="95840" y="20886"/>
                  <a:pt x="95840" y="20886"/>
                </a:cubicBezTo>
                <a:cubicBezTo>
                  <a:pt x="95840" y="23645"/>
                  <a:pt x="93044" y="26403"/>
                  <a:pt x="90249" y="26403"/>
                </a:cubicBezTo>
                <a:close/>
                <a:moveTo>
                  <a:pt x="29550" y="26403"/>
                </a:moveTo>
                <a:lnTo>
                  <a:pt x="29550" y="26403"/>
                </a:lnTo>
                <a:cubicBezTo>
                  <a:pt x="26755" y="26403"/>
                  <a:pt x="23960" y="23645"/>
                  <a:pt x="23960" y="20886"/>
                </a:cubicBezTo>
                <a:cubicBezTo>
                  <a:pt x="23960" y="5517"/>
                  <a:pt x="23960" y="5517"/>
                  <a:pt x="23960" y="5517"/>
                </a:cubicBezTo>
                <a:cubicBezTo>
                  <a:pt x="23960" y="2758"/>
                  <a:pt x="26755" y="0"/>
                  <a:pt x="29550" y="0"/>
                </a:cubicBezTo>
                <a:cubicBezTo>
                  <a:pt x="32346" y="0"/>
                  <a:pt x="35141" y="2758"/>
                  <a:pt x="35141" y="5517"/>
                </a:cubicBezTo>
                <a:cubicBezTo>
                  <a:pt x="35141" y="20886"/>
                  <a:pt x="35141" y="20886"/>
                  <a:pt x="35141" y="20886"/>
                </a:cubicBezTo>
                <a:cubicBezTo>
                  <a:pt x="35141" y="23645"/>
                  <a:pt x="32346" y="26403"/>
                  <a:pt x="29550" y="26403"/>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7" name="Shape 4802"/>
          <p:cNvSpPr/>
          <p:nvPr/>
        </p:nvSpPr>
        <p:spPr>
          <a:xfrm>
            <a:off x="3562384" y="4739820"/>
            <a:ext cx="279327" cy="292100"/>
          </a:xfrm>
          <a:custGeom>
            <a:avLst/>
            <a:gdLst/>
            <a:ahLst/>
            <a:cxnLst/>
            <a:rect l="0" t="0" r="0" b="0"/>
            <a:pathLst>
              <a:path w="120000" h="120000" extrusionOk="0">
                <a:moveTo>
                  <a:pt x="114000" y="108571"/>
                </a:moveTo>
                <a:lnTo>
                  <a:pt x="114000" y="108571"/>
                </a:lnTo>
                <a:cubicBezTo>
                  <a:pt x="90620" y="108571"/>
                  <a:pt x="90620" y="108571"/>
                  <a:pt x="90620" y="108571"/>
                </a:cubicBezTo>
                <a:cubicBezTo>
                  <a:pt x="86275" y="108571"/>
                  <a:pt x="84827" y="105812"/>
                  <a:pt x="84827" y="103054"/>
                </a:cubicBezTo>
                <a:cubicBezTo>
                  <a:pt x="84827" y="98916"/>
                  <a:pt x="86275" y="97536"/>
                  <a:pt x="90620" y="97536"/>
                </a:cubicBezTo>
                <a:cubicBezTo>
                  <a:pt x="114000" y="97536"/>
                  <a:pt x="114000" y="97536"/>
                  <a:pt x="114000" y="97536"/>
                </a:cubicBezTo>
                <a:cubicBezTo>
                  <a:pt x="116896" y="97536"/>
                  <a:pt x="119793" y="98916"/>
                  <a:pt x="119793" y="103054"/>
                </a:cubicBezTo>
                <a:cubicBezTo>
                  <a:pt x="119793" y="105812"/>
                  <a:pt x="116896" y="108571"/>
                  <a:pt x="114000" y="108571"/>
                </a:cubicBezTo>
                <a:close/>
                <a:moveTo>
                  <a:pt x="90620" y="92019"/>
                </a:moveTo>
                <a:lnTo>
                  <a:pt x="90620" y="92019"/>
                </a:lnTo>
                <a:cubicBezTo>
                  <a:pt x="83379" y="92019"/>
                  <a:pt x="78827" y="96157"/>
                  <a:pt x="78827" y="103054"/>
                </a:cubicBezTo>
                <a:cubicBezTo>
                  <a:pt x="78827" y="108571"/>
                  <a:pt x="83379" y="114285"/>
                  <a:pt x="90620" y="114285"/>
                </a:cubicBezTo>
                <a:cubicBezTo>
                  <a:pt x="92068" y="114285"/>
                  <a:pt x="92068" y="114285"/>
                  <a:pt x="92068" y="114285"/>
                </a:cubicBezTo>
                <a:cubicBezTo>
                  <a:pt x="114000" y="114285"/>
                  <a:pt x="114000" y="114285"/>
                  <a:pt x="114000" y="114285"/>
                </a:cubicBezTo>
                <a:cubicBezTo>
                  <a:pt x="114000" y="117044"/>
                  <a:pt x="111103" y="119802"/>
                  <a:pt x="108206" y="119802"/>
                </a:cubicBezTo>
                <a:cubicBezTo>
                  <a:pt x="5793" y="119802"/>
                  <a:pt x="5793" y="119802"/>
                  <a:pt x="5793" y="119802"/>
                </a:cubicBezTo>
                <a:cubicBezTo>
                  <a:pt x="2896" y="119802"/>
                  <a:pt x="0" y="117044"/>
                  <a:pt x="0" y="114285"/>
                </a:cubicBezTo>
                <a:cubicBezTo>
                  <a:pt x="0" y="16748"/>
                  <a:pt x="0" y="16748"/>
                  <a:pt x="0" y="16748"/>
                </a:cubicBezTo>
                <a:cubicBezTo>
                  <a:pt x="0" y="13990"/>
                  <a:pt x="2896" y="11034"/>
                  <a:pt x="5793" y="11034"/>
                </a:cubicBezTo>
                <a:cubicBezTo>
                  <a:pt x="15931" y="11034"/>
                  <a:pt x="15931" y="11034"/>
                  <a:pt x="15931" y="11034"/>
                </a:cubicBezTo>
                <a:cubicBezTo>
                  <a:pt x="15931" y="16748"/>
                  <a:pt x="15931" y="16748"/>
                  <a:pt x="15931" y="16748"/>
                </a:cubicBezTo>
                <a:cubicBezTo>
                  <a:pt x="15931" y="23645"/>
                  <a:pt x="21931" y="27783"/>
                  <a:pt x="27724" y="27783"/>
                </a:cubicBezTo>
                <a:cubicBezTo>
                  <a:pt x="33517" y="27783"/>
                  <a:pt x="39310" y="23645"/>
                  <a:pt x="39310" y="16748"/>
                </a:cubicBezTo>
                <a:cubicBezTo>
                  <a:pt x="39310" y="11034"/>
                  <a:pt x="39310" y="11034"/>
                  <a:pt x="39310" y="11034"/>
                </a:cubicBezTo>
                <a:cubicBezTo>
                  <a:pt x="45310" y="11034"/>
                  <a:pt x="45310" y="11034"/>
                  <a:pt x="45310" y="11034"/>
                </a:cubicBezTo>
                <a:cubicBezTo>
                  <a:pt x="45310" y="16748"/>
                  <a:pt x="45310" y="16748"/>
                  <a:pt x="45310" y="16748"/>
                </a:cubicBezTo>
                <a:cubicBezTo>
                  <a:pt x="45310" y="23645"/>
                  <a:pt x="51103" y="27783"/>
                  <a:pt x="56896" y="27783"/>
                </a:cubicBezTo>
                <a:cubicBezTo>
                  <a:pt x="62896" y="27783"/>
                  <a:pt x="68689" y="23645"/>
                  <a:pt x="68689" y="16748"/>
                </a:cubicBezTo>
                <a:cubicBezTo>
                  <a:pt x="68689" y="11034"/>
                  <a:pt x="68689" y="11034"/>
                  <a:pt x="68689" y="11034"/>
                </a:cubicBezTo>
                <a:cubicBezTo>
                  <a:pt x="74482" y="11034"/>
                  <a:pt x="74482" y="11034"/>
                  <a:pt x="74482" y="11034"/>
                </a:cubicBezTo>
                <a:cubicBezTo>
                  <a:pt x="74482" y="16748"/>
                  <a:pt x="74482" y="16748"/>
                  <a:pt x="74482" y="16748"/>
                </a:cubicBezTo>
                <a:cubicBezTo>
                  <a:pt x="74482" y="23645"/>
                  <a:pt x="80275" y="27783"/>
                  <a:pt x="86275" y="27783"/>
                </a:cubicBezTo>
                <a:cubicBezTo>
                  <a:pt x="92068" y="27783"/>
                  <a:pt x="97862" y="23645"/>
                  <a:pt x="97862" y="16748"/>
                </a:cubicBezTo>
                <a:cubicBezTo>
                  <a:pt x="97862" y="11034"/>
                  <a:pt x="97862" y="11034"/>
                  <a:pt x="97862" y="11034"/>
                </a:cubicBezTo>
                <a:cubicBezTo>
                  <a:pt x="108206" y="11034"/>
                  <a:pt x="108206" y="11034"/>
                  <a:pt x="108206" y="11034"/>
                </a:cubicBezTo>
                <a:cubicBezTo>
                  <a:pt x="111103" y="11034"/>
                  <a:pt x="114000" y="13990"/>
                  <a:pt x="114000" y="16748"/>
                </a:cubicBezTo>
                <a:cubicBezTo>
                  <a:pt x="114000" y="92019"/>
                  <a:pt x="114000" y="92019"/>
                  <a:pt x="114000" y="92019"/>
                </a:cubicBezTo>
                <a:cubicBezTo>
                  <a:pt x="108206" y="92019"/>
                  <a:pt x="108206" y="92019"/>
                  <a:pt x="108206" y="92019"/>
                </a:cubicBezTo>
                <a:lnTo>
                  <a:pt x="90620" y="92019"/>
                </a:lnTo>
                <a:close/>
                <a:moveTo>
                  <a:pt x="20482" y="100295"/>
                </a:moveTo>
                <a:lnTo>
                  <a:pt x="20482" y="100295"/>
                </a:lnTo>
                <a:cubicBezTo>
                  <a:pt x="58344" y="100295"/>
                  <a:pt x="58344" y="100295"/>
                  <a:pt x="58344" y="100295"/>
                </a:cubicBezTo>
                <a:cubicBezTo>
                  <a:pt x="61448" y="100295"/>
                  <a:pt x="62896" y="98916"/>
                  <a:pt x="62896" y="96157"/>
                </a:cubicBezTo>
                <a:cubicBezTo>
                  <a:pt x="62896" y="93399"/>
                  <a:pt x="61448" y="92019"/>
                  <a:pt x="58344" y="92019"/>
                </a:cubicBezTo>
                <a:cubicBezTo>
                  <a:pt x="20482" y="92019"/>
                  <a:pt x="20482" y="92019"/>
                  <a:pt x="20482" y="92019"/>
                </a:cubicBezTo>
                <a:cubicBezTo>
                  <a:pt x="17379" y="92019"/>
                  <a:pt x="15931" y="93399"/>
                  <a:pt x="15931" y="96157"/>
                </a:cubicBezTo>
                <a:cubicBezTo>
                  <a:pt x="15931" y="98916"/>
                  <a:pt x="17379" y="100295"/>
                  <a:pt x="20482" y="100295"/>
                </a:cubicBezTo>
                <a:close/>
                <a:moveTo>
                  <a:pt x="92068" y="43152"/>
                </a:moveTo>
                <a:lnTo>
                  <a:pt x="92068" y="43152"/>
                </a:lnTo>
                <a:cubicBezTo>
                  <a:pt x="21931" y="43152"/>
                  <a:pt x="21931" y="43152"/>
                  <a:pt x="21931" y="43152"/>
                </a:cubicBezTo>
                <a:cubicBezTo>
                  <a:pt x="19034" y="43152"/>
                  <a:pt x="15931" y="45911"/>
                  <a:pt x="15931" y="48669"/>
                </a:cubicBezTo>
                <a:cubicBezTo>
                  <a:pt x="15931" y="51625"/>
                  <a:pt x="19034" y="54384"/>
                  <a:pt x="21931" y="54384"/>
                </a:cubicBezTo>
                <a:cubicBezTo>
                  <a:pt x="92068" y="54384"/>
                  <a:pt x="92068" y="54384"/>
                  <a:pt x="92068" y="54384"/>
                </a:cubicBezTo>
                <a:cubicBezTo>
                  <a:pt x="94965" y="54384"/>
                  <a:pt x="97862" y="51625"/>
                  <a:pt x="97862" y="48669"/>
                </a:cubicBezTo>
                <a:cubicBezTo>
                  <a:pt x="97862" y="45911"/>
                  <a:pt x="94965" y="43152"/>
                  <a:pt x="92068" y="43152"/>
                </a:cubicBezTo>
                <a:close/>
                <a:moveTo>
                  <a:pt x="92068" y="66798"/>
                </a:moveTo>
                <a:lnTo>
                  <a:pt x="92068" y="66798"/>
                </a:lnTo>
                <a:cubicBezTo>
                  <a:pt x="56896" y="66798"/>
                  <a:pt x="56896" y="66798"/>
                  <a:pt x="56896" y="66798"/>
                </a:cubicBezTo>
                <a:cubicBezTo>
                  <a:pt x="46758" y="66798"/>
                  <a:pt x="46758" y="66798"/>
                  <a:pt x="46758" y="66798"/>
                </a:cubicBezTo>
                <a:cubicBezTo>
                  <a:pt x="45310" y="66798"/>
                  <a:pt x="45310" y="66798"/>
                  <a:pt x="45310" y="66798"/>
                </a:cubicBezTo>
                <a:cubicBezTo>
                  <a:pt x="21931" y="66798"/>
                  <a:pt x="21931" y="66798"/>
                  <a:pt x="21931" y="66798"/>
                </a:cubicBezTo>
                <a:cubicBezTo>
                  <a:pt x="19034" y="66798"/>
                  <a:pt x="15931" y="69556"/>
                  <a:pt x="15931" y="72315"/>
                </a:cubicBezTo>
                <a:cubicBezTo>
                  <a:pt x="15931" y="76650"/>
                  <a:pt x="19034" y="78029"/>
                  <a:pt x="21931" y="78029"/>
                </a:cubicBezTo>
                <a:cubicBezTo>
                  <a:pt x="45310" y="78029"/>
                  <a:pt x="45310" y="78029"/>
                  <a:pt x="45310" y="78029"/>
                </a:cubicBezTo>
                <a:cubicBezTo>
                  <a:pt x="46758" y="78029"/>
                  <a:pt x="46758" y="78029"/>
                  <a:pt x="46758" y="78029"/>
                </a:cubicBezTo>
                <a:cubicBezTo>
                  <a:pt x="56896" y="78029"/>
                  <a:pt x="56896" y="78029"/>
                  <a:pt x="56896" y="78029"/>
                </a:cubicBezTo>
                <a:cubicBezTo>
                  <a:pt x="92068" y="78029"/>
                  <a:pt x="92068" y="78029"/>
                  <a:pt x="92068" y="78029"/>
                </a:cubicBezTo>
                <a:cubicBezTo>
                  <a:pt x="94965" y="78029"/>
                  <a:pt x="97862" y="76650"/>
                  <a:pt x="97862" y="72315"/>
                </a:cubicBezTo>
                <a:cubicBezTo>
                  <a:pt x="97862" y="69556"/>
                  <a:pt x="94965" y="66798"/>
                  <a:pt x="92068" y="66798"/>
                </a:cubicBezTo>
                <a:close/>
                <a:moveTo>
                  <a:pt x="86275" y="22266"/>
                </a:moveTo>
                <a:lnTo>
                  <a:pt x="86275" y="22266"/>
                </a:lnTo>
                <a:cubicBezTo>
                  <a:pt x="83379" y="22266"/>
                  <a:pt x="80275" y="20886"/>
                  <a:pt x="80275" y="16748"/>
                </a:cubicBezTo>
                <a:cubicBezTo>
                  <a:pt x="80275" y="5517"/>
                  <a:pt x="80275" y="5517"/>
                  <a:pt x="80275" y="5517"/>
                </a:cubicBezTo>
                <a:cubicBezTo>
                  <a:pt x="80275" y="2758"/>
                  <a:pt x="83379" y="0"/>
                  <a:pt x="86275" y="0"/>
                </a:cubicBezTo>
                <a:cubicBezTo>
                  <a:pt x="89172" y="0"/>
                  <a:pt x="92068" y="2758"/>
                  <a:pt x="92068" y="5517"/>
                </a:cubicBezTo>
                <a:cubicBezTo>
                  <a:pt x="92068" y="16748"/>
                  <a:pt x="92068" y="16748"/>
                  <a:pt x="92068" y="16748"/>
                </a:cubicBezTo>
                <a:cubicBezTo>
                  <a:pt x="92068" y="20886"/>
                  <a:pt x="89172" y="22266"/>
                  <a:pt x="86275" y="22266"/>
                </a:cubicBezTo>
                <a:close/>
                <a:moveTo>
                  <a:pt x="56896" y="22266"/>
                </a:moveTo>
                <a:lnTo>
                  <a:pt x="56896" y="22266"/>
                </a:lnTo>
                <a:cubicBezTo>
                  <a:pt x="54000" y="22266"/>
                  <a:pt x="51103" y="20886"/>
                  <a:pt x="51103" y="16748"/>
                </a:cubicBezTo>
                <a:cubicBezTo>
                  <a:pt x="51103" y="5517"/>
                  <a:pt x="51103" y="5517"/>
                  <a:pt x="51103" y="5517"/>
                </a:cubicBezTo>
                <a:cubicBezTo>
                  <a:pt x="51103" y="2758"/>
                  <a:pt x="54000" y="0"/>
                  <a:pt x="56896" y="0"/>
                </a:cubicBezTo>
                <a:cubicBezTo>
                  <a:pt x="59793" y="0"/>
                  <a:pt x="62896" y="2758"/>
                  <a:pt x="62896" y="5517"/>
                </a:cubicBezTo>
                <a:cubicBezTo>
                  <a:pt x="62896" y="16748"/>
                  <a:pt x="62896" y="16748"/>
                  <a:pt x="62896" y="16748"/>
                </a:cubicBezTo>
                <a:cubicBezTo>
                  <a:pt x="62896" y="20886"/>
                  <a:pt x="59793" y="22266"/>
                  <a:pt x="56896" y="22266"/>
                </a:cubicBezTo>
                <a:close/>
                <a:moveTo>
                  <a:pt x="27724" y="22266"/>
                </a:moveTo>
                <a:lnTo>
                  <a:pt x="27724" y="22266"/>
                </a:lnTo>
                <a:cubicBezTo>
                  <a:pt x="24827" y="22266"/>
                  <a:pt x="21931" y="20886"/>
                  <a:pt x="21931" y="16748"/>
                </a:cubicBezTo>
                <a:cubicBezTo>
                  <a:pt x="21931" y="5517"/>
                  <a:pt x="21931" y="5517"/>
                  <a:pt x="21931" y="5517"/>
                </a:cubicBezTo>
                <a:cubicBezTo>
                  <a:pt x="21931" y="2758"/>
                  <a:pt x="24827" y="0"/>
                  <a:pt x="27724" y="0"/>
                </a:cubicBezTo>
                <a:cubicBezTo>
                  <a:pt x="30620" y="0"/>
                  <a:pt x="33517" y="2758"/>
                  <a:pt x="33517" y="5517"/>
                </a:cubicBezTo>
                <a:cubicBezTo>
                  <a:pt x="33517" y="16748"/>
                  <a:pt x="33517" y="16748"/>
                  <a:pt x="33517" y="16748"/>
                </a:cubicBezTo>
                <a:cubicBezTo>
                  <a:pt x="33517" y="20886"/>
                  <a:pt x="30620" y="22266"/>
                  <a:pt x="27724" y="22266"/>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8" name="Shape 4803"/>
          <p:cNvSpPr/>
          <p:nvPr/>
        </p:nvSpPr>
        <p:spPr>
          <a:xfrm>
            <a:off x="3056631" y="4739820"/>
            <a:ext cx="275095" cy="292100"/>
          </a:xfrm>
          <a:custGeom>
            <a:avLst/>
            <a:gdLst/>
            <a:ahLst/>
            <a:cxnLst/>
            <a:rect l="0" t="0" r="0" b="0"/>
            <a:pathLst>
              <a:path w="120000" h="120000" extrusionOk="0">
                <a:moveTo>
                  <a:pt x="113926" y="108571"/>
                </a:moveTo>
                <a:lnTo>
                  <a:pt x="113926" y="108571"/>
                </a:lnTo>
                <a:cubicBezTo>
                  <a:pt x="107853" y="108571"/>
                  <a:pt x="107853" y="108571"/>
                  <a:pt x="107853" y="108571"/>
                </a:cubicBezTo>
                <a:cubicBezTo>
                  <a:pt x="107853" y="114285"/>
                  <a:pt x="107853" y="114285"/>
                  <a:pt x="107853" y="114285"/>
                </a:cubicBezTo>
                <a:cubicBezTo>
                  <a:pt x="107853" y="117044"/>
                  <a:pt x="106387" y="119802"/>
                  <a:pt x="101989" y="119802"/>
                </a:cubicBezTo>
                <a:cubicBezTo>
                  <a:pt x="99057" y="119802"/>
                  <a:pt x="96125" y="117044"/>
                  <a:pt x="96125" y="114285"/>
                </a:cubicBezTo>
                <a:cubicBezTo>
                  <a:pt x="96125" y="108571"/>
                  <a:pt x="96125" y="108571"/>
                  <a:pt x="96125" y="108571"/>
                </a:cubicBezTo>
                <a:cubicBezTo>
                  <a:pt x="90261" y="108571"/>
                  <a:pt x="90261" y="108571"/>
                  <a:pt x="90261" y="108571"/>
                </a:cubicBezTo>
                <a:cubicBezTo>
                  <a:pt x="87329" y="108571"/>
                  <a:pt x="84188" y="105812"/>
                  <a:pt x="84188" y="103054"/>
                </a:cubicBezTo>
                <a:cubicBezTo>
                  <a:pt x="84188" y="98916"/>
                  <a:pt x="87329" y="97536"/>
                  <a:pt x="90261" y="97536"/>
                </a:cubicBezTo>
                <a:cubicBezTo>
                  <a:pt x="96125" y="97536"/>
                  <a:pt x="96125" y="97536"/>
                  <a:pt x="96125" y="97536"/>
                </a:cubicBezTo>
                <a:cubicBezTo>
                  <a:pt x="96125" y="92019"/>
                  <a:pt x="96125" y="92019"/>
                  <a:pt x="96125" y="92019"/>
                </a:cubicBezTo>
                <a:cubicBezTo>
                  <a:pt x="96125" y="87684"/>
                  <a:pt x="99057" y="86305"/>
                  <a:pt x="101989" y="86305"/>
                </a:cubicBezTo>
                <a:cubicBezTo>
                  <a:pt x="106387" y="86305"/>
                  <a:pt x="107853" y="87684"/>
                  <a:pt x="107853" y="92019"/>
                </a:cubicBezTo>
                <a:cubicBezTo>
                  <a:pt x="107853" y="97536"/>
                  <a:pt x="107853" y="97536"/>
                  <a:pt x="107853" y="97536"/>
                </a:cubicBezTo>
                <a:cubicBezTo>
                  <a:pt x="113926" y="97536"/>
                  <a:pt x="113926" y="97536"/>
                  <a:pt x="113926" y="97536"/>
                </a:cubicBezTo>
                <a:cubicBezTo>
                  <a:pt x="118324" y="97536"/>
                  <a:pt x="119790" y="98916"/>
                  <a:pt x="119790" y="103054"/>
                </a:cubicBezTo>
                <a:cubicBezTo>
                  <a:pt x="119790" y="105812"/>
                  <a:pt x="118324" y="108571"/>
                  <a:pt x="113926" y="108571"/>
                </a:cubicBezTo>
                <a:close/>
                <a:moveTo>
                  <a:pt x="101989" y="80788"/>
                </a:moveTo>
                <a:lnTo>
                  <a:pt x="101989" y="80788"/>
                </a:lnTo>
                <a:cubicBezTo>
                  <a:pt x="96125" y="80788"/>
                  <a:pt x="90261" y="84926"/>
                  <a:pt x="90261" y="92019"/>
                </a:cubicBezTo>
                <a:cubicBezTo>
                  <a:pt x="84188" y="92019"/>
                  <a:pt x="78324" y="96157"/>
                  <a:pt x="78324" y="103054"/>
                </a:cubicBezTo>
                <a:cubicBezTo>
                  <a:pt x="78324" y="108571"/>
                  <a:pt x="84188" y="114285"/>
                  <a:pt x="90261" y="114285"/>
                </a:cubicBezTo>
                <a:cubicBezTo>
                  <a:pt x="90261" y="119802"/>
                  <a:pt x="90261" y="119802"/>
                  <a:pt x="90261" y="119802"/>
                </a:cubicBezTo>
                <a:cubicBezTo>
                  <a:pt x="5863" y="119802"/>
                  <a:pt x="5863" y="119802"/>
                  <a:pt x="5863" y="119802"/>
                </a:cubicBezTo>
                <a:cubicBezTo>
                  <a:pt x="2931" y="119802"/>
                  <a:pt x="0" y="117044"/>
                  <a:pt x="0" y="114285"/>
                </a:cubicBezTo>
                <a:cubicBezTo>
                  <a:pt x="0" y="16748"/>
                  <a:pt x="0" y="16748"/>
                  <a:pt x="0" y="16748"/>
                </a:cubicBezTo>
                <a:cubicBezTo>
                  <a:pt x="0" y="13990"/>
                  <a:pt x="2931" y="11034"/>
                  <a:pt x="5863" y="11034"/>
                </a:cubicBezTo>
                <a:cubicBezTo>
                  <a:pt x="16125" y="11034"/>
                  <a:pt x="16125" y="11034"/>
                  <a:pt x="16125" y="11034"/>
                </a:cubicBezTo>
                <a:cubicBezTo>
                  <a:pt x="16125" y="16748"/>
                  <a:pt x="16125" y="16748"/>
                  <a:pt x="16125" y="16748"/>
                </a:cubicBezTo>
                <a:cubicBezTo>
                  <a:pt x="16125" y="23645"/>
                  <a:pt x="20732" y="27783"/>
                  <a:pt x="28062" y="27783"/>
                </a:cubicBezTo>
                <a:cubicBezTo>
                  <a:pt x="33926" y="27783"/>
                  <a:pt x="39790" y="23645"/>
                  <a:pt x="39790" y="16748"/>
                </a:cubicBezTo>
                <a:cubicBezTo>
                  <a:pt x="39790" y="11034"/>
                  <a:pt x="39790" y="11034"/>
                  <a:pt x="39790" y="11034"/>
                </a:cubicBezTo>
                <a:cubicBezTo>
                  <a:pt x="45863" y="11034"/>
                  <a:pt x="45863" y="11034"/>
                  <a:pt x="45863" y="11034"/>
                </a:cubicBezTo>
                <a:cubicBezTo>
                  <a:pt x="45863" y="16748"/>
                  <a:pt x="45863" y="16748"/>
                  <a:pt x="45863" y="16748"/>
                </a:cubicBezTo>
                <a:cubicBezTo>
                  <a:pt x="45863" y="23645"/>
                  <a:pt x="50261" y="27783"/>
                  <a:pt x="57591" y="27783"/>
                </a:cubicBezTo>
                <a:cubicBezTo>
                  <a:pt x="63664" y="27783"/>
                  <a:pt x="69528" y="23645"/>
                  <a:pt x="69528" y="16748"/>
                </a:cubicBezTo>
                <a:cubicBezTo>
                  <a:pt x="69528" y="11034"/>
                  <a:pt x="69528" y="11034"/>
                  <a:pt x="69528" y="11034"/>
                </a:cubicBezTo>
                <a:cubicBezTo>
                  <a:pt x="75392" y="11034"/>
                  <a:pt x="75392" y="11034"/>
                  <a:pt x="75392" y="11034"/>
                </a:cubicBezTo>
                <a:cubicBezTo>
                  <a:pt x="75392" y="16748"/>
                  <a:pt x="75392" y="16748"/>
                  <a:pt x="75392" y="16748"/>
                </a:cubicBezTo>
                <a:cubicBezTo>
                  <a:pt x="75392" y="23645"/>
                  <a:pt x="79790" y="27783"/>
                  <a:pt x="87329" y="27783"/>
                </a:cubicBezTo>
                <a:cubicBezTo>
                  <a:pt x="93193" y="27783"/>
                  <a:pt x="99057" y="23645"/>
                  <a:pt x="99057" y="16748"/>
                </a:cubicBezTo>
                <a:cubicBezTo>
                  <a:pt x="99057" y="11034"/>
                  <a:pt x="99057" y="11034"/>
                  <a:pt x="99057" y="11034"/>
                </a:cubicBezTo>
                <a:cubicBezTo>
                  <a:pt x="107853" y="11034"/>
                  <a:pt x="107853" y="11034"/>
                  <a:pt x="107853" y="11034"/>
                </a:cubicBezTo>
                <a:cubicBezTo>
                  <a:pt x="112460" y="11034"/>
                  <a:pt x="113926" y="13990"/>
                  <a:pt x="113926" y="16748"/>
                </a:cubicBezTo>
                <a:cubicBezTo>
                  <a:pt x="113926" y="92019"/>
                  <a:pt x="113926" y="92019"/>
                  <a:pt x="113926" y="92019"/>
                </a:cubicBezTo>
                <a:cubicBezTo>
                  <a:pt x="113926" y="84926"/>
                  <a:pt x="109528" y="80788"/>
                  <a:pt x="101989" y="80788"/>
                </a:cubicBezTo>
                <a:close/>
                <a:moveTo>
                  <a:pt x="16125" y="96157"/>
                </a:moveTo>
                <a:lnTo>
                  <a:pt x="16125" y="96157"/>
                </a:lnTo>
                <a:cubicBezTo>
                  <a:pt x="16125" y="98916"/>
                  <a:pt x="17591" y="100295"/>
                  <a:pt x="20732" y="100295"/>
                </a:cubicBezTo>
                <a:cubicBezTo>
                  <a:pt x="57591" y="100295"/>
                  <a:pt x="57591" y="100295"/>
                  <a:pt x="57591" y="100295"/>
                </a:cubicBezTo>
                <a:cubicBezTo>
                  <a:pt x="60523" y="100295"/>
                  <a:pt x="63664" y="98916"/>
                  <a:pt x="63664" y="96157"/>
                </a:cubicBezTo>
                <a:cubicBezTo>
                  <a:pt x="63664" y="93399"/>
                  <a:pt x="60523" y="92019"/>
                  <a:pt x="57591" y="92019"/>
                </a:cubicBezTo>
                <a:cubicBezTo>
                  <a:pt x="20732" y="92019"/>
                  <a:pt x="20732" y="92019"/>
                  <a:pt x="20732" y="92019"/>
                </a:cubicBezTo>
                <a:cubicBezTo>
                  <a:pt x="17591" y="92019"/>
                  <a:pt x="16125" y="93399"/>
                  <a:pt x="16125" y="96157"/>
                </a:cubicBezTo>
                <a:close/>
                <a:moveTo>
                  <a:pt x="22198" y="78029"/>
                </a:moveTo>
                <a:lnTo>
                  <a:pt x="22198" y="78029"/>
                </a:lnTo>
                <a:cubicBezTo>
                  <a:pt x="47329" y="78029"/>
                  <a:pt x="47329" y="78029"/>
                  <a:pt x="47329" y="78029"/>
                </a:cubicBezTo>
                <a:cubicBezTo>
                  <a:pt x="57591" y="78029"/>
                  <a:pt x="57591" y="78029"/>
                  <a:pt x="57591" y="78029"/>
                </a:cubicBezTo>
                <a:cubicBezTo>
                  <a:pt x="59057" y="78029"/>
                  <a:pt x="59057" y="78029"/>
                  <a:pt x="59057" y="78029"/>
                </a:cubicBezTo>
                <a:cubicBezTo>
                  <a:pt x="66596" y="78029"/>
                  <a:pt x="66596" y="78029"/>
                  <a:pt x="66596" y="78029"/>
                </a:cubicBezTo>
                <a:cubicBezTo>
                  <a:pt x="72460" y="78029"/>
                  <a:pt x="72460" y="78029"/>
                  <a:pt x="72460" y="78029"/>
                </a:cubicBezTo>
                <a:cubicBezTo>
                  <a:pt x="76858" y="78029"/>
                  <a:pt x="78324" y="76650"/>
                  <a:pt x="78324" y="72315"/>
                </a:cubicBezTo>
                <a:cubicBezTo>
                  <a:pt x="78324" y="69556"/>
                  <a:pt x="76858" y="66798"/>
                  <a:pt x="72460" y="66798"/>
                </a:cubicBezTo>
                <a:cubicBezTo>
                  <a:pt x="59057" y="66798"/>
                  <a:pt x="59057" y="66798"/>
                  <a:pt x="59057" y="66798"/>
                </a:cubicBezTo>
                <a:cubicBezTo>
                  <a:pt x="57591" y="66798"/>
                  <a:pt x="57591" y="66798"/>
                  <a:pt x="57591" y="66798"/>
                </a:cubicBezTo>
                <a:cubicBezTo>
                  <a:pt x="47329" y="66798"/>
                  <a:pt x="47329" y="66798"/>
                  <a:pt x="47329" y="66798"/>
                </a:cubicBezTo>
                <a:cubicBezTo>
                  <a:pt x="22198" y="66798"/>
                  <a:pt x="22198" y="66798"/>
                  <a:pt x="22198" y="66798"/>
                </a:cubicBezTo>
                <a:cubicBezTo>
                  <a:pt x="17591" y="66798"/>
                  <a:pt x="16125" y="69556"/>
                  <a:pt x="16125" y="72315"/>
                </a:cubicBezTo>
                <a:cubicBezTo>
                  <a:pt x="16125" y="76650"/>
                  <a:pt x="17591" y="78029"/>
                  <a:pt x="22198" y="78029"/>
                </a:cubicBezTo>
                <a:close/>
                <a:moveTo>
                  <a:pt x="93193" y="43152"/>
                </a:moveTo>
                <a:lnTo>
                  <a:pt x="93193" y="43152"/>
                </a:lnTo>
                <a:cubicBezTo>
                  <a:pt x="22198" y="43152"/>
                  <a:pt x="22198" y="43152"/>
                  <a:pt x="22198" y="43152"/>
                </a:cubicBezTo>
                <a:cubicBezTo>
                  <a:pt x="17591" y="43152"/>
                  <a:pt x="16125" y="45911"/>
                  <a:pt x="16125" y="48669"/>
                </a:cubicBezTo>
                <a:cubicBezTo>
                  <a:pt x="16125" y="51625"/>
                  <a:pt x="17591" y="54384"/>
                  <a:pt x="22198" y="54384"/>
                </a:cubicBezTo>
                <a:cubicBezTo>
                  <a:pt x="93193" y="54384"/>
                  <a:pt x="93193" y="54384"/>
                  <a:pt x="93193" y="54384"/>
                </a:cubicBezTo>
                <a:cubicBezTo>
                  <a:pt x="96125" y="54384"/>
                  <a:pt x="99057" y="51625"/>
                  <a:pt x="99057" y="48669"/>
                </a:cubicBezTo>
                <a:cubicBezTo>
                  <a:pt x="99057" y="45911"/>
                  <a:pt x="96125" y="43152"/>
                  <a:pt x="93193" y="43152"/>
                </a:cubicBezTo>
                <a:close/>
                <a:moveTo>
                  <a:pt x="87329" y="22266"/>
                </a:moveTo>
                <a:lnTo>
                  <a:pt x="87329" y="22266"/>
                </a:lnTo>
                <a:cubicBezTo>
                  <a:pt x="82722" y="22266"/>
                  <a:pt x="81256" y="20886"/>
                  <a:pt x="81256" y="16748"/>
                </a:cubicBezTo>
                <a:cubicBezTo>
                  <a:pt x="81256" y="5517"/>
                  <a:pt x="81256" y="5517"/>
                  <a:pt x="81256" y="5517"/>
                </a:cubicBezTo>
                <a:cubicBezTo>
                  <a:pt x="81256" y="2758"/>
                  <a:pt x="82722" y="0"/>
                  <a:pt x="87329" y="0"/>
                </a:cubicBezTo>
                <a:cubicBezTo>
                  <a:pt x="90261" y="0"/>
                  <a:pt x="93193" y="2758"/>
                  <a:pt x="93193" y="5517"/>
                </a:cubicBezTo>
                <a:cubicBezTo>
                  <a:pt x="93193" y="16748"/>
                  <a:pt x="93193" y="16748"/>
                  <a:pt x="93193" y="16748"/>
                </a:cubicBezTo>
                <a:cubicBezTo>
                  <a:pt x="93193" y="20886"/>
                  <a:pt x="90261" y="22266"/>
                  <a:pt x="87329" y="22266"/>
                </a:cubicBezTo>
                <a:close/>
                <a:moveTo>
                  <a:pt x="57591" y="22266"/>
                </a:moveTo>
                <a:lnTo>
                  <a:pt x="57591" y="22266"/>
                </a:lnTo>
                <a:cubicBezTo>
                  <a:pt x="53193" y="22266"/>
                  <a:pt x="51727" y="20886"/>
                  <a:pt x="51727" y="16748"/>
                </a:cubicBezTo>
                <a:cubicBezTo>
                  <a:pt x="51727" y="5517"/>
                  <a:pt x="51727" y="5517"/>
                  <a:pt x="51727" y="5517"/>
                </a:cubicBezTo>
                <a:cubicBezTo>
                  <a:pt x="51727" y="2758"/>
                  <a:pt x="53193" y="0"/>
                  <a:pt x="57591" y="0"/>
                </a:cubicBezTo>
                <a:cubicBezTo>
                  <a:pt x="60523" y="0"/>
                  <a:pt x="63664" y="2758"/>
                  <a:pt x="63664" y="5517"/>
                </a:cubicBezTo>
                <a:cubicBezTo>
                  <a:pt x="63664" y="16748"/>
                  <a:pt x="63664" y="16748"/>
                  <a:pt x="63664" y="16748"/>
                </a:cubicBezTo>
                <a:cubicBezTo>
                  <a:pt x="63664" y="20886"/>
                  <a:pt x="60523" y="22266"/>
                  <a:pt x="57591" y="22266"/>
                </a:cubicBezTo>
                <a:close/>
                <a:moveTo>
                  <a:pt x="28062" y="22266"/>
                </a:moveTo>
                <a:lnTo>
                  <a:pt x="28062" y="22266"/>
                </a:lnTo>
                <a:cubicBezTo>
                  <a:pt x="23664" y="22266"/>
                  <a:pt x="22198" y="20886"/>
                  <a:pt x="22198" y="16748"/>
                </a:cubicBezTo>
                <a:cubicBezTo>
                  <a:pt x="22198" y="5517"/>
                  <a:pt x="22198" y="5517"/>
                  <a:pt x="22198" y="5517"/>
                </a:cubicBezTo>
                <a:cubicBezTo>
                  <a:pt x="22198" y="2758"/>
                  <a:pt x="23664" y="0"/>
                  <a:pt x="28062" y="0"/>
                </a:cubicBezTo>
                <a:cubicBezTo>
                  <a:pt x="30994" y="0"/>
                  <a:pt x="33926" y="2758"/>
                  <a:pt x="33926" y="5517"/>
                </a:cubicBezTo>
                <a:cubicBezTo>
                  <a:pt x="33926" y="16748"/>
                  <a:pt x="33926" y="16748"/>
                  <a:pt x="33926" y="16748"/>
                </a:cubicBezTo>
                <a:cubicBezTo>
                  <a:pt x="33926" y="20886"/>
                  <a:pt x="30994" y="22266"/>
                  <a:pt x="28062" y="22266"/>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9" name="Shape 4804"/>
          <p:cNvSpPr/>
          <p:nvPr/>
        </p:nvSpPr>
        <p:spPr>
          <a:xfrm>
            <a:off x="2552997" y="4737703"/>
            <a:ext cx="275095" cy="289984"/>
          </a:xfrm>
          <a:custGeom>
            <a:avLst/>
            <a:gdLst/>
            <a:ahLst/>
            <a:cxnLst/>
            <a:rect l="0" t="0" r="0" b="0"/>
            <a:pathLst>
              <a:path w="120000" h="120000" extrusionOk="0">
                <a:moveTo>
                  <a:pt x="110994" y="102857"/>
                </a:moveTo>
                <a:lnTo>
                  <a:pt x="110994" y="102857"/>
                </a:lnTo>
                <a:cubicBezTo>
                  <a:pt x="118324" y="111229"/>
                  <a:pt x="118324" y="111229"/>
                  <a:pt x="118324" y="111229"/>
                </a:cubicBezTo>
                <a:cubicBezTo>
                  <a:pt x="119790" y="111229"/>
                  <a:pt x="119790" y="112624"/>
                  <a:pt x="119790" y="114019"/>
                </a:cubicBezTo>
                <a:cubicBezTo>
                  <a:pt x="119790" y="118405"/>
                  <a:pt x="116858" y="119800"/>
                  <a:pt x="113926" y="119800"/>
                </a:cubicBezTo>
                <a:cubicBezTo>
                  <a:pt x="112460" y="119800"/>
                  <a:pt x="110994" y="119800"/>
                  <a:pt x="109319" y="118405"/>
                </a:cubicBezTo>
                <a:cubicBezTo>
                  <a:pt x="101989" y="111229"/>
                  <a:pt x="101989" y="111229"/>
                  <a:pt x="101989" y="111229"/>
                </a:cubicBezTo>
                <a:cubicBezTo>
                  <a:pt x="94659" y="118405"/>
                  <a:pt x="94659" y="118405"/>
                  <a:pt x="94659" y="118405"/>
                </a:cubicBezTo>
                <a:cubicBezTo>
                  <a:pt x="93193" y="119800"/>
                  <a:pt x="91727" y="119800"/>
                  <a:pt x="90261" y="119800"/>
                </a:cubicBezTo>
                <a:cubicBezTo>
                  <a:pt x="87329" y="119800"/>
                  <a:pt x="84188" y="118405"/>
                  <a:pt x="84188" y="114019"/>
                </a:cubicBezTo>
                <a:cubicBezTo>
                  <a:pt x="84188" y="112624"/>
                  <a:pt x="84188" y="111229"/>
                  <a:pt x="85654" y="111229"/>
                </a:cubicBezTo>
                <a:cubicBezTo>
                  <a:pt x="93193" y="102857"/>
                  <a:pt x="93193" y="102857"/>
                  <a:pt x="93193" y="102857"/>
                </a:cubicBezTo>
                <a:cubicBezTo>
                  <a:pt x="85654" y="95880"/>
                  <a:pt x="85654" y="95880"/>
                  <a:pt x="85654" y="95880"/>
                </a:cubicBezTo>
                <a:cubicBezTo>
                  <a:pt x="84188" y="94485"/>
                  <a:pt x="84188" y="93089"/>
                  <a:pt x="84188" y="91495"/>
                </a:cubicBezTo>
                <a:cubicBezTo>
                  <a:pt x="84188" y="88704"/>
                  <a:pt x="87329" y="85913"/>
                  <a:pt x="90261" y="85913"/>
                </a:cubicBezTo>
                <a:cubicBezTo>
                  <a:pt x="91727" y="85913"/>
                  <a:pt x="93193" y="87308"/>
                  <a:pt x="94659" y="88704"/>
                </a:cubicBezTo>
                <a:cubicBezTo>
                  <a:pt x="101989" y="95880"/>
                  <a:pt x="101989" y="95880"/>
                  <a:pt x="101989" y="95880"/>
                </a:cubicBezTo>
                <a:cubicBezTo>
                  <a:pt x="109319" y="88704"/>
                  <a:pt x="109319" y="88704"/>
                  <a:pt x="109319" y="88704"/>
                </a:cubicBezTo>
                <a:cubicBezTo>
                  <a:pt x="110994" y="87308"/>
                  <a:pt x="112460" y="85913"/>
                  <a:pt x="113926" y="85913"/>
                </a:cubicBezTo>
                <a:cubicBezTo>
                  <a:pt x="116858" y="85913"/>
                  <a:pt x="119790" y="88704"/>
                  <a:pt x="119790" y="91495"/>
                </a:cubicBezTo>
                <a:cubicBezTo>
                  <a:pt x="119790" y="93089"/>
                  <a:pt x="119790" y="94485"/>
                  <a:pt x="118324" y="95880"/>
                </a:cubicBezTo>
                <a:lnTo>
                  <a:pt x="110994" y="102857"/>
                </a:lnTo>
                <a:close/>
                <a:moveTo>
                  <a:pt x="104921" y="84518"/>
                </a:moveTo>
                <a:lnTo>
                  <a:pt x="104921" y="84518"/>
                </a:lnTo>
                <a:cubicBezTo>
                  <a:pt x="101989" y="87308"/>
                  <a:pt x="101989" y="87308"/>
                  <a:pt x="101989" y="87308"/>
                </a:cubicBezTo>
                <a:cubicBezTo>
                  <a:pt x="99057" y="84518"/>
                  <a:pt x="99057" y="84518"/>
                  <a:pt x="99057" y="84518"/>
                </a:cubicBezTo>
                <a:cubicBezTo>
                  <a:pt x="96125" y="81727"/>
                  <a:pt x="93193" y="80332"/>
                  <a:pt x="90261" y="80332"/>
                </a:cubicBezTo>
                <a:cubicBezTo>
                  <a:pt x="84188" y="80332"/>
                  <a:pt x="78324" y="85913"/>
                  <a:pt x="78324" y="91495"/>
                </a:cubicBezTo>
                <a:cubicBezTo>
                  <a:pt x="78324" y="95880"/>
                  <a:pt x="79790" y="98671"/>
                  <a:pt x="81256" y="100066"/>
                </a:cubicBezTo>
                <a:cubicBezTo>
                  <a:pt x="85654" y="102857"/>
                  <a:pt x="85654" y="102857"/>
                  <a:pt x="85654" y="102857"/>
                </a:cubicBezTo>
                <a:cubicBezTo>
                  <a:pt x="81256" y="107043"/>
                  <a:pt x="81256" y="107043"/>
                  <a:pt x="81256" y="107043"/>
                </a:cubicBezTo>
                <a:cubicBezTo>
                  <a:pt x="79790" y="108438"/>
                  <a:pt x="78324" y="111229"/>
                  <a:pt x="78324" y="114019"/>
                </a:cubicBezTo>
                <a:cubicBezTo>
                  <a:pt x="78324" y="117009"/>
                  <a:pt x="78324" y="118405"/>
                  <a:pt x="79790" y="119800"/>
                </a:cubicBezTo>
                <a:cubicBezTo>
                  <a:pt x="5863" y="119800"/>
                  <a:pt x="5863" y="119800"/>
                  <a:pt x="5863" y="119800"/>
                </a:cubicBezTo>
                <a:cubicBezTo>
                  <a:pt x="1465" y="119800"/>
                  <a:pt x="0" y="118405"/>
                  <a:pt x="0" y="114019"/>
                </a:cubicBezTo>
                <a:cubicBezTo>
                  <a:pt x="0" y="16943"/>
                  <a:pt x="0" y="16943"/>
                  <a:pt x="0" y="16943"/>
                </a:cubicBezTo>
                <a:cubicBezTo>
                  <a:pt x="0" y="14152"/>
                  <a:pt x="1465" y="11162"/>
                  <a:pt x="5863" y="11162"/>
                </a:cubicBezTo>
                <a:cubicBezTo>
                  <a:pt x="14659" y="11162"/>
                  <a:pt x="14659" y="11162"/>
                  <a:pt x="14659" y="11162"/>
                </a:cubicBezTo>
                <a:cubicBezTo>
                  <a:pt x="14659" y="16943"/>
                  <a:pt x="14659" y="16943"/>
                  <a:pt x="14659" y="16943"/>
                </a:cubicBezTo>
                <a:cubicBezTo>
                  <a:pt x="14659" y="22524"/>
                  <a:pt x="20523" y="28106"/>
                  <a:pt x="26596" y="28106"/>
                </a:cubicBezTo>
                <a:cubicBezTo>
                  <a:pt x="33926" y="28106"/>
                  <a:pt x="38324" y="22524"/>
                  <a:pt x="38324" y="16943"/>
                </a:cubicBezTo>
                <a:cubicBezTo>
                  <a:pt x="38324" y="11162"/>
                  <a:pt x="38324" y="11162"/>
                  <a:pt x="38324" y="11162"/>
                </a:cubicBezTo>
                <a:cubicBezTo>
                  <a:pt x="44188" y="11162"/>
                  <a:pt x="44188" y="11162"/>
                  <a:pt x="44188" y="11162"/>
                </a:cubicBezTo>
                <a:cubicBezTo>
                  <a:pt x="44188" y="16943"/>
                  <a:pt x="44188" y="16943"/>
                  <a:pt x="44188" y="16943"/>
                </a:cubicBezTo>
                <a:cubicBezTo>
                  <a:pt x="44188" y="22524"/>
                  <a:pt x="50261" y="28106"/>
                  <a:pt x="56125" y="28106"/>
                </a:cubicBezTo>
                <a:cubicBezTo>
                  <a:pt x="63455" y="28106"/>
                  <a:pt x="68062" y="22524"/>
                  <a:pt x="68062" y="16943"/>
                </a:cubicBezTo>
                <a:cubicBezTo>
                  <a:pt x="68062" y="11162"/>
                  <a:pt x="68062" y="11162"/>
                  <a:pt x="68062" y="11162"/>
                </a:cubicBezTo>
                <a:cubicBezTo>
                  <a:pt x="73926" y="11162"/>
                  <a:pt x="73926" y="11162"/>
                  <a:pt x="73926" y="11162"/>
                </a:cubicBezTo>
                <a:cubicBezTo>
                  <a:pt x="73926" y="16943"/>
                  <a:pt x="73926" y="16943"/>
                  <a:pt x="73926" y="16943"/>
                </a:cubicBezTo>
                <a:cubicBezTo>
                  <a:pt x="73926" y="22524"/>
                  <a:pt x="79790" y="28106"/>
                  <a:pt x="85654" y="28106"/>
                </a:cubicBezTo>
                <a:cubicBezTo>
                  <a:pt x="93193" y="28106"/>
                  <a:pt x="97591" y="22524"/>
                  <a:pt x="97591" y="16943"/>
                </a:cubicBezTo>
                <a:cubicBezTo>
                  <a:pt x="97591" y="11162"/>
                  <a:pt x="97591" y="11162"/>
                  <a:pt x="97591" y="11162"/>
                </a:cubicBezTo>
                <a:cubicBezTo>
                  <a:pt x="107853" y="11162"/>
                  <a:pt x="107853" y="11162"/>
                  <a:pt x="107853" y="11162"/>
                </a:cubicBezTo>
                <a:cubicBezTo>
                  <a:pt x="110994" y="11162"/>
                  <a:pt x="113926" y="14152"/>
                  <a:pt x="113926" y="16943"/>
                </a:cubicBezTo>
                <a:cubicBezTo>
                  <a:pt x="113926" y="80332"/>
                  <a:pt x="113926" y="80332"/>
                  <a:pt x="113926" y="80332"/>
                </a:cubicBezTo>
                <a:cubicBezTo>
                  <a:pt x="110994" y="80332"/>
                  <a:pt x="107853" y="81727"/>
                  <a:pt x="104921" y="84518"/>
                </a:cubicBezTo>
                <a:close/>
                <a:moveTo>
                  <a:pt x="73926" y="73156"/>
                </a:moveTo>
                <a:lnTo>
                  <a:pt x="73926" y="73156"/>
                </a:lnTo>
                <a:cubicBezTo>
                  <a:pt x="73926" y="70365"/>
                  <a:pt x="72460" y="67574"/>
                  <a:pt x="68062" y="67574"/>
                </a:cubicBezTo>
                <a:cubicBezTo>
                  <a:pt x="56125" y="67574"/>
                  <a:pt x="56125" y="67574"/>
                  <a:pt x="56125" y="67574"/>
                </a:cubicBezTo>
                <a:cubicBezTo>
                  <a:pt x="47329" y="67574"/>
                  <a:pt x="47329" y="67574"/>
                  <a:pt x="47329" y="67574"/>
                </a:cubicBezTo>
                <a:cubicBezTo>
                  <a:pt x="20523" y="67574"/>
                  <a:pt x="20523" y="67574"/>
                  <a:pt x="20523" y="67574"/>
                </a:cubicBezTo>
                <a:cubicBezTo>
                  <a:pt x="17591" y="67574"/>
                  <a:pt x="14659" y="70365"/>
                  <a:pt x="14659" y="73156"/>
                </a:cubicBezTo>
                <a:cubicBezTo>
                  <a:pt x="14659" y="76146"/>
                  <a:pt x="17591" y="78936"/>
                  <a:pt x="20523" y="78936"/>
                </a:cubicBezTo>
                <a:cubicBezTo>
                  <a:pt x="47329" y="78936"/>
                  <a:pt x="47329" y="78936"/>
                  <a:pt x="47329" y="78936"/>
                </a:cubicBezTo>
                <a:cubicBezTo>
                  <a:pt x="56125" y="78936"/>
                  <a:pt x="56125" y="78936"/>
                  <a:pt x="56125" y="78936"/>
                </a:cubicBezTo>
                <a:cubicBezTo>
                  <a:pt x="68062" y="78936"/>
                  <a:pt x="68062" y="78936"/>
                  <a:pt x="68062" y="78936"/>
                </a:cubicBezTo>
                <a:cubicBezTo>
                  <a:pt x="72460" y="78936"/>
                  <a:pt x="73926" y="76146"/>
                  <a:pt x="73926" y="73156"/>
                </a:cubicBezTo>
                <a:close/>
                <a:moveTo>
                  <a:pt x="14659" y="97275"/>
                </a:moveTo>
                <a:lnTo>
                  <a:pt x="14659" y="97275"/>
                </a:lnTo>
                <a:cubicBezTo>
                  <a:pt x="14659" y="100066"/>
                  <a:pt x="17591" y="101461"/>
                  <a:pt x="20523" y="101461"/>
                </a:cubicBezTo>
                <a:cubicBezTo>
                  <a:pt x="57591" y="101461"/>
                  <a:pt x="57591" y="101461"/>
                  <a:pt x="57591" y="101461"/>
                </a:cubicBezTo>
                <a:cubicBezTo>
                  <a:pt x="60523" y="101461"/>
                  <a:pt x="61989" y="100066"/>
                  <a:pt x="61989" y="97275"/>
                </a:cubicBezTo>
                <a:cubicBezTo>
                  <a:pt x="61989" y="94485"/>
                  <a:pt x="60523" y="91495"/>
                  <a:pt x="57591" y="91495"/>
                </a:cubicBezTo>
                <a:cubicBezTo>
                  <a:pt x="20523" y="91495"/>
                  <a:pt x="20523" y="91495"/>
                  <a:pt x="20523" y="91495"/>
                </a:cubicBezTo>
                <a:cubicBezTo>
                  <a:pt x="17591" y="91495"/>
                  <a:pt x="14659" y="94485"/>
                  <a:pt x="14659" y="97275"/>
                </a:cubicBezTo>
                <a:close/>
                <a:moveTo>
                  <a:pt x="91727" y="43654"/>
                </a:moveTo>
                <a:lnTo>
                  <a:pt x="91727" y="43654"/>
                </a:lnTo>
                <a:cubicBezTo>
                  <a:pt x="20523" y="43654"/>
                  <a:pt x="20523" y="43654"/>
                  <a:pt x="20523" y="43654"/>
                </a:cubicBezTo>
                <a:cubicBezTo>
                  <a:pt x="17591" y="43654"/>
                  <a:pt x="14659" y="45049"/>
                  <a:pt x="14659" y="49235"/>
                </a:cubicBezTo>
                <a:cubicBezTo>
                  <a:pt x="14659" y="52026"/>
                  <a:pt x="17591" y="55016"/>
                  <a:pt x="20523" y="55016"/>
                </a:cubicBezTo>
                <a:cubicBezTo>
                  <a:pt x="91727" y="55016"/>
                  <a:pt x="91727" y="55016"/>
                  <a:pt x="91727" y="55016"/>
                </a:cubicBezTo>
                <a:cubicBezTo>
                  <a:pt x="96125" y="55016"/>
                  <a:pt x="97591" y="52026"/>
                  <a:pt x="97591" y="49235"/>
                </a:cubicBezTo>
                <a:cubicBezTo>
                  <a:pt x="97591" y="45049"/>
                  <a:pt x="96125" y="43654"/>
                  <a:pt x="91727" y="43654"/>
                </a:cubicBezTo>
                <a:close/>
                <a:moveTo>
                  <a:pt x="85654" y="22524"/>
                </a:moveTo>
                <a:lnTo>
                  <a:pt x="85654" y="22524"/>
                </a:lnTo>
                <a:cubicBezTo>
                  <a:pt x="82722" y="22524"/>
                  <a:pt x="79790" y="19734"/>
                  <a:pt x="79790" y="16943"/>
                </a:cubicBezTo>
                <a:cubicBezTo>
                  <a:pt x="79790" y="5581"/>
                  <a:pt x="79790" y="5581"/>
                  <a:pt x="79790" y="5581"/>
                </a:cubicBezTo>
                <a:cubicBezTo>
                  <a:pt x="79790" y="2790"/>
                  <a:pt x="82722" y="0"/>
                  <a:pt x="85654" y="0"/>
                </a:cubicBezTo>
                <a:cubicBezTo>
                  <a:pt x="90261" y="0"/>
                  <a:pt x="91727" y="2790"/>
                  <a:pt x="91727" y="5581"/>
                </a:cubicBezTo>
                <a:cubicBezTo>
                  <a:pt x="91727" y="16943"/>
                  <a:pt x="91727" y="16943"/>
                  <a:pt x="91727" y="16943"/>
                </a:cubicBezTo>
                <a:cubicBezTo>
                  <a:pt x="91727" y="19734"/>
                  <a:pt x="90261" y="22524"/>
                  <a:pt x="85654" y="22524"/>
                </a:cubicBezTo>
                <a:close/>
                <a:moveTo>
                  <a:pt x="56125" y="22524"/>
                </a:moveTo>
                <a:lnTo>
                  <a:pt x="56125" y="22524"/>
                </a:lnTo>
                <a:cubicBezTo>
                  <a:pt x="53193" y="22524"/>
                  <a:pt x="50261" y="19734"/>
                  <a:pt x="50261" y="16943"/>
                </a:cubicBezTo>
                <a:cubicBezTo>
                  <a:pt x="50261" y="5581"/>
                  <a:pt x="50261" y="5581"/>
                  <a:pt x="50261" y="5581"/>
                </a:cubicBezTo>
                <a:cubicBezTo>
                  <a:pt x="50261" y="2790"/>
                  <a:pt x="53193" y="0"/>
                  <a:pt x="56125" y="0"/>
                </a:cubicBezTo>
                <a:cubicBezTo>
                  <a:pt x="60523" y="0"/>
                  <a:pt x="61989" y="2790"/>
                  <a:pt x="61989" y="5581"/>
                </a:cubicBezTo>
                <a:cubicBezTo>
                  <a:pt x="61989" y="16943"/>
                  <a:pt x="61989" y="16943"/>
                  <a:pt x="61989" y="16943"/>
                </a:cubicBezTo>
                <a:cubicBezTo>
                  <a:pt x="61989" y="19734"/>
                  <a:pt x="60523" y="22524"/>
                  <a:pt x="56125" y="22524"/>
                </a:cubicBezTo>
                <a:close/>
                <a:moveTo>
                  <a:pt x="26596" y="22524"/>
                </a:moveTo>
                <a:lnTo>
                  <a:pt x="26596" y="22524"/>
                </a:lnTo>
                <a:cubicBezTo>
                  <a:pt x="23664" y="22524"/>
                  <a:pt x="20523" y="19734"/>
                  <a:pt x="20523" y="16943"/>
                </a:cubicBezTo>
                <a:cubicBezTo>
                  <a:pt x="20523" y="5581"/>
                  <a:pt x="20523" y="5581"/>
                  <a:pt x="20523" y="5581"/>
                </a:cubicBezTo>
                <a:cubicBezTo>
                  <a:pt x="20523" y="2790"/>
                  <a:pt x="23664" y="0"/>
                  <a:pt x="26596" y="0"/>
                </a:cubicBezTo>
                <a:cubicBezTo>
                  <a:pt x="30994" y="0"/>
                  <a:pt x="32460" y="2790"/>
                  <a:pt x="32460" y="5581"/>
                </a:cubicBezTo>
                <a:cubicBezTo>
                  <a:pt x="32460" y="16943"/>
                  <a:pt x="32460" y="16943"/>
                  <a:pt x="32460" y="16943"/>
                </a:cubicBezTo>
                <a:cubicBezTo>
                  <a:pt x="32460" y="19734"/>
                  <a:pt x="30994" y="22524"/>
                  <a:pt x="26596" y="2252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0" name="Shape 4805"/>
          <p:cNvSpPr/>
          <p:nvPr/>
        </p:nvSpPr>
        <p:spPr>
          <a:xfrm>
            <a:off x="2043014" y="4739820"/>
            <a:ext cx="279327" cy="292100"/>
          </a:xfrm>
          <a:custGeom>
            <a:avLst/>
            <a:gdLst/>
            <a:ahLst/>
            <a:cxnLst/>
            <a:rect l="0" t="0" r="0" b="0"/>
            <a:pathLst>
              <a:path w="120000" h="120000" extrusionOk="0">
                <a:moveTo>
                  <a:pt x="116901" y="103054"/>
                </a:moveTo>
                <a:lnTo>
                  <a:pt x="116901" y="103054"/>
                </a:lnTo>
                <a:cubicBezTo>
                  <a:pt x="102237" y="117044"/>
                  <a:pt x="102237" y="117044"/>
                  <a:pt x="102237" y="117044"/>
                </a:cubicBezTo>
                <a:cubicBezTo>
                  <a:pt x="100791" y="118423"/>
                  <a:pt x="99345" y="119802"/>
                  <a:pt x="97900" y="119802"/>
                </a:cubicBezTo>
                <a:cubicBezTo>
                  <a:pt x="96454" y="119802"/>
                  <a:pt x="95008" y="118423"/>
                  <a:pt x="93562" y="117044"/>
                </a:cubicBezTo>
                <a:cubicBezTo>
                  <a:pt x="86127" y="109950"/>
                  <a:pt x="86127" y="109950"/>
                  <a:pt x="86127" y="109950"/>
                </a:cubicBezTo>
                <a:cubicBezTo>
                  <a:pt x="84681" y="108571"/>
                  <a:pt x="84681" y="107192"/>
                  <a:pt x="84681" y="105812"/>
                </a:cubicBezTo>
                <a:cubicBezTo>
                  <a:pt x="84681" y="103054"/>
                  <a:pt x="86127" y="100295"/>
                  <a:pt x="90671" y="100295"/>
                </a:cubicBezTo>
                <a:cubicBezTo>
                  <a:pt x="92117" y="100295"/>
                  <a:pt x="93562" y="101674"/>
                  <a:pt x="93562" y="103054"/>
                </a:cubicBezTo>
                <a:cubicBezTo>
                  <a:pt x="97900" y="105812"/>
                  <a:pt x="97900" y="105812"/>
                  <a:pt x="97900" y="105812"/>
                </a:cubicBezTo>
                <a:cubicBezTo>
                  <a:pt x="109466" y="94778"/>
                  <a:pt x="109466" y="94778"/>
                  <a:pt x="109466" y="94778"/>
                </a:cubicBezTo>
                <a:cubicBezTo>
                  <a:pt x="110912" y="93399"/>
                  <a:pt x="112564" y="93399"/>
                  <a:pt x="114010" y="93399"/>
                </a:cubicBezTo>
                <a:cubicBezTo>
                  <a:pt x="116901" y="93399"/>
                  <a:pt x="119793" y="96157"/>
                  <a:pt x="119793" y="98916"/>
                </a:cubicBezTo>
                <a:cubicBezTo>
                  <a:pt x="119793" y="100295"/>
                  <a:pt x="118347" y="101674"/>
                  <a:pt x="116901" y="103054"/>
                </a:cubicBezTo>
                <a:close/>
                <a:moveTo>
                  <a:pt x="97900" y="97536"/>
                </a:moveTo>
                <a:lnTo>
                  <a:pt x="97900" y="97536"/>
                </a:lnTo>
                <a:cubicBezTo>
                  <a:pt x="96454" y="96157"/>
                  <a:pt x="93562" y="94778"/>
                  <a:pt x="90671" y="94778"/>
                </a:cubicBezTo>
                <a:cubicBezTo>
                  <a:pt x="83235" y="94778"/>
                  <a:pt x="78898" y="100295"/>
                  <a:pt x="78898" y="105812"/>
                </a:cubicBezTo>
                <a:cubicBezTo>
                  <a:pt x="78898" y="109950"/>
                  <a:pt x="80344" y="112906"/>
                  <a:pt x="81790" y="114285"/>
                </a:cubicBezTo>
                <a:cubicBezTo>
                  <a:pt x="87573" y="119802"/>
                  <a:pt x="87573" y="119802"/>
                  <a:pt x="87573" y="119802"/>
                </a:cubicBezTo>
                <a:cubicBezTo>
                  <a:pt x="5989" y="119802"/>
                  <a:pt x="5989" y="119802"/>
                  <a:pt x="5989" y="119802"/>
                </a:cubicBezTo>
                <a:cubicBezTo>
                  <a:pt x="3098" y="119802"/>
                  <a:pt x="0" y="117044"/>
                  <a:pt x="0" y="114285"/>
                </a:cubicBezTo>
                <a:cubicBezTo>
                  <a:pt x="0" y="16748"/>
                  <a:pt x="0" y="16748"/>
                  <a:pt x="0" y="16748"/>
                </a:cubicBezTo>
                <a:cubicBezTo>
                  <a:pt x="0" y="13990"/>
                  <a:pt x="3098" y="11034"/>
                  <a:pt x="5989" y="11034"/>
                </a:cubicBezTo>
                <a:cubicBezTo>
                  <a:pt x="16110" y="11034"/>
                  <a:pt x="16110" y="11034"/>
                  <a:pt x="16110" y="11034"/>
                </a:cubicBezTo>
                <a:cubicBezTo>
                  <a:pt x="16110" y="16748"/>
                  <a:pt x="16110" y="16748"/>
                  <a:pt x="16110" y="16748"/>
                </a:cubicBezTo>
                <a:cubicBezTo>
                  <a:pt x="16110" y="23645"/>
                  <a:pt x="21893" y="27783"/>
                  <a:pt x="27882" y="27783"/>
                </a:cubicBezTo>
                <a:cubicBezTo>
                  <a:pt x="33666" y="27783"/>
                  <a:pt x="39449" y="23645"/>
                  <a:pt x="39449" y="16748"/>
                </a:cubicBezTo>
                <a:cubicBezTo>
                  <a:pt x="39449" y="11034"/>
                  <a:pt x="39449" y="11034"/>
                  <a:pt x="39449" y="11034"/>
                </a:cubicBezTo>
                <a:cubicBezTo>
                  <a:pt x="45232" y="11034"/>
                  <a:pt x="45232" y="11034"/>
                  <a:pt x="45232" y="11034"/>
                </a:cubicBezTo>
                <a:cubicBezTo>
                  <a:pt x="45232" y="16748"/>
                  <a:pt x="45232" y="16748"/>
                  <a:pt x="45232" y="16748"/>
                </a:cubicBezTo>
                <a:cubicBezTo>
                  <a:pt x="45232" y="23645"/>
                  <a:pt x="51222" y="27783"/>
                  <a:pt x="57005" y="27783"/>
                </a:cubicBezTo>
                <a:cubicBezTo>
                  <a:pt x="62788" y="27783"/>
                  <a:pt x="68777" y="23645"/>
                  <a:pt x="68777" y="16748"/>
                </a:cubicBezTo>
                <a:cubicBezTo>
                  <a:pt x="68777" y="11034"/>
                  <a:pt x="68777" y="11034"/>
                  <a:pt x="68777" y="11034"/>
                </a:cubicBezTo>
                <a:cubicBezTo>
                  <a:pt x="74561" y="11034"/>
                  <a:pt x="74561" y="11034"/>
                  <a:pt x="74561" y="11034"/>
                </a:cubicBezTo>
                <a:cubicBezTo>
                  <a:pt x="74561" y="16748"/>
                  <a:pt x="74561" y="16748"/>
                  <a:pt x="74561" y="16748"/>
                </a:cubicBezTo>
                <a:cubicBezTo>
                  <a:pt x="74561" y="23645"/>
                  <a:pt x="80344" y="27783"/>
                  <a:pt x="86127" y="27783"/>
                </a:cubicBezTo>
                <a:cubicBezTo>
                  <a:pt x="92117" y="27783"/>
                  <a:pt x="97900" y="23645"/>
                  <a:pt x="97900" y="16748"/>
                </a:cubicBezTo>
                <a:cubicBezTo>
                  <a:pt x="97900" y="11034"/>
                  <a:pt x="97900" y="11034"/>
                  <a:pt x="97900" y="11034"/>
                </a:cubicBezTo>
                <a:cubicBezTo>
                  <a:pt x="108020" y="11034"/>
                  <a:pt x="108020" y="11034"/>
                  <a:pt x="108020" y="11034"/>
                </a:cubicBezTo>
                <a:cubicBezTo>
                  <a:pt x="110912" y="11034"/>
                  <a:pt x="114010" y="13990"/>
                  <a:pt x="114010" y="16748"/>
                </a:cubicBezTo>
                <a:cubicBezTo>
                  <a:pt x="114010" y="87684"/>
                  <a:pt x="114010" y="87684"/>
                  <a:pt x="114010" y="87684"/>
                </a:cubicBezTo>
                <a:cubicBezTo>
                  <a:pt x="109466" y="87684"/>
                  <a:pt x="106574" y="89064"/>
                  <a:pt x="105129" y="90640"/>
                </a:cubicBezTo>
                <a:lnTo>
                  <a:pt x="97900" y="97536"/>
                </a:lnTo>
                <a:close/>
                <a:moveTo>
                  <a:pt x="16110" y="96157"/>
                </a:moveTo>
                <a:lnTo>
                  <a:pt x="16110" y="96157"/>
                </a:lnTo>
                <a:cubicBezTo>
                  <a:pt x="16110" y="98916"/>
                  <a:pt x="17555" y="100295"/>
                  <a:pt x="20447" y="100295"/>
                </a:cubicBezTo>
                <a:cubicBezTo>
                  <a:pt x="58450" y="100295"/>
                  <a:pt x="58450" y="100295"/>
                  <a:pt x="58450" y="100295"/>
                </a:cubicBezTo>
                <a:cubicBezTo>
                  <a:pt x="61342" y="100295"/>
                  <a:pt x="62788" y="98916"/>
                  <a:pt x="62788" y="96157"/>
                </a:cubicBezTo>
                <a:cubicBezTo>
                  <a:pt x="62788" y="93399"/>
                  <a:pt x="61342" y="92019"/>
                  <a:pt x="58450" y="92019"/>
                </a:cubicBezTo>
                <a:cubicBezTo>
                  <a:pt x="20447" y="92019"/>
                  <a:pt x="20447" y="92019"/>
                  <a:pt x="20447" y="92019"/>
                </a:cubicBezTo>
                <a:cubicBezTo>
                  <a:pt x="17555" y="92019"/>
                  <a:pt x="16110" y="93399"/>
                  <a:pt x="16110" y="96157"/>
                </a:cubicBezTo>
                <a:close/>
                <a:moveTo>
                  <a:pt x="92117" y="43152"/>
                </a:moveTo>
                <a:lnTo>
                  <a:pt x="92117" y="43152"/>
                </a:lnTo>
                <a:cubicBezTo>
                  <a:pt x="21893" y="43152"/>
                  <a:pt x="21893" y="43152"/>
                  <a:pt x="21893" y="43152"/>
                </a:cubicBezTo>
                <a:cubicBezTo>
                  <a:pt x="19001" y="43152"/>
                  <a:pt x="16110" y="45911"/>
                  <a:pt x="16110" y="48669"/>
                </a:cubicBezTo>
                <a:cubicBezTo>
                  <a:pt x="16110" y="51625"/>
                  <a:pt x="19001" y="54384"/>
                  <a:pt x="21893" y="54384"/>
                </a:cubicBezTo>
                <a:cubicBezTo>
                  <a:pt x="92117" y="54384"/>
                  <a:pt x="92117" y="54384"/>
                  <a:pt x="92117" y="54384"/>
                </a:cubicBezTo>
                <a:cubicBezTo>
                  <a:pt x="95008" y="54384"/>
                  <a:pt x="97900" y="51625"/>
                  <a:pt x="97900" y="48669"/>
                </a:cubicBezTo>
                <a:cubicBezTo>
                  <a:pt x="97900" y="45911"/>
                  <a:pt x="95008" y="43152"/>
                  <a:pt x="92117" y="43152"/>
                </a:cubicBezTo>
                <a:close/>
                <a:moveTo>
                  <a:pt x="92117" y="66798"/>
                </a:moveTo>
                <a:lnTo>
                  <a:pt x="92117" y="66798"/>
                </a:lnTo>
                <a:cubicBezTo>
                  <a:pt x="57005" y="66798"/>
                  <a:pt x="57005" y="66798"/>
                  <a:pt x="57005" y="66798"/>
                </a:cubicBezTo>
                <a:cubicBezTo>
                  <a:pt x="46678" y="66798"/>
                  <a:pt x="46678" y="66798"/>
                  <a:pt x="46678" y="66798"/>
                </a:cubicBezTo>
                <a:cubicBezTo>
                  <a:pt x="21893" y="66798"/>
                  <a:pt x="21893" y="66798"/>
                  <a:pt x="21893" y="66798"/>
                </a:cubicBezTo>
                <a:cubicBezTo>
                  <a:pt x="19001" y="66798"/>
                  <a:pt x="16110" y="69556"/>
                  <a:pt x="16110" y="72315"/>
                </a:cubicBezTo>
                <a:cubicBezTo>
                  <a:pt x="16110" y="76650"/>
                  <a:pt x="19001" y="78029"/>
                  <a:pt x="21893" y="78029"/>
                </a:cubicBezTo>
                <a:cubicBezTo>
                  <a:pt x="46678" y="78029"/>
                  <a:pt x="46678" y="78029"/>
                  <a:pt x="46678" y="78029"/>
                </a:cubicBezTo>
                <a:cubicBezTo>
                  <a:pt x="57005" y="78029"/>
                  <a:pt x="57005" y="78029"/>
                  <a:pt x="57005" y="78029"/>
                </a:cubicBezTo>
                <a:cubicBezTo>
                  <a:pt x="92117" y="78029"/>
                  <a:pt x="92117" y="78029"/>
                  <a:pt x="92117" y="78029"/>
                </a:cubicBezTo>
                <a:cubicBezTo>
                  <a:pt x="95008" y="78029"/>
                  <a:pt x="97900" y="76650"/>
                  <a:pt x="97900" y="72315"/>
                </a:cubicBezTo>
                <a:cubicBezTo>
                  <a:pt x="97900" y="69556"/>
                  <a:pt x="95008" y="66798"/>
                  <a:pt x="92117" y="66798"/>
                </a:cubicBezTo>
                <a:close/>
                <a:moveTo>
                  <a:pt x="86127" y="22266"/>
                </a:moveTo>
                <a:lnTo>
                  <a:pt x="86127" y="22266"/>
                </a:lnTo>
                <a:cubicBezTo>
                  <a:pt x="83235" y="22266"/>
                  <a:pt x="80344" y="20886"/>
                  <a:pt x="80344" y="16748"/>
                </a:cubicBezTo>
                <a:cubicBezTo>
                  <a:pt x="80344" y="5517"/>
                  <a:pt x="80344" y="5517"/>
                  <a:pt x="80344" y="5517"/>
                </a:cubicBezTo>
                <a:cubicBezTo>
                  <a:pt x="80344" y="2758"/>
                  <a:pt x="83235" y="0"/>
                  <a:pt x="86127" y="0"/>
                </a:cubicBezTo>
                <a:cubicBezTo>
                  <a:pt x="89018" y="0"/>
                  <a:pt x="92117" y="2758"/>
                  <a:pt x="92117" y="5517"/>
                </a:cubicBezTo>
                <a:cubicBezTo>
                  <a:pt x="92117" y="16748"/>
                  <a:pt x="92117" y="16748"/>
                  <a:pt x="92117" y="16748"/>
                </a:cubicBezTo>
                <a:cubicBezTo>
                  <a:pt x="92117" y="20886"/>
                  <a:pt x="89018" y="22266"/>
                  <a:pt x="86127" y="22266"/>
                </a:cubicBezTo>
                <a:close/>
                <a:moveTo>
                  <a:pt x="57005" y="22266"/>
                </a:moveTo>
                <a:lnTo>
                  <a:pt x="57005" y="22266"/>
                </a:lnTo>
                <a:cubicBezTo>
                  <a:pt x="54113" y="22266"/>
                  <a:pt x="51222" y="20886"/>
                  <a:pt x="51222" y="16748"/>
                </a:cubicBezTo>
                <a:cubicBezTo>
                  <a:pt x="51222" y="5517"/>
                  <a:pt x="51222" y="5517"/>
                  <a:pt x="51222" y="5517"/>
                </a:cubicBezTo>
                <a:cubicBezTo>
                  <a:pt x="51222" y="2758"/>
                  <a:pt x="54113" y="0"/>
                  <a:pt x="57005" y="0"/>
                </a:cubicBezTo>
                <a:cubicBezTo>
                  <a:pt x="59896" y="0"/>
                  <a:pt x="62788" y="2758"/>
                  <a:pt x="62788" y="5517"/>
                </a:cubicBezTo>
                <a:cubicBezTo>
                  <a:pt x="62788" y="16748"/>
                  <a:pt x="62788" y="16748"/>
                  <a:pt x="62788" y="16748"/>
                </a:cubicBezTo>
                <a:cubicBezTo>
                  <a:pt x="62788" y="20886"/>
                  <a:pt x="59896" y="22266"/>
                  <a:pt x="57005" y="22266"/>
                </a:cubicBezTo>
                <a:close/>
                <a:moveTo>
                  <a:pt x="27882" y="22266"/>
                </a:moveTo>
                <a:lnTo>
                  <a:pt x="27882" y="22266"/>
                </a:lnTo>
                <a:cubicBezTo>
                  <a:pt x="24991" y="22266"/>
                  <a:pt x="21893" y="20886"/>
                  <a:pt x="21893" y="16748"/>
                </a:cubicBezTo>
                <a:cubicBezTo>
                  <a:pt x="21893" y="5517"/>
                  <a:pt x="21893" y="5517"/>
                  <a:pt x="21893" y="5517"/>
                </a:cubicBezTo>
                <a:cubicBezTo>
                  <a:pt x="21893" y="2758"/>
                  <a:pt x="24991" y="0"/>
                  <a:pt x="27882" y="0"/>
                </a:cubicBezTo>
                <a:cubicBezTo>
                  <a:pt x="30774" y="0"/>
                  <a:pt x="33666" y="2758"/>
                  <a:pt x="33666" y="5517"/>
                </a:cubicBezTo>
                <a:cubicBezTo>
                  <a:pt x="33666" y="16748"/>
                  <a:pt x="33666" y="16748"/>
                  <a:pt x="33666" y="16748"/>
                </a:cubicBezTo>
                <a:cubicBezTo>
                  <a:pt x="33666" y="20886"/>
                  <a:pt x="30774" y="22266"/>
                  <a:pt x="27882" y="22266"/>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1" name="Shape 4806"/>
          <p:cNvSpPr/>
          <p:nvPr/>
        </p:nvSpPr>
        <p:spPr>
          <a:xfrm>
            <a:off x="1537261" y="4739820"/>
            <a:ext cx="262398" cy="292100"/>
          </a:xfrm>
          <a:custGeom>
            <a:avLst/>
            <a:gdLst/>
            <a:ahLst/>
            <a:cxnLst/>
            <a:rect l="0" t="0" r="0" b="0"/>
            <a:pathLst>
              <a:path w="120000" h="120000" extrusionOk="0">
                <a:moveTo>
                  <a:pt x="113614" y="119802"/>
                </a:moveTo>
                <a:lnTo>
                  <a:pt x="113614" y="119802"/>
                </a:lnTo>
                <a:cubicBezTo>
                  <a:pt x="6385" y="119802"/>
                  <a:pt x="6385" y="119802"/>
                  <a:pt x="6385" y="119802"/>
                </a:cubicBezTo>
                <a:cubicBezTo>
                  <a:pt x="3082" y="119802"/>
                  <a:pt x="0" y="117044"/>
                  <a:pt x="0" y="114285"/>
                </a:cubicBezTo>
                <a:cubicBezTo>
                  <a:pt x="0" y="16748"/>
                  <a:pt x="0" y="16748"/>
                  <a:pt x="0" y="16748"/>
                </a:cubicBezTo>
                <a:cubicBezTo>
                  <a:pt x="0" y="13990"/>
                  <a:pt x="3082" y="11034"/>
                  <a:pt x="6385" y="11034"/>
                </a:cubicBezTo>
                <a:cubicBezTo>
                  <a:pt x="17174" y="11034"/>
                  <a:pt x="17174" y="11034"/>
                  <a:pt x="17174" y="11034"/>
                </a:cubicBezTo>
                <a:cubicBezTo>
                  <a:pt x="17174" y="16748"/>
                  <a:pt x="17174" y="16748"/>
                  <a:pt x="17174" y="16748"/>
                </a:cubicBezTo>
                <a:cubicBezTo>
                  <a:pt x="17174" y="23645"/>
                  <a:pt x="21798" y="27783"/>
                  <a:pt x="29724" y="27783"/>
                </a:cubicBezTo>
                <a:cubicBezTo>
                  <a:pt x="35889" y="27783"/>
                  <a:pt x="42055" y="23645"/>
                  <a:pt x="42055" y="16748"/>
                </a:cubicBezTo>
                <a:cubicBezTo>
                  <a:pt x="42055" y="11034"/>
                  <a:pt x="42055" y="11034"/>
                  <a:pt x="42055" y="11034"/>
                </a:cubicBezTo>
                <a:cubicBezTo>
                  <a:pt x="48220" y="11034"/>
                  <a:pt x="48220" y="11034"/>
                  <a:pt x="48220" y="11034"/>
                </a:cubicBezTo>
                <a:cubicBezTo>
                  <a:pt x="48220" y="16748"/>
                  <a:pt x="48220" y="16748"/>
                  <a:pt x="48220" y="16748"/>
                </a:cubicBezTo>
                <a:cubicBezTo>
                  <a:pt x="48220" y="23645"/>
                  <a:pt x="53064" y="27783"/>
                  <a:pt x="60770" y="27783"/>
                </a:cubicBezTo>
                <a:cubicBezTo>
                  <a:pt x="66935" y="27783"/>
                  <a:pt x="73321" y="23645"/>
                  <a:pt x="73321" y="16748"/>
                </a:cubicBezTo>
                <a:cubicBezTo>
                  <a:pt x="73321" y="11034"/>
                  <a:pt x="73321" y="11034"/>
                  <a:pt x="73321" y="11034"/>
                </a:cubicBezTo>
                <a:cubicBezTo>
                  <a:pt x="79486" y="11034"/>
                  <a:pt x="79486" y="11034"/>
                  <a:pt x="79486" y="11034"/>
                </a:cubicBezTo>
                <a:cubicBezTo>
                  <a:pt x="79486" y="16748"/>
                  <a:pt x="79486" y="16748"/>
                  <a:pt x="79486" y="16748"/>
                </a:cubicBezTo>
                <a:cubicBezTo>
                  <a:pt x="79486" y="23645"/>
                  <a:pt x="84110" y="27783"/>
                  <a:pt x="91816" y="27783"/>
                </a:cubicBezTo>
                <a:cubicBezTo>
                  <a:pt x="98201" y="27783"/>
                  <a:pt x="104366" y="23645"/>
                  <a:pt x="104366" y="16748"/>
                </a:cubicBezTo>
                <a:cubicBezTo>
                  <a:pt x="104366" y="11034"/>
                  <a:pt x="104366" y="11034"/>
                  <a:pt x="104366" y="11034"/>
                </a:cubicBezTo>
                <a:cubicBezTo>
                  <a:pt x="113614" y="11034"/>
                  <a:pt x="113614" y="11034"/>
                  <a:pt x="113614" y="11034"/>
                </a:cubicBezTo>
                <a:cubicBezTo>
                  <a:pt x="118238" y="11034"/>
                  <a:pt x="119779" y="13990"/>
                  <a:pt x="119779" y="16748"/>
                </a:cubicBezTo>
                <a:cubicBezTo>
                  <a:pt x="119779" y="114285"/>
                  <a:pt x="119779" y="114285"/>
                  <a:pt x="119779" y="114285"/>
                </a:cubicBezTo>
                <a:cubicBezTo>
                  <a:pt x="119779" y="117044"/>
                  <a:pt x="118238" y="119802"/>
                  <a:pt x="113614" y="119802"/>
                </a:cubicBezTo>
                <a:close/>
                <a:moveTo>
                  <a:pt x="98201" y="43152"/>
                </a:moveTo>
                <a:lnTo>
                  <a:pt x="98201" y="43152"/>
                </a:lnTo>
                <a:cubicBezTo>
                  <a:pt x="23339" y="43152"/>
                  <a:pt x="23339" y="43152"/>
                  <a:pt x="23339" y="43152"/>
                </a:cubicBezTo>
                <a:cubicBezTo>
                  <a:pt x="18715" y="43152"/>
                  <a:pt x="17174" y="45911"/>
                  <a:pt x="17174" y="48669"/>
                </a:cubicBezTo>
                <a:cubicBezTo>
                  <a:pt x="17174" y="51625"/>
                  <a:pt x="18715" y="54384"/>
                  <a:pt x="23339" y="54384"/>
                </a:cubicBezTo>
                <a:cubicBezTo>
                  <a:pt x="98201" y="54384"/>
                  <a:pt x="98201" y="54384"/>
                  <a:pt x="98201" y="54384"/>
                </a:cubicBezTo>
                <a:cubicBezTo>
                  <a:pt x="101284" y="54384"/>
                  <a:pt x="104366" y="51625"/>
                  <a:pt x="104366" y="48669"/>
                </a:cubicBezTo>
                <a:cubicBezTo>
                  <a:pt x="104366" y="45911"/>
                  <a:pt x="101284" y="43152"/>
                  <a:pt x="98201" y="43152"/>
                </a:cubicBezTo>
                <a:close/>
                <a:moveTo>
                  <a:pt x="98201" y="66798"/>
                </a:moveTo>
                <a:lnTo>
                  <a:pt x="98201" y="66798"/>
                </a:lnTo>
                <a:cubicBezTo>
                  <a:pt x="23339" y="66798"/>
                  <a:pt x="23339" y="66798"/>
                  <a:pt x="23339" y="66798"/>
                </a:cubicBezTo>
                <a:cubicBezTo>
                  <a:pt x="18715" y="66798"/>
                  <a:pt x="17174" y="69556"/>
                  <a:pt x="17174" y="72315"/>
                </a:cubicBezTo>
                <a:cubicBezTo>
                  <a:pt x="17174" y="76650"/>
                  <a:pt x="18715" y="78029"/>
                  <a:pt x="23339" y="78029"/>
                </a:cubicBezTo>
                <a:cubicBezTo>
                  <a:pt x="98201" y="78029"/>
                  <a:pt x="98201" y="78029"/>
                  <a:pt x="98201" y="78029"/>
                </a:cubicBezTo>
                <a:cubicBezTo>
                  <a:pt x="101284" y="78029"/>
                  <a:pt x="104366" y="76650"/>
                  <a:pt x="104366" y="72315"/>
                </a:cubicBezTo>
                <a:cubicBezTo>
                  <a:pt x="104366" y="69556"/>
                  <a:pt x="101284" y="66798"/>
                  <a:pt x="98201" y="66798"/>
                </a:cubicBezTo>
                <a:close/>
                <a:moveTo>
                  <a:pt x="98201" y="92019"/>
                </a:moveTo>
                <a:lnTo>
                  <a:pt x="98201" y="92019"/>
                </a:lnTo>
                <a:cubicBezTo>
                  <a:pt x="21798" y="92019"/>
                  <a:pt x="21798" y="92019"/>
                  <a:pt x="21798" y="92019"/>
                </a:cubicBezTo>
                <a:cubicBezTo>
                  <a:pt x="18715" y="92019"/>
                  <a:pt x="17174" y="93399"/>
                  <a:pt x="17174" y="96157"/>
                </a:cubicBezTo>
                <a:cubicBezTo>
                  <a:pt x="17174" y="98916"/>
                  <a:pt x="18715" y="100295"/>
                  <a:pt x="21798" y="100295"/>
                </a:cubicBezTo>
                <a:cubicBezTo>
                  <a:pt x="98201" y="100295"/>
                  <a:pt x="98201" y="100295"/>
                  <a:pt x="98201" y="100295"/>
                </a:cubicBezTo>
                <a:cubicBezTo>
                  <a:pt x="101284" y="100295"/>
                  <a:pt x="104366" y="98916"/>
                  <a:pt x="104366" y="96157"/>
                </a:cubicBezTo>
                <a:cubicBezTo>
                  <a:pt x="104366" y="93399"/>
                  <a:pt x="101284" y="92019"/>
                  <a:pt x="98201" y="92019"/>
                </a:cubicBezTo>
                <a:close/>
                <a:moveTo>
                  <a:pt x="91816" y="22266"/>
                </a:moveTo>
                <a:lnTo>
                  <a:pt x="91816" y="22266"/>
                </a:lnTo>
                <a:cubicBezTo>
                  <a:pt x="87192" y="22266"/>
                  <a:pt x="85651" y="20886"/>
                  <a:pt x="85651" y="16748"/>
                </a:cubicBezTo>
                <a:cubicBezTo>
                  <a:pt x="85651" y="5517"/>
                  <a:pt x="85651" y="5517"/>
                  <a:pt x="85651" y="5517"/>
                </a:cubicBezTo>
                <a:cubicBezTo>
                  <a:pt x="85651" y="2758"/>
                  <a:pt x="87192" y="0"/>
                  <a:pt x="91816" y="0"/>
                </a:cubicBezTo>
                <a:cubicBezTo>
                  <a:pt x="94899" y="0"/>
                  <a:pt x="98201" y="2758"/>
                  <a:pt x="98201" y="5517"/>
                </a:cubicBezTo>
                <a:cubicBezTo>
                  <a:pt x="98201" y="16748"/>
                  <a:pt x="98201" y="16748"/>
                  <a:pt x="98201" y="16748"/>
                </a:cubicBezTo>
                <a:cubicBezTo>
                  <a:pt x="98201" y="20886"/>
                  <a:pt x="94899" y="22266"/>
                  <a:pt x="91816" y="22266"/>
                </a:cubicBezTo>
                <a:close/>
                <a:moveTo>
                  <a:pt x="60770" y="22266"/>
                </a:moveTo>
                <a:lnTo>
                  <a:pt x="60770" y="22266"/>
                </a:lnTo>
                <a:cubicBezTo>
                  <a:pt x="56146" y="22266"/>
                  <a:pt x="54605" y="20886"/>
                  <a:pt x="54605" y="16748"/>
                </a:cubicBezTo>
                <a:cubicBezTo>
                  <a:pt x="54605" y="5517"/>
                  <a:pt x="54605" y="5517"/>
                  <a:pt x="54605" y="5517"/>
                </a:cubicBezTo>
                <a:cubicBezTo>
                  <a:pt x="54605" y="2758"/>
                  <a:pt x="56146" y="0"/>
                  <a:pt x="60770" y="0"/>
                </a:cubicBezTo>
                <a:cubicBezTo>
                  <a:pt x="63853" y="0"/>
                  <a:pt x="66935" y="2758"/>
                  <a:pt x="66935" y="5517"/>
                </a:cubicBezTo>
                <a:cubicBezTo>
                  <a:pt x="66935" y="16748"/>
                  <a:pt x="66935" y="16748"/>
                  <a:pt x="66935" y="16748"/>
                </a:cubicBezTo>
                <a:cubicBezTo>
                  <a:pt x="66935" y="20886"/>
                  <a:pt x="63853" y="22266"/>
                  <a:pt x="60770" y="22266"/>
                </a:cubicBezTo>
                <a:close/>
                <a:moveTo>
                  <a:pt x="29724" y="22266"/>
                </a:moveTo>
                <a:lnTo>
                  <a:pt x="29724" y="22266"/>
                </a:lnTo>
                <a:cubicBezTo>
                  <a:pt x="24880" y="22266"/>
                  <a:pt x="23339" y="20886"/>
                  <a:pt x="23339" y="16748"/>
                </a:cubicBezTo>
                <a:cubicBezTo>
                  <a:pt x="23339" y="5517"/>
                  <a:pt x="23339" y="5517"/>
                  <a:pt x="23339" y="5517"/>
                </a:cubicBezTo>
                <a:cubicBezTo>
                  <a:pt x="23339" y="2758"/>
                  <a:pt x="24880" y="0"/>
                  <a:pt x="29724" y="0"/>
                </a:cubicBezTo>
                <a:cubicBezTo>
                  <a:pt x="32807" y="0"/>
                  <a:pt x="35889" y="2758"/>
                  <a:pt x="35889" y="5517"/>
                </a:cubicBezTo>
                <a:cubicBezTo>
                  <a:pt x="35889" y="16748"/>
                  <a:pt x="35889" y="16748"/>
                  <a:pt x="35889" y="16748"/>
                </a:cubicBezTo>
                <a:cubicBezTo>
                  <a:pt x="35889" y="20886"/>
                  <a:pt x="32807" y="22266"/>
                  <a:pt x="29724" y="22266"/>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2" name="Shape 4807"/>
          <p:cNvSpPr/>
          <p:nvPr/>
        </p:nvSpPr>
        <p:spPr>
          <a:xfrm>
            <a:off x="7140733" y="4233937"/>
            <a:ext cx="201031" cy="289984"/>
          </a:xfrm>
          <a:custGeom>
            <a:avLst/>
            <a:gdLst/>
            <a:ahLst/>
            <a:cxnLst/>
            <a:rect l="0" t="0" r="0" b="0"/>
            <a:pathLst>
              <a:path w="120000" h="120000" extrusionOk="0">
                <a:moveTo>
                  <a:pt x="119712" y="55016"/>
                </a:moveTo>
                <a:lnTo>
                  <a:pt x="119712" y="55016"/>
                </a:lnTo>
                <a:cubicBezTo>
                  <a:pt x="119712" y="76146"/>
                  <a:pt x="97320" y="92890"/>
                  <a:pt x="66889" y="95681"/>
                </a:cubicBezTo>
                <a:cubicBezTo>
                  <a:pt x="66889" y="108438"/>
                  <a:pt x="66889" y="108438"/>
                  <a:pt x="66889" y="108438"/>
                </a:cubicBezTo>
                <a:cubicBezTo>
                  <a:pt x="95311" y="108438"/>
                  <a:pt x="95311" y="108438"/>
                  <a:pt x="95311" y="108438"/>
                </a:cubicBezTo>
                <a:cubicBezTo>
                  <a:pt x="99330" y="108438"/>
                  <a:pt x="103349" y="111229"/>
                  <a:pt x="103349" y="114019"/>
                </a:cubicBezTo>
                <a:cubicBezTo>
                  <a:pt x="103349" y="118405"/>
                  <a:pt x="99330" y="119800"/>
                  <a:pt x="95311" y="119800"/>
                </a:cubicBezTo>
                <a:cubicBezTo>
                  <a:pt x="58851" y="119800"/>
                  <a:pt x="58851" y="119800"/>
                  <a:pt x="58851" y="119800"/>
                </a:cubicBezTo>
                <a:cubicBezTo>
                  <a:pt x="24401" y="119800"/>
                  <a:pt x="24401" y="119800"/>
                  <a:pt x="24401" y="119800"/>
                </a:cubicBezTo>
                <a:cubicBezTo>
                  <a:pt x="20382" y="119800"/>
                  <a:pt x="16076" y="118405"/>
                  <a:pt x="16076" y="114019"/>
                </a:cubicBezTo>
                <a:cubicBezTo>
                  <a:pt x="16076" y="111229"/>
                  <a:pt x="20382" y="108438"/>
                  <a:pt x="24401" y="108438"/>
                </a:cubicBezTo>
                <a:cubicBezTo>
                  <a:pt x="50813" y="108438"/>
                  <a:pt x="50813" y="108438"/>
                  <a:pt x="50813" y="108438"/>
                </a:cubicBezTo>
                <a:cubicBezTo>
                  <a:pt x="50813" y="95681"/>
                  <a:pt x="50813" y="95681"/>
                  <a:pt x="50813" y="95681"/>
                </a:cubicBezTo>
                <a:cubicBezTo>
                  <a:pt x="22392" y="92890"/>
                  <a:pt x="0" y="76146"/>
                  <a:pt x="0" y="55016"/>
                </a:cubicBezTo>
                <a:cubicBezTo>
                  <a:pt x="0" y="50631"/>
                  <a:pt x="4019" y="49235"/>
                  <a:pt x="8038" y="49235"/>
                </a:cubicBezTo>
                <a:cubicBezTo>
                  <a:pt x="12057" y="49235"/>
                  <a:pt x="16076" y="50631"/>
                  <a:pt x="16076" y="55016"/>
                </a:cubicBezTo>
                <a:cubicBezTo>
                  <a:pt x="16076" y="70365"/>
                  <a:pt x="36459" y="84518"/>
                  <a:pt x="58851" y="84518"/>
                </a:cubicBezTo>
                <a:cubicBezTo>
                  <a:pt x="83253" y="84518"/>
                  <a:pt x="103349" y="70365"/>
                  <a:pt x="103349" y="55016"/>
                </a:cubicBezTo>
                <a:cubicBezTo>
                  <a:pt x="103349" y="50631"/>
                  <a:pt x="105358" y="49235"/>
                  <a:pt x="111674" y="49235"/>
                </a:cubicBezTo>
                <a:cubicBezTo>
                  <a:pt x="115693" y="49235"/>
                  <a:pt x="119712" y="50631"/>
                  <a:pt x="119712" y="55016"/>
                </a:cubicBezTo>
                <a:close/>
                <a:moveTo>
                  <a:pt x="58851" y="74551"/>
                </a:moveTo>
                <a:lnTo>
                  <a:pt x="58851" y="74551"/>
                </a:lnTo>
                <a:cubicBezTo>
                  <a:pt x="40478" y="74551"/>
                  <a:pt x="26411" y="64784"/>
                  <a:pt x="26411" y="52026"/>
                </a:cubicBezTo>
                <a:cubicBezTo>
                  <a:pt x="26411" y="22524"/>
                  <a:pt x="26411" y="22524"/>
                  <a:pt x="26411" y="22524"/>
                </a:cubicBezTo>
                <a:cubicBezTo>
                  <a:pt x="26411" y="9767"/>
                  <a:pt x="40478" y="0"/>
                  <a:pt x="58851" y="0"/>
                </a:cubicBezTo>
                <a:cubicBezTo>
                  <a:pt x="77224" y="0"/>
                  <a:pt x="91291" y="9767"/>
                  <a:pt x="91291" y="22524"/>
                </a:cubicBezTo>
                <a:cubicBezTo>
                  <a:pt x="91291" y="52026"/>
                  <a:pt x="91291" y="52026"/>
                  <a:pt x="91291" y="52026"/>
                </a:cubicBezTo>
                <a:cubicBezTo>
                  <a:pt x="91291" y="64784"/>
                  <a:pt x="77224" y="74551"/>
                  <a:pt x="58851" y="74551"/>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3" name="Shape 4808"/>
          <p:cNvSpPr/>
          <p:nvPr/>
        </p:nvSpPr>
        <p:spPr>
          <a:xfrm>
            <a:off x="6607473" y="4233937"/>
            <a:ext cx="251819" cy="289984"/>
          </a:xfrm>
          <a:custGeom>
            <a:avLst/>
            <a:gdLst/>
            <a:ahLst/>
            <a:cxnLst/>
            <a:rect l="0" t="0" r="0" b="0"/>
            <a:pathLst>
              <a:path w="120000" h="120000" extrusionOk="0">
                <a:moveTo>
                  <a:pt x="118167" y="30897"/>
                </a:moveTo>
                <a:lnTo>
                  <a:pt x="118167" y="30897"/>
                </a:lnTo>
                <a:cubicBezTo>
                  <a:pt x="5038" y="94285"/>
                  <a:pt x="5038" y="94285"/>
                  <a:pt x="5038" y="94285"/>
                </a:cubicBezTo>
                <a:cubicBezTo>
                  <a:pt x="5038" y="94285"/>
                  <a:pt x="5038" y="95681"/>
                  <a:pt x="3206" y="95681"/>
                </a:cubicBezTo>
                <a:cubicBezTo>
                  <a:pt x="1603" y="95681"/>
                  <a:pt x="0" y="94285"/>
                  <a:pt x="0" y="92890"/>
                </a:cubicBezTo>
                <a:cubicBezTo>
                  <a:pt x="0" y="91495"/>
                  <a:pt x="1603" y="90099"/>
                  <a:pt x="1603" y="90099"/>
                </a:cubicBezTo>
                <a:cubicBezTo>
                  <a:pt x="114961" y="25315"/>
                  <a:pt x="114961" y="25315"/>
                  <a:pt x="114961" y="25315"/>
                </a:cubicBezTo>
                <a:cubicBezTo>
                  <a:pt x="114961" y="25315"/>
                  <a:pt x="114961" y="25315"/>
                  <a:pt x="116564" y="25315"/>
                </a:cubicBezTo>
                <a:cubicBezTo>
                  <a:pt x="118167" y="25315"/>
                  <a:pt x="119770" y="26710"/>
                  <a:pt x="119770" y="28106"/>
                </a:cubicBezTo>
                <a:cubicBezTo>
                  <a:pt x="119770" y="29501"/>
                  <a:pt x="118167" y="29501"/>
                  <a:pt x="118167" y="30897"/>
                </a:cubicBezTo>
                <a:close/>
                <a:moveTo>
                  <a:pt x="34122" y="52026"/>
                </a:moveTo>
                <a:lnTo>
                  <a:pt x="34122" y="52026"/>
                </a:lnTo>
                <a:cubicBezTo>
                  <a:pt x="34122" y="22524"/>
                  <a:pt x="34122" y="22524"/>
                  <a:pt x="34122" y="22524"/>
                </a:cubicBezTo>
                <a:cubicBezTo>
                  <a:pt x="34122" y="9767"/>
                  <a:pt x="45343" y="0"/>
                  <a:pt x="60000" y="0"/>
                </a:cubicBezTo>
                <a:cubicBezTo>
                  <a:pt x="74427" y="0"/>
                  <a:pt x="85877" y="9767"/>
                  <a:pt x="85877" y="22524"/>
                </a:cubicBezTo>
                <a:cubicBezTo>
                  <a:pt x="85877" y="35282"/>
                  <a:pt x="85877" y="35282"/>
                  <a:pt x="85877" y="35282"/>
                </a:cubicBezTo>
                <a:cubicBezTo>
                  <a:pt x="37328" y="63388"/>
                  <a:pt x="37328" y="63388"/>
                  <a:pt x="37328" y="63388"/>
                </a:cubicBezTo>
                <a:cubicBezTo>
                  <a:pt x="35725" y="60598"/>
                  <a:pt x="34122" y="56411"/>
                  <a:pt x="34122" y="52026"/>
                </a:cubicBezTo>
                <a:close/>
                <a:moveTo>
                  <a:pt x="13053" y="55016"/>
                </a:moveTo>
                <a:lnTo>
                  <a:pt x="13053" y="55016"/>
                </a:lnTo>
                <a:cubicBezTo>
                  <a:pt x="13053" y="50631"/>
                  <a:pt x="14656" y="49235"/>
                  <a:pt x="19465" y="49235"/>
                </a:cubicBezTo>
                <a:cubicBezTo>
                  <a:pt x="22671" y="49235"/>
                  <a:pt x="25877" y="50631"/>
                  <a:pt x="25877" y="55016"/>
                </a:cubicBezTo>
                <a:cubicBezTo>
                  <a:pt x="25877" y="59202"/>
                  <a:pt x="25877" y="63388"/>
                  <a:pt x="29083" y="67574"/>
                </a:cubicBezTo>
                <a:cubicBezTo>
                  <a:pt x="17862" y="74551"/>
                  <a:pt x="17862" y="74551"/>
                  <a:pt x="17862" y="74551"/>
                </a:cubicBezTo>
                <a:cubicBezTo>
                  <a:pt x="14656" y="67574"/>
                  <a:pt x="13053" y="61993"/>
                  <a:pt x="13053" y="55016"/>
                </a:cubicBezTo>
                <a:close/>
                <a:moveTo>
                  <a:pt x="53587" y="74551"/>
                </a:moveTo>
                <a:lnTo>
                  <a:pt x="53587" y="74551"/>
                </a:lnTo>
                <a:cubicBezTo>
                  <a:pt x="85877" y="56411"/>
                  <a:pt x="85877" y="56411"/>
                  <a:pt x="85877" y="56411"/>
                </a:cubicBezTo>
                <a:cubicBezTo>
                  <a:pt x="84274" y="66179"/>
                  <a:pt x="72824" y="74551"/>
                  <a:pt x="60000" y="74551"/>
                </a:cubicBezTo>
                <a:cubicBezTo>
                  <a:pt x="58396" y="74551"/>
                  <a:pt x="55190" y="74551"/>
                  <a:pt x="53587" y="74551"/>
                </a:cubicBezTo>
                <a:close/>
                <a:moveTo>
                  <a:pt x="32519" y="108438"/>
                </a:moveTo>
                <a:lnTo>
                  <a:pt x="32519" y="108438"/>
                </a:lnTo>
                <a:cubicBezTo>
                  <a:pt x="53587" y="108438"/>
                  <a:pt x="53587" y="108438"/>
                  <a:pt x="53587" y="108438"/>
                </a:cubicBezTo>
                <a:cubicBezTo>
                  <a:pt x="53587" y="95681"/>
                  <a:pt x="53587" y="95681"/>
                  <a:pt x="53587" y="95681"/>
                </a:cubicBezTo>
                <a:cubicBezTo>
                  <a:pt x="45343" y="94285"/>
                  <a:pt x="37328" y="91495"/>
                  <a:pt x="30916" y="87308"/>
                </a:cubicBezTo>
                <a:cubicBezTo>
                  <a:pt x="42137" y="80332"/>
                  <a:pt x="42137" y="80332"/>
                  <a:pt x="42137" y="80332"/>
                </a:cubicBezTo>
                <a:cubicBezTo>
                  <a:pt x="46946" y="83122"/>
                  <a:pt x="53587" y="84518"/>
                  <a:pt x="60000" y="84518"/>
                </a:cubicBezTo>
                <a:cubicBezTo>
                  <a:pt x="61603" y="84518"/>
                  <a:pt x="61603" y="84518"/>
                  <a:pt x="63206" y="84518"/>
                </a:cubicBezTo>
                <a:lnTo>
                  <a:pt x="64809" y="84518"/>
                </a:lnTo>
                <a:cubicBezTo>
                  <a:pt x="81068" y="81727"/>
                  <a:pt x="93893" y="68970"/>
                  <a:pt x="93893" y="55016"/>
                </a:cubicBezTo>
                <a:cubicBezTo>
                  <a:pt x="93893" y="50631"/>
                  <a:pt x="97099" y="49235"/>
                  <a:pt x="100305" y="49235"/>
                </a:cubicBezTo>
                <a:cubicBezTo>
                  <a:pt x="105343" y="49235"/>
                  <a:pt x="106946" y="50631"/>
                  <a:pt x="106946" y="55016"/>
                </a:cubicBezTo>
                <a:cubicBezTo>
                  <a:pt x="106946" y="76146"/>
                  <a:pt x="89083" y="92890"/>
                  <a:pt x="66412" y="95681"/>
                </a:cubicBezTo>
                <a:cubicBezTo>
                  <a:pt x="66412" y="108438"/>
                  <a:pt x="66412" y="108438"/>
                  <a:pt x="66412" y="108438"/>
                </a:cubicBezTo>
                <a:cubicBezTo>
                  <a:pt x="87480" y="108438"/>
                  <a:pt x="87480" y="108438"/>
                  <a:pt x="87480" y="108438"/>
                </a:cubicBezTo>
                <a:cubicBezTo>
                  <a:pt x="92290" y="108438"/>
                  <a:pt x="93893" y="111229"/>
                  <a:pt x="93893" y="114019"/>
                </a:cubicBezTo>
                <a:cubicBezTo>
                  <a:pt x="93893" y="118405"/>
                  <a:pt x="92290" y="119800"/>
                  <a:pt x="87480" y="119800"/>
                </a:cubicBezTo>
                <a:cubicBezTo>
                  <a:pt x="66412" y="119800"/>
                  <a:pt x="66412" y="119800"/>
                  <a:pt x="66412" y="119800"/>
                </a:cubicBezTo>
                <a:cubicBezTo>
                  <a:pt x="32519" y="119800"/>
                  <a:pt x="32519" y="119800"/>
                  <a:pt x="32519" y="119800"/>
                </a:cubicBezTo>
                <a:cubicBezTo>
                  <a:pt x="27480" y="119800"/>
                  <a:pt x="25877" y="118405"/>
                  <a:pt x="25877" y="114019"/>
                </a:cubicBezTo>
                <a:cubicBezTo>
                  <a:pt x="25877" y="111229"/>
                  <a:pt x="27480" y="108438"/>
                  <a:pt x="32519" y="108438"/>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4" name="Shape 4809"/>
          <p:cNvSpPr/>
          <p:nvPr/>
        </p:nvSpPr>
        <p:spPr>
          <a:xfrm>
            <a:off x="6122883" y="4257221"/>
            <a:ext cx="207380" cy="247649"/>
          </a:xfrm>
          <a:custGeom>
            <a:avLst/>
            <a:gdLst/>
            <a:ahLst/>
            <a:cxnLst/>
            <a:rect l="0" t="0" r="0" b="0"/>
            <a:pathLst>
              <a:path w="120000" h="120000" extrusionOk="0">
                <a:moveTo>
                  <a:pt x="111666" y="100038"/>
                </a:moveTo>
                <a:lnTo>
                  <a:pt x="111666" y="100038"/>
                </a:lnTo>
                <a:cubicBezTo>
                  <a:pt x="7777" y="100038"/>
                  <a:pt x="7777" y="100038"/>
                  <a:pt x="7777" y="100038"/>
                </a:cubicBezTo>
                <a:cubicBezTo>
                  <a:pt x="3888" y="100038"/>
                  <a:pt x="0" y="96789"/>
                  <a:pt x="0" y="93539"/>
                </a:cubicBezTo>
                <a:cubicBezTo>
                  <a:pt x="0" y="90290"/>
                  <a:pt x="3888" y="87040"/>
                  <a:pt x="7777" y="87040"/>
                </a:cubicBezTo>
                <a:cubicBezTo>
                  <a:pt x="11666" y="87040"/>
                  <a:pt x="15555" y="83791"/>
                  <a:pt x="15555" y="80541"/>
                </a:cubicBezTo>
                <a:cubicBezTo>
                  <a:pt x="15555" y="36208"/>
                  <a:pt x="15555" y="36208"/>
                  <a:pt x="15555" y="36208"/>
                </a:cubicBezTo>
                <a:cubicBezTo>
                  <a:pt x="15555" y="19729"/>
                  <a:pt x="31388" y="6731"/>
                  <a:pt x="53055" y="6731"/>
                </a:cubicBezTo>
                <a:cubicBezTo>
                  <a:pt x="53055" y="1624"/>
                  <a:pt x="55000" y="0"/>
                  <a:pt x="60833" y="0"/>
                </a:cubicBezTo>
                <a:cubicBezTo>
                  <a:pt x="64722" y="0"/>
                  <a:pt x="68611" y="1624"/>
                  <a:pt x="68611" y="6731"/>
                </a:cubicBezTo>
                <a:cubicBezTo>
                  <a:pt x="88333" y="6731"/>
                  <a:pt x="103888" y="19729"/>
                  <a:pt x="103888" y="36208"/>
                </a:cubicBezTo>
                <a:cubicBezTo>
                  <a:pt x="103888" y="80541"/>
                  <a:pt x="103888" y="80541"/>
                  <a:pt x="103888" y="80541"/>
                </a:cubicBezTo>
                <a:cubicBezTo>
                  <a:pt x="103888" y="83791"/>
                  <a:pt x="107777" y="87040"/>
                  <a:pt x="111666" y="87040"/>
                </a:cubicBezTo>
                <a:cubicBezTo>
                  <a:pt x="117777" y="87040"/>
                  <a:pt x="119722" y="90290"/>
                  <a:pt x="119722" y="93539"/>
                </a:cubicBezTo>
                <a:cubicBezTo>
                  <a:pt x="119722" y="96789"/>
                  <a:pt x="117777" y="100038"/>
                  <a:pt x="111666" y="100038"/>
                </a:cubicBezTo>
                <a:close/>
                <a:moveTo>
                  <a:pt x="60833" y="119767"/>
                </a:moveTo>
                <a:lnTo>
                  <a:pt x="60833" y="119767"/>
                </a:lnTo>
                <a:cubicBezTo>
                  <a:pt x="51111" y="119767"/>
                  <a:pt x="45000" y="113268"/>
                  <a:pt x="45000" y="106769"/>
                </a:cubicBezTo>
                <a:cubicBezTo>
                  <a:pt x="76388" y="106769"/>
                  <a:pt x="76388" y="106769"/>
                  <a:pt x="76388" y="106769"/>
                </a:cubicBezTo>
                <a:cubicBezTo>
                  <a:pt x="76388" y="113268"/>
                  <a:pt x="68611" y="119767"/>
                  <a:pt x="60833" y="119767"/>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5" name="Shape 4810"/>
          <p:cNvSpPr/>
          <p:nvPr/>
        </p:nvSpPr>
        <p:spPr>
          <a:xfrm>
            <a:off x="5661570" y="4312253"/>
            <a:ext cx="118502" cy="139700"/>
          </a:xfrm>
          <a:custGeom>
            <a:avLst/>
            <a:gdLst/>
            <a:ahLst/>
            <a:cxnLst/>
            <a:rect l="0" t="0" r="0" b="0"/>
            <a:pathLst>
              <a:path w="120000" h="120000" extrusionOk="0">
                <a:moveTo>
                  <a:pt x="119518" y="72989"/>
                </a:moveTo>
                <a:lnTo>
                  <a:pt x="119518" y="72989"/>
                </a:lnTo>
                <a:cubicBezTo>
                  <a:pt x="119518" y="78762"/>
                  <a:pt x="112771" y="84536"/>
                  <a:pt x="106024" y="84536"/>
                </a:cubicBezTo>
                <a:cubicBezTo>
                  <a:pt x="13975" y="84536"/>
                  <a:pt x="13975" y="84536"/>
                  <a:pt x="13975" y="84536"/>
                </a:cubicBezTo>
                <a:cubicBezTo>
                  <a:pt x="7228" y="84536"/>
                  <a:pt x="0" y="78762"/>
                  <a:pt x="0" y="72989"/>
                </a:cubicBezTo>
                <a:cubicBezTo>
                  <a:pt x="0" y="70103"/>
                  <a:pt x="0" y="67216"/>
                  <a:pt x="3373" y="67216"/>
                </a:cubicBezTo>
                <a:cubicBezTo>
                  <a:pt x="48192" y="6185"/>
                  <a:pt x="48192" y="6185"/>
                  <a:pt x="48192" y="6185"/>
                </a:cubicBezTo>
                <a:cubicBezTo>
                  <a:pt x="51566" y="0"/>
                  <a:pt x="54939" y="0"/>
                  <a:pt x="58313" y="0"/>
                </a:cubicBezTo>
                <a:cubicBezTo>
                  <a:pt x="65060" y="0"/>
                  <a:pt x="68433" y="0"/>
                  <a:pt x="71807" y="6185"/>
                </a:cubicBezTo>
                <a:cubicBezTo>
                  <a:pt x="116144" y="67216"/>
                  <a:pt x="116144" y="67216"/>
                  <a:pt x="116144" y="67216"/>
                </a:cubicBezTo>
                <a:cubicBezTo>
                  <a:pt x="116144" y="67216"/>
                  <a:pt x="119518" y="70103"/>
                  <a:pt x="119518" y="72989"/>
                </a:cubicBezTo>
                <a:close/>
                <a:moveTo>
                  <a:pt x="13975" y="96494"/>
                </a:moveTo>
                <a:lnTo>
                  <a:pt x="13975" y="96494"/>
                </a:lnTo>
                <a:cubicBezTo>
                  <a:pt x="106024" y="96494"/>
                  <a:pt x="106024" y="96494"/>
                  <a:pt x="106024" y="96494"/>
                </a:cubicBezTo>
                <a:cubicBezTo>
                  <a:pt x="112771" y="96494"/>
                  <a:pt x="119518" y="102268"/>
                  <a:pt x="119518" y="108041"/>
                </a:cubicBezTo>
                <a:cubicBezTo>
                  <a:pt x="119518" y="113814"/>
                  <a:pt x="112771" y="119587"/>
                  <a:pt x="106024" y="119587"/>
                </a:cubicBezTo>
                <a:cubicBezTo>
                  <a:pt x="13975" y="119587"/>
                  <a:pt x="13975" y="119587"/>
                  <a:pt x="13975" y="119587"/>
                </a:cubicBezTo>
                <a:cubicBezTo>
                  <a:pt x="7228" y="119587"/>
                  <a:pt x="0" y="113814"/>
                  <a:pt x="0" y="108041"/>
                </a:cubicBezTo>
                <a:cubicBezTo>
                  <a:pt x="0" y="102268"/>
                  <a:pt x="7228" y="96494"/>
                  <a:pt x="13975" y="9649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6" name="Shape 4811"/>
          <p:cNvSpPr/>
          <p:nvPr/>
        </p:nvSpPr>
        <p:spPr>
          <a:xfrm>
            <a:off x="5160050" y="4318603"/>
            <a:ext cx="110038" cy="118533"/>
          </a:xfrm>
          <a:custGeom>
            <a:avLst/>
            <a:gdLst/>
            <a:ahLst/>
            <a:cxnLst/>
            <a:rect l="0" t="0" r="0" b="0"/>
            <a:pathLst>
              <a:path w="120000" h="120000" extrusionOk="0">
                <a:moveTo>
                  <a:pt x="0" y="13548"/>
                </a:moveTo>
                <a:lnTo>
                  <a:pt x="0" y="13548"/>
                </a:lnTo>
                <a:cubicBezTo>
                  <a:pt x="0" y="105967"/>
                  <a:pt x="0" y="105967"/>
                  <a:pt x="0" y="105967"/>
                </a:cubicBezTo>
                <a:cubicBezTo>
                  <a:pt x="0" y="112741"/>
                  <a:pt x="7894" y="119516"/>
                  <a:pt x="15263" y="119516"/>
                </a:cubicBezTo>
                <a:cubicBezTo>
                  <a:pt x="18947" y="119516"/>
                  <a:pt x="22631" y="119516"/>
                  <a:pt x="22631" y="116129"/>
                </a:cubicBezTo>
                <a:cubicBezTo>
                  <a:pt x="89473" y="78387"/>
                  <a:pt x="89473" y="78387"/>
                  <a:pt x="89473" y="78387"/>
                </a:cubicBezTo>
                <a:cubicBezTo>
                  <a:pt x="89473" y="105967"/>
                  <a:pt x="89473" y="105967"/>
                  <a:pt x="89473" y="105967"/>
                </a:cubicBezTo>
                <a:cubicBezTo>
                  <a:pt x="89473" y="112741"/>
                  <a:pt x="96842" y="119516"/>
                  <a:pt x="104210" y="119516"/>
                </a:cubicBezTo>
                <a:cubicBezTo>
                  <a:pt x="112105" y="119516"/>
                  <a:pt x="119473" y="112741"/>
                  <a:pt x="119473" y="105967"/>
                </a:cubicBezTo>
                <a:cubicBezTo>
                  <a:pt x="119473" y="13548"/>
                  <a:pt x="119473" y="13548"/>
                  <a:pt x="119473" y="13548"/>
                </a:cubicBezTo>
                <a:cubicBezTo>
                  <a:pt x="119473" y="6774"/>
                  <a:pt x="112105" y="0"/>
                  <a:pt x="104210" y="0"/>
                </a:cubicBezTo>
                <a:cubicBezTo>
                  <a:pt x="96842" y="0"/>
                  <a:pt x="89473" y="6774"/>
                  <a:pt x="89473" y="13548"/>
                </a:cubicBezTo>
                <a:cubicBezTo>
                  <a:pt x="89473" y="40645"/>
                  <a:pt x="89473" y="40645"/>
                  <a:pt x="89473" y="40645"/>
                </a:cubicBezTo>
                <a:cubicBezTo>
                  <a:pt x="22631" y="3387"/>
                  <a:pt x="22631" y="3387"/>
                  <a:pt x="22631" y="3387"/>
                </a:cubicBezTo>
                <a:cubicBezTo>
                  <a:pt x="22631" y="3387"/>
                  <a:pt x="18947" y="0"/>
                  <a:pt x="15263" y="0"/>
                </a:cubicBezTo>
                <a:cubicBezTo>
                  <a:pt x="7894" y="0"/>
                  <a:pt x="0" y="6774"/>
                  <a:pt x="0" y="13548"/>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7" name="Shape 4812"/>
          <p:cNvSpPr/>
          <p:nvPr/>
        </p:nvSpPr>
        <p:spPr>
          <a:xfrm>
            <a:off x="4654299" y="4318603"/>
            <a:ext cx="110038" cy="118533"/>
          </a:xfrm>
          <a:custGeom>
            <a:avLst/>
            <a:gdLst/>
            <a:ahLst/>
            <a:cxnLst/>
            <a:rect l="0" t="0" r="0" b="0"/>
            <a:pathLst>
              <a:path w="120000" h="120000" extrusionOk="0">
                <a:moveTo>
                  <a:pt x="119473" y="13548"/>
                </a:moveTo>
                <a:lnTo>
                  <a:pt x="119473" y="13548"/>
                </a:lnTo>
                <a:cubicBezTo>
                  <a:pt x="119473" y="105967"/>
                  <a:pt x="119473" y="105967"/>
                  <a:pt x="119473" y="105967"/>
                </a:cubicBezTo>
                <a:cubicBezTo>
                  <a:pt x="119473" y="112741"/>
                  <a:pt x="111578" y="119516"/>
                  <a:pt x="104210" y="119516"/>
                </a:cubicBezTo>
                <a:cubicBezTo>
                  <a:pt x="100526" y="119516"/>
                  <a:pt x="96842" y="119516"/>
                  <a:pt x="96842" y="116129"/>
                </a:cubicBezTo>
                <a:cubicBezTo>
                  <a:pt x="29999" y="78387"/>
                  <a:pt x="29999" y="78387"/>
                  <a:pt x="29999" y="78387"/>
                </a:cubicBezTo>
                <a:cubicBezTo>
                  <a:pt x="29999" y="105967"/>
                  <a:pt x="29999" y="105967"/>
                  <a:pt x="29999" y="105967"/>
                </a:cubicBezTo>
                <a:cubicBezTo>
                  <a:pt x="29999" y="112741"/>
                  <a:pt x="22631" y="119516"/>
                  <a:pt x="15263" y="119516"/>
                </a:cubicBezTo>
                <a:cubicBezTo>
                  <a:pt x="3684" y="119516"/>
                  <a:pt x="0" y="112741"/>
                  <a:pt x="0" y="105967"/>
                </a:cubicBezTo>
                <a:cubicBezTo>
                  <a:pt x="0" y="13548"/>
                  <a:pt x="0" y="13548"/>
                  <a:pt x="0" y="13548"/>
                </a:cubicBezTo>
                <a:cubicBezTo>
                  <a:pt x="0" y="6774"/>
                  <a:pt x="3684" y="0"/>
                  <a:pt x="15263" y="0"/>
                </a:cubicBezTo>
                <a:cubicBezTo>
                  <a:pt x="22631" y="0"/>
                  <a:pt x="29999" y="6774"/>
                  <a:pt x="29999" y="13548"/>
                </a:cubicBezTo>
                <a:cubicBezTo>
                  <a:pt x="29999" y="40645"/>
                  <a:pt x="29999" y="40645"/>
                  <a:pt x="29999" y="40645"/>
                </a:cubicBezTo>
                <a:cubicBezTo>
                  <a:pt x="96842" y="3387"/>
                  <a:pt x="96842" y="3387"/>
                  <a:pt x="96842" y="3387"/>
                </a:cubicBezTo>
                <a:cubicBezTo>
                  <a:pt x="96842" y="3387"/>
                  <a:pt x="100526" y="0"/>
                  <a:pt x="104210" y="0"/>
                </a:cubicBezTo>
                <a:cubicBezTo>
                  <a:pt x="111578" y="0"/>
                  <a:pt x="119473" y="6774"/>
                  <a:pt x="119473" y="13548"/>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8" name="Shape 4813"/>
          <p:cNvSpPr/>
          <p:nvPr/>
        </p:nvSpPr>
        <p:spPr>
          <a:xfrm>
            <a:off x="4114689" y="4318603"/>
            <a:ext cx="173522" cy="118533"/>
          </a:xfrm>
          <a:custGeom>
            <a:avLst/>
            <a:gdLst/>
            <a:ahLst/>
            <a:cxnLst/>
            <a:rect l="0" t="0" r="0" b="0"/>
            <a:pathLst>
              <a:path w="120000" h="120000" extrusionOk="0">
                <a:moveTo>
                  <a:pt x="0" y="13548"/>
                </a:moveTo>
                <a:lnTo>
                  <a:pt x="0" y="13548"/>
                </a:lnTo>
                <a:cubicBezTo>
                  <a:pt x="0" y="105967"/>
                  <a:pt x="0" y="105967"/>
                  <a:pt x="0" y="105967"/>
                </a:cubicBezTo>
                <a:cubicBezTo>
                  <a:pt x="0" y="112741"/>
                  <a:pt x="4653" y="119516"/>
                  <a:pt x="9307" y="119516"/>
                </a:cubicBezTo>
                <a:cubicBezTo>
                  <a:pt x="11634" y="119516"/>
                  <a:pt x="13961" y="119516"/>
                  <a:pt x="13961" y="116129"/>
                </a:cubicBezTo>
                <a:cubicBezTo>
                  <a:pt x="49196" y="85161"/>
                  <a:pt x="49196" y="85161"/>
                  <a:pt x="49196" y="85161"/>
                </a:cubicBezTo>
                <a:cubicBezTo>
                  <a:pt x="49196" y="105967"/>
                  <a:pt x="49196" y="105967"/>
                  <a:pt x="49196" y="105967"/>
                </a:cubicBezTo>
                <a:cubicBezTo>
                  <a:pt x="49196" y="112741"/>
                  <a:pt x="53850" y="119516"/>
                  <a:pt x="58504" y="119516"/>
                </a:cubicBezTo>
                <a:cubicBezTo>
                  <a:pt x="60831" y="119516"/>
                  <a:pt x="63490" y="119516"/>
                  <a:pt x="63490" y="116129"/>
                </a:cubicBezTo>
                <a:cubicBezTo>
                  <a:pt x="115013" y="71612"/>
                  <a:pt x="115013" y="71612"/>
                  <a:pt x="115013" y="71612"/>
                </a:cubicBezTo>
                <a:cubicBezTo>
                  <a:pt x="117340" y="68225"/>
                  <a:pt x="119667" y="64838"/>
                  <a:pt x="119667" y="61451"/>
                </a:cubicBezTo>
                <a:cubicBezTo>
                  <a:pt x="119667" y="54677"/>
                  <a:pt x="117340" y="51290"/>
                  <a:pt x="115013" y="47903"/>
                </a:cubicBezTo>
                <a:cubicBezTo>
                  <a:pt x="63490" y="3387"/>
                  <a:pt x="63490" y="3387"/>
                  <a:pt x="63490" y="3387"/>
                </a:cubicBezTo>
                <a:cubicBezTo>
                  <a:pt x="63490" y="3387"/>
                  <a:pt x="60831" y="0"/>
                  <a:pt x="58504" y="0"/>
                </a:cubicBezTo>
                <a:cubicBezTo>
                  <a:pt x="53850" y="0"/>
                  <a:pt x="49196" y="6774"/>
                  <a:pt x="49196" y="13548"/>
                </a:cubicBezTo>
                <a:cubicBezTo>
                  <a:pt x="49196" y="33870"/>
                  <a:pt x="49196" y="33870"/>
                  <a:pt x="49196" y="33870"/>
                </a:cubicBezTo>
                <a:cubicBezTo>
                  <a:pt x="13961" y="3387"/>
                  <a:pt x="13961" y="3387"/>
                  <a:pt x="13961" y="3387"/>
                </a:cubicBezTo>
                <a:cubicBezTo>
                  <a:pt x="13961" y="3387"/>
                  <a:pt x="11634" y="0"/>
                  <a:pt x="9307" y="0"/>
                </a:cubicBezTo>
                <a:cubicBezTo>
                  <a:pt x="4653" y="0"/>
                  <a:pt x="0" y="6774"/>
                  <a:pt x="0" y="13548"/>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9" name="Shape 4814"/>
          <p:cNvSpPr/>
          <p:nvPr/>
        </p:nvSpPr>
        <p:spPr>
          <a:xfrm>
            <a:off x="3611054" y="4318603"/>
            <a:ext cx="169289" cy="118533"/>
          </a:xfrm>
          <a:custGeom>
            <a:avLst/>
            <a:gdLst/>
            <a:ahLst/>
            <a:cxnLst/>
            <a:rect l="0" t="0" r="0" b="0"/>
            <a:pathLst>
              <a:path w="120000" h="120000" extrusionOk="0">
                <a:moveTo>
                  <a:pt x="119661" y="13548"/>
                </a:moveTo>
                <a:lnTo>
                  <a:pt x="119661" y="13548"/>
                </a:lnTo>
                <a:cubicBezTo>
                  <a:pt x="119661" y="105967"/>
                  <a:pt x="119661" y="105967"/>
                  <a:pt x="119661" y="105967"/>
                </a:cubicBezTo>
                <a:cubicBezTo>
                  <a:pt x="119661" y="112741"/>
                  <a:pt x="117288" y="119516"/>
                  <a:pt x="110169" y="119516"/>
                </a:cubicBezTo>
                <a:cubicBezTo>
                  <a:pt x="110169" y="119516"/>
                  <a:pt x="107796" y="119516"/>
                  <a:pt x="105423" y="116129"/>
                </a:cubicBezTo>
                <a:cubicBezTo>
                  <a:pt x="69491" y="85161"/>
                  <a:pt x="69491" y="85161"/>
                  <a:pt x="69491" y="85161"/>
                </a:cubicBezTo>
                <a:cubicBezTo>
                  <a:pt x="69491" y="105967"/>
                  <a:pt x="69491" y="105967"/>
                  <a:pt x="69491" y="105967"/>
                </a:cubicBezTo>
                <a:cubicBezTo>
                  <a:pt x="69491" y="112741"/>
                  <a:pt x="64406" y="119516"/>
                  <a:pt x="59661" y="119516"/>
                </a:cubicBezTo>
                <a:cubicBezTo>
                  <a:pt x="57288" y="119516"/>
                  <a:pt x="54915" y="119516"/>
                  <a:pt x="54915" y="116129"/>
                </a:cubicBezTo>
                <a:cubicBezTo>
                  <a:pt x="4745" y="71612"/>
                  <a:pt x="4745" y="71612"/>
                  <a:pt x="4745" y="71612"/>
                </a:cubicBezTo>
                <a:cubicBezTo>
                  <a:pt x="0" y="68225"/>
                  <a:pt x="0" y="64838"/>
                  <a:pt x="0" y="61451"/>
                </a:cubicBezTo>
                <a:cubicBezTo>
                  <a:pt x="0" y="54677"/>
                  <a:pt x="0" y="51290"/>
                  <a:pt x="4745" y="47903"/>
                </a:cubicBezTo>
                <a:cubicBezTo>
                  <a:pt x="54915" y="3387"/>
                  <a:pt x="54915" y="3387"/>
                  <a:pt x="54915" y="3387"/>
                </a:cubicBezTo>
                <a:cubicBezTo>
                  <a:pt x="54915" y="3387"/>
                  <a:pt x="57288" y="0"/>
                  <a:pt x="59661" y="0"/>
                </a:cubicBezTo>
                <a:cubicBezTo>
                  <a:pt x="64406" y="0"/>
                  <a:pt x="69491" y="6774"/>
                  <a:pt x="69491" y="13548"/>
                </a:cubicBezTo>
                <a:cubicBezTo>
                  <a:pt x="69491" y="33870"/>
                  <a:pt x="69491" y="33870"/>
                  <a:pt x="69491" y="33870"/>
                </a:cubicBezTo>
                <a:cubicBezTo>
                  <a:pt x="105423" y="3387"/>
                  <a:pt x="105423" y="3387"/>
                  <a:pt x="105423" y="3387"/>
                </a:cubicBezTo>
                <a:cubicBezTo>
                  <a:pt x="107796" y="3387"/>
                  <a:pt x="110169" y="0"/>
                  <a:pt x="110169" y="0"/>
                </a:cubicBezTo>
                <a:cubicBezTo>
                  <a:pt x="117288" y="0"/>
                  <a:pt x="119661" y="6774"/>
                  <a:pt x="119661" y="13548"/>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0" name="Shape 4815"/>
          <p:cNvSpPr/>
          <p:nvPr/>
        </p:nvSpPr>
        <p:spPr>
          <a:xfrm>
            <a:off x="3147625" y="4318603"/>
            <a:ext cx="82528" cy="118533"/>
          </a:xfrm>
          <a:custGeom>
            <a:avLst/>
            <a:gdLst/>
            <a:ahLst/>
            <a:cxnLst/>
            <a:rect l="0" t="0" r="0" b="0"/>
            <a:pathLst>
              <a:path w="120000" h="120000" extrusionOk="0">
                <a:moveTo>
                  <a:pt x="99649" y="119516"/>
                </a:moveTo>
                <a:lnTo>
                  <a:pt x="99649" y="119516"/>
                </a:lnTo>
                <a:cubicBezTo>
                  <a:pt x="84912" y="119516"/>
                  <a:pt x="80000" y="112741"/>
                  <a:pt x="80000" y="105967"/>
                </a:cubicBezTo>
                <a:cubicBezTo>
                  <a:pt x="80000" y="13548"/>
                  <a:pt x="80000" y="13548"/>
                  <a:pt x="80000" y="13548"/>
                </a:cubicBezTo>
                <a:cubicBezTo>
                  <a:pt x="80000" y="6774"/>
                  <a:pt x="84912" y="0"/>
                  <a:pt x="99649" y="0"/>
                </a:cubicBezTo>
                <a:cubicBezTo>
                  <a:pt x="109473" y="0"/>
                  <a:pt x="119298" y="6774"/>
                  <a:pt x="119298" y="13548"/>
                </a:cubicBezTo>
                <a:cubicBezTo>
                  <a:pt x="119298" y="105967"/>
                  <a:pt x="119298" y="105967"/>
                  <a:pt x="119298" y="105967"/>
                </a:cubicBezTo>
                <a:cubicBezTo>
                  <a:pt x="119298" y="112741"/>
                  <a:pt x="109473" y="119516"/>
                  <a:pt x="99649" y="119516"/>
                </a:cubicBezTo>
                <a:close/>
                <a:moveTo>
                  <a:pt x="20350" y="119516"/>
                </a:moveTo>
                <a:lnTo>
                  <a:pt x="20350" y="119516"/>
                </a:lnTo>
                <a:cubicBezTo>
                  <a:pt x="4912" y="119516"/>
                  <a:pt x="0" y="112741"/>
                  <a:pt x="0" y="105967"/>
                </a:cubicBezTo>
                <a:cubicBezTo>
                  <a:pt x="0" y="13548"/>
                  <a:pt x="0" y="13548"/>
                  <a:pt x="0" y="13548"/>
                </a:cubicBezTo>
                <a:cubicBezTo>
                  <a:pt x="0" y="6774"/>
                  <a:pt x="4912" y="0"/>
                  <a:pt x="20350" y="0"/>
                </a:cubicBezTo>
                <a:cubicBezTo>
                  <a:pt x="30175" y="0"/>
                  <a:pt x="40000" y="6774"/>
                  <a:pt x="40000" y="13548"/>
                </a:cubicBezTo>
                <a:cubicBezTo>
                  <a:pt x="40000" y="105967"/>
                  <a:pt x="40000" y="105967"/>
                  <a:pt x="40000" y="105967"/>
                </a:cubicBezTo>
                <a:cubicBezTo>
                  <a:pt x="40000" y="112741"/>
                  <a:pt x="30175" y="119516"/>
                  <a:pt x="20350" y="119516"/>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1" name="Shape 4816"/>
          <p:cNvSpPr/>
          <p:nvPr/>
        </p:nvSpPr>
        <p:spPr>
          <a:xfrm>
            <a:off x="2620712" y="4316487"/>
            <a:ext cx="124851" cy="124883"/>
          </a:xfrm>
          <a:custGeom>
            <a:avLst/>
            <a:gdLst/>
            <a:ahLst/>
            <a:cxnLst/>
            <a:rect l="0" t="0" r="0" b="0"/>
            <a:pathLst>
              <a:path w="120000" h="120000" extrusionOk="0">
                <a:moveTo>
                  <a:pt x="106717" y="119541"/>
                </a:moveTo>
                <a:lnTo>
                  <a:pt x="106717" y="119541"/>
                </a:lnTo>
                <a:cubicBezTo>
                  <a:pt x="12824" y="119541"/>
                  <a:pt x="12824" y="119541"/>
                  <a:pt x="12824" y="119541"/>
                </a:cubicBezTo>
                <a:cubicBezTo>
                  <a:pt x="3206" y="119541"/>
                  <a:pt x="0" y="116335"/>
                  <a:pt x="0" y="106717"/>
                </a:cubicBezTo>
                <a:cubicBezTo>
                  <a:pt x="0" y="12824"/>
                  <a:pt x="0" y="12824"/>
                  <a:pt x="0" y="12824"/>
                </a:cubicBezTo>
                <a:cubicBezTo>
                  <a:pt x="0" y="6412"/>
                  <a:pt x="3206" y="0"/>
                  <a:pt x="12824" y="0"/>
                </a:cubicBezTo>
                <a:cubicBezTo>
                  <a:pt x="106717" y="0"/>
                  <a:pt x="106717" y="0"/>
                  <a:pt x="106717" y="0"/>
                </a:cubicBezTo>
                <a:cubicBezTo>
                  <a:pt x="113129" y="0"/>
                  <a:pt x="119541" y="6412"/>
                  <a:pt x="119541" y="12824"/>
                </a:cubicBezTo>
                <a:cubicBezTo>
                  <a:pt x="119541" y="106717"/>
                  <a:pt x="119541" y="106717"/>
                  <a:pt x="119541" y="106717"/>
                </a:cubicBezTo>
                <a:cubicBezTo>
                  <a:pt x="119541" y="116335"/>
                  <a:pt x="113129" y="119541"/>
                  <a:pt x="106717" y="119541"/>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2" name="Shape 4817"/>
          <p:cNvSpPr/>
          <p:nvPr/>
        </p:nvSpPr>
        <p:spPr>
          <a:xfrm>
            <a:off x="2110729" y="4316487"/>
            <a:ext cx="129083" cy="124883"/>
          </a:xfrm>
          <a:custGeom>
            <a:avLst/>
            <a:gdLst/>
            <a:ahLst/>
            <a:cxnLst/>
            <a:rect l="0" t="0" r="0" b="0"/>
            <a:pathLst>
              <a:path w="120000" h="120000" extrusionOk="0">
                <a:moveTo>
                  <a:pt x="59776" y="0"/>
                </a:moveTo>
                <a:lnTo>
                  <a:pt x="59776" y="0"/>
                </a:lnTo>
                <a:cubicBezTo>
                  <a:pt x="91449" y="0"/>
                  <a:pt x="119553" y="25648"/>
                  <a:pt x="119553" y="61374"/>
                </a:cubicBezTo>
                <a:cubicBezTo>
                  <a:pt x="119553" y="93435"/>
                  <a:pt x="91449" y="119541"/>
                  <a:pt x="59776" y="119541"/>
                </a:cubicBezTo>
                <a:cubicBezTo>
                  <a:pt x="28104" y="119541"/>
                  <a:pt x="0" y="93435"/>
                  <a:pt x="0" y="61374"/>
                </a:cubicBezTo>
                <a:cubicBezTo>
                  <a:pt x="0" y="25648"/>
                  <a:pt x="28104" y="0"/>
                  <a:pt x="59776" y="0"/>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3" name="Shape 4818"/>
          <p:cNvSpPr/>
          <p:nvPr/>
        </p:nvSpPr>
        <p:spPr>
          <a:xfrm>
            <a:off x="1604977" y="4305903"/>
            <a:ext cx="124851" cy="146051"/>
          </a:xfrm>
          <a:custGeom>
            <a:avLst/>
            <a:gdLst/>
            <a:ahLst/>
            <a:cxnLst/>
            <a:rect l="0" t="0" r="0" b="0"/>
            <a:pathLst>
              <a:path w="120000" h="120000" extrusionOk="0">
                <a:moveTo>
                  <a:pt x="119541" y="61377"/>
                </a:moveTo>
                <a:lnTo>
                  <a:pt x="119541" y="61377"/>
                </a:lnTo>
                <a:cubicBezTo>
                  <a:pt x="119541" y="64131"/>
                  <a:pt x="119541" y="66885"/>
                  <a:pt x="113129" y="69639"/>
                </a:cubicBezTo>
                <a:cubicBezTo>
                  <a:pt x="19236" y="116852"/>
                  <a:pt x="19236" y="116852"/>
                  <a:pt x="19236" y="116852"/>
                </a:cubicBezTo>
                <a:cubicBezTo>
                  <a:pt x="16030" y="119606"/>
                  <a:pt x="16030" y="119606"/>
                  <a:pt x="12824" y="119606"/>
                </a:cubicBezTo>
                <a:cubicBezTo>
                  <a:pt x="6412" y="119606"/>
                  <a:pt x="0" y="114098"/>
                  <a:pt x="0" y="108590"/>
                </a:cubicBezTo>
                <a:cubicBezTo>
                  <a:pt x="0" y="11409"/>
                  <a:pt x="0" y="11409"/>
                  <a:pt x="0" y="11409"/>
                </a:cubicBezTo>
                <a:cubicBezTo>
                  <a:pt x="0" y="5508"/>
                  <a:pt x="6412" y="0"/>
                  <a:pt x="12824" y="0"/>
                </a:cubicBezTo>
                <a:cubicBezTo>
                  <a:pt x="16030" y="0"/>
                  <a:pt x="16030" y="2754"/>
                  <a:pt x="19236" y="2754"/>
                </a:cubicBezTo>
                <a:cubicBezTo>
                  <a:pt x="113129" y="50360"/>
                  <a:pt x="113129" y="50360"/>
                  <a:pt x="113129" y="50360"/>
                </a:cubicBezTo>
                <a:cubicBezTo>
                  <a:pt x="119541" y="53114"/>
                  <a:pt x="119541" y="55868"/>
                  <a:pt x="119541" y="61377"/>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4" name="Shape 4819"/>
          <p:cNvSpPr/>
          <p:nvPr/>
        </p:nvSpPr>
        <p:spPr>
          <a:xfrm>
            <a:off x="7096295" y="3730169"/>
            <a:ext cx="289907" cy="289984"/>
          </a:xfrm>
          <a:custGeom>
            <a:avLst/>
            <a:gdLst/>
            <a:ahLst/>
            <a:cxnLst/>
            <a:rect l="0" t="0" r="0" b="0"/>
            <a:pathLst>
              <a:path w="120000" h="120000" extrusionOk="0">
                <a:moveTo>
                  <a:pt x="114219" y="119800"/>
                </a:moveTo>
                <a:lnTo>
                  <a:pt x="114219" y="119800"/>
                </a:lnTo>
                <a:cubicBezTo>
                  <a:pt x="5581" y="119800"/>
                  <a:pt x="5581" y="119800"/>
                  <a:pt x="5581" y="119800"/>
                </a:cubicBezTo>
                <a:cubicBezTo>
                  <a:pt x="1395" y="119800"/>
                  <a:pt x="0" y="116810"/>
                  <a:pt x="0" y="114019"/>
                </a:cubicBezTo>
                <a:cubicBezTo>
                  <a:pt x="0" y="5581"/>
                  <a:pt x="0" y="5581"/>
                  <a:pt x="0" y="5581"/>
                </a:cubicBezTo>
                <a:cubicBezTo>
                  <a:pt x="0" y="1395"/>
                  <a:pt x="1395" y="0"/>
                  <a:pt x="5581" y="0"/>
                </a:cubicBezTo>
                <a:cubicBezTo>
                  <a:pt x="114219" y="0"/>
                  <a:pt x="114219" y="0"/>
                  <a:pt x="114219" y="0"/>
                </a:cubicBezTo>
                <a:cubicBezTo>
                  <a:pt x="117009" y="0"/>
                  <a:pt x="119800" y="1395"/>
                  <a:pt x="119800" y="5581"/>
                </a:cubicBezTo>
                <a:cubicBezTo>
                  <a:pt x="119800" y="114019"/>
                  <a:pt x="119800" y="114019"/>
                  <a:pt x="119800" y="114019"/>
                </a:cubicBezTo>
                <a:cubicBezTo>
                  <a:pt x="119800" y="116810"/>
                  <a:pt x="117009" y="119800"/>
                  <a:pt x="114219" y="119800"/>
                </a:cubicBezTo>
                <a:close/>
                <a:moveTo>
                  <a:pt x="108438" y="11162"/>
                </a:moveTo>
                <a:lnTo>
                  <a:pt x="108438" y="11162"/>
                </a:lnTo>
                <a:cubicBezTo>
                  <a:pt x="11362" y="11162"/>
                  <a:pt x="11362" y="11162"/>
                  <a:pt x="11362" y="11162"/>
                </a:cubicBezTo>
                <a:cubicBezTo>
                  <a:pt x="11362" y="108438"/>
                  <a:pt x="11362" y="108438"/>
                  <a:pt x="11362" y="108438"/>
                </a:cubicBezTo>
                <a:cubicBezTo>
                  <a:pt x="108438" y="108438"/>
                  <a:pt x="108438" y="108438"/>
                  <a:pt x="108438" y="108438"/>
                </a:cubicBezTo>
                <a:lnTo>
                  <a:pt x="108438" y="11162"/>
                </a:lnTo>
                <a:close/>
                <a:moveTo>
                  <a:pt x="22524" y="80332"/>
                </a:moveTo>
                <a:lnTo>
                  <a:pt x="22524" y="80332"/>
                </a:lnTo>
                <a:cubicBezTo>
                  <a:pt x="33887" y="80332"/>
                  <a:pt x="33887" y="80332"/>
                  <a:pt x="33887" y="80332"/>
                </a:cubicBezTo>
                <a:cubicBezTo>
                  <a:pt x="36677" y="80332"/>
                  <a:pt x="39468" y="83122"/>
                  <a:pt x="39468" y="85913"/>
                </a:cubicBezTo>
                <a:cubicBezTo>
                  <a:pt x="39468" y="97076"/>
                  <a:pt x="39468" y="97076"/>
                  <a:pt x="39468" y="97076"/>
                </a:cubicBezTo>
                <a:cubicBezTo>
                  <a:pt x="39468" y="100066"/>
                  <a:pt x="36677" y="102857"/>
                  <a:pt x="33887" y="102857"/>
                </a:cubicBezTo>
                <a:cubicBezTo>
                  <a:pt x="22524" y="102857"/>
                  <a:pt x="22524" y="102857"/>
                  <a:pt x="22524" y="102857"/>
                </a:cubicBezTo>
                <a:cubicBezTo>
                  <a:pt x="18338" y="102857"/>
                  <a:pt x="16943" y="100066"/>
                  <a:pt x="16943" y="97076"/>
                </a:cubicBezTo>
                <a:cubicBezTo>
                  <a:pt x="16943" y="85913"/>
                  <a:pt x="16943" y="85913"/>
                  <a:pt x="16943" y="85913"/>
                </a:cubicBezTo>
                <a:cubicBezTo>
                  <a:pt x="16943" y="83122"/>
                  <a:pt x="18338" y="80332"/>
                  <a:pt x="22524" y="80332"/>
                </a:cubicBezTo>
                <a:close/>
                <a:moveTo>
                  <a:pt x="53621" y="29501"/>
                </a:moveTo>
                <a:lnTo>
                  <a:pt x="53621" y="29501"/>
                </a:lnTo>
                <a:cubicBezTo>
                  <a:pt x="64784" y="29501"/>
                  <a:pt x="64784" y="29501"/>
                  <a:pt x="64784" y="29501"/>
                </a:cubicBezTo>
                <a:cubicBezTo>
                  <a:pt x="68970" y="29501"/>
                  <a:pt x="70365" y="32292"/>
                  <a:pt x="70365" y="35083"/>
                </a:cubicBezTo>
                <a:cubicBezTo>
                  <a:pt x="70365" y="97076"/>
                  <a:pt x="70365" y="97076"/>
                  <a:pt x="70365" y="97076"/>
                </a:cubicBezTo>
                <a:cubicBezTo>
                  <a:pt x="70365" y="100066"/>
                  <a:pt x="68970" y="102857"/>
                  <a:pt x="64784" y="102857"/>
                </a:cubicBezTo>
                <a:cubicBezTo>
                  <a:pt x="53621" y="102857"/>
                  <a:pt x="53621" y="102857"/>
                  <a:pt x="53621" y="102857"/>
                </a:cubicBezTo>
                <a:cubicBezTo>
                  <a:pt x="50830" y="102857"/>
                  <a:pt x="47840" y="100066"/>
                  <a:pt x="47840" y="97076"/>
                </a:cubicBezTo>
                <a:cubicBezTo>
                  <a:pt x="47840" y="35083"/>
                  <a:pt x="47840" y="35083"/>
                  <a:pt x="47840" y="35083"/>
                </a:cubicBezTo>
                <a:cubicBezTo>
                  <a:pt x="47840" y="32292"/>
                  <a:pt x="50830" y="29501"/>
                  <a:pt x="53621" y="29501"/>
                </a:cubicBezTo>
                <a:close/>
                <a:moveTo>
                  <a:pt x="85913" y="52026"/>
                </a:moveTo>
                <a:lnTo>
                  <a:pt x="85913" y="52026"/>
                </a:lnTo>
                <a:cubicBezTo>
                  <a:pt x="97275" y="52026"/>
                  <a:pt x="97275" y="52026"/>
                  <a:pt x="97275" y="52026"/>
                </a:cubicBezTo>
                <a:cubicBezTo>
                  <a:pt x="100066" y="52026"/>
                  <a:pt x="102857" y="55016"/>
                  <a:pt x="102857" y="57807"/>
                </a:cubicBezTo>
                <a:cubicBezTo>
                  <a:pt x="102857" y="97076"/>
                  <a:pt x="102857" y="97076"/>
                  <a:pt x="102857" y="97076"/>
                </a:cubicBezTo>
                <a:cubicBezTo>
                  <a:pt x="102857" y="100066"/>
                  <a:pt x="100066" y="102857"/>
                  <a:pt x="97275" y="102857"/>
                </a:cubicBezTo>
                <a:cubicBezTo>
                  <a:pt x="85913" y="102857"/>
                  <a:pt x="85913" y="102857"/>
                  <a:pt x="85913" y="102857"/>
                </a:cubicBezTo>
                <a:cubicBezTo>
                  <a:pt x="83122" y="102857"/>
                  <a:pt x="80332" y="100066"/>
                  <a:pt x="80332" y="97076"/>
                </a:cubicBezTo>
                <a:cubicBezTo>
                  <a:pt x="80332" y="57807"/>
                  <a:pt x="80332" y="57807"/>
                  <a:pt x="80332" y="57807"/>
                </a:cubicBezTo>
                <a:cubicBezTo>
                  <a:pt x="80332" y="55016"/>
                  <a:pt x="83122" y="52026"/>
                  <a:pt x="85913" y="52026"/>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5" name="Shape 4820"/>
          <p:cNvSpPr/>
          <p:nvPr/>
        </p:nvSpPr>
        <p:spPr>
          <a:xfrm>
            <a:off x="6586312" y="3730169"/>
            <a:ext cx="292024" cy="289984"/>
          </a:xfrm>
          <a:custGeom>
            <a:avLst/>
            <a:gdLst/>
            <a:ahLst/>
            <a:cxnLst/>
            <a:rect l="0" t="0" r="0" b="0"/>
            <a:pathLst>
              <a:path w="120000" h="120000" extrusionOk="0">
                <a:moveTo>
                  <a:pt x="114088" y="119800"/>
                </a:moveTo>
                <a:lnTo>
                  <a:pt x="114088" y="119800"/>
                </a:lnTo>
                <a:cubicBezTo>
                  <a:pt x="5517" y="119800"/>
                  <a:pt x="5517" y="119800"/>
                  <a:pt x="5517" y="119800"/>
                </a:cubicBezTo>
                <a:cubicBezTo>
                  <a:pt x="2758" y="119800"/>
                  <a:pt x="0" y="116810"/>
                  <a:pt x="0" y="114019"/>
                </a:cubicBezTo>
                <a:cubicBezTo>
                  <a:pt x="0" y="5581"/>
                  <a:pt x="0" y="5581"/>
                  <a:pt x="0" y="5581"/>
                </a:cubicBezTo>
                <a:cubicBezTo>
                  <a:pt x="0" y="1395"/>
                  <a:pt x="2758" y="0"/>
                  <a:pt x="5517" y="0"/>
                </a:cubicBezTo>
                <a:cubicBezTo>
                  <a:pt x="114088" y="0"/>
                  <a:pt x="114088" y="0"/>
                  <a:pt x="114088" y="0"/>
                </a:cubicBezTo>
                <a:cubicBezTo>
                  <a:pt x="117044" y="0"/>
                  <a:pt x="119802" y="1395"/>
                  <a:pt x="119802" y="5581"/>
                </a:cubicBezTo>
                <a:cubicBezTo>
                  <a:pt x="119802" y="114019"/>
                  <a:pt x="119802" y="114019"/>
                  <a:pt x="119802" y="114019"/>
                </a:cubicBezTo>
                <a:cubicBezTo>
                  <a:pt x="119802" y="116810"/>
                  <a:pt x="117044" y="119800"/>
                  <a:pt x="114088" y="119800"/>
                </a:cubicBezTo>
                <a:close/>
                <a:moveTo>
                  <a:pt x="108571" y="11162"/>
                </a:moveTo>
                <a:lnTo>
                  <a:pt x="108571" y="11162"/>
                </a:lnTo>
                <a:cubicBezTo>
                  <a:pt x="11034" y="11162"/>
                  <a:pt x="11034" y="11162"/>
                  <a:pt x="11034" y="11162"/>
                </a:cubicBezTo>
                <a:cubicBezTo>
                  <a:pt x="11034" y="108438"/>
                  <a:pt x="11034" y="108438"/>
                  <a:pt x="11034" y="108438"/>
                </a:cubicBezTo>
                <a:cubicBezTo>
                  <a:pt x="108571" y="108438"/>
                  <a:pt x="108571" y="108438"/>
                  <a:pt x="108571" y="108438"/>
                </a:cubicBezTo>
                <a:lnTo>
                  <a:pt x="108571" y="11162"/>
                </a:lnTo>
                <a:close/>
                <a:moveTo>
                  <a:pt x="19507" y="60598"/>
                </a:moveTo>
                <a:lnTo>
                  <a:pt x="19507" y="60598"/>
                </a:lnTo>
                <a:cubicBezTo>
                  <a:pt x="34876" y="50631"/>
                  <a:pt x="34876" y="50631"/>
                  <a:pt x="34876" y="50631"/>
                </a:cubicBezTo>
                <a:cubicBezTo>
                  <a:pt x="36256" y="50631"/>
                  <a:pt x="36256" y="50631"/>
                  <a:pt x="37635" y="50631"/>
                </a:cubicBezTo>
                <a:cubicBezTo>
                  <a:pt x="39014" y="50631"/>
                  <a:pt x="40394" y="50631"/>
                  <a:pt x="40394" y="50631"/>
                </a:cubicBezTo>
                <a:cubicBezTo>
                  <a:pt x="65418" y="67574"/>
                  <a:pt x="65418" y="67574"/>
                  <a:pt x="65418" y="67574"/>
                </a:cubicBezTo>
                <a:cubicBezTo>
                  <a:pt x="93201" y="47840"/>
                  <a:pt x="93201" y="47840"/>
                  <a:pt x="93201" y="47840"/>
                </a:cubicBezTo>
                <a:cubicBezTo>
                  <a:pt x="94581" y="46445"/>
                  <a:pt x="96157" y="46445"/>
                  <a:pt x="97536" y="46445"/>
                </a:cubicBezTo>
                <a:cubicBezTo>
                  <a:pt x="100295" y="46445"/>
                  <a:pt x="103054" y="49235"/>
                  <a:pt x="103054" y="52026"/>
                </a:cubicBezTo>
                <a:cubicBezTo>
                  <a:pt x="103054" y="53421"/>
                  <a:pt x="101674" y="56411"/>
                  <a:pt x="100295" y="56411"/>
                </a:cubicBezTo>
                <a:cubicBezTo>
                  <a:pt x="68177" y="78936"/>
                  <a:pt x="68177" y="78936"/>
                  <a:pt x="68177" y="78936"/>
                </a:cubicBezTo>
                <a:cubicBezTo>
                  <a:pt x="68177" y="80332"/>
                  <a:pt x="66798" y="80332"/>
                  <a:pt x="65418" y="80332"/>
                </a:cubicBezTo>
                <a:cubicBezTo>
                  <a:pt x="64039" y="80332"/>
                  <a:pt x="62660" y="80332"/>
                  <a:pt x="62660" y="78936"/>
                </a:cubicBezTo>
                <a:cubicBezTo>
                  <a:pt x="37635" y="61993"/>
                  <a:pt x="37635" y="61993"/>
                  <a:pt x="37635" y="61993"/>
                </a:cubicBezTo>
                <a:cubicBezTo>
                  <a:pt x="26403" y="70365"/>
                  <a:pt x="26403" y="70365"/>
                  <a:pt x="26403" y="70365"/>
                </a:cubicBezTo>
                <a:cubicBezTo>
                  <a:pt x="25024" y="70365"/>
                  <a:pt x="23645" y="70365"/>
                  <a:pt x="22266" y="70365"/>
                </a:cubicBezTo>
                <a:cubicBezTo>
                  <a:pt x="19507" y="70365"/>
                  <a:pt x="16748" y="68970"/>
                  <a:pt x="16748" y="64784"/>
                </a:cubicBezTo>
                <a:cubicBezTo>
                  <a:pt x="16748" y="63388"/>
                  <a:pt x="18128" y="61993"/>
                  <a:pt x="19507" y="60598"/>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6" name="Shape 4821"/>
          <p:cNvSpPr/>
          <p:nvPr/>
        </p:nvSpPr>
        <p:spPr>
          <a:xfrm>
            <a:off x="6082676" y="3749221"/>
            <a:ext cx="289909" cy="245534"/>
          </a:xfrm>
          <a:custGeom>
            <a:avLst/>
            <a:gdLst/>
            <a:ahLst/>
            <a:cxnLst/>
            <a:rect l="0" t="0" r="0" b="0"/>
            <a:pathLst>
              <a:path w="120000" h="120000" extrusionOk="0">
                <a:moveTo>
                  <a:pt x="114019" y="119764"/>
                </a:moveTo>
                <a:lnTo>
                  <a:pt x="114019" y="119764"/>
                </a:lnTo>
                <a:cubicBezTo>
                  <a:pt x="5581" y="119764"/>
                  <a:pt x="5581" y="119764"/>
                  <a:pt x="5581" y="119764"/>
                </a:cubicBezTo>
                <a:cubicBezTo>
                  <a:pt x="2790" y="119764"/>
                  <a:pt x="0" y="118117"/>
                  <a:pt x="0" y="113176"/>
                </a:cubicBezTo>
                <a:cubicBezTo>
                  <a:pt x="0" y="6588"/>
                  <a:pt x="0" y="6588"/>
                  <a:pt x="0" y="6588"/>
                </a:cubicBezTo>
                <a:cubicBezTo>
                  <a:pt x="0" y="3294"/>
                  <a:pt x="2790" y="0"/>
                  <a:pt x="5581" y="0"/>
                </a:cubicBezTo>
                <a:cubicBezTo>
                  <a:pt x="8372" y="0"/>
                  <a:pt x="11162" y="3294"/>
                  <a:pt x="11162" y="6588"/>
                </a:cubicBezTo>
                <a:cubicBezTo>
                  <a:pt x="11162" y="91529"/>
                  <a:pt x="11162" y="91529"/>
                  <a:pt x="11162" y="91529"/>
                </a:cubicBezTo>
                <a:cubicBezTo>
                  <a:pt x="11162" y="106352"/>
                  <a:pt x="11162" y="106352"/>
                  <a:pt x="11162" y="106352"/>
                </a:cubicBezTo>
                <a:cubicBezTo>
                  <a:pt x="114019" y="106352"/>
                  <a:pt x="114019" y="106352"/>
                  <a:pt x="114019" y="106352"/>
                </a:cubicBezTo>
                <a:cubicBezTo>
                  <a:pt x="118405" y="106352"/>
                  <a:pt x="119800" y="109882"/>
                  <a:pt x="119800" y="113176"/>
                </a:cubicBezTo>
                <a:cubicBezTo>
                  <a:pt x="119800" y="118117"/>
                  <a:pt x="118405" y="119764"/>
                  <a:pt x="114019" y="119764"/>
                </a:cubicBezTo>
                <a:close/>
                <a:moveTo>
                  <a:pt x="101461" y="99764"/>
                </a:moveTo>
                <a:lnTo>
                  <a:pt x="101461" y="99764"/>
                </a:lnTo>
                <a:cubicBezTo>
                  <a:pt x="90099" y="99764"/>
                  <a:pt x="90099" y="99764"/>
                  <a:pt x="90099" y="99764"/>
                </a:cubicBezTo>
                <a:cubicBezTo>
                  <a:pt x="87308" y="99764"/>
                  <a:pt x="84518" y="98117"/>
                  <a:pt x="84518" y="93176"/>
                </a:cubicBezTo>
                <a:cubicBezTo>
                  <a:pt x="84518" y="46588"/>
                  <a:pt x="84518" y="46588"/>
                  <a:pt x="84518" y="46588"/>
                </a:cubicBezTo>
                <a:cubicBezTo>
                  <a:pt x="84518" y="43294"/>
                  <a:pt x="87308" y="40000"/>
                  <a:pt x="90099" y="40000"/>
                </a:cubicBezTo>
                <a:cubicBezTo>
                  <a:pt x="101461" y="40000"/>
                  <a:pt x="101461" y="40000"/>
                  <a:pt x="101461" y="40000"/>
                </a:cubicBezTo>
                <a:cubicBezTo>
                  <a:pt x="104252" y="40000"/>
                  <a:pt x="107043" y="43294"/>
                  <a:pt x="107043" y="46588"/>
                </a:cubicBezTo>
                <a:cubicBezTo>
                  <a:pt x="107043" y="93176"/>
                  <a:pt x="107043" y="93176"/>
                  <a:pt x="107043" y="93176"/>
                </a:cubicBezTo>
                <a:cubicBezTo>
                  <a:pt x="107043" y="98117"/>
                  <a:pt x="104252" y="99764"/>
                  <a:pt x="101461" y="99764"/>
                </a:cubicBezTo>
                <a:close/>
                <a:moveTo>
                  <a:pt x="68970" y="99764"/>
                </a:moveTo>
                <a:lnTo>
                  <a:pt x="68970" y="99764"/>
                </a:lnTo>
                <a:cubicBezTo>
                  <a:pt x="57807" y="99764"/>
                  <a:pt x="57807" y="99764"/>
                  <a:pt x="57807" y="99764"/>
                </a:cubicBezTo>
                <a:cubicBezTo>
                  <a:pt x="55016" y="99764"/>
                  <a:pt x="52026" y="98117"/>
                  <a:pt x="52026" y="93176"/>
                </a:cubicBezTo>
                <a:cubicBezTo>
                  <a:pt x="52026" y="20000"/>
                  <a:pt x="52026" y="20000"/>
                  <a:pt x="52026" y="20000"/>
                </a:cubicBezTo>
                <a:cubicBezTo>
                  <a:pt x="52026" y="16705"/>
                  <a:pt x="55016" y="13411"/>
                  <a:pt x="57807" y="13411"/>
                </a:cubicBezTo>
                <a:cubicBezTo>
                  <a:pt x="68970" y="13411"/>
                  <a:pt x="68970" y="13411"/>
                  <a:pt x="68970" y="13411"/>
                </a:cubicBezTo>
                <a:cubicBezTo>
                  <a:pt x="73156" y="13411"/>
                  <a:pt x="74551" y="16705"/>
                  <a:pt x="74551" y="20000"/>
                </a:cubicBezTo>
                <a:cubicBezTo>
                  <a:pt x="74551" y="93176"/>
                  <a:pt x="74551" y="93176"/>
                  <a:pt x="74551" y="93176"/>
                </a:cubicBezTo>
                <a:cubicBezTo>
                  <a:pt x="74551" y="98117"/>
                  <a:pt x="73156" y="99764"/>
                  <a:pt x="68970" y="99764"/>
                </a:cubicBezTo>
                <a:close/>
                <a:moveTo>
                  <a:pt x="38073" y="99764"/>
                </a:moveTo>
                <a:lnTo>
                  <a:pt x="38073" y="99764"/>
                </a:lnTo>
                <a:cubicBezTo>
                  <a:pt x="26710" y="99764"/>
                  <a:pt x="26710" y="99764"/>
                  <a:pt x="26710" y="99764"/>
                </a:cubicBezTo>
                <a:cubicBezTo>
                  <a:pt x="22524" y="99764"/>
                  <a:pt x="21129" y="98117"/>
                  <a:pt x="21129" y="93176"/>
                </a:cubicBezTo>
                <a:cubicBezTo>
                  <a:pt x="21129" y="79764"/>
                  <a:pt x="21129" y="79764"/>
                  <a:pt x="21129" y="79764"/>
                </a:cubicBezTo>
                <a:cubicBezTo>
                  <a:pt x="21129" y="76470"/>
                  <a:pt x="22524" y="73176"/>
                  <a:pt x="26710" y="73176"/>
                </a:cubicBezTo>
                <a:cubicBezTo>
                  <a:pt x="38073" y="73176"/>
                  <a:pt x="38073" y="73176"/>
                  <a:pt x="38073" y="73176"/>
                </a:cubicBezTo>
                <a:cubicBezTo>
                  <a:pt x="40863" y="73176"/>
                  <a:pt x="43654" y="76470"/>
                  <a:pt x="43654" y="79764"/>
                </a:cubicBezTo>
                <a:cubicBezTo>
                  <a:pt x="43654" y="93176"/>
                  <a:pt x="43654" y="93176"/>
                  <a:pt x="43654" y="93176"/>
                </a:cubicBezTo>
                <a:cubicBezTo>
                  <a:pt x="43654" y="98117"/>
                  <a:pt x="40863" y="99764"/>
                  <a:pt x="38073" y="9976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7" name="Shape 4822"/>
          <p:cNvSpPr/>
          <p:nvPr/>
        </p:nvSpPr>
        <p:spPr>
          <a:xfrm>
            <a:off x="5576925" y="3749221"/>
            <a:ext cx="287792" cy="245534"/>
          </a:xfrm>
          <a:custGeom>
            <a:avLst/>
            <a:gdLst/>
            <a:ahLst/>
            <a:cxnLst/>
            <a:rect l="0" t="0" r="0" b="0"/>
            <a:pathLst>
              <a:path w="120000" h="120000" extrusionOk="0">
                <a:moveTo>
                  <a:pt x="117004" y="41647"/>
                </a:moveTo>
                <a:lnTo>
                  <a:pt x="117004" y="41647"/>
                </a:lnTo>
                <a:cubicBezTo>
                  <a:pt x="69084" y="81647"/>
                  <a:pt x="69084" y="81647"/>
                  <a:pt x="69084" y="81647"/>
                </a:cubicBezTo>
                <a:cubicBezTo>
                  <a:pt x="67687" y="81647"/>
                  <a:pt x="66289" y="83294"/>
                  <a:pt x="64891" y="83294"/>
                </a:cubicBezTo>
                <a:cubicBezTo>
                  <a:pt x="64891" y="83294"/>
                  <a:pt x="63494" y="81647"/>
                  <a:pt x="62096" y="81647"/>
                </a:cubicBezTo>
                <a:cubicBezTo>
                  <a:pt x="36539" y="61647"/>
                  <a:pt x="36539" y="61647"/>
                  <a:pt x="36539" y="61647"/>
                </a:cubicBezTo>
                <a:cubicBezTo>
                  <a:pt x="11181" y="79764"/>
                  <a:pt x="11181" y="79764"/>
                  <a:pt x="11181" y="79764"/>
                </a:cubicBezTo>
                <a:cubicBezTo>
                  <a:pt x="11181" y="106352"/>
                  <a:pt x="11181" y="106352"/>
                  <a:pt x="11181" y="106352"/>
                </a:cubicBezTo>
                <a:cubicBezTo>
                  <a:pt x="114209" y="106352"/>
                  <a:pt x="114209" y="106352"/>
                  <a:pt x="114209" y="106352"/>
                </a:cubicBezTo>
                <a:cubicBezTo>
                  <a:pt x="117004" y="106352"/>
                  <a:pt x="119800" y="109882"/>
                  <a:pt x="119800" y="113176"/>
                </a:cubicBezTo>
                <a:cubicBezTo>
                  <a:pt x="119800" y="118117"/>
                  <a:pt x="117004" y="119764"/>
                  <a:pt x="114209" y="119764"/>
                </a:cubicBezTo>
                <a:cubicBezTo>
                  <a:pt x="5590" y="119764"/>
                  <a:pt x="5590" y="119764"/>
                  <a:pt x="5590" y="119764"/>
                </a:cubicBezTo>
                <a:cubicBezTo>
                  <a:pt x="1397" y="119764"/>
                  <a:pt x="0" y="118117"/>
                  <a:pt x="0" y="113176"/>
                </a:cubicBezTo>
                <a:cubicBezTo>
                  <a:pt x="0" y="6588"/>
                  <a:pt x="0" y="6588"/>
                  <a:pt x="0" y="6588"/>
                </a:cubicBezTo>
                <a:cubicBezTo>
                  <a:pt x="0" y="3294"/>
                  <a:pt x="1397" y="0"/>
                  <a:pt x="5590" y="0"/>
                </a:cubicBezTo>
                <a:cubicBezTo>
                  <a:pt x="8386" y="0"/>
                  <a:pt x="11181" y="3294"/>
                  <a:pt x="11181" y="6588"/>
                </a:cubicBezTo>
                <a:cubicBezTo>
                  <a:pt x="11181" y="64941"/>
                  <a:pt x="11181" y="64941"/>
                  <a:pt x="11181" y="64941"/>
                </a:cubicBezTo>
                <a:cubicBezTo>
                  <a:pt x="33743" y="48235"/>
                  <a:pt x="33743" y="48235"/>
                  <a:pt x="33743" y="48235"/>
                </a:cubicBezTo>
                <a:cubicBezTo>
                  <a:pt x="35141" y="48235"/>
                  <a:pt x="36539" y="46588"/>
                  <a:pt x="36539" y="46588"/>
                </a:cubicBezTo>
                <a:cubicBezTo>
                  <a:pt x="38136" y="46588"/>
                  <a:pt x="39534" y="48235"/>
                  <a:pt x="40931" y="48235"/>
                </a:cubicBezTo>
                <a:cubicBezTo>
                  <a:pt x="64891" y="68235"/>
                  <a:pt x="64891" y="68235"/>
                  <a:pt x="64891" y="68235"/>
                </a:cubicBezTo>
                <a:cubicBezTo>
                  <a:pt x="111414" y="29882"/>
                  <a:pt x="111414" y="29882"/>
                  <a:pt x="111414" y="29882"/>
                </a:cubicBezTo>
                <a:cubicBezTo>
                  <a:pt x="111414" y="29882"/>
                  <a:pt x="112811" y="29882"/>
                  <a:pt x="114209" y="29882"/>
                </a:cubicBezTo>
                <a:cubicBezTo>
                  <a:pt x="117004" y="29882"/>
                  <a:pt x="119800" y="31529"/>
                  <a:pt x="119800" y="36705"/>
                </a:cubicBezTo>
                <a:cubicBezTo>
                  <a:pt x="119800" y="38352"/>
                  <a:pt x="118402" y="40000"/>
                  <a:pt x="117004" y="41647"/>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8" name="Shape 4823"/>
          <p:cNvSpPr/>
          <p:nvPr/>
        </p:nvSpPr>
        <p:spPr>
          <a:xfrm>
            <a:off x="5069058" y="3730169"/>
            <a:ext cx="292024" cy="289984"/>
          </a:xfrm>
          <a:custGeom>
            <a:avLst/>
            <a:gdLst/>
            <a:ahLst/>
            <a:cxnLst/>
            <a:rect l="0" t="0" r="0" b="0"/>
            <a:pathLst>
              <a:path w="120000" h="120000" extrusionOk="0">
                <a:moveTo>
                  <a:pt x="60000" y="119800"/>
                </a:moveTo>
                <a:lnTo>
                  <a:pt x="60000" y="119800"/>
                </a:lnTo>
                <a:cubicBezTo>
                  <a:pt x="26447" y="119800"/>
                  <a:pt x="0" y="92890"/>
                  <a:pt x="0" y="59202"/>
                </a:cubicBezTo>
                <a:cubicBezTo>
                  <a:pt x="0" y="26710"/>
                  <a:pt x="26447" y="0"/>
                  <a:pt x="60000" y="0"/>
                </a:cubicBezTo>
                <a:cubicBezTo>
                  <a:pt x="93355" y="0"/>
                  <a:pt x="119802" y="26710"/>
                  <a:pt x="119802" y="59202"/>
                </a:cubicBezTo>
                <a:cubicBezTo>
                  <a:pt x="119802" y="92890"/>
                  <a:pt x="93355" y="119800"/>
                  <a:pt x="60000" y="119800"/>
                </a:cubicBezTo>
                <a:close/>
                <a:moveTo>
                  <a:pt x="25065" y="25315"/>
                </a:moveTo>
                <a:lnTo>
                  <a:pt x="25065" y="25315"/>
                </a:lnTo>
                <a:cubicBezTo>
                  <a:pt x="60000" y="59202"/>
                  <a:pt x="60000" y="59202"/>
                  <a:pt x="60000" y="59202"/>
                </a:cubicBezTo>
                <a:cubicBezTo>
                  <a:pt x="60000" y="11162"/>
                  <a:pt x="60000" y="11162"/>
                  <a:pt x="60000" y="11162"/>
                </a:cubicBezTo>
                <a:cubicBezTo>
                  <a:pt x="45986" y="11162"/>
                  <a:pt x="34736" y="16943"/>
                  <a:pt x="25065" y="25315"/>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9" name="Shape 4824"/>
          <p:cNvSpPr/>
          <p:nvPr/>
        </p:nvSpPr>
        <p:spPr>
          <a:xfrm>
            <a:off x="4563305" y="3730169"/>
            <a:ext cx="287792" cy="289984"/>
          </a:xfrm>
          <a:custGeom>
            <a:avLst/>
            <a:gdLst/>
            <a:ahLst/>
            <a:cxnLst/>
            <a:rect l="0" t="0" r="0" b="0"/>
            <a:pathLst>
              <a:path w="120000" h="120000" extrusionOk="0">
                <a:moveTo>
                  <a:pt x="60698" y="119800"/>
                </a:moveTo>
                <a:lnTo>
                  <a:pt x="60698" y="119800"/>
                </a:lnTo>
                <a:cubicBezTo>
                  <a:pt x="26755" y="119800"/>
                  <a:pt x="0" y="92890"/>
                  <a:pt x="0" y="59202"/>
                </a:cubicBezTo>
                <a:cubicBezTo>
                  <a:pt x="0" y="26710"/>
                  <a:pt x="26755" y="0"/>
                  <a:pt x="60698" y="0"/>
                </a:cubicBezTo>
                <a:cubicBezTo>
                  <a:pt x="93044" y="0"/>
                  <a:pt x="119800" y="26710"/>
                  <a:pt x="119800" y="59202"/>
                </a:cubicBezTo>
                <a:cubicBezTo>
                  <a:pt x="119800" y="92890"/>
                  <a:pt x="93044" y="119800"/>
                  <a:pt x="60698" y="119800"/>
                </a:cubicBezTo>
                <a:close/>
                <a:moveTo>
                  <a:pt x="11181" y="59202"/>
                </a:moveTo>
                <a:lnTo>
                  <a:pt x="11181" y="59202"/>
                </a:lnTo>
                <a:cubicBezTo>
                  <a:pt x="60698" y="59202"/>
                  <a:pt x="60698" y="59202"/>
                  <a:pt x="60698" y="59202"/>
                </a:cubicBezTo>
                <a:cubicBezTo>
                  <a:pt x="60698" y="11162"/>
                  <a:pt x="60698" y="11162"/>
                  <a:pt x="60698" y="11162"/>
                </a:cubicBezTo>
                <a:cubicBezTo>
                  <a:pt x="33743" y="11162"/>
                  <a:pt x="11181" y="32292"/>
                  <a:pt x="11181" y="5920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0" name="Shape 4825"/>
          <p:cNvSpPr/>
          <p:nvPr/>
        </p:nvSpPr>
        <p:spPr>
          <a:xfrm>
            <a:off x="4057555" y="3730169"/>
            <a:ext cx="287792" cy="289984"/>
          </a:xfrm>
          <a:custGeom>
            <a:avLst/>
            <a:gdLst/>
            <a:ahLst/>
            <a:cxnLst/>
            <a:rect l="0" t="0" r="0" b="0"/>
            <a:pathLst>
              <a:path w="120000" h="120000" extrusionOk="0">
                <a:moveTo>
                  <a:pt x="59101" y="119800"/>
                </a:moveTo>
                <a:lnTo>
                  <a:pt x="59101" y="119800"/>
                </a:lnTo>
                <a:cubicBezTo>
                  <a:pt x="26755" y="119800"/>
                  <a:pt x="0" y="92890"/>
                  <a:pt x="0" y="59202"/>
                </a:cubicBezTo>
                <a:cubicBezTo>
                  <a:pt x="0" y="26710"/>
                  <a:pt x="26755" y="0"/>
                  <a:pt x="59101" y="0"/>
                </a:cubicBezTo>
                <a:cubicBezTo>
                  <a:pt x="93044" y="0"/>
                  <a:pt x="119800" y="26710"/>
                  <a:pt x="119800" y="59202"/>
                </a:cubicBezTo>
                <a:cubicBezTo>
                  <a:pt x="119800" y="92890"/>
                  <a:pt x="93044" y="119800"/>
                  <a:pt x="59101" y="119800"/>
                </a:cubicBezTo>
                <a:close/>
                <a:moveTo>
                  <a:pt x="11181" y="59202"/>
                </a:moveTo>
                <a:lnTo>
                  <a:pt x="11181" y="59202"/>
                </a:lnTo>
                <a:cubicBezTo>
                  <a:pt x="11181" y="73156"/>
                  <a:pt x="16772" y="85913"/>
                  <a:pt x="25357" y="94285"/>
                </a:cubicBezTo>
                <a:cubicBezTo>
                  <a:pt x="59101" y="59202"/>
                  <a:pt x="59101" y="59202"/>
                  <a:pt x="59101" y="59202"/>
                </a:cubicBezTo>
                <a:cubicBezTo>
                  <a:pt x="59101" y="11162"/>
                  <a:pt x="59101" y="11162"/>
                  <a:pt x="59101" y="11162"/>
                </a:cubicBezTo>
                <a:cubicBezTo>
                  <a:pt x="32346" y="11162"/>
                  <a:pt x="11181" y="32292"/>
                  <a:pt x="11181" y="5920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1" name="Shape 4826"/>
          <p:cNvSpPr/>
          <p:nvPr/>
        </p:nvSpPr>
        <p:spPr>
          <a:xfrm>
            <a:off x="3549687" y="3730169"/>
            <a:ext cx="292024" cy="289984"/>
          </a:xfrm>
          <a:custGeom>
            <a:avLst/>
            <a:gdLst/>
            <a:ahLst/>
            <a:cxnLst/>
            <a:rect l="0" t="0" r="0" b="0"/>
            <a:pathLst>
              <a:path w="120000" h="120000" extrusionOk="0">
                <a:moveTo>
                  <a:pt x="59901" y="119800"/>
                </a:moveTo>
                <a:lnTo>
                  <a:pt x="59901" y="119800"/>
                </a:lnTo>
                <a:cubicBezTo>
                  <a:pt x="26600" y="119800"/>
                  <a:pt x="0" y="92890"/>
                  <a:pt x="0" y="59202"/>
                </a:cubicBezTo>
                <a:cubicBezTo>
                  <a:pt x="0" y="26710"/>
                  <a:pt x="26600" y="0"/>
                  <a:pt x="59901" y="0"/>
                </a:cubicBezTo>
                <a:cubicBezTo>
                  <a:pt x="93399" y="0"/>
                  <a:pt x="119802" y="26710"/>
                  <a:pt x="119802" y="59202"/>
                </a:cubicBezTo>
                <a:cubicBezTo>
                  <a:pt x="119802" y="92890"/>
                  <a:pt x="93399" y="119800"/>
                  <a:pt x="59901" y="119800"/>
                </a:cubicBezTo>
                <a:close/>
                <a:moveTo>
                  <a:pt x="11231" y="59202"/>
                </a:moveTo>
                <a:lnTo>
                  <a:pt x="11231" y="59202"/>
                </a:lnTo>
                <a:cubicBezTo>
                  <a:pt x="11231" y="85913"/>
                  <a:pt x="33497" y="108438"/>
                  <a:pt x="59901" y="108438"/>
                </a:cubicBezTo>
                <a:cubicBezTo>
                  <a:pt x="59901" y="11162"/>
                  <a:pt x="59901" y="11162"/>
                  <a:pt x="59901" y="11162"/>
                </a:cubicBezTo>
                <a:cubicBezTo>
                  <a:pt x="33497" y="11162"/>
                  <a:pt x="11231" y="32292"/>
                  <a:pt x="11231" y="5920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2" name="Shape 4827"/>
          <p:cNvSpPr/>
          <p:nvPr/>
        </p:nvSpPr>
        <p:spPr>
          <a:xfrm>
            <a:off x="3043935" y="3730169"/>
            <a:ext cx="289909" cy="289984"/>
          </a:xfrm>
          <a:custGeom>
            <a:avLst/>
            <a:gdLst/>
            <a:ahLst/>
            <a:cxnLst/>
            <a:rect l="0" t="0" r="0" b="0"/>
            <a:pathLst>
              <a:path w="120000" h="120000" extrusionOk="0">
                <a:moveTo>
                  <a:pt x="60598" y="119800"/>
                </a:moveTo>
                <a:lnTo>
                  <a:pt x="60598" y="119800"/>
                </a:lnTo>
                <a:cubicBezTo>
                  <a:pt x="26910" y="119800"/>
                  <a:pt x="0" y="92890"/>
                  <a:pt x="0" y="59202"/>
                </a:cubicBezTo>
                <a:cubicBezTo>
                  <a:pt x="0" y="26710"/>
                  <a:pt x="26910" y="0"/>
                  <a:pt x="60598" y="0"/>
                </a:cubicBezTo>
                <a:cubicBezTo>
                  <a:pt x="93089" y="0"/>
                  <a:pt x="119800" y="26710"/>
                  <a:pt x="119800" y="59202"/>
                </a:cubicBezTo>
                <a:cubicBezTo>
                  <a:pt x="119800" y="92890"/>
                  <a:pt x="93089" y="119800"/>
                  <a:pt x="60598" y="119800"/>
                </a:cubicBezTo>
                <a:close/>
                <a:moveTo>
                  <a:pt x="11362" y="59202"/>
                </a:moveTo>
                <a:lnTo>
                  <a:pt x="11362" y="59202"/>
                </a:lnTo>
                <a:cubicBezTo>
                  <a:pt x="11362" y="85913"/>
                  <a:pt x="33887" y="108438"/>
                  <a:pt x="60598" y="108438"/>
                </a:cubicBezTo>
                <a:cubicBezTo>
                  <a:pt x="73355" y="108438"/>
                  <a:pt x="85913" y="102857"/>
                  <a:pt x="94485" y="94285"/>
                </a:cubicBezTo>
                <a:cubicBezTo>
                  <a:pt x="60598" y="59202"/>
                  <a:pt x="60598" y="59202"/>
                  <a:pt x="60598" y="59202"/>
                </a:cubicBezTo>
                <a:cubicBezTo>
                  <a:pt x="60598" y="11162"/>
                  <a:pt x="60598" y="11162"/>
                  <a:pt x="60598" y="11162"/>
                </a:cubicBezTo>
                <a:cubicBezTo>
                  <a:pt x="33887" y="11162"/>
                  <a:pt x="11362" y="32292"/>
                  <a:pt x="11362" y="5920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3" name="Shape 4828"/>
          <p:cNvSpPr/>
          <p:nvPr/>
        </p:nvSpPr>
        <p:spPr>
          <a:xfrm>
            <a:off x="2538184" y="3730169"/>
            <a:ext cx="289907" cy="289984"/>
          </a:xfrm>
          <a:custGeom>
            <a:avLst/>
            <a:gdLst/>
            <a:ahLst/>
            <a:cxnLst/>
            <a:rect l="0" t="0" r="0" b="0"/>
            <a:pathLst>
              <a:path w="120000" h="120000" extrusionOk="0">
                <a:moveTo>
                  <a:pt x="59202" y="119800"/>
                </a:moveTo>
                <a:lnTo>
                  <a:pt x="59202" y="119800"/>
                </a:lnTo>
                <a:cubicBezTo>
                  <a:pt x="26910" y="119800"/>
                  <a:pt x="0" y="92890"/>
                  <a:pt x="0" y="59202"/>
                </a:cubicBezTo>
                <a:cubicBezTo>
                  <a:pt x="0" y="26710"/>
                  <a:pt x="26910" y="0"/>
                  <a:pt x="59202" y="0"/>
                </a:cubicBezTo>
                <a:cubicBezTo>
                  <a:pt x="93089" y="0"/>
                  <a:pt x="119800" y="26710"/>
                  <a:pt x="119800" y="59202"/>
                </a:cubicBezTo>
                <a:cubicBezTo>
                  <a:pt x="119800" y="92890"/>
                  <a:pt x="93089" y="119800"/>
                  <a:pt x="59202" y="119800"/>
                </a:cubicBezTo>
                <a:close/>
                <a:moveTo>
                  <a:pt x="11362" y="59202"/>
                </a:moveTo>
                <a:lnTo>
                  <a:pt x="11362" y="59202"/>
                </a:lnTo>
                <a:cubicBezTo>
                  <a:pt x="11362" y="85913"/>
                  <a:pt x="32491" y="108438"/>
                  <a:pt x="59202" y="108438"/>
                </a:cubicBezTo>
                <a:cubicBezTo>
                  <a:pt x="85913" y="108438"/>
                  <a:pt x="108438" y="85913"/>
                  <a:pt x="108438" y="59202"/>
                </a:cubicBezTo>
                <a:cubicBezTo>
                  <a:pt x="59202" y="59202"/>
                  <a:pt x="59202" y="59202"/>
                  <a:pt x="59202" y="59202"/>
                </a:cubicBezTo>
                <a:cubicBezTo>
                  <a:pt x="59202" y="11162"/>
                  <a:pt x="59202" y="11162"/>
                  <a:pt x="59202" y="11162"/>
                </a:cubicBezTo>
                <a:cubicBezTo>
                  <a:pt x="32491" y="11162"/>
                  <a:pt x="11362" y="32292"/>
                  <a:pt x="11362" y="5920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4" name="Shape 4829"/>
          <p:cNvSpPr/>
          <p:nvPr/>
        </p:nvSpPr>
        <p:spPr>
          <a:xfrm>
            <a:off x="2036664" y="3730169"/>
            <a:ext cx="289909" cy="289984"/>
          </a:xfrm>
          <a:custGeom>
            <a:avLst/>
            <a:gdLst/>
            <a:ahLst/>
            <a:cxnLst/>
            <a:rect l="0" t="0" r="0" b="0"/>
            <a:pathLst>
              <a:path w="120000" h="120000" extrusionOk="0">
                <a:moveTo>
                  <a:pt x="59202" y="119800"/>
                </a:moveTo>
                <a:lnTo>
                  <a:pt x="59202" y="119800"/>
                </a:lnTo>
                <a:cubicBezTo>
                  <a:pt x="26910" y="119800"/>
                  <a:pt x="0" y="92890"/>
                  <a:pt x="0" y="59202"/>
                </a:cubicBezTo>
                <a:cubicBezTo>
                  <a:pt x="0" y="26710"/>
                  <a:pt x="26910" y="0"/>
                  <a:pt x="59202" y="0"/>
                </a:cubicBezTo>
                <a:cubicBezTo>
                  <a:pt x="93089" y="0"/>
                  <a:pt x="119800" y="26710"/>
                  <a:pt x="119800" y="59202"/>
                </a:cubicBezTo>
                <a:cubicBezTo>
                  <a:pt x="119800" y="92890"/>
                  <a:pt x="93089" y="119800"/>
                  <a:pt x="59202" y="119800"/>
                </a:cubicBezTo>
                <a:close/>
                <a:moveTo>
                  <a:pt x="94485" y="25315"/>
                </a:moveTo>
                <a:lnTo>
                  <a:pt x="94485" y="25315"/>
                </a:lnTo>
                <a:cubicBezTo>
                  <a:pt x="59202" y="59202"/>
                  <a:pt x="59202" y="59202"/>
                  <a:pt x="59202" y="59202"/>
                </a:cubicBezTo>
                <a:cubicBezTo>
                  <a:pt x="59202" y="11162"/>
                  <a:pt x="59202" y="11162"/>
                  <a:pt x="59202" y="11162"/>
                </a:cubicBezTo>
                <a:cubicBezTo>
                  <a:pt x="32491" y="11162"/>
                  <a:pt x="11362" y="32292"/>
                  <a:pt x="11362" y="59202"/>
                </a:cubicBezTo>
                <a:cubicBezTo>
                  <a:pt x="11362" y="85913"/>
                  <a:pt x="32491" y="108438"/>
                  <a:pt x="59202" y="108438"/>
                </a:cubicBezTo>
                <a:cubicBezTo>
                  <a:pt x="85913" y="108438"/>
                  <a:pt x="108438" y="85913"/>
                  <a:pt x="108438" y="59202"/>
                </a:cubicBezTo>
                <a:cubicBezTo>
                  <a:pt x="108438" y="46445"/>
                  <a:pt x="102857" y="33687"/>
                  <a:pt x="94485" y="25315"/>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5" name="Shape 4830"/>
          <p:cNvSpPr/>
          <p:nvPr/>
        </p:nvSpPr>
        <p:spPr>
          <a:xfrm>
            <a:off x="1524564" y="3730169"/>
            <a:ext cx="289909" cy="289984"/>
          </a:xfrm>
          <a:custGeom>
            <a:avLst/>
            <a:gdLst/>
            <a:ahLst/>
            <a:cxnLst/>
            <a:rect l="0" t="0" r="0" b="0"/>
            <a:pathLst>
              <a:path w="120000" h="120000" extrusionOk="0">
                <a:moveTo>
                  <a:pt x="66179" y="53421"/>
                </a:moveTo>
                <a:lnTo>
                  <a:pt x="66179" y="53421"/>
                </a:lnTo>
                <a:cubicBezTo>
                  <a:pt x="66179" y="0"/>
                  <a:pt x="66179" y="0"/>
                  <a:pt x="66179" y="0"/>
                </a:cubicBezTo>
                <a:cubicBezTo>
                  <a:pt x="95880" y="0"/>
                  <a:pt x="119800" y="23920"/>
                  <a:pt x="119800" y="53421"/>
                </a:cubicBezTo>
                <a:lnTo>
                  <a:pt x="66179" y="53421"/>
                </a:lnTo>
                <a:close/>
                <a:moveTo>
                  <a:pt x="55016" y="119800"/>
                </a:moveTo>
                <a:lnTo>
                  <a:pt x="55016" y="119800"/>
                </a:lnTo>
                <a:cubicBezTo>
                  <a:pt x="23920" y="119800"/>
                  <a:pt x="0" y="95681"/>
                  <a:pt x="0" y="64784"/>
                </a:cubicBezTo>
                <a:cubicBezTo>
                  <a:pt x="0" y="35083"/>
                  <a:pt x="23920" y="11162"/>
                  <a:pt x="55016" y="11162"/>
                </a:cubicBezTo>
                <a:cubicBezTo>
                  <a:pt x="55016" y="64784"/>
                  <a:pt x="55016" y="64784"/>
                  <a:pt x="55016" y="64784"/>
                </a:cubicBezTo>
                <a:cubicBezTo>
                  <a:pt x="108438" y="64784"/>
                  <a:pt x="108438" y="64784"/>
                  <a:pt x="108438" y="64784"/>
                </a:cubicBezTo>
                <a:cubicBezTo>
                  <a:pt x="108438" y="95681"/>
                  <a:pt x="84518" y="119800"/>
                  <a:pt x="55016" y="11980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6" name="Shape 4831"/>
          <p:cNvSpPr/>
          <p:nvPr/>
        </p:nvSpPr>
        <p:spPr>
          <a:xfrm>
            <a:off x="7108993" y="3220053"/>
            <a:ext cx="275095" cy="292100"/>
          </a:xfrm>
          <a:custGeom>
            <a:avLst/>
            <a:gdLst/>
            <a:ahLst/>
            <a:cxnLst/>
            <a:rect l="0" t="0" r="0" b="0"/>
            <a:pathLst>
              <a:path w="120000" h="120000" extrusionOk="0">
                <a:moveTo>
                  <a:pt x="119790" y="59901"/>
                </a:moveTo>
                <a:lnTo>
                  <a:pt x="119790" y="59901"/>
                </a:lnTo>
                <a:close/>
                <a:moveTo>
                  <a:pt x="56236" y="119802"/>
                </a:moveTo>
                <a:lnTo>
                  <a:pt x="56236" y="119802"/>
                </a:lnTo>
                <a:cubicBezTo>
                  <a:pt x="25087" y="119802"/>
                  <a:pt x="0" y="94778"/>
                  <a:pt x="0" y="65615"/>
                </a:cubicBezTo>
                <a:cubicBezTo>
                  <a:pt x="0" y="43349"/>
                  <a:pt x="14843" y="23842"/>
                  <a:pt x="35540" y="15369"/>
                </a:cubicBezTo>
                <a:lnTo>
                  <a:pt x="37003" y="15369"/>
                </a:lnTo>
                <a:cubicBezTo>
                  <a:pt x="39930" y="15369"/>
                  <a:pt x="42857" y="18325"/>
                  <a:pt x="42857" y="21083"/>
                </a:cubicBezTo>
                <a:cubicBezTo>
                  <a:pt x="42857" y="23842"/>
                  <a:pt x="41393" y="25221"/>
                  <a:pt x="38466" y="26600"/>
                </a:cubicBezTo>
                <a:cubicBezTo>
                  <a:pt x="22160" y="32118"/>
                  <a:pt x="11916" y="47487"/>
                  <a:pt x="11916" y="65615"/>
                </a:cubicBezTo>
                <a:cubicBezTo>
                  <a:pt x="11916" y="89261"/>
                  <a:pt x="31149" y="108768"/>
                  <a:pt x="56236" y="108768"/>
                </a:cubicBezTo>
                <a:cubicBezTo>
                  <a:pt x="81324" y="108768"/>
                  <a:pt x="102020" y="89261"/>
                  <a:pt x="102020" y="65615"/>
                </a:cubicBezTo>
                <a:cubicBezTo>
                  <a:pt x="102020" y="47487"/>
                  <a:pt x="90104" y="32118"/>
                  <a:pt x="74006" y="26600"/>
                </a:cubicBezTo>
                <a:cubicBezTo>
                  <a:pt x="72543" y="25221"/>
                  <a:pt x="71080" y="23842"/>
                  <a:pt x="71080" y="21083"/>
                </a:cubicBezTo>
                <a:cubicBezTo>
                  <a:pt x="71080" y="18325"/>
                  <a:pt x="72543" y="15369"/>
                  <a:pt x="76933" y="15369"/>
                </a:cubicBezTo>
                <a:lnTo>
                  <a:pt x="78397" y="15369"/>
                </a:lnTo>
                <a:cubicBezTo>
                  <a:pt x="99094" y="23842"/>
                  <a:pt x="113937" y="43349"/>
                  <a:pt x="113937" y="65615"/>
                </a:cubicBezTo>
                <a:cubicBezTo>
                  <a:pt x="113937" y="94778"/>
                  <a:pt x="88641" y="119802"/>
                  <a:pt x="56236" y="119802"/>
                </a:cubicBezTo>
                <a:close/>
                <a:moveTo>
                  <a:pt x="56236" y="61280"/>
                </a:moveTo>
                <a:lnTo>
                  <a:pt x="56236" y="61280"/>
                </a:lnTo>
                <a:cubicBezTo>
                  <a:pt x="53310" y="61280"/>
                  <a:pt x="50383" y="59901"/>
                  <a:pt x="50383" y="55763"/>
                </a:cubicBezTo>
                <a:cubicBezTo>
                  <a:pt x="50383" y="23842"/>
                  <a:pt x="50383" y="23842"/>
                  <a:pt x="50383" y="23842"/>
                </a:cubicBezTo>
                <a:cubicBezTo>
                  <a:pt x="50383" y="12610"/>
                  <a:pt x="50383" y="12610"/>
                  <a:pt x="50383" y="12610"/>
                </a:cubicBezTo>
                <a:cubicBezTo>
                  <a:pt x="50383" y="5714"/>
                  <a:pt x="50383" y="5714"/>
                  <a:pt x="50383" y="5714"/>
                </a:cubicBezTo>
                <a:cubicBezTo>
                  <a:pt x="50383" y="2955"/>
                  <a:pt x="53310" y="0"/>
                  <a:pt x="56236" y="0"/>
                </a:cubicBezTo>
                <a:cubicBezTo>
                  <a:pt x="60627" y="0"/>
                  <a:pt x="62090" y="2955"/>
                  <a:pt x="62090" y="5714"/>
                </a:cubicBezTo>
                <a:cubicBezTo>
                  <a:pt x="62090" y="22463"/>
                  <a:pt x="62090" y="22463"/>
                  <a:pt x="62090" y="22463"/>
                </a:cubicBezTo>
                <a:cubicBezTo>
                  <a:pt x="62090" y="33497"/>
                  <a:pt x="62090" y="33497"/>
                  <a:pt x="62090" y="33497"/>
                </a:cubicBezTo>
                <a:cubicBezTo>
                  <a:pt x="62090" y="55763"/>
                  <a:pt x="62090" y="55763"/>
                  <a:pt x="62090" y="55763"/>
                </a:cubicBezTo>
                <a:cubicBezTo>
                  <a:pt x="62090" y="59901"/>
                  <a:pt x="60627" y="61280"/>
                  <a:pt x="56236" y="6128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7" name="Shape 4832"/>
          <p:cNvSpPr/>
          <p:nvPr/>
        </p:nvSpPr>
        <p:spPr>
          <a:xfrm>
            <a:off x="6586312" y="3230636"/>
            <a:ext cx="292024" cy="275167"/>
          </a:xfrm>
          <a:custGeom>
            <a:avLst/>
            <a:gdLst/>
            <a:ahLst/>
            <a:cxnLst/>
            <a:rect l="0" t="0" r="0" b="0"/>
            <a:pathLst>
              <a:path w="120000" h="120000" extrusionOk="0">
                <a:moveTo>
                  <a:pt x="114088" y="36858"/>
                </a:moveTo>
                <a:lnTo>
                  <a:pt x="114088" y="36858"/>
                </a:lnTo>
                <a:cubicBezTo>
                  <a:pt x="108571" y="22198"/>
                  <a:pt x="97536" y="11727"/>
                  <a:pt x="83546" y="4397"/>
                </a:cubicBezTo>
                <a:cubicBezTo>
                  <a:pt x="87684" y="1465"/>
                  <a:pt x="91822" y="0"/>
                  <a:pt x="97536" y="0"/>
                </a:cubicBezTo>
                <a:cubicBezTo>
                  <a:pt x="109950" y="0"/>
                  <a:pt x="119802" y="10261"/>
                  <a:pt x="119802" y="23664"/>
                </a:cubicBezTo>
                <a:cubicBezTo>
                  <a:pt x="119802" y="28062"/>
                  <a:pt x="117044" y="33926"/>
                  <a:pt x="114088" y="36858"/>
                </a:cubicBezTo>
                <a:close/>
                <a:moveTo>
                  <a:pt x="114088" y="63664"/>
                </a:moveTo>
                <a:lnTo>
                  <a:pt x="114088" y="63664"/>
                </a:lnTo>
                <a:cubicBezTo>
                  <a:pt x="114088" y="78324"/>
                  <a:pt x="108571" y="91727"/>
                  <a:pt x="98916" y="101989"/>
                </a:cubicBezTo>
                <a:cubicBezTo>
                  <a:pt x="107192" y="110994"/>
                  <a:pt x="107192" y="110994"/>
                  <a:pt x="107192" y="110994"/>
                </a:cubicBezTo>
                <a:cubicBezTo>
                  <a:pt x="107192" y="110994"/>
                  <a:pt x="108571" y="112460"/>
                  <a:pt x="108571" y="113926"/>
                </a:cubicBezTo>
                <a:cubicBezTo>
                  <a:pt x="108571" y="118324"/>
                  <a:pt x="105812" y="119790"/>
                  <a:pt x="103054" y="119790"/>
                </a:cubicBezTo>
                <a:cubicBezTo>
                  <a:pt x="101674" y="119790"/>
                  <a:pt x="100295" y="119790"/>
                  <a:pt x="98916" y="118324"/>
                </a:cubicBezTo>
                <a:cubicBezTo>
                  <a:pt x="90443" y="109528"/>
                  <a:pt x="90443" y="109528"/>
                  <a:pt x="90443" y="109528"/>
                </a:cubicBezTo>
                <a:cubicBezTo>
                  <a:pt x="82167" y="116858"/>
                  <a:pt x="70935" y="119790"/>
                  <a:pt x="59901" y="119790"/>
                </a:cubicBezTo>
                <a:cubicBezTo>
                  <a:pt x="48669" y="119790"/>
                  <a:pt x="37635" y="116858"/>
                  <a:pt x="29162" y="109528"/>
                </a:cubicBezTo>
                <a:cubicBezTo>
                  <a:pt x="20886" y="118324"/>
                  <a:pt x="20886" y="118324"/>
                  <a:pt x="20886" y="118324"/>
                </a:cubicBezTo>
                <a:cubicBezTo>
                  <a:pt x="19507" y="119790"/>
                  <a:pt x="18128" y="119790"/>
                  <a:pt x="16748" y="119790"/>
                </a:cubicBezTo>
                <a:cubicBezTo>
                  <a:pt x="13990" y="119790"/>
                  <a:pt x="11034" y="118324"/>
                  <a:pt x="11034" y="113926"/>
                </a:cubicBezTo>
                <a:cubicBezTo>
                  <a:pt x="11034" y="112460"/>
                  <a:pt x="12610" y="110994"/>
                  <a:pt x="13990" y="110994"/>
                </a:cubicBezTo>
                <a:cubicBezTo>
                  <a:pt x="20886" y="101989"/>
                  <a:pt x="20886" y="101989"/>
                  <a:pt x="20886" y="101989"/>
                </a:cubicBezTo>
                <a:cubicBezTo>
                  <a:pt x="11034" y="91727"/>
                  <a:pt x="5517" y="78324"/>
                  <a:pt x="5517" y="63664"/>
                </a:cubicBezTo>
                <a:cubicBezTo>
                  <a:pt x="5517" y="30994"/>
                  <a:pt x="30541" y="5863"/>
                  <a:pt x="59901" y="5863"/>
                </a:cubicBezTo>
                <a:cubicBezTo>
                  <a:pt x="89064" y="5863"/>
                  <a:pt x="114088" y="30994"/>
                  <a:pt x="114088" y="63664"/>
                </a:cubicBezTo>
                <a:close/>
                <a:moveTo>
                  <a:pt x="59901" y="17801"/>
                </a:moveTo>
                <a:lnTo>
                  <a:pt x="59901" y="17801"/>
                </a:lnTo>
                <a:cubicBezTo>
                  <a:pt x="36256" y="17801"/>
                  <a:pt x="16748" y="38324"/>
                  <a:pt x="16748" y="63664"/>
                </a:cubicBezTo>
                <a:cubicBezTo>
                  <a:pt x="16748" y="88795"/>
                  <a:pt x="36256" y="108062"/>
                  <a:pt x="59901" y="108062"/>
                </a:cubicBezTo>
                <a:cubicBezTo>
                  <a:pt x="83546" y="108062"/>
                  <a:pt x="103054" y="88795"/>
                  <a:pt x="103054" y="63664"/>
                </a:cubicBezTo>
                <a:cubicBezTo>
                  <a:pt x="103054" y="38324"/>
                  <a:pt x="83546" y="17801"/>
                  <a:pt x="59901" y="17801"/>
                </a:cubicBezTo>
                <a:close/>
                <a:moveTo>
                  <a:pt x="82167" y="69528"/>
                </a:moveTo>
                <a:lnTo>
                  <a:pt x="82167" y="69528"/>
                </a:lnTo>
                <a:cubicBezTo>
                  <a:pt x="59901" y="69528"/>
                  <a:pt x="59901" y="69528"/>
                  <a:pt x="59901" y="69528"/>
                </a:cubicBezTo>
                <a:cubicBezTo>
                  <a:pt x="57142" y="69528"/>
                  <a:pt x="54384" y="66596"/>
                  <a:pt x="54384" y="63664"/>
                </a:cubicBezTo>
                <a:cubicBezTo>
                  <a:pt x="54384" y="30994"/>
                  <a:pt x="54384" y="30994"/>
                  <a:pt x="54384" y="30994"/>
                </a:cubicBezTo>
                <a:cubicBezTo>
                  <a:pt x="54384" y="28062"/>
                  <a:pt x="57142" y="25130"/>
                  <a:pt x="59901" y="25130"/>
                </a:cubicBezTo>
                <a:cubicBezTo>
                  <a:pt x="62660" y="25130"/>
                  <a:pt x="65418" y="28062"/>
                  <a:pt x="65418" y="30994"/>
                </a:cubicBezTo>
                <a:cubicBezTo>
                  <a:pt x="65418" y="57591"/>
                  <a:pt x="65418" y="57591"/>
                  <a:pt x="65418" y="57591"/>
                </a:cubicBezTo>
                <a:cubicBezTo>
                  <a:pt x="82167" y="57591"/>
                  <a:pt x="82167" y="57591"/>
                  <a:pt x="82167" y="57591"/>
                </a:cubicBezTo>
                <a:cubicBezTo>
                  <a:pt x="84926" y="57591"/>
                  <a:pt x="87684" y="59057"/>
                  <a:pt x="87684" y="63664"/>
                </a:cubicBezTo>
                <a:cubicBezTo>
                  <a:pt x="87684" y="66596"/>
                  <a:pt x="84926" y="69528"/>
                  <a:pt x="82167" y="69528"/>
                </a:cubicBezTo>
                <a:close/>
                <a:moveTo>
                  <a:pt x="5517" y="38324"/>
                </a:moveTo>
                <a:lnTo>
                  <a:pt x="5517" y="38324"/>
                </a:lnTo>
                <a:cubicBezTo>
                  <a:pt x="2758" y="33926"/>
                  <a:pt x="0" y="29528"/>
                  <a:pt x="0" y="23664"/>
                </a:cubicBezTo>
                <a:cubicBezTo>
                  <a:pt x="0" y="10261"/>
                  <a:pt x="9655" y="0"/>
                  <a:pt x="22266" y="0"/>
                </a:cubicBezTo>
                <a:cubicBezTo>
                  <a:pt x="27783" y="0"/>
                  <a:pt x="31921" y="1465"/>
                  <a:pt x="36256" y="4397"/>
                </a:cubicBezTo>
                <a:cubicBezTo>
                  <a:pt x="22266" y="11727"/>
                  <a:pt x="11034" y="23664"/>
                  <a:pt x="5517" y="3832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8" name="Shape 4833"/>
          <p:cNvSpPr/>
          <p:nvPr/>
        </p:nvSpPr>
        <p:spPr>
          <a:xfrm>
            <a:off x="6082676" y="3220053"/>
            <a:ext cx="289909" cy="292100"/>
          </a:xfrm>
          <a:custGeom>
            <a:avLst/>
            <a:gdLst/>
            <a:ahLst/>
            <a:cxnLst/>
            <a:rect l="0" t="0" r="0" b="0"/>
            <a:pathLst>
              <a:path w="120000" h="120000" extrusionOk="0">
                <a:moveTo>
                  <a:pt x="60598" y="119802"/>
                </a:moveTo>
                <a:lnTo>
                  <a:pt x="60598" y="119802"/>
                </a:lnTo>
                <a:cubicBezTo>
                  <a:pt x="26710" y="119802"/>
                  <a:pt x="0" y="93399"/>
                  <a:pt x="0" y="59901"/>
                </a:cubicBezTo>
                <a:cubicBezTo>
                  <a:pt x="0" y="26600"/>
                  <a:pt x="26710" y="0"/>
                  <a:pt x="60598" y="0"/>
                </a:cubicBezTo>
                <a:cubicBezTo>
                  <a:pt x="92890" y="0"/>
                  <a:pt x="119800" y="26600"/>
                  <a:pt x="119800" y="59901"/>
                </a:cubicBezTo>
                <a:cubicBezTo>
                  <a:pt x="119800" y="93399"/>
                  <a:pt x="92890" y="119802"/>
                  <a:pt x="60598" y="119802"/>
                </a:cubicBezTo>
                <a:close/>
                <a:moveTo>
                  <a:pt x="60598" y="11231"/>
                </a:moveTo>
                <a:lnTo>
                  <a:pt x="60598" y="11231"/>
                </a:lnTo>
                <a:cubicBezTo>
                  <a:pt x="33687" y="11231"/>
                  <a:pt x="11162" y="33497"/>
                  <a:pt x="11162" y="59901"/>
                </a:cubicBezTo>
                <a:cubicBezTo>
                  <a:pt x="11162" y="86502"/>
                  <a:pt x="33687" y="108768"/>
                  <a:pt x="60598" y="108768"/>
                </a:cubicBezTo>
                <a:cubicBezTo>
                  <a:pt x="87308" y="108768"/>
                  <a:pt x="108438" y="86502"/>
                  <a:pt x="108438" y="59901"/>
                </a:cubicBezTo>
                <a:cubicBezTo>
                  <a:pt x="108438" y="33497"/>
                  <a:pt x="87308" y="11231"/>
                  <a:pt x="60598" y="11231"/>
                </a:cubicBezTo>
                <a:close/>
                <a:moveTo>
                  <a:pt x="84518" y="65615"/>
                </a:moveTo>
                <a:lnTo>
                  <a:pt x="84518" y="65615"/>
                </a:lnTo>
                <a:cubicBezTo>
                  <a:pt x="73156" y="65615"/>
                  <a:pt x="73156" y="65615"/>
                  <a:pt x="73156" y="65615"/>
                </a:cubicBezTo>
                <a:cubicBezTo>
                  <a:pt x="66179" y="65615"/>
                  <a:pt x="66179" y="65615"/>
                  <a:pt x="66179" y="65615"/>
                </a:cubicBezTo>
                <a:cubicBezTo>
                  <a:pt x="60598" y="65615"/>
                  <a:pt x="60598" y="65615"/>
                  <a:pt x="60598" y="65615"/>
                </a:cubicBezTo>
                <a:cubicBezTo>
                  <a:pt x="56411" y="65615"/>
                  <a:pt x="55016" y="62857"/>
                  <a:pt x="55016" y="59901"/>
                </a:cubicBezTo>
                <a:cubicBezTo>
                  <a:pt x="55016" y="26600"/>
                  <a:pt x="55016" y="26600"/>
                  <a:pt x="55016" y="26600"/>
                </a:cubicBezTo>
                <a:cubicBezTo>
                  <a:pt x="55016" y="23842"/>
                  <a:pt x="56411" y="21083"/>
                  <a:pt x="60598" y="21083"/>
                </a:cubicBezTo>
                <a:cubicBezTo>
                  <a:pt x="63388" y="21083"/>
                  <a:pt x="66179" y="23842"/>
                  <a:pt x="66179" y="26600"/>
                </a:cubicBezTo>
                <a:cubicBezTo>
                  <a:pt x="66179" y="54384"/>
                  <a:pt x="66179" y="54384"/>
                  <a:pt x="66179" y="54384"/>
                </a:cubicBezTo>
                <a:cubicBezTo>
                  <a:pt x="73156" y="54384"/>
                  <a:pt x="73156" y="54384"/>
                  <a:pt x="73156" y="54384"/>
                </a:cubicBezTo>
                <a:cubicBezTo>
                  <a:pt x="84518" y="54384"/>
                  <a:pt x="84518" y="54384"/>
                  <a:pt x="84518" y="54384"/>
                </a:cubicBezTo>
                <a:cubicBezTo>
                  <a:pt x="87308" y="54384"/>
                  <a:pt x="90099" y="57142"/>
                  <a:pt x="90099" y="59901"/>
                </a:cubicBezTo>
                <a:cubicBezTo>
                  <a:pt x="90099" y="62857"/>
                  <a:pt x="87308" y="65615"/>
                  <a:pt x="84518" y="65615"/>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9" name="Shape 4834"/>
          <p:cNvSpPr/>
          <p:nvPr/>
        </p:nvSpPr>
        <p:spPr>
          <a:xfrm>
            <a:off x="5576925" y="3220053"/>
            <a:ext cx="287792" cy="292100"/>
          </a:xfrm>
          <a:custGeom>
            <a:avLst/>
            <a:gdLst/>
            <a:ahLst/>
            <a:cxnLst/>
            <a:rect l="0" t="0" r="0" b="0"/>
            <a:pathLst>
              <a:path w="120000" h="120000" extrusionOk="0">
                <a:moveTo>
                  <a:pt x="59301" y="119802"/>
                </a:moveTo>
                <a:lnTo>
                  <a:pt x="59301" y="119802"/>
                </a:lnTo>
                <a:cubicBezTo>
                  <a:pt x="26755" y="119802"/>
                  <a:pt x="0" y="93399"/>
                  <a:pt x="0" y="59901"/>
                </a:cubicBezTo>
                <a:cubicBezTo>
                  <a:pt x="0" y="26600"/>
                  <a:pt x="26755" y="0"/>
                  <a:pt x="59301" y="0"/>
                </a:cubicBezTo>
                <a:cubicBezTo>
                  <a:pt x="93044" y="0"/>
                  <a:pt x="119800" y="26600"/>
                  <a:pt x="119800" y="59901"/>
                </a:cubicBezTo>
                <a:cubicBezTo>
                  <a:pt x="119800" y="93399"/>
                  <a:pt x="93044" y="119802"/>
                  <a:pt x="59301" y="119802"/>
                </a:cubicBezTo>
                <a:close/>
                <a:moveTo>
                  <a:pt x="59301" y="11231"/>
                </a:moveTo>
                <a:lnTo>
                  <a:pt x="59301" y="11231"/>
                </a:lnTo>
                <a:cubicBezTo>
                  <a:pt x="32346" y="11231"/>
                  <a:pt x="11181" y="33497"/>
                  <a:pt x="11181" y="59901"/>
                </a:cubicBezTo>
                <a:cubicBezTo>
                  <a:pt x="11181" y="72512"/>
                  <a:pt x="15574" y="83743"/>
                  <a:pt x="23960" y="92019"/>
                </a:cubicBezTo>
                <a:cubicBezTo>
                  <a:pt x="30948" y="89261"/>
                  <a:pt x="28153" y="92019"/>
                  <a:pt x="36539" y="87881"/>
                </a:cubicBezTo>
                <a:cubicBezTo>
                  <a:pt x="46522" y="83743"/>
                  <a:pt x="49317" y="82364"/>
                  <a:pt x="49317" y="82364"/>
                </a:cubicBezTo>
                <a:cubicBezTo>
                  <a:pt x="49317" y="73891"/>
                  <a:pt x="49317" y="73891"/>
                  <a:pt x="49317" y="73891"/>
                </a:cubicBezTo>
                <a:cubicBezTo>
                  <a:pt x="49317" y="73891"/>
                  <a:pt x="45124" y="71133"/>
                  <a:pt x="43727" y="62857"/>
                </a:cubicBezTo>
                <a:cubicBezTo>
                  <a:pt x="42329" y="64236"/>
                  <a:pt x="40931" y="59901"/>
                  <a:pt x="40931" y="58522"/>
                </a:cubicBezTo>
                <a:cubicBezTo>
                  <a:pt x="40931" y="55763"/>
                  <a:pt x="39534" y="50246"/>
                  <a:pt x="42329" y="50246"/>
                </a:cubicBezTo>
                <a:cubicBezTo>
                  <a:pt x="42329" y="46108"/>
                  <a:pt x="42329" y="43349"/>
                  <a:pt x="42329" y="40394"/>
                </a:cubicBezTo>
                <a:cubicBezTo>
                  <a:pt x="42329" y="34876"/>
                  <a:pt x="49317" y="26600"/>
                  <a:pt x="59301" y="26600"/>
                </a:cubicBezTo>
                <a:cubicBezTo>
                  <a:pt x="71880" y="26600"/>
                  <a:pt x="76073" y="34876"/>
                  <a:pt x="77670" y="40394"/>
                </a:cubicBezTo>
                <a:cubicBezTo>
                  <a:pt x="77670" y="43349"/>
                  <a:pt x="77670" y="46108"/>
                  <a:pt x="76073" y="50246"/>
                </a:cubicBezTo>
                <a:cubicBezTo>
                  <a:pt x="79068" y="50246"/>
                  <a:pt x="77670" y="55763"/>
                  <a:pt x="77670" y="58522"/>
                </a:cubicBezTo>
                <a:cubicBezTo>
                  <a:pt x="77670" y="59901"/>
                  <a:pt x="77670" y="64236"/>
                  <a:pt x="74675" y="62857"/>
                </a:cubicBezTo>
                <a:cubicBezTo>
                  <a:pt x="73277" y="71133"/>
                  <a:pt x="70482" y="73891"/>
                  <a:pt x="70482" y="73891"/>
                </a:cubicBezTo>
                <a:cubicBezTo>
                  <a:pt x="70482" y="82364"/>
                  <a:pt x="70482" y="82364"/>
                  <a:pt x="70482" y="82364"/>
                </a:cubicBezTo>
                <a:cubicBezTo>
                  <a:pt x="70482" y="82364"/>
                  <a:pt x="73277" y="83743"/>
                  <a:pt x="81863" y="87881"/>
                </a:cubicBezTo>
                <a:cubicBezTo>
                  <a:pt x="91647" y="92019"/>
                  <a:pt x="88851" y="89261"/>
                  <a:pt x="95840" y="92019"/>
                </a:cubicBezTo>
                <a:cubicBezTo>
                  <a:pt x="104425" y="83743"/>
                  <a:pt x="108618" y="72512"/>
                  <a:pt x="108618" y="59901"/>
                </a:cubicBezTo>
                <a:cubicBezTo>
                  <a:pt x="108618" y="33497"/>
                  <a:pt x="86056" y="11231"/>
                  <a:pt x="59301" y="11231"/>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0" name="Shape 4835"/>
          <p:cNvSpPr/>
          <p:nvPr/>
        </p:nvSpPr>
        <p:spPr>
          <a:xfrm>
            <a:off x="5069058" y="3302603"/>
            <a:ext cx="292024" cy="203200"/>
          </a:xfrm>
          <a:custGeom>
            <a:avLst/>
            <a:gdLst/>
            <a:ahLst/>
            <a:cxnLst/>
            <a:rect l="0" t="0" r="0" b="0"/>
            <a:pathLst>
              <a:path w="120000" h="120000" extrusionOk="0">
                <a:moveTo>
                  <a:pt x="119802" y="115764"/>
                </a:moveTo>
                <a:lnTo>
                  <a:pt x="119802" y="115764"/>
                </a:lnTo>
                <a:cubicBezTo>
                  <a:pt x="119802" y="117741"/>
                  <a:pt x="117039" y="119717"/>
                  <a:pt x="115657" y="119717"/>
                </a:cubicBezTo>
                <a:cubicBezTo>
                  <a:pt x="87828" y="119717"/>
                  <a:pt x="87828" y="119717"/>
                  <a:pt x="87828" y="119717"/>
                </a:cubicBezTo>
                <a:cubicBezTo>
                  <a:pt x="90592" y="119717"/>
                  <a:pt x="91973" y="117741"/>
                  <a:pt x="91973" y="113788"/>
                </a:cubicBezTo>
                <a:cubicBezTo>
                  <a:pt x="91973" y="113788"/>
                  <a:pt x="91973" y="89788"/>
                  <a:pt x="79539" y="81882"/>
                </a:cubicBezTo>
                <a:cubicBezTo>
                  <a:pt x="73815" y="77929"/>
                  <a:pt x="73815" y="77929"/>
                  <a:pt x="71052" y="77929"/>
                </a:cubicBezTo>
                <a:cubicBezTo>
                  <a:pt x="71052" y="68047"/>
                  <a:pt x="71052" y="68047"/>
                  <a:pt x="71052" y="68047"/>
                </a:cubicBezTo>
                <a:cubicBezTo>
                  <a:pt x="71052" y="68047"/>
                  <a:pt x="68289" y="63811"/>
                  <a:pt x="66907" y="53929"/>
                </a:cubicBezTo>
                <a:cubicBezTo>
                  <a:pt x="65526" y="53929"/>
                  <a:pt x="65526" y="51952"/>
                  <a:pt x="65526" y="48000"/>
                </a:cubicBezTo>
                <a:cubicBezTo>
                  <a:pt x="65526" y="46023"/>
                  <a:pt x="64144" y="39811"/>
                  <a:pt x="65526" y="39811"/>
                </a:cubicBezTo>
                <a:cubicBezTo>
                  <a:pt x="65526" y="35858"/>
                  <a:pt x="65526" y="29929"/>
                  <a:pt x="65526" y="27952"/>
                </a:cubicBezTo>
                <a:cubicBezTo>
                  <a:pt x="65526" y="20047"/>
                  <a:pt x="71052" y="12141"/>
                  <a:pt x="79539" y="12141"/>
                </a:cubicBezTo>
                <a:cubicBezTo>
                  <a:pt x="89210" y="12141"/>
                  <a:pt x="93355" y="20047"/>
                  <a:pt x="94736" y="27952"/>
                </a:cubicBezTo>
                <a:cubicBezTo>
                  <a:pt x="94736" y="29929"/>
                  <a:pt x="93355" y="35858"/>
                  <a:pt x="93355" y="39811"/>
                </a:cubicBezTo>
                <a:cubicBezTo>
                  <a:pt x="96118" y="39811"/>
                  <a:pt x="94736" y="46023"/>
                  <a:pt x="94736" y="48000"/>
                </a:cubicBezTo>
                <a:cubicBezTo>
                  <a:pt x="94736" y="51952"/>
                  <a:pt x="93355" y="53929"/>
                  <a:pt x="91973" y="53929"/>
                </a:cubicBezTo>
                <a:cubicBezTo>
                  <a:pt x="90592" y="63811"/>
                  <a:pt x="87828" y="68047"/>
                  <a:pt x="87828" y="68047"/>
                </a:cubicBezTo>
                <a:cubicBezTo>
                  <a:pt x="87828" y="77929"/>
                  <a:pt x="87828" y="77929"/>
                  <a:pt x="87828" y="77929"/>
                </a:cubicBezTo>
                <a:cubicBezTo>
                  <a:pt x="87828" y="77929"/>
                  <a:pt x="90592" y="77929"/>
                  <a:pt x="97500" y="83858"/>
                </a:cubicBezTo>
                <a:cubicBezTo>
                  <a:pt x="105986" y="87811"/>
                  <a:pt x="103223" y="83858"/>
                  <a:pt x="108750" y="89788"/>
                </a:cubicBezTo>
                <a:cubicBezTo>
                  <a:pt x="119802" y="95717"/>
                  <a:pt x="119802" y="115764"/>
                  <a:pt x="119802" y="115764"/>
                </a:cubicBezTo>
                <a:close/>
                <a:moveTo>
                  <a:pt x="64144" y="79905"/>
                </a:moveTo>
                <a:lnTo>
                  <a:pt x="64144" y="79905"/>
                </a:lnTo>
                <a:cubicBezTo>
                  <a:pt x="72434" y="83858"/>
                  <a:pt x="69671" y="81882"/>
                  <a:pt x="76578" y="85835"/>
                </a:cubicBezTo>
                <a:cubicBezTo>
                  <a:pt x="87828" y="93741"/>
                  <a:pt x="87828" y="113788"/>
                  <a:pt x="87828" y="113788"/>
                </a:cubicBezTo>
                <a:cubicBezTo>
                  <a:pt x="87828" y="117741"/>
                  <a:pt x="85065" y="119717"/>
                  <a:pt x="83684" y="119717"/>
                </a:cubicBezTo>
                <a:cubicBezTo>
                  <a:pt x="4144" y="119717"/>
                  <a:pt x="4144" y="119717"/>
                  <a:pt x="4144" y="119717"/>
                </a:cubicBezTo>
                <a:cubicBezTo>
                  <a:pt x="2763" y="119717"/>
                  <a:pt x="0" y="117741"/>
                  <a:pt x="0" y="113788"/>
                </a:cubicBezTo>
                <a:cubicBezTo>
                  <a:pt x="0" y="113788"/>
                  <a:pt x="0" y="93741"/>
                  <a:pt x="11052" y="85835"/>
                </a:cubicBezTo>
                <a:cubicBezTo>
                  <a:pt x="18157" y="81882"/>
                  <a:pt x="15197" y="85835"/>
                  <a:pt x="23684" y="79905"/>
                </a:cubicBezTo>
                <a:cubicBezTo>
                  <a:pt x="31973" y="75952"/>
                  <a:pt x="34736" y="73976"/>
                  <a:pt x="34736" y="73976"/>
                </a:cubicBezTo>
                <a:cubicBezTo>
                  <a:pt x="34736" y="61835"/>
                  <a:pt x="34736" y="61835"/>
                  <a:pt x="34736" y="61835"/>
                </a:cubicBezTo>
                <a:cubicBezTo>
                  <a:pt x="34736" y="61835"/>
                  <a:pt x="30592" y="57882"/>
                  <a:pt x="30592" y="48000"/>
                </a:cubicBezTo>
                <a:cubicBezTo>
                  <a:pt x="27828" y="48000"/>
                  <a:pt x="27828" y="44047"/>
                  <a:pt x="27828" y="42070"/>
                </a:cubicBezTo>
                <a:cubicBezTo>
                  <a:pt x="27828" y="39811"/>
                  <a:pt x="26447" y="31905"/>
                  <a:pt x="29210" y="31905"/>
                </a:cubicBezTo>
                <a:cubicBezTo>
                  <a:pt x="27828" y="25976"/>
                  <a:pt x="27828" y="22023"/>
                  <a:pt x="27828" y="20047"/>
                </a:cubicBezTo>
                <a:cubicBezTo>
                  <a:pt x="29210" y="9882"/>
                  <a:pt x="34736" y="1976"/>
                  <a:pt x="43223" y="0"/>
                </a:cubicBezTo>
                <a:cubicBezTo>
                  <a:pt x="54276" y="1976"/>
                  <a:pt x="58618" y="9882"/>
                  <a:pt x="60000" y="20047"/>
                </a:cubicBezTo>
                <a:cubicBezTo>
                  <a:pt x="60000" y="22023"/>
                  <a:pt x="60000" y="25976"/>
                  <a:pt x="58618" y="31905"/>
                </a:cubicBezTo>
                <a:cubicBezTo>
                  <a:pt x="61381" y="31905"/>
                  <a:pt x="60000" y="39811"/>
                  <a:pt x="60000" y="42070"/>
                </a:cubicBezTo>
                <a:cubicBezTo>
                  <a:pt x="60000" y="44047"/>
                  <a:pt x="60000" y="48000"/>
                  <a:pt x="57236" y="48000"/>
                </a:cubicBezTo>
                <a:cubicBezTo>
                  <a:pt x="55657" y="57882"/>
                  <a:pt x="52894" y="61835"/>
                  <a:pt x="52894" y="61835"/>
                </a:cubicBezTo>
                <a:cubicBezTo>
                  <a:pt x="52894" y="73976"/>
                  <a:pt x="52894" y="73976"/>
                  <a:pt x="52894" y="73976"/>
                </a:cubicBezTo>
                <a:cubicBezTo>
                  <a:pt x="52894" y="73976"/>
                  <a:pt x="55657" y="73976"/>
                  <a:pt x="64144" y="79905"/>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1" name="Shape 4836"/>
          <p:cNvSpPr/>
          <p:nvPr/>
        </p:nvSpPr>
        <p:spPr>
          <a:xfrm>
            <a:off x="4563305" y="3226403"/>
            <a:ext cx="287792" cy="279400"/>
          </a:xfrm>
          <a:custGeom>
            <a:avLst/>
            <a:gdLst/>
            <a:ahLst/>
            <a:cxnLst/>
            <a:rect l="0" t="0" r="0" b="0"/>
            <a:pathLst>
              <a:path w="120000" h="120000" extrusionOk="0">
                <a:moveTo>
                  <a:pt x="118402" y="105310"/>
                </a:moveTo>
                <a:lnTo>
                  <a:pt x="118402" y="105310"/>
                </a:lnTo>
                <a:cubicBezTo>
                  <a:pt x="105823" y="118344"/>
                  <a:pt x="105823" y="118344"/>
                  <a:pt x="105823" y="118344"/>
                </a:cubicBezTo>
                <a:cubicBezTo>
                  <a:pt x="104425" y="119793"/>
                  <a:pt x="102828" y="119793"/>
                  <a:pt x="101430" y="119793"/>
                </a:cubicBezTo>
                <a:cubicBezTo>
                  <a:pt x="98635" y="119793"/>
                  <a:pt x="95840" y="118344"/>
                  <a:pt x="95840" y="114000"/>
                </a:cubicBezTo>
                <a:cubicBezTo>
                  <a:pt x="95840" y="112551"/>
                  <a:pt x="95840" y="111103"/>
                  <a:pt x="97237" y="111103"/>
                </a:cubicBezTo>
                <a:cubicBezTo>
                  <a:pt x="101430" y="106758"/>
                  <a:pt x="101430" y="106758"/>
                  <a:pt x="101430" y="106758"/>
                </a:cubicBezTo>
                <a:cubicBezTo>
                  <a:pt x="74675" y="106758"/>
                  <a:pt x="74675" y="106758"/>
                  <a:pt x="74675" y="106758"/>
                </a:cubicBezTo>
                <a:cubicBezTo>
                  <a:pt x="71880" y="106758"/>
                  <a:pt x="69084" y="103862"/>
                  <a:pt x="69084" y="100758"/>
                </a:cubicBezTo>
                <a:cubicBezTo>
                  <a:pt x="69084" y="97862"/>
                  <a:pt x="71880" y="94965"/>
                  <a:pt x="74675" y="94965"/>
                </a:cubicBezTo>
                <a:cubicBezTo>
                  <a:pt x="101430" y="94965"/>
                  <a:pt x="101430" y="94965"/>
                  <a:pt x="101430" y="94965"/>
                </a:cubicBezTo>
                <a:cubicBezTo>
                  <a:pt x="97237" y="90620"/>
                  <a:pt x="97237" y="90620"/>
                  <a:pt x="97237" y="90620"/>
                </a:cubicBezTo>
                <a:cubicBezTo>
                  <a:pt x="95840" y="90620"/>
                  <a:pt x="95840" y="89172"/>
                  <a:pt x="95840" y="87724"/>
                </a:cubicBezTo>
                <a:cubicBezTo>
                  <a:pt x="95840" y="83379"/>
                  <a:pt x="98635" y="81931"/>
                  <a:pt x="101430" y="81931"/>
                </a:cubicBezTo>
                <a:cubicBezTo>
                  <a:pt x="102828" y="81931"/>
                  <a:pt x="104425" y="81931"/>
                  <a:pt x="105823" y="83379"/>
                </a:cubicBezTo>
                <a:cubicBezTo>
                  <a:pt x="118402" y="96413"/>
                  <a:pt x="118402" y="96413"/>
                  <a:pt x="118402" y="96413"/>
                </a:cubicBezTo>
                <a:cubicBezTo>
                  <a:pt x="119800" y="97862"/>
                  <a:pt x="119800" y="99310"/>
                  <a:pt x="119800" y="100758"/>
                </a:cubicBezTo>
                <a:cubicBezTo>
                  <a:pt x="119800" y="102206"/>
                  <a:pt x="119800" y="103862"/>
                  <a:pt x="118402" y="105310"/>
                </a:cubicBezTo>
                <a:close/>
                <a:moveTo>
                  <a:pt x="90249" y="89172"/>
                </a:moveTo>
                <a:lnTo>
                  <a:pt x="90249" y="89172"/>
                </a:lnTo>
                <a:cubicBezTo>
                  <a:pt x="74675" y="89172"/>
                  <a:pt x="74675" y="89172"/>
                  <a:pt x="74675" y="89172"/>
                </a:cubicBezTo>
                <a:cubicBezTo>
                  <a:pt x="69084" y="89172"/>
                  <a:pt x="63494" y="94965"/>
                  <a:pt x="63494" y="100758"/>
                </a:cubicBezTo>
                <a:cubicBezTo>
                  <a:pt x="63494" y="106758"/>
                  <a:pt x="69084" y="112551"/>
                  <a:pt x="74675" y="112551"/>
                </a:cubicBezTo>
                <a:cubicBezTo>
                  <a:pt x="90249" y="112551"/>
                  <a:pt x="90249" y="112551"/>
                  <a:pt x="90249" y="112551"/>
                </a:cubicBezTo>
                <a:lnTo>
                  <a:pt x="90249" y="114000"/>
                </a:lnTo>
                <a:cubicBezTo>
                  <a:pt x="90249" y="116896"/>
                  <a:pt x="90249" y="118344"/>
                  <a:pt x="91647" y="119793"/>
                </a:cubicBezTo>
                <a:cubicBezTo>
                  <a:pt x="5590" y="119793"/>
                  <a:pt x="5590" y="119793"/>
                  <a:pt x="5590" y="119793"/>
                </a:cubicBezTo>
                <a:cubicBezTo>
                  <a:pt x="2795" y="119793"/>
                  <a:pt x="0" y="118344"/>
                  <a:pt x="0" y="114000"/>
                </a:cubicBezTo>
                <a:cubicBezTo>
                  <a:pt x="0" y="114000"/>
                  <a:pt x="0" y="93517"/>
                  <a:pt x="15374" y="84827"/>
                </a:cubicBezTo>
                <a:cubicBezTo>
                  <a:pt x="23960" y="80275"/>
                  <a:pt x="21164" y="84827"/>
                  <a:pt x="32346" y="78827"/>
                </a:cubicBezTo>
                <a:cubicBezTo>
                  <a:pt x="43727" y="74482"/>
                  <a:pt x="46522" y="73034"/>
                  <a:pt x="46522" y="73034"/>
                </a:cubicBezTo>
                <a:cubicBezTo>
                  <a:pt x="46522" y="61241"/>
                  <a:pt x="46522" y="61241"/>
                  <a:pt x="46522" y="61241"/>
                </a:cubicBezTo>
                <a:cubicBezTo>
                  <a:pt x="46522" y="61241"/>
                  <a:pt x="42329" y="56896"/>
                  <a:pt x="40732" y="46758"/>
                </a:cubicBezTo>
                <a:cubicBezTo>
                  <a:pt x="37936" y="48206"/>
                  <a:pt x="37936" y="43862"/>
                  <a:pt x="37936" y="40965"/>
                </a:cubicBezTo>
                <a:cubicBezTo>
                  <a:pt x="37936" y="37862"/>
                  <a:pt x="36539" y="30620"/>
                  <a:pt x="39334" y="30620"/>
                </a:cubicBezTo>
                <a:cubicBezTo>
                  <a:pt x="37936" y="26275"/>
                  <a:pt x="37936" y="20482"/>
                  <a:pt x="37936" y="19034"/>
                </a:cubicBezTo>
                <a:cubicBezTo>
                  <a:pt x="39334" y="10137"/>
                  <a:pt x="47920" y="0"/>
                  <a:pt x="60698" y="0"/>
                </a:cubicBezTo>
                <a:cubicBezTo>
                  <a:pt x="74675" y="0"/>
                  <a:pt x="81863" y="10137"/>
                  <a:pt x="81863" y="19034"/>
                </a:cubicBezTo>
                <a:cubicBezTo>
                  <a:pt x="81863" y="20482"/>
                  <a:pt x="81863" y="26275"/>
                  <a:pt x="80266" y="30620"/>
                </a:cubicBezTo>
                <a:cubicBezTo>
                  <a:pt x="84658" y="30620"/>
                  <a:pt x="83261" y="37862"/>
                  <a:pt x="83261" y="40965"/>
                </a:cubicBezTo>
                <a:cubicBezTo>
                  <a:pt x="83261" y="43862"/>
                  <a:pt x="81863" y="48206"/>
                  <a:pt x="78868" y="46758"/>
                </a:cubicBezTo>
                <a:cubicBezTo>
                  <a:pt x="77470" y="56896"/>
                  <a:pt x="73277" y="61241"/>
                  <a:pt x="73277" y="61241"/>
                </a:cubicBezTo>
                <a:cubicBezTo>
                  <a:pt x="73277" y="73034"/>
                  <a:pt x="73277" y="73034"/>
                  <a:pt x="73277" y="73034"/>
                </a:cubicBezTo>
                <a:cubicBezTo>
                  <a:pt x="73277" y="73034"/>
                  <a:pt x="76073" y="74482"/>
                  <a:pt x="87454" y="78827"/>
                </a:cubicBezTo>
                <a:cubicBezTo>
                  <a:pt x="88851" y="80275"/>
                  <a:pt x="90249" y="80275"/>
                  <a:pt x="91647" y="80275"/>
                </a:cubicBezTo>
                <a:cubicBezTo>
                  <a:pt x="90249" y="83379"/>
                  <a:pt x="90249" y="84827"/>
                  <a:pt x="90249" y="87724"/>
                </a:cubicBezTo>
                <a:lnTo>
                  <a:pt x="90249" y="89172"/>
                </a:lnTo>
                <a:close/>
                <a:moveTo>
                  <a:pt x="119800" y="114000"/>
                </a:moveTo>
                <a:lnTo>
                  <a:pt x="119800" y="114000"/>
                </a:lnTo>
                <a:cubicBezTo>
                  <a:pt x="119800" y="118344"/>
                  <a:pt x="118402" y="119793"/>
                  <a:pt x="114209" y="119793"/>
                </a:cubicBezTo>
                <a:cubicBezTo>
                  <a:pt x="111414" y="119793"/>
                  <a:pt x="111414" y="119793"/>
                  <a:pt x="111414" y="119793"/>
                </a:cubicBezTo>
                <a:cubicBezTo>
                  <a:pt x="119800" y="111103"/>
                  <a:pt x="119800" y="111103"/>
                  <a:pt x="119800" y="111103"/>
                </a:cubicBezTo>
                <a:cubicBezTo>
                  <a:pt x="119800" y="114000"/>
                  <a:pt x="119800" y="114000"/>
                  <a:pt x="119800" y="11400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2" name="Shape 4837"/>
          <p:cNvSpPr/>
          <p:nvPr/>
        </p:nvSpPr>
        <p:spPr>
          <a:xfrm>
            <a:off x="4057555" y="3226403"/>
            <a:ext cx="287792" cy="279400"/>
          </a:xfrm>
          <a:custGeom>
            <a:avLst/>
            <a:gdLst/>
            <a:ahLst/>
            <a:cxnLst/>
            <a:rect l="0" t="0" r="0" b="0"/>
            <a:pathLst>
              <a:path w="120000" h="120000" extrusionOk="0">
                <a:moveTo>
                  <a:pt x="114209" y="106758"/>
                </a:moveTo>
                <a:lnTo>
                  <a:pt x="114209" y="106758"/>
                </a:lnTo>
                <a:cubicBezTo>
                  <a:pt x="88851" y="106758"/>
                  <a:pt x="88851" y="106758"/>
                  <a:pt x="88851" y="106758"/>
                </a:cubicBezTo>
                <a:cubicBezTo>
                  <a:pt x="91647" y="111103"/>
                  <a:pt x="91647" y="111103"/>
                  <a:pt x="91647" y="111103"/>
                </a:cubicBezTo>
                <a:cubicBezTo>
                  <a:pt x="93044" y="111103"/>
                  <a:pt x="93044" y="112551"/>
                  <a:pt x="93044" y="114000"/>
                </a:cubicBezTo>
                <a:cubicBezTo>
                  <a:pt x="93044" y="118344"/>
                  <a:pt x="91647" y="119793"/>
                  <a:pt x="87454" y="119793"/>
                </a:cubicBezTo>
                <a:cubicBezTo>
                  <a:pt x="86056" y="119793"/>
                  <a:pt x="84658" y="119793"/>
                  <a:pt x="84658" y="118344"/>
                </a:cubicBezTo>
                <a:cubicBezTo>
                  <a:pt x="70482" y="105310"/>
                  <a:pt x="70482" y="105310"/>
                  <a:pt x="70482" y="105310"/>
                </a:cubicBezTo>
                <a:cubicBezTo>
                  <a:pt x="69084" y="103862"/>
                  <a:pt x="69084" y="102206"/>
                  <a:pt x="69084" y="100758"/>
                </a:cubicBezTo>
                <a:cubicBezTo>
                  <a:pt x="69084" y="99310"/>
                  <a:pt x="69084" y="97862"/>
                  <a:pt x="70482" y="96413"/>
                </a:cubicBezTo>
                <a:cubicBezTo>
                  <a:pt x="84658" y="83379"/>
                  <a:pt x="84658" y="83379"/>
                  <a:pt x="84658" y="83379"/>
                </a:cubicBezTo>
                <a:cubicBezTo>
                  <a:pt x="84658" y="81931"/>
                  <a:pt x="86056" y="81931"/>
                  <a:pt x="87454" y="81931"/>
                </a:cubicBezTo>
                <a:cubicBezTo>
                  <a:pt x="91647" y="81931"/>
                  <a:pt x="93044" y="83379"/>
                  <a:pt x="93044" y="87724"/>
                </a:cubicBezTo>
                <a:cubicBezTo>
                  <a:pt x="93044" y="89172"/>
                  <a:pt x="93044" y="90620"/>
                  <a:pt x="91647" y="90620"/>
                </a:cubicBezTo>
                <a:cubicBezTo>
                  <a:pt x="88851" y="94965"/>
                  <a:pt x="88851" y="94965"/>
                  <a:pt x="88851" y="94965"/>
                </a:cubicBezTo>
                <a:cubicBezTo>
                  <a:pt x="114209" y="94965"/>
                  <a:pt x="114209" y="94965"/>
                  <a:pt x="114209" y="94965"/>
                </a:cubicBezTo>
                <a:cubicBezTo>
                  <a:pt x="117004" y="94965"/>
                  <a:pt x="119800" y="97862"/>
                  <a:pt x="119800" y="100758"/>
                </a:cubicBezTo>
                <a:cubicBezTo>
                  <a:pt x="119800" y="103862"/>
                  <a:pt x="117004" y="106758"/>
                  <a:pt x="114209" y="106758"/>
                </a:cubicBezTo>
                <a:close/>
                <a:moveTo>
                  <a:pt x="98635" y="87724"/>
                </a:moveTo>
                <a:lnTo>
                  <a:pt x="98635" y="87724"/>
                </a:lnTo>
                <a:cubicBezTo>
                  <a:pt x="98635" y="86275"/>
                  <a:pt x="98635" y="84827"/>
                  <a:pt x="98635" y="83379"/>
                </a:cubicBezTo>
                <a:cubicBezTo>
                  <a:pt x="100033" y="83379"/>
                  <a:pt x="101430" y="83379"/>
                  <a:pt x="104226" y="84827"/>
                </a:cubicBezTo>
                <a:cubicBezTo>
                  <a:pt x="107221" y="86275"/>
                  <a:pt x="108618" y="87724"/>
                  <a:pt x="110016" y="89172"/>
                </a:cubicBezTo>
                <a:cubicBezTo>
                  <a:pt x="98635" y="89172"/>
                  <a:pt x="98635" y="89172"/>
                  <a:pt x="98635" y="89172"/>
                </a:cubicBezTo>
                <a:lnTo>
                  <a:pt x="98635" y="87724"/>
                </a:lnTo>
                <a:close/>
                <a:moveTo>
                  <a:pt x="78868" y="46758"/>
                </a:moveTo>
                <a:lnTo>
                  <a:pt x="78868" y="46758"/>
                </a:lnTo>
                <a:cubicBezTo>
                  <a:pt x="77470" y="56896"/>
                  <a:pt x="73277" y="61241"/>
                  <a:pt x="73277" y="61241"/>
                </a:cubicBezTo>
                <a:cubicBezTo>
                  <a:pt x="73277" y="73034"/>
                  <a:pt x="73277" y="73034"/>
                  <a:pt x="73277" y="73034"/>
                </a:cubicBezTo>
                <a:cubicBezTo>
                  <a:pt x="73277" y="73034"/>
                  <a:pt x="74675" y="73034"/>
                  <a:pt x="81663" y="77379"/>
                </a:cubicBezTo>
                <a:lnTo>
                  <a:pt x="80266" y="78827"/>
                </a:lnTo>
                <a:cubicBezTo>
                  <a:pt x="66289" y="92068"/>
                  <a:pt x="66289" y="92068"/>
                  <a:pt x="66289" y="92068"/>
                </a:cubicBezTo>
                <a:cubicBezTo>
                  <a:pt x="64891" y="94965"/>
                  <a:pt x="63494" y="97862"/>
                  <a:pt x="63494" y="100758"/>
                </a:cubicBezTo>
                <a:cubicBezTo>
                  <a:pt x="63494" y="103862"/>
                  <a:pt x="64891" y="106758"/>
                  <a:pt x="66289" y="109655"/>
                </a:cubicBezTo>
                <a:cubicBezTo>
                  <a:pt x="77470" y="119793"/>
                  <a:pt x="77470" y="119793"/>
                  <a:pt x="77470" y="119793"/>
                </a:cubicBezTo>
                <a:cubicBezTo>
                  <a:pt x="5590" y="119793"/>
                  <a:pt x="5590" y="119793"/>
                  <a:pt x="5590" y="119793"/>
                </a:cubicBezTo>
                <a:cubicBezTo>
                  <a:pt x="1397" y="119793"/>
                  <a:pt x="0" y="118344"/>
                  <a:pt x="0" y="114000"/>
                </a:cubicBezTo>
                <a:cubicBezTo>
                  <a:pt x="0" y="114000"/>
                  <a:pt x="0" y="93517"/>
                  <a:pt x="13976" y="84827"/>
                </a:cubicBezTo>
                <a:cubicBezTo>
                  <a:pt x="23960" y="80275"/>
                  <a:pt x="19567" y="84827"/>
                  <a:pt x="32346" y="78827"/>
                </a:cubicBezTo>
                <a:cubicBezTo>
                  <a:pt x="43727" y="74482"/>
                  <a:pt x="46522" y="73034"/>
                  <a:pt x="46522" y="73034"/>
                </a:cubicBezTo>
                <a:cubicBezTo>
                  <a:pt x="46522" y="61241"/>
                  <a:pt x="46522" y="61241"/>
                  <a:pt x="46522" y="61241"/>
                </a:cubicBezTo>
                <a:cubicBezTo>
                  <a:pt x="46522" y="61241"/>
                  <a:pt x="42129" y="56896"/>
                  <a:pt x="40732" y="46758"/>
                </a:cubicBezTo>
                <a:cubicBezTo>
                  <a:pt x="37936" y="48206"/>
                  <a:pt x="36539" y="43862"/>
                  <a:pt x="36539" y="40965"/>
                </a:cubicBezTo>
                <a:cubicBezTo>
                  <a:pt x="36539" y="37862"/>
                  <a:pt x="35141" y="30620"/>
                  <a:pt x="39334" y="30620"/>
                </a:cubicBezTo>
                <a:cubicBezTo>
                  <a:pt x="37936" y="26275"/>
                  <a:pt x="37936" y="20482"/>
                  <a:pt x="37936" y="19034"/>
                </a:cubicBezTo>
                <a:cubicBezTo>
                  <a:pt x="37936" y="10137"/>
                  <a:pt x="46522" y="0"/>
                  <a:pt x="59101" y="0"/>
                </a:cubicBezTo>
                <a:cubicBezTo>
                  <a:pt x="74675" y="0"/>
                  <a:pt x="80266" y="10137"/>
                  <a:pt x="81663" y="19034"/>
                </a:cubicBezTo>
                <a:cubicBezTo>
                  <a:pt x="81663" y="20482"/>
                  <a:pt x="81663" y="26275"/>
                  <a:pt x="80266" y="30620"/>
                </a:cubicBezTo>
                <a:cubicBezTo>
                  <a:pt x="84658" y="30620"/>
                  <a:pt x="83261" y="37862"/>
                  <a:pt x="81663" y="40965"/>
                </a:cubicBezTo>
                <a:cubicBezTo>
                  <a:pt x="81663" y="43862"/>
                  <a:pt x="81663" y="48206"/>
                  <a:pt x="78868" y="46758"/>
                </a:cubicBezTo>
                <a:close/>
                <a:moveTo>
                  <a:pt x="98635" y="112551"/>
                </a:moveTo>
                <a:lnTo>
                  <a:pt x="98635" y="112551"/>
                </a:lnTo>
                <a:cubicBezTo>
                  <a:pt x="114209" y="112551"/>
                  <a:pt x="114209" y="112551"/>
                  <a:pt x="114209" y="112551"/>
                </a:cubicBezTo>
                <a:cubicBezTo>
                  <a:pt x="115607" y="112551"/>
                  <a:pt x="118402" y="112551"/>
                  <a:pt x="119800" y="111103"/>
                </a:cubicBezTo>
                <a:cubicBezTo>
                  <a:pt x="119800" y="112551"/>
                  <a:pt x="119800" y="114000"/>
                  <a:pt x="119800" y="114000"/>
                </a:cubicBezTo>
                <a:cubicBezTo>
                  <a:pt x="119800" y="118344"/>
                  <a:pt x="117004" y="119793"/>
                  <a:pt x="114209" y="119793"/>
                </a:cubicBezTo>
                <a:cubicBezTo>
                  <a:pt x="97237" y="119793"/>
                  <a:pt x="97237" y="119793"/>
                  <a:pt x="97237" y="119793"/>
                </a:cubicBezTo>
                <a:cubicBezTo>
                  <a:pt x="98635" y="118344"/>
                  <a:pt x="98635" y="116896"/>
                  <a:pt x="98635" y="114000"/>
                </a:cubicBezTo>
                <a:lnTo>
                  <a:pt x="98635" y="112551"/>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3" name="Shape 4838"/>
          <p:cNvSpPr/>
          <p:nvPr/>
        </p:nvSpPr>
        <p:spPr>
          <a:xfrm>
            <a:off x="3549687" y="3226403"/>
            <a:ext cx="292024" cy="279400"/>
          </a:xfrm>
          <a:custGeom>
            <a:avLst/>
            <a:gdLst/>
            <a:ahLst/>
            <a:cxnLst/>
            <a:rect l="0" t="0" r="0" b="0"/>
            <a:pathLst>
              <a:path w="120000" h="120000" extrusionOk="0">
                <a:moveTo>
                  <a:pt x="110147" y="102206"/>
                </a:moveTo>
                <a:lnTo>
                  <a:pt x="110147" y="102206"/>
                </a:lnTo>
                <a:cubicBezTo>
                  <a:pt x="117044" y="111103"/>
                  <a:pt x="117044" y="111103"/>
                  <a:pt x="117044" y="111103"/>
                </a:cubicBezTo>
                <a:cubicBezTo>
                  <a:pt x="118423" y="111103"/>
                  <a:pt x="119802" y="112551"/>
                  <a:pt x="119802" y="114000"/>
                </a:cubicBezTo>
                <a:cubicBezTo>
                  <a:pt x="119802" y="118344"/>
                  <a:pt x="117044" y="119793"/>
                  <a:pt x="114285" y="119793"/>
                </a:cubicBezTo>
                <a:cubicBezTo>
                  <a:pt x="112906" y="119793"/>
                  <a:pt x="111527" y="119793"/>
                  <a:pt x="110147" y="118344"/>
                </a:cubicBezTo>
                <a:cubicBezTo>
                  <a:pt x="103054" y="111103"/>
                  <a:pt x="103054" y="111103"/>
                  <a:pt x="103054" y="111103"/>
                </a:cubicBezTo>
                <a:cubicBezTo>
                  <a:pt x="94778" y="118344"/>
                  <a:pt x="94778" y="118344"/>
                  <a:pt x="94778" y="118344"/>
                </a:cubicBezTo>
                <a:cubicBezTo>
                  <a:pt x="94778" y="119793"/>
                  <a:pt x="93399" y="119793"/>
                  <a:pt x="92019" y="119793"/>
                </a:cubicBezTo>
                <a:cubicBezTo>
                  <a:pt x="87881" y="119793"/>
                  <a:pt x="86502" y="118344"/>
                  <a:pt x="86502" y="114000"/>
                </a:cubicBezTo>
                <a:cubicBezTo>
                  <a:pt x="86502" y="112551"/>
                  <a:pt x="86502" y="111103"/>
                  <a:pt x="87881" y="111103"/>
                </a:cubicBezTo>
                <a:cubicBezTo>
                  <a:pt x="94778" y="102206"/>
                  <a:pt x="94778" y="102206"/>
                  <a:pt x="94778" y="102206"/>
                </a:cubicBezTo>
                <a:cubicBezTo>
                  <a:pt x="87881" y="94965"/>
                  <a:pt x="87881" y="94965"/>
                  <a:pt x="87881" y="94965"/>
                </a:cubicBezTo>
                <a:cubicBezTo>
                  <a:pt x="86502" y="93517"/>
                  <a:pt x="86502" y="92068"/>
                  <a:pt x="86502" y="90620"/>
                </a:cubicBezTo>
                <a:cubicBezTo>
                  <a:pt x="86502" y="87724"/>
                  <a:pt x="87881" y="84827"/>
                  <a:pt x="92019" y="84827"/>
                </a:cubicBezTo>
                <a:cubicBezTo>
                  <a:pt x="93399" y="84827"/>
                  <a:pt x="94778" y="86275"/>
                  <a:pt x="94778" y="87724"/>
                </a:cubicBezTo>
                <a:cubicBezTo>
                  <a:pt x="103054" y="94965"/>
                  <a:pt x="103054" y="94965"/>
                  <a:pt x="103054" y="94965"/>
                </a:cubicBezTo>
                <a:cubicBezTo>
                  <a:pt x="110147" y="87724"/>
                  <a:pt x="110147" y="87724"/>
                  <a:pt x="110147" y="87724"/>
                </a:cubicBezTo>
                <a:cubicBezTo>
                  <a:pt x="111527" y="86275"/>
                  <a:pt x="112906" y="84827"/>
                  <a:pt x="114285" y="84827"/>
                </a:cubicBezTo>
                <a:cubicBezTo>
                  <a:pt x="117044" y="84827"/>
                  <a:pt x="119802" y="87724"/>
                  <a:pt x="119802" y="90620"/>
                </a:cubicBezTo>
                <a:cubicBezTo>
                  <a:pt x="119802" y="92068"/>
                  <a:pt x="118423" y="93517"/>
                  <a:pt x="117044" y="94965"/>
                </a:cubicBezTo>
                <a:lnTo>
                  <a:pt x="110147" y="102206"/>
                </a:lnTo>
                <a:close/>
                <a:moveTo>
                  <a:pt x="80788" y="90620"/>
                </a:moveTo>
                <a:lnTo>
                  <a:pt x="80788" y="90620"/>
                </a:lnTo>
                <a:cubicBezTo>
                  <a:pt x="80788" y="94965"/>
                  <a:pt x="82167" y="97862"/>
                  <a:pt x="83546" y="99310"/>
                </a:cubicBezTo>
                <a:cubicBezTo>
                  <a:pt x="86502" y="102206"/>
                  <a:pt x="86502" y="102206"/>
                  <a:pt x="86502" y="102206"/>
                </a:cubicBezTo>
                <a:cubicBezTo>
                  <a:pt x="83546" y="106758"/>
                  <a:pt x="83546" y="106758"/>
                  <a:pt x="83546" y="106758"/>
                </a:cubicBezTo>
                <a:cubicBezTo>
                  <a:pt x="82167" y="108206"/>
                  <a:pt x="80788" y="111103"/>
                  <a:pt x="80788" y="114000"/>
                </a:cubicBezTo>
                <a:cubicBezTo>
                  <a:pt x="80788" y="116896"/>
                  <a:pt x="80788" y="118344"/>
                  <a:pt x="82167" y="119793"/>
                </a:cubicBezTo>
                <a:cubicBezTo>
                  <a:pt x="5714" y="119793"/>
                  <a:pt x="5714" y="119793"/>
                  <a:pt x="5714" y="119793"/>
                </a:cubicBezTo>
                <a:cubicBezTo>
                  <a:pt x="2955" y="119793"/>
                  <a:pt x="0" y="118344"/>
                  <a:pt x="0" y="114000"/>
                </a:cubicBezTo>
                <a:cubicBezTo>
                  <a:pt x="0" y="114000"/>
                  <a:pt x="0" y="93517"/>
                  <a:pt x="15369" y="84827"/>
                </a:cubicBezTo>
                <a:cubicBezTo>
                  <a:pt x="25221" y="80275"/>
                  <a:pt x="20886" y="84827"/>
                  <a:pt x="32118" y="78827"/>
                </a:cubicBezTo>
                <a:cubicBezTo>
                  <a:pt x="44532" y="74482"/>
                  <a:pt x="47487" y="73034"/>
                  <a:pt x="47487" y="73034"/>
                </a:cubicBezTo>
                <a:cubicBezTo>
                  <a:pt x="47487" y="61241"/>
                  <a:pt x="47487" y="61241"/>
                  <a:pt x="47487" y="61241"/>
                </a:cubicBezTo>
                <a:cubicBezTo>
                  <a:pt x="47487" y="61241"/>
                  <a:pt x="43152" y="56896"/>
                  <a:pt x="41773" y="46758"/>
                </a:cubicBezTo>
                <a:cubicBezTo>
                  <a:pt x="39014" y="48206"/>
                  <a:pt x="37635" y="43862"/>
                  <a:pt x="37635" y="40965"/>
                </a:cubicBezTo>
                <a:cubicBezTo>
                  <a:pt x="37635" y="37862"/>
                  <a:pt x="36256" y="30620"/>
                  <a:pt x="39014" y="30620"/>
                </a:cubicBezTo>
                <a:cubicBezTo>
                  <a:pt x="39014" y="26275"/>
                  <a:pt x="37635" y="20482"/>
                  <a:pt x="39014" y="19034"/>
                </a:cubicBezTo>
                <a:cubicBezTo>
                  <a:pt x="39014" y="10137"/>
                  <a:pt x="47487" y="0"/>
                  <a:pt x="59901" y="0"/>
                </a:cubicBezTo>
                <a:cubicBezTo>
                  <a:pt x="75270" y="0"/>
                  <a:pt x="80788" y="10137"/>
                  <a:pt x="82167" y="19034"/>
                </a:cubicBezTo>
                <a:cubicBezTo>
                  <a:pt x="82167" y="20482"/>
                  <a:pt x="80788" y="26275"/>
                  <a:pt x="80788" y="30620"/>
                </a:cubicBezTo>
                <a:cubicBezTo>
                  <a:pt x="83546" y="30620"/>
                  <a:pt x="82167" y="37862"/>
                  <a:pt x="82167" y="40965"/>
                </a:cubicBezTo>
                <a:cubicBezTo>
                  <a:pt x="82167" y="43862"/>
                  <a:pt x="80788" y="48206"/>
                  <a:pt x="78029" y="46758"/>
                </a:cubicBezTo>
                <a:cubicBezTo>
                  <a:pt x="76650" y="56896"/>
                  <a:pt x="72512" y="61241"/>
                  <a:pt x="72512" y="61241"/>
                </a:cubicBezTo>
                <a:cubicBezTo>
                  <a:pt x="72512" y="73034"/>
                  <a:pt x="72512" y="73034"/>
                  <a:pt x="72512" y="73034"/>
                </a:cubicBezTo>
                <a:cubicBezTo>
                  <a:pt x="72512" y="73034"/>
                  <a:pt x="75270" y="74482"/>
                  <a:pt x="87881" y="78827"/>
                </a:cubicBezTo>
                <a:cubicBezTo>
                  <a:pt x="87881" y="78827"/>
                  <a:pt x="87881" y="80275"/>
                  <a:pt x="89261" y="80275"/>
                </a:cubicBezTo>
                <a:cubicBezTo>
                  <a:pt x="83546" y="81931"/>
                  <a:pt x="80788" y="86275"/>
                  <a:pt x="80788" y="9062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4" name="Shape 4839"/>
          <p:cNvSpPr/>
          <p:nvPr/>
        </p:nvSpPr>
        <p:spPr>
          <a:xfrm>
            <a:off x="3043935" y="3226403"/>
            <a:ext cx="289909" cy="279400"/>
          </a:xfrm>
          <a:custGeom>
            <a:avLst/>
            <a:gdLst/>
            <a:ahLst/>
            <a:cxnLst/>
            <a:rect l="0" t="0" r="0" b="0"/>
            <a:pathLst>
              <a:path w="120000" h="120000" extrusionOk="0">
                <a:moveTo>
                  <a:pt x="102857" y="114000"/>
                </a:moveTo>
                <a:lnTo>
                  <a:pt x="102857" y="114000"/>
                </a:lnTo>
                <a:cubicBezTo>
                  <a:pt x="102857" y="115448"/>
                  <a:pt x="101461" y="116896"/>
                  <a:pt x="100066" y="116896"/>
                </a:cubicBezTo>
                <a:cubicBezTo>
                  <a:pt x="98671" y="116896"/>
                  <a:pt x="97275" y="115448"/>
                  <a:pt x="95880" y="114000"/>
                </a:cubicBezTo>
                <a:cubicBezTo>
                  <a:pt x="88903" y="106758"/>
                  <a:pt x="88903" y="106758"/>
                  <a:pt x="88903" y="106758"/>
                </a:cubicBezTo>
                <a:cubicBezTo>
                  <a:pt x="87508" y="105310"/>
                  <a:pt x="85913" y="103862"/>
                  <a:pt x="85913" y="102206"/>
                </a:cubicBezTo>
                <a:cubicBezTo>
                  <a:pt x="85913" y="99310"/>
                  <a:pt x="88903" y="96413"/>
                  <a:pt x="91694" y="96413"/>
                </a:cubicBezTo>
                <a:cubicBezTo>
                  <a:pt x="93089" y="96413"/>
                  <a:pt x="94485" y="97862"/>
                  <a:pt x="95880" y="99310"/>
                </a:cubicBezTo>
                <a:cubicBezTo>
                  <a:pt x="100066" y="102206"/>
                  <a:pt x="100066" y="102206"/>
                  <a:pt x="100066" y="102206"/>
                </a:cubicBezTo>
                <a:cubicBezTo>
                  <a:pt x="111428" y="90620"/>
                  <a:pt x="111428" y="90620"/>
                  <a:pt x="111428" y="90620"/>
                </a:cubicBezTo>
                <a:cubicBezTo>
                  <a:pt x="111428" y="89172"/>
                  <a:pt x="112823" y="89172"/>
                  <a:pt x="114219" y="89172"/>
                </a:cubicBezTo>
                <a:cubicBezTo>
                  <a:pt x="118405" y="89172"/>
                  <a:pt x="119800" y="92068"/>
                  <a:pt x="119800" y="94965"/>
                </a:cubicBezTo>
                <a:cubicBezTo>
                  <a:pt x="119800" y="96413"/>
                  <a:pt x="119800" y="97862"/>
                  <a:pt x="118405" y="99310"/>
                </a:cubicBezTo>
                <a:lnTo>
                  <a:pt x="102857" y="114000"/>
                </a:lnTo>
                <a:close/>
                <a:moveTo>
                  <a:pt x="100066" y="93517"/>
                </a:moveTo>
                <a:lnTo>
                  <a:pt x="100066" y="93517"/>
                </a:lnTo>
                <a:cubicBezTo>
                  <a:pt x="97275" y="92068"/>
                  <a:pt x="94485" y="90620"/>
                  <a:pt x="91694" y="90620"/>
                </a:cubicBezTo>
                <a:cubicBezTo>
                  <a:pt x="85913" y="90620"/>
                  <a:pt x="80332" y="96413"/>
                  <a:pt x="80332" y="102206"/>
                </a:cubicBezTo>
                <a:cubicBezTo>
                  <a:pt x="80332" y="106758"/>
                  <a:pt x="81727" y="109655"/>
                  <a:pt x="84518" y="111103"/>
                </a:cubicBezTo>
                <a:cubicBezTo>
                  <a:pt x="91694" y="118344"/>
                  <a:pt x="91694" y="118344"/>
                  <a:pt x="91694" y="118344"/>
                </a:cubicBezTo>
                <a:cubicBezTo>
                  <a:pt x="91694" y="119793"/>
                  <a:pt x="93089" y="119793"/>
                  <a:pt x="93089" y="119793"/>
                </a:cubicBezTo>
                <a:cubicBezTo>
                  <a:pt x="5780" y="119793"/>
                  <a:pt x="5780" y="119793"/>
                  <a:pt x="5780" y="119793"/>
                </a:cubicBezTo>
                <a:cubicBezTo>
                  <a:pt x="2990" y="119793"/>
                  <a:pt x="0" y="118344"/>
                  <a:pt x="0" y="114000"/>
                </a:cubicBezTo>
                <a:cubicBezTo>
                  <a:pt x="0" y="114000"/>
                  <a:pt x="0" y="93517"/>
                  <a:pt x="15548" y="84827"/>
                </a:cubicBezTo>
                <a:cubicBezTo>
                  <a:pt x="23920" y="80275"/>
                  <a:pt x="21129" y="84827"/>
                  <a:pt x="32491" y="78827"/>
                </a:cubicBezTo>
                <a:cubicBezTo>
                  <a:pt x="43654" y="74482"/>
                  <a:pt x="46445" y="73034"/>
                  <a:pt x="46445" y="73034"/>
                </a:cubicBezTo>
                <a:cubicBezTo>
                  <a:pt x="46445" y="61241"/>
                  <a:pt x="46445" y="61241"/>
                  <a:pt x="46445" y="61241"/>
                </a:cubicBezTo>
                <a:cubicBezTo>
                  <a:pt x="46445" y="61241"/>
                  <a:pt x="42259" y="56896"/>
                  <a:pt x="40863" y="46758"/>
                </a:cubicBezTo>
                <a:cubicBezTo>
                  <a:pt x="38073" y="48206"/>
                  <a:pt x="38073" y="43862"/>
                  <a:pt x="38073" y="40965"/>
                </a:cubicBezTo>
                <a:cubicBezTo>
                  <a:pt x="38073" y="37862"/>
                  <a:pt x="36677" y="30620"/>
                  <a:pt x="39468" y="30620"/>
                </a:cubicBezTo>
                <a:cubicBezTo>
                  <a:pt x="38073" y="26275"/>
                  <a:pt x="38073" y="20482"/>
                  <a:pt x="38073" y="19034"/>
                </a:cubicBezTo>
                <a:cubicBezTo>
                  <a:pt x="39468" y="10137"/>
                  <a:pt x="48039" y="0"/>
                  <a:pt x="60598" y="0"/>
                </a:cubicBezTo>
                <a:cubicBezTo>
                  <a:pt x="74750" y="0"/>
                  <a:pt x="81727" y="10137"/>
                  <a:pt x="81727" y="19034"/>
                </a:cubicBezTo>
                <a:cubicBezTo>
                  <a:pt x="81727" y="20482"/>
                  <a:pt x="81727" y="26275"/>
                  <a:pt x="80332" y="30620"/>
                </a:cubicBezTo>
                <a:cubicBezTo>
                  <a:pt x="84518" y="30620"/>
                  <a:pt x="83122" y="37862"/>
                  <a:pt x="83122" y="40965"/>
                </a:cubicBezTo>
                <a:cubicBezTo>
                  <a:pt x="83122" y="43862"/>
                  <a:pt x="81727" y="48206"/>
                  <a:pt x="78936" y="46758"/>
                </a:cubicBezTo>
                <a:cubicBezTo>
                  <a:pt x="77541" y="56896"/>
                  <a:pt x="73355" y="61241"/>
                  <a:pt x="73355" y="61241"/>
                </a:cubicBezTo>
                <a:cubicBezTo>
                  <a:pt x="73355" y="73034"/>
                  <a:pt x="73355" y="73034"/>
                  <a:pt x="73355" y="73034"/>
                </a:cubicBezTo>
                <a:cubicBezTo>
                  <a:pt x="73355" y="73034"/>
                  <a:pt x="76146" y="74482"/>
                  <a:pt x="87508" y="78827"/>
                </a:cubicBezTo>
                <a:cubicBezTo>
                  <a:pt x="100066" y="84827"/>
                  <a:pt x="95880" y="80275"/>
                  <a:pt x="105647" y="84827"/>
                </a:cubicBezTo>
                <a:cubicBezTo>
                  <a:pt x="105647" y="86275"/>
                  <a:pt x="105647" y="86275"/>
                  <a:pt x="107043" y="86275"/>
                </a:cubicBezTo>
                <a:lnTo>
                  <a:pt x="100066" y="93517"/>
                </a:lnTo>
                <a:close/>
                <a:moveTo>
                  <a:pt x="119800" y="106758"/>
                </a:moveTo>
                <a:lnTo>
                  <a:pt x="119800" y="106758"/>
                </a:lnTo>
                <a:cubicBezTo>
                  <a:pt x="119800" y="111103"/>
                  <a:pt x="119800" y="114000"/>
                  <a:pt x="119800" y="114000"/>
                </a:cubicBezTo>
                <a:cubicBezTo>
                  <a:pt x="119800" y="118344"/>
                  <a:pt x="118405" y="119793"/>
                  <a:pt x="114219" y="119793"/>
                </a:cubicBezTo>
                <a:cubicBezTo>
                  <a:pt x="105647" y="119793"/>
                  <a:pt x="105647" y="119793"/>
                  <a:pt x="105647" y="119793"/>
                </a:cubicBezTo>
                <a:cubicBezTo>
                  <a:pt x="107043" y="119793"/>
                  <a:pt x="107043" y="119793"/>
                  <a:pt x="107043" y="118344"/>
                </a:cubicBezTo>
                <a:lnTo>
                  <a:pt x="119800" y="106758"/>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5" name="Shape 4840"/>
          <p:cNvSpPr/>
          <p:nvPr/>
        </p:nvSpPr>
        <p:spPr>
          <a:xfrm>
            <a:off x="2538184" y="3226403"/>
            <a:ext cx="289907" cy="279400"/>
          </a:xfrm>
          <a:custGeom>
            <a:avLst/>
            <a:gdLst/>
            <a:ahLst/>
            <a:cxnLst/>
            <a:rect l="0" t="0" r="0" b="0"/>
            <a:pathLst>
              <a:path w="120000" h="120000" extrusionOk="0">
                <a:moveTo>
                  <a:pt x="119800" y="114000"/>
                </a:moveTo>
                <a:lnTo>
                  <a:pt x="119800" y="114000"/>
                </a:lnTo>
                <a:cubicBezTo>
                  <a:pt x="119800" y="118344"/>
                  <a:pt x="117009" y="119793"/>
                  <a:pt x="114219" y="119793"/>
                </a:cubicBezTo>
                <a:cubicBezTo>
                  <a:pt x="5780" y="119793"/>
                  <a:pt x="5780" y="119793"/>
                  <a:pt x="5780" y="119793"/>
                </a:cubicBezTo>
                <a:cubicBezTo>
                  <a:pt x="1395" y="119793"/>
                  <a:pt x="0" y="118344"/>
                  <a:pt x="0" y="114000"/>
                </a:cubicBezTo>
                <a:cubicBezTo>
                  <a:pt x="0" y="114000"/>
                  <a:pt x="0" y="93517"/>
                  <a:pt x="14152" y="84827"/>
                </a:cubicBezTo>
                <a:cubicBezTo>
                  <a:pt x="23920" y="80275"/>
                  <a:pt x="19734" y="84827"/>
                  <a:pt x="32491" y="78827"/>
                </a:cubicBezTo>
                <a:cubicBezTo>
                  <a:pt x="43654" y="74482"/>
                  <a:pt x="46445" y="73034"/>
                  <a:pt x="46445" y="73034"/>
                </a:cubicBezTo>
                <a:cubicBezTo>
                  <a:pt x="46445" y="61241"/>
                  <a:pt x="46445" y="61241"/>
                  <a:pt x="46445" y="61241"/>
                </a:cubicBezTo>
                <a:cubicBezTo>
                  <a:pt x="46445" y="61241"/>
                  <a:pt x="42259" y="56896"/>
                  <a:pt x="40863" y="46758"/>
                </a:cubicBezTo>
                <a:cubicBezTo>
                  <a:pt x="38073" y="48206"/>
                  <a:pt x="36677" y="43862"/>
                  <a:pt x="36677" y="40965"/>
                </a:cubicBezTo>
                <a:cubicBezTo>
                  <a:pt x="36677" y="37862"/>
                  <a:pt x="35282" y="30620"/>
                  <a:pt x="39468" y="30620"/>
                </a:cubicBezTo>
                <a:cubicBezTo>
                  <a:pt x="38073" y="26275"/>
                  <a:pt x="38073" y="20482"/>
                  <a:pt x="38073" y="19034"/>
                </a:cubicBezTo>
                <a:cubicBezTo>
                  <a:pt x="38073" y="10137"/>
                  <a:pt x="46445" y="0"/>
                  <a:pt x="59202" y="0"/>
                </a:cubicBezTo>
                <a:cubicBezTo>
                  <a:pt x="74750" y="0"/>
                  <a:pt x="80332" y="10137"/>
                  <a:pt x="81727" y="19034"/>
                </a:cubicBezTo>
                <a:cubicBezTo>
                  <a:pt x="81727" y="20482"/>
                  <a:pt x="81727" y="26275"/>
                  <a:pt x="80332" y="30620"/>
                </a:cubicBezTo>
                <a:cubicBezTo>
                  <a:pt x="84518" y="30620"/>
                  <a:pt x="83122" y="37862"/>
                  <a:pt x="81727" y="40965"/>
                </a:cubicBezTo>
                <a:cubicBezTo>
                  <a:pt x="81727" y="43862"/>
                  <a:pt x="81727" y="48206"/>
                  <a:pt x="78936" y="46758"/>
                </a:cubicBezTo>
                <a:cubicBezTo>
                  <a:pt x="77541" y="56896"/>
                  <a:pt x="73355" y="61241"/>
                  <a:pt x="73355" y="61241"/>
                </a:cubicBezTo>
                <a:cubicBezTo>
                  <a:pt x="73355" y="73034"/>
                  <a:pt x="73355" y="73034"/>
                  <a:pt x="73355" y="73034"/>
                </a:cubicBezTo>
                <a:cubicBezTo>
                  <a:pt x="73355" y="73034"/>
                  <a:pt x="76146" y="74482"/>
                  <a:pt x="87308" y="78827"/>
                </a:cubicBezTo>
                <a:cubicBezTo>
                  <a:pt x="98671" y="84827"/>
                  <a:pt x="95880" y="80275"/>
                  <a:pt x="104252" y="84827"/>
                </a:cubicBezTo>
                <a:cubicBezTo>
                  <a:pt x="107043" y="86275"/>
                  <a:pt x="109833" y="89172"/>
                  <a:pt x="111428" y="90620"/>
                </a:cubicBezTo>
                <a:cubicBezTo>
                  <a:pt x="90299" y="90620"/>
                  <a:pt x="90299" y="90620"/>
                  <a:pt x="90299" y="90620"/>
                </a:cubicBezTo>
                <a:cubicBezTo>
                  <a:pt x="83122" y="90620"/>
                  <a:pt x="78936" y="96413"/>
                  <a:pt x="78936" y="102206"/>
                </a:cubicBezTo>
                <a:cubicBezTo>
                  <a:pt x="78936" y="109655"/>
                  <a:pt x="83122" y="114000"/>
                  <a:pt x="90299" y="114000"/>
                </a:cubicBezTo>
                <a:cubicBezTo>
                  <a:pt x="112823" y="114000"/>
                  <a:pt x="112823" y="114000"/>
                  <a:pt x="112823" y="114000"/>
                </a:cubicBezTo>
                <a:cubicBezTo>
                  <a:pt x="115614" y="114000"/>
                  <a:pt x="117009" y="114000"/>
                  <a:pt x="119800" y="111103"/>
                </a:cubicBezTo>
                <a:cubicBezTo>
                  <a:pt x="119800" y="114000"/>
                  <a:pt x="119800" y="114000"/>
                  <a:pt x="119800" y="114000"/>
                </a:cubicBezTo>
                <a:close/>
                <a:moveTo>
                  <a:pt x="112823" y="108206"/>
                </a:moveTo>
                <a:lnTo>
                  <a:pt x="112823" y="108206"/>
                </a:lnTo>
                <a:cubicBezTo>
                  <a:pt x="90299" y="108206"/>
                  <a:pt x="90299" y="108206"/>
                  <a:pt x="90299" y="108206"/>
                </a:cubicBezTo>
                <a:cubicBezTo>
                  <a:pt x="85913" y="108206"/>
                  <a:pt x="84518" y="106758"/>
                  <a:pt x="84518" y="102206"/>
                </a:cubicBezTo>
                <a:cubicBezTo>
                  <a:pt x="84518" y="99310"/>
                  <a:pt x="85913" y="96413"/>
                  <a:pt x="90299" y="96413"/>
                </a:cubicBezTo>
                <a:cubicBezTo>
                  <a:pt x="112823" y="96413"/>
                  <a:pt x="112823" y="96413"/>
                  <a:pt x="112823" y="96413"/>
                </a:cubicBezTo>
                <a:cubicBezTo>
                  <a:pt x="115614" y="96413"/>
                  <a:pt x="118405" y="99310"/>
                  <a:pt x="118405" y="102206"/>
                </a:cubicBezTo>
                <a:cubicBezTo>
                  <a:pt x="118405" y="106758"/>
                  <a:pt x="115614" y="108206"/>
                  <a:pt x="112823" y="108206"/>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6" name="Shape 4841"/>
          <p:cNvSpPr/>
          <p:nvPr/>
        </p:nvSpPr>
        <p:spPr>
          <a:xfrm>
            <a:off x="2030317" y="3226403"/>
            <a:ext cx="292024" cy="279400"/>
          </a:xfrm>
          <a:custGeom>
            <a:avLst/>
            <a:gdLst/>
            <a:ahLst/>
            <a:cxnLst/>
            <a:rect l="0" t="0" r="0" b="0"/>
            <a:pathLst>
              <a:path w="120000" h="120000" extrusionOk="0">
                <a:moveTo>
                  <a:pt x="119802" y="114000"/>
                </a:moveTo>
                <a:lnTo>
                  <a:pt x="119802" y="114000"/>
                </a:lnTo>
                <a:cubicBezTo>
                  <a:pt x="119802" y="118344"/>
                  <a:pt x="117044" y="119793"/>
                  <a:pt x="114285" y="119793"/>
                </a:cubicBezTo>
                <a:cubicBezTo>
                  <a:pt x="109950" y="119793"/>
                  <a:pt x="109950" y="119793"/>
                  <a:pt x="109950" y="119793"/>
                </a:cubicBezTo>
                <a:cubicBezTo>
                  <a:pt x="111330" y="118344"/>
                  <a:pt x="111330" y="116896"/>
                  <a:pt x="111330" y="114000"/>
                </a:cubicBezTo>
                <a:cubicBezTo>
                  <a:pt x="114285" y="114000"/>
                  <a:pt x="117044" y="114000"/>
                  <a:pt x="119802" y="111103"/>
                </a:cubicBezTo>
                <a:cubicBezTo>
                  <a:pt x="119802" y="114000"/>
                  <a:pt x="119802" y="114000"/>
                  <a:pt x="119802" y="114000"/>
                </a:cubicBezTo>
                <a:close/>
                <a:moveTo>
                  <a:pt x="111330" y="108206"/>
                </a:moveTo>
                <a:lnTo>
                  <a:pt x="111330" y="108206"/>
                </a:lnTo>
                <a:cubicBezTo>
                  <a:pt x="105812" y="108206"/>
                  <a:pt x="105812" y="108206"/>
                  <a:pt x="105812" y="108206"/>
                </a:cubicBezTo>
                <a:cubicBezTo>
                  <a:pt x="105812" y="114000"/>
                  <a:pt x="105812" y="114000"/>
                  <a:pt x="105812" y="114000"/>
                </a:cubicBezTo>
                <a:cubicBezTo>
                  <a:pt x="105812" y="118344"/>
                  <a:pt x="104433" y="119793"/>
                  <a:pt x="100295" y="119793"/>
                </a:cubicBezTo>
                <a:cubicBezTo>
                  <a:pt x="97536" y="119793"/>
                  <a:pt x="94778" y="118344"/>
                  <a:pt x="94778" y="114000"/>
                </a:cubicBezTo>
                <a:cubicBezTo>
                  <a:pt x="94778" y="108206"/>
                  <a:pt x="94778" y="108206"/>
                  <a:pt x="94778" y="108206"/>
                </a:cubicBezTo>
                <a:cubicBezTo>
                  <a:pt x="89064" y="108206"/>
                  <a:pt x="89064" y="108206"/>
                  <a:pt x="89064" y="108206"/>
                </a:cubicBezTo>
                <a:cubicBezTo>
                  <a:pt x="86305" y="108206"/>
                  <a:pt x="83546" y="106758"/>
                  <a:pt x="83546" y="102206"/>
                </a:cubicBezTo>
                <a:cubicBezTo>
                  <a:pt x="83546" y="99310"/>
                  <a:pt x="86305" y="96413"/>
                  <a:pt x="89064" y="96413"/>
                </a:cubicBezTo>
                <a:cubicBezTo>
                  <a:pt x="94778" y="96413"/>
                  <a:pt x="94778" y="96413"/>
                  <a:pt x="94778" y="96413"/>
                </a:cubicBezTo>
                <a:cubicBezTo>
                  <a:pt x="94778" y="90620"/>
                  <a:pt x="94778" y="90620"/>
                  <a:pt x="94778" y="90620"/>
                </a:cubicBezTo>
                <a:cubicBezTo>
                  <a:pt x="94778" y="87724"/>
                  <a:pt x="97536" y="84827"/>
                  <a:pt x="100295" y="84827"/>
                </a:cubicBezTo>
                <a:cubicBezTo>
                  <a:pt x="104433" y="84827"/>
                  <a:pt x="105812" y="87724"/>
                  <a:pt x="105812" y="90620"/>
                </a:cubicBezTo>
                <a:cubicBezTo>
                  <a:pt x="105812" y="96413"/>
                  <a:pt x="105812" y="96413"/>
                  <a:pt x="105812" y="96413"/>
                </a:cubicBezTo>
                <a:cubicBezTo>
                  <a:pt x="111330" y="96413"/>
                  <a:pt x="111330" y="96413"/>
                  <a:pt x="111330" y="96413"/>
                </a:cubicBezTo>
                <a:cubicBezTo>
                  <a:pt x="115665" y="96413"/>
                  <a:pt x="117044" y="99310"/>
                  <a:pt x="117044" y="102206"/>
                </a:cubicBezTo>
                <a:cubicBezTo>
                  <a:pt x="117044" y="106758"/>
                  <a:pt x="115665" y="108206"/>
                  <a:pt x="111330" y="108206"/>
                </a:cubicBezTo>
                <a:close/>
                <a:moveTo>
                  <a:pt x="89064" y="90620"/>
                </a:moveTo>
                <a:lnTo>
                  <a:pt x="89064" y="90620"/>
                </a:lnTo>
                <a:cubicBezTo>
                  <a:pt x="83546" y="90620"/>
                  <a:pt x="78029" y="96413"/>
                  <a:pt x="78029" y="102206"/>
                </a:cubicBezTo>
                <a:cubicBezTo>
                  <a:pt x="78029" y="109655"/>
                  <a:pt x="83546" y="114000"/>
                  <a:pt x="89064" y="114000"/>
                </a:cubicBezTo>
                <a:cubicBezTo>
                  <a:pt x="89064" y="116896"/>
                  <a:pt x="90443" y="118344"/>
                  <a:pt x="90443" y="119793"/>
                </a:cubicBezTo>
                <a:cubicBezTo>
                  <a:pt x="5517" y="119793"/>
                  <a:pt x="5517" y="119793"/>
                  <a:pt x="5517" y="119793"/>
                </a:cubicBezTo>
                <a:cubicBezTo>
                  <a:pt x="2758" y="119793"/>
                  <a:pt x="0" y="118344"/>
                  <a:pt x="0" y="114000"/>
                </a:cubicBezTo>
                <a:cubicBezTo>
                  <a:pt x="0" y="114000"/>
                  <a:pt x="0" y="93517"/>
                  <a:pt x="15369" y="84827"/>
                </a:cubicBezTo>
                <a:cubicBezTo>
                  <a:pt x="25024" y="80275"/>
                  <a:pt x="20886" y="84827"/>
                  <a:pt x="32118" y="78827"/>
                </a:cubicBezTo>
                <a:cubicBezTo>
                  <a:pt x="44532" y="74482"/>
                  <a:pt x="47290" y="73034"/>
                  <a:pt x="47290" y="73034"/>
                </a:cubicBezTo>
                <a:cubicBezTo>
                  <a:pt x="47290" y="61241"/>
                  <a:pt x="47290" y="61241"/>
                  <a:pt x="47290" y="61241"/>
                </a:cubicBezTo>
                <a:cubicBezTo>
                  <a:pt x="47290" y="61241"/>
                  <a:pt x="43152" y="56896"/>
                  <a:pt x="41773" y="46758"/>
                </a:cubicBezTo>
                <a:cubicBezTo>
                  <a:pt x="39014" y="48206"/>
                  <a:pt x="37635" y="43862"/>
                  <a:pt x="37635" y="40965"/>
                </a:cubicBezTo>
                <a:cubicBezTo>
                  <a:pt x="37635" y="37862"/>
                  <a:pt x="36256" y="30620"/>
                  <a:pt x="39014" y="30620"/>
                </a:cubicBezTo>
                <a:cubicBezTo>
                  <a:pt x="39014" y="26275"/>
                  <a:pt x="37635" y="20482"/>
                  <a:pt x="39014" y="19034"/>
                </a:cubicBezTo>
                <a:cubicBezTo>
                  <a:pt x="39014" y="10137"/>
                  <a:pt x="47290" y="0"/>
                  <a:pt x="59901" y="0"/>
                </a:cubicBezTo>
                <a:cubicBezTo>
                  <a:pt x="75270" y="0"/>
                  <a:pt x="80788" y="10137"/>
                  <a:pt x="82167" y="19034"/>
                </a:cubicBezTo>
                <a:cubicBezTo>
                  <a:pt x="82167" y="20482"/>
                  <a:pt x="80788" y="26275"/>
                  <a:pt x="80788" y="30620"/>
                </a:cubicBezTo>
                <a:cubicBezTo>
                  <a:pt x="83546" y="30620"/>
                  <a:pt x="82167" y="37862"/>
                  <a:pt x="82167" y="40965"/>
                </a:cubicBezTo>
                <a:cubicBezTo>
                  <a:pt x="82167" y="43862"/>
                  <a:pt x="80788" y="48206"/>
                  <a:pt x="78029" y="46758"/>
                </a:cubicBezTo>
                <a:cubicBezTo>
                  <a:pt x="76650" y="56896"/>
                  <a:pt x="72512" y="61241"/>
                  <a:pt x="72512" y="61241"/>
                </a:cubicBezTo>
                <a:cubicBezTo>
                  <a:pt x="72512" y="73034"/>
                  <a:pt x="72512" y="73034"/>
                  <a:pt x="72512" y="73034"/>
                </a:cubicBezTo>
                <a:cubicBezTo>
                  <a:pt x="72512" y="73034"/>
                  <a:pt x="75270" y="74482"/>
                  <a:pt x="87684" y="78827"/>
                </a:cubicBezTo>
                <a:cubicBezTo>
                  <a:pt x="90443" y="80275"/>
                  <a:pt x="92019" y="81931"/>
                  <a:pt x="94778" y="81931"/>
                </a:cubicBezTo>
                <a:cubicBezTo>
                  <a:pt x="92019" y="83379"/>
                  <a:pt x="89064" y="87724"/>
                  <a:pt x="89064" y="9062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7" name="Shape 4842"/>
          <p:cNvSpPr/>
          <p:nvPr/>
        </p:nvSpPr>
        <p:spPr>
          <a:xfrm>
            <a:off x="1524564" y="3226403"/>
            <a:ext cx="289909" cy="279400"/>
          </a:xfrm>
          <a:custGeom>
            <a:avLst/>
            <a:gdLst/>
            <a:ahLst/>
            <a:cxnLst/>
            <a:rect l="0" t="0" r="0" b="0"/>
            <a:pathLst>
              <a:path w="120000" h="120000" extrusionOk="0">
                <a:moveTo>
                  <a:pt x="119800" y="114000"/>
                </a:moveTo>
                <a:lnTo>
                  <a:pt x="119800" y="114000"/>
                </a:lnTo>
                <a:cubicBezTo>
                  <a:pt x="119800" y="118344"/>
                  <a:pt x="118405" y="119793"/>
                  <a:pt x="114019" y="119793"/>
                </a:cubicBezTo>
                <a:cubicBezTo>
                  <a:pt x="5581" y="119793"/>
                  <a:pt x="5581" y="119793"/>
                  <a:pt x="5581" y="119793"/>
                </a:cubicBezTo>
                <a:cubicBezTo>
                  <a:pt x="2790" y="119793"/>
                  <a:pt x="0" y="118344"/>
                  <a:pt x="0" y="114000"/>
                </a:cubicBezTo>
                <a:cubicBezTo>
                  <a:pt x="0" y="114000"/>
                  <a:pt x="0" y="93517"/>
                  <a:pt x="15548" y="84827"/>
                </a:cubicBezTo>
                <a:cubicBezTo>
                  <a:pt x="23920" y="80275"/>
                  <a:pt x="21129" y="84827"/>
                  <a:pt x="32491" y="78827"/>
                </a:cubicBezTo>
                <a:cubicBezTo>
                  <a:pt x="43654" y="74482"/>
                  <a:pt x="46445" y="73034"/>
                  <a:pt x="46445" y="73034"/>
                </a:cubicBezTo>
                <a:cubicBezTo>
                  <a:pt x="46445" y="61241"/>
                  <a:pt x="46445" y="61241"/>
                  <a:pt x="46445" y="61241"/>
                </a:cubicBezTo>
                <a:cubicBezTo>
                  <a:pt x="46445" y="61241"/>
                  <a:pt x="42259" y="56896"/>
                  <a:pt x="40863" y="46758"/>
                </a:cubicBezTo>
                <a:cubicBezTo>
                  <a:pt x="38073" y="48206"/>
                  <a:pt x="38073" y="43862"/>
                  <a:pt x="38073" y="40965"/>
                </a:cubicBezTo>
                <a:cubicBezTo>
                  <a:pt x="38073" y="37862"/>
                  <a:pt x="36677" y="30620"/>
                  <a:pt x="39468" y="30620"/>
                </a:cubicBezTo>
                <a:cubicBezTo>
                  <a:pt x="38073" y="26275"/>
                  <a:pt x="38073" y="20482"/>
                  <a:pt x="38073" y="19034"/>
                </a:cubicBezTo>
                <a:cubicBezTo>
                  <a:pt x="39468" y="10137"/>
                  <a:pt x="47840" y="0"/>
                  <a:pt x="60598" y="0"/>
                </a:cubicBezTo>
                <a:cubicBezTo>
                  <a:pt x="74750" y="0"/>
                  <a:pt x="81727" y="10137"/>
                  <a:pt x="81727" y="19034"/>
                </a:cubicBezTo>
                <a:cubicBezTo>
                  <a:pt x="81727" y="20482"/>
                  <a:pt x="81727" y="26275"/>
                  <a:pt x="80332" y="30620"/>
                </a:cubicBezTo>
                <a:cubicBezTo>
                  <a:pt x="84518" y="30620"/>
                  <a:pt x="83122" y="37862"/>
                  <a:pt x="83122" y="40965"/>
                </a:cubicBezTo>
                <a:cubicBezTo>
                  <a:pt x="83122" y="43862"/>
                  <a:pt x="81727" y="48206"/>
                  <a:pt x="78936" y="46758"/>
                </a:cubicBezTo>
                <a:cubicBezTo>
                  <a:pt x="77541" y="56896"/>
                  <a:pt x="73355" y="61241"/>
                  <a:pt x="73355" y="61241"/>
                </a:cubicBezTo>
                <a:cubicBezTo>
                  <a:pt x="73355" y="73034"/>
                  <a:pt x="73355" y="73034"/>
                  <a:pt x="73355" y="73034"/>
                </a:cubicBezTo>
                <a:cubicBezTo>
                  <a:pt x="73355" y="73034"/>
                  <a:pt x="76146" y="74482"/>
                  <a:pt x="87308" y="78827"/>
                </a:cubicBezTo>
                <a:cubicBezTo>
                  <a:pt x="100066" y="84827"/>
                  <a:pt x="95880" y="80275"/>
                  <a:pt x="105647" y="84827"/>
                </a:cubicBezTo>
                <a:cubicBezTo>
                  <a:pt x="119800" y="93517"/>
                  <a:pt x="119800" y="114000"/>
                  <a:pt x="119800" y="114000"/>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8" name="Shape 4843"/>
          <p:cNvSpPr/>
          <p:nvPr/>
        </p:nvSpPr>
        <p:spPr>
          <a:xfrm>
            <a:off x="7096295" y="2731103"/>
            <a:ext cx="289907" cy="254000"/>
          </a:xfrm>
          <a:custGeom>
            <a:avLst/>
            <a:gdLst/>
            <a:ahLst/>
            <a:cxnLst/>
            <a:rect l="0" t="0" r="0" b="0"/>
            <a:pathLst>
              <a:path w="120000" h="120000" extrusionOk="0">
                <a:moveTo>
                  <a:pt x="85913" y="0"/>
                </a:moveTo>
                <a:lnTo>
                  <a:pt x="85913" y="0"/>
                </a:lnTo>
                <a:cubicBezTo>
                  <a:pt x="77541" y="0"/>
                  <a:pt x="68970" y="4745"/>
                  <a:pt x="63388" y="11073"/>
                </a:cubicBezTo>
                <a:cubicBezTo>
                  <a:pt x="59202" y="15819"/>
                  <a:pt x="59202" y="15819"/>
                  <a:pt x="59202" y="15819"/>
                </a:cubicBezTo>
                <a:cubicBezTo>
                  <a:pt x="56411" y="11073"/>
                  <a:pt x="56411" y="11073"/>
                  <a:pt x="56411" y="11073"/>
                </a:cubicBezTo>
                <a:cubicBezTo>
                  <a:pt x="49435" y="4745"/>
                  <a:pt x="42259" y="0"/>
                  <a:pt x="33887" y="0"/>
                </a:cubicBezTo>
                <a:cubicBezTo>
                  <a:pt x="23920" y="0"/>
                  <a:pt x="15548" y="4745"/>
                  <a:pt x="9966" y="11073"/>
                </a:cubicBezTo>
                <a:cubicBezTo>
                  <a:pt x="2790" y="18983"/>
                  <a:pt x="0" y="28700"/>
                  <a:pt x="0" y="38192"/>
                </a:cubicBezTo>
                <a:cubicBezTo>
                  <a:pt x="0" y="49491"/>
                  <a:pt x="2790" y="58983"/>
                  <a:pt x="9966" y="65536"/>
                </a:cubicBezTo>
                <a:cubicBezTo>
                  <a:pt x="55016" y="116610"/>
                  <a:pt x="55016" y="116610"/>
                  <a:pt x="55016" y="116610"/>
                </a:cubicBezTo>
                <a:cubicBezTo>
                  <a:pt x="56411" y="118192"/>
                  <a:pt x="57807" y="119774"/>
                  <a:pt x="59202" y="119774"/>
                </a:cubicBezTo>
                <a:cubicBezTo>
                  <a:pt x="61993" y="119774"/>
                  <a:pt x="63388" y="118192"/>
                  <a:pt x="64784" y="116610"/>
                </a:cubicBezTo>
                <a:cubicBezTo>
                  <a:pt x="109833" y="65536"/>
                  <a:pt x="109833" y="65536"/>
                  <a:pt x="109833" y="65536"/>
                </a:cubicBezTo>
                <a:cubicBezTo>
                  <a:pt x="117009" y="58983"/>
                  <a:pt x="119800" y="49491"/>
                  <a:pt x="119800" y="38192"/>
                </a:cubicBezTo>
                <a:cubicBezTo>
                  <a:pt x="119800" y="28700"/>
                  <a:pt x="117009" y="18983"/>
                  <a:pt x="109833" y="11073"/>
                </a:cubicBezTo>
                <a:cubicBezTo>
                  <a:pt x="102857" y="4745"/>
                  <a:pt x="94485" y="0"/>
                  <a:pt x="85913" y="0"/>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9" name="Shape 4844"/>
          <p:cNvSpPr/>
          <p:nvPr/>
        </p:nvSpPr>
        <p:spPr>
          <a:xfrm>
            <a:off x="6596892" y="2728987"/>
            <a:ext cx="281442" cy="262466"/>
          </a:xfrm>
          <a:custGeom>
            <a:avLst/>
            <a:gdLst/>
            <a:ahLst/>
            <a:cxnLst/>
            <a:rect l="0" t="0" r="0" b="0"/>
            <a:pathLst>
              <a:path w="120000" h="120000" extrusionOk="0">
                <a:moveTo>
                  <a:pt x="103877" y="34128"/>
                </a:moveTo>
                <a:lnTo>
                  <a:pt x="103877" y="34128"/>
                </a:lnTo>
                <a:cubicBezTo>
                  <a:pt x="85102" y="18495"/>
                  <a:pt x="85102" y="18495"/>
                  <a:pt x="85102" y="18495"/>
                </a:cubicBezTo>
                <a:cubicBezTo>
                  <a:pt x="85102" y="62091"/>
                  <a:pt x="85102" y="62091"/>
                  <a:pt x="85102" y="62091"/>
                </a:cubicBezTo>
                <a:cubicBezTo>
                  <a:pt x="80816" y="63633"/>
                  <a:pt x="76530" y="65394"/>
                  <a:pt x="73673" y="70018"/>
                </a:cubicBezTo>
                <a:cubicBezTo>
                  <a:pt x="73673" y="16954"/>
                  <a:pt x="73673" y="16954"/>
                  <a:pt x="73673" y="16954"/>
                </a:cubicBezTo>
                <a:cubicBezTo>
                  <a:pt x="41836" y="34128"/>
                  <a:pt x="41836" y="34128"/>
                  <a:pt x="41836" y="34128"/>
                </a:cubicBezTo>
                <a:cubicBezTo>
                  <a:pt x="41836" y="104146"/>
                  <a:pt x="41836" y="104146"/>
                  <a:pt x="41836" y="104146"/>
                </a:cubicBezTo>
                <a:cubicBezTo>
                  <a:pt x="63469" y="91816"/>
                  <a:pt x="63469" y="91816"/>
                  <a:pt x="63469" y="91816"/>
                </a:cubicBezTo>
                <a:lnTo>
                  <a:pt x="63469" y="93357"/>
                </a:lnTo>
                <a:cubicBezTo>
                  <a:pt x="63469" y="96440"/>
                  <a:pt x="63469" y="101064"/>
                  <a:pt x="64897" y="104146"/>
                </a:cubicBezTo>
                <a:cubicBezTo>
                  <a:pt x="38979" y="119779"/>
                  <a:pt x="38979" y="119779"/>
                  <a:pt x="38979" y="119779"/>
                </a:cubicBezTo>
                <a:cubicBezTo>
                  <a:pt x="38979" y="119779"/>
                  <a:pt x="37551" y="119779"/>
                  <a:pt x="36122" y="119779"/>
                </a:cubicBezTo>
                <a:cubicBezTo>
                  <a:pt x="34693" y="119779"/>
                  <a:pt x="34693" y="119779"/>
                  <a:pt x="33265" y="119779"/>
                </a:cubicBezTo>
                <a:cubicBezTo>
                  <a:pt x="2857" y="94899"/>
                  <a:pt x="2857" y="94899"/>
                  <a:pt x="2857" y="94899"/>
                </a:cubicBezTo>
                <a:cubicBezTo>
                  <a:pt x="1428" y="93357"/>
                  <a:pt x="0" y="91816"/>
                  <a:pt x="0" y="88513"/>
                </a:cubicBezTo>
                <a:cubicBezTo>
                  <a:pt x="0" y="6165"/>
                  <a:pt x="0" y="6165"/>
                  <a:pt x="0" y="6165"/>
                </a:cubicBezTo>
                <a:cubicBezTo>
                  <a:pt x="0" y="3082"/>
                  <a:pt x="2857" y="0"/>
                  <a:pt x="5714" y="0"/>
                </a:cubicBezTo>
                <a:cubicBezTo>
                  <a:pt x="7142" y="0"/>
                  <a:pt x="8775" y="0"/>
                  <a:pt x="8775" y="1541"/>
                </a:cubicBezTo>
                <a:cubicBezTo>
                  <a:pt x="37551" y="23339"/>
                  <a:pt x="37551" y="23339"/>
                  <a:pt x="37551" y="23339"/>
                </a:cubicBezTo>
                <a:cubicBezTo>
                  <a:pt x="76530" y="0"/>
                  <a:pt x="76530" y="0"/>
                  <a:pt x="76530" y="0"/>
                </a:cubicBezTo>
                <a:cubicBezTo>
                  <a:pt x="76530" y="0"/>
                  <a:pt x="77959" y="0"/>
                  <a:pt x="79387" y="0"/>
                </a:cubicBezTo>
                <a:cubicBezTo>
                  <a:pt x="80816" y="0"/>
                  <a:pt x="80816" y="0"/>
                  <a:pt x="82244" y="1541"/>
                </a:cubicBezTo>
                <a:cubicBezTo>
                  <a:pt x="112448" y="26422"/>
                  <a:pt x="112448" y="26422"/>
                  <a:pt x="112448" y="26422"/>
                </a:cubicBezTo>
                <a:cubicBezTo>
                  <a:pt x="113877" y="27963"/>
                  <a:pt x="115510" y="29504"/>
                  <a:pt x="115510" y="31045"/>
                </a:cubicBezTo>
                <a:cubicBezTo>
                  <a:pt x="115510" y="70018"/>
                  <a:pt x="115510" y="70018"/>
                  <a:pt x="115510" y="70018"/>
                </a:cubicBezTo>
                <a:cubicBezTo>
                  <a:pt x="112448" y="65394"/>
                  <a:pt x="108163" y="63633"/>
                  <a:pt x="103877" y="62091"/>
                </a:cubicBezTo>
                <a:lnTo>
                  <a:pt x="103877" y="34128"/>
                </a:lnTo>
                <a:close/>
                <a:moveTo>
                  <a:pt x="30204" y="34128"/>
                </a:moveTo>
                <a:lnTo>
                  <a:pt x="30204" y="34128"/>
                </a:lnTo>
                <a:cubicBezTo>
                  <a:pt x="11632" y="18495"/>
                  <a:pt x="11632" y="18495"/>
                  <a:pt x="11632" y="18495"/>
                </a:cubicBezTo>
                <a:cubicBezTo>
                  <a:pt x="11632" y="85431"/>
                  <a:pt x="11632" y="85431"/>
                  <a:pt x="11632" y="85431"/>
                </a:cubicBezTo>
                <a:cubicBezTo>
                  <a:pt x="30204" y="101064"/>
                  <a:pt x="30204" y="101064"/>
                  <a:pt x="30204" y="101064"/>
                </a:cubicBezTo>
                <a:lnTo>
                  <a:pt x="30204" y="34128"/>
                </a:lnTo>
                <a:close/>
                <a:moveTo>
                  <a:pt x="93673" y="66935"/>
                </a:moveTo>
                <a:lnTo>
                  <a:pt x="93673" y="66935"/>
                </a:lnTo>
                <a:cubicBezTo>
                  <a:pt x="108163" y="66935"/>
                  <a:pt x="119795" y="77724"/>
                  <a:pt x="119795" y="93357"/>
                </a:cubicBezTo>
                <a:cubicBezTo>
                  <a:pt x="119795" y="108990"/>
                  <a:pt x="108163" y="119779"/>
                  <a:pt x="93673" y="119779"/>
                </a:cubicBezTo>
                <a:cubicBezTo>
                  <a:pt x="80816" y="119779"/>
                  <a:pt x="69183" y="108990"/>
                  <a:pt x="69183" y="93357"/>
                </a:cubicBezTo>
                <a:cubicBezTo>
                  <a:pt x="69183" y="77724"/>
                  <a:pt x="80816" y="66935"/>
                  <a:pt x="93673" y="66935"/>
                </a:cubicBezTo>
                <a:close/>
                <a:moveTo>
                  <a:pt x="82244" y="97981"/>
                </a:moveTo>
                <a:lnTo>
                  <a:pt x="82244" y="97981"/>
                </a:lnTo>
                <a:cubicBezTo>
                  <a:pt x="80816" y="97981"/>
                  <a:pt x="80816" y="99522"/>
                  <a:pt x="80816" y="101064"/>
                </a:cubicBezTo>
                <a:cubicBezTo>
                  <a:pt x="80816" y="105688"/>
                  <a:pt x="83673" y="107229"/>
                  <a:pt x="86530" y="107229"/>
                </a:cubicBezTo>
                <a:cubicBezTo>
                  <a:pt x="87959" y="107229"/>
                  <a:pt x="89387" y="107229"/>
                  <a:pt x="90816" y="105688"/>
                </a:cubicBezTo>
                <a:cubicBezTo>
                  <a:pt x="93673" y="102605"/>
                  <a:pt x="93673" y="102605"/>
                  <a:pt x="93673" y="102605"/>
                </a:cubicBezTo>
                <a:cubicBezTo>
                  <a:pt x="98163" y="105688"/>
                  <a:pt x="98163" y="105688"/>
                  <a:pt x="98163" y="105688"/>
                </a:cubicBezTo>
                <a:cubicBezTo>
                  <a:pt x="99591" y="107229"/>
                  <a:pt x="101020" y="107229"/>
                  <a:pt x="102448" y="107229"/>
                </a:cubicBezTo>
                <a:cubicBezTo>
                  <a:pt x="105306" y="107229"/>
                  <a:pt x="108163" y="105688"/>
                  <a:pt x="108163" y="101064"/>
                </a:cubicBezTo>
                <a:cubicBezTo>
                  <a:pt x="108163" y="99522"/>
                  <a:pt x="106734" y="97981"/>
                  <a:pt x="105306" y="97981"/>
                </a:cubicBezTo>
                <a:cubicBezTo>
                  <a:pt x="102448" y="93357"/>
                  <a:pt x="102448" y="93357"/>
                  <a:pt x="102448" y="93357"/>
                </a:cubicBezTo>
                <a:cubicBezTo>
                  <a:pt x="105306" y="88513"/>
                  <a:pt x="105306" y="88513"/>
                  <a:pt x="105306" y="88513"/>
                </a:cubicBezTo>
                <a:cubicBezTo>
                  <a:pt x="106734" y="88513"/>
                  <a:pt x="108163" y="86972"/>
                  <a:pt x="108163" y="85431"/>
                </a:cubicBezTo>
                <a:cubicBezTo>
                  <a:pt x="108163" y="80807"/>
                  <a:pt x="105306" y="79266"/>
                  <a:pt x="102448" y="79266"/>
                </a:cubicBezTo>
                <a:cubicBezTo>
                  <a:pt x="101020" y="79266"/>
                  <a:pt x="99591" y="79266"/>
                  <a:pt x="98163" y="80807"/>
                </a:cubicBezTo>
                <a:cubicBezTo>
                  <a:pt x="93673" y="83889"/>
                  <a:pt x="93673" y="83889"/>
                  <a:pt x="93673" y="83889"/>
                </a:cubicBezTo>
                <a:cubicBezTo>
                  <a:pt x="90816" y="80807"/>
                  <a:pt x="90816" y="80807"/>
                  <a:pt x="90816" y="80807"/>
                </a:cubicBezTo>
                <a:cubicBezTo>
                  <a:pt x="89387" y="79266"/>
                  <a:pt x="87959" y="79266"/>
                  <a:pt x="86530" y="79266"/>
                </a:cubicBezTo>
                <a:cubicBezTo>
                  <a:pt x="83673" y="79266"/>
                  <a:pt x="80816" y="80807"/>
                  <a:pt x="80816" y="85431"/>
                </a:cubicBezTo>
                <a:cubicBezTo>
                  <a:pt x="80816" y="86972"/>
                  <a:pt x="80816" y="88513"/>
                  <a:pt x="82244" y="88513"/>
                </a:cubicBezTo>
                <a:cubicBezTo>
                  <a:pt x="86530" y="93357"/>
                  <a:pt x="86530" y="93357"/>
                  <a:pt x="86530" y="93357"/>
                </a:cubicBezTo>
                <a:lnTo>
                  <a:pt x="82244" y="97981"/>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0" name="Shape 4845"/>
          <p:cNvSpPr/>
          <p:nvPr/>
        </p:nvSpPr>
        <p:spPr>
          <a:xfrm>
            <a:off x="6091140" y="2728987"/>
            <a:ext cx="279327" cy="262466"/>
          </a:xfrm>
          <a:custGeom>
            <a:avLst/>
            <a:gdLst/>
            <a:ahLst/>
            <a:cxnLst/>
            <a:rect l="0" t="0" r="0" b="0"/>
            <a:pathLst>
              <a:path w="120000" h="120000" extrusionOk="0">
                <a:moveTo>
                  <a:pt x="105129" y="34128"/>
                </a:moveTo>
                <a:lnTo>
                  <a:pt x="105129" y="34128"/>
                </a:lnTo>
                <a:cubicBezTo>
                  <a:pt x="84681" y="18495"/>
                  <a:pt x="84681" y="18495"/>
                  <a:pt x="84681" y="18495"/>
                </a:cubicBezTo>
                <a:cubicBezTo>
                  <a:pt x="84681" y="62091"/>
                  <a:pt x="84681" y="62091"/>
                  <a:pt x="84681" y="62091"/>
                </a:cubicBezTo>
                <a:cubicBezTo>
                  <a:pt x="80344" y="63633"/>
                  <a:pt x="77452" y="65394"/>
                  <a:pt x="72908" y="70018"/>
                </a:cubicBezTo>
                <a:cubicBezTo>
                  <a:pt x="72908" y="16954"/>
                  <a:pt x="72908" y="16954"/>
                  <a:pt x="72908" y="16954"/>
                </a:cubicBezTo>
                <a:cubicBezTo>
                  <a:pt x="42340" y="34128"/>
                  <a:pt x="42340" y="34128"/>
                  <a:pt x="42340" y="34128"/>
                </a:cubicBezTo>
                <a:cubicBezTo>
                  <a:pt x="42340" y="104146"/>
                  <a:pt x="42340" y="104146"/>
                  <a:pt x="42340" y="104146"/>
                </a:cubicBezTo>
                <a:cubicBezTo>
                  <a:pt x="64234" y="91816"/>
                  <a:pt x="64234" y="91816"/>
                  <a:pt x="64234" y="91816"/>
                </a:cubicBezTo>
                <a:lnTo>
                  <a:pt x="64234" y="93357"/>
                </a:lnTo>
                <a:cubicBezTo>
                  <a:pt x="64234" y="96440"/>
                  <a:pt x="64234" y="101064"/>
                  <a:pt x="65679" y="104146"/>
                </a:cubicBezTo>
                <a:cubicBezTo>
                  <a:pt x="39449" y="119779"/>
                  <a:pt x="39449" y="119779"/>
                  <a:pt x="39449" y="119779"/>
                </a:cubicBezTo>
                <a:cubicBezTo>
                  <a:pt x="38003" y="119779"/>
                  <a:pt x="38003" y="119779"/>
                  <a:pt x="36557" y="119779"/>
                </a:cubicBezTo>
                <a:cubicBezTo>
                  <a:pt x="35111" y="119779"/>
                  <a:pt x="33666" y="119779"/>
                  <a:pt x="33666" y="119779"/>
                </a:cubicBezTo>
                <a:cubicBezTo>
                  <a:pt x="1445" y="94899"/>
                  <a:pt x="1445" y="94899"/>
                  <a:pt x="1445" y="94899"/>
                </a:cubicBezTo>
                <a:cubicBezTo>
                  <a:pt x="0" y="93357"/>
                  <a:pt x="0" y="91816"/>
                  <a:pt x="0" y="88513"/>
                </a:cubicBezTo>
                <a:cubicBezTo>
                  <a:pt x="0" y="6165"/>
                  <a:pt x="0" y="6165"/>
                  <a:pt x="0" y="6165"/>
                </a:cubicBezTo>
                <a:cubicBezTo>
                  <a:pt x="0" y="3082"/>
                  <a:pt x="1445" y="0"/>
                  <a:pt x="5783" y="0"/>
                </a:cubicBezTo>
                <a:cubicBezTo>
                  <a:pt x="7228" y="0"/>
                  <a:pt x="7228" y="0"/>
                  <a:pt x="8674" y="1541"/>
                </a:cubicBezTo>
                <a:cubicBezTo>
                  <a:pt x="36557" y="23339"/>
                  <a:pt x="36557" y="23339"/>
                  <a:pt x="36557" y="23339"/>
                </a:cubicBezTo>
                <a:cubicBezTo>
                  <a:pt x="77452" y="0"/>
                  <a:pt x="77452" y="0"/>
                  <a:pt x="77452" y="0"/>
                </a:cubicBezTo>
                <a:lnTo>
                  <a:pt x="78898" y="0"/>
                </a:lnTo>
                <a:cubicBezTo>
                  <a:pt x="80344" y="0"/>
                  <a:pt x="81790" y="0"/>
                  <a:pt x="83235" y="1541"/>
                </a:cubicBezTo>
                <a:cubicBezTo>
                  <a:pt x="113803" y="26422"/>
                  <a:pt x="113803" y="26422"/>
                  <a:pt x="113803" y="26422"/>
                </a:cubicBezTo>
                <a:cubicBezTo>
                  <a:pt x="115249" y="27963"/>
                  <a:pt x="116695" y="29504"/>
                  <a:pt x="116695" y="31045"/>
                </a:cubicBezTo>
                <a:cubicBezTo>
                  <a:pt x="116695" y="70018"/>
                  <a:pt x="116695" y="70018"/>
                  <a:pt x="116695" y="70018"/>
                </a:cubicBezTo>
                <a:cubicBezTo>
                  <a:pt x="112358" y="65394"/>
                  <a:pt x="109466" y="63633"/>
                  <a:pt x="105129" y="62091"/>
                </a:cubicBezTo>
                <a:lnTo>
                  <a:pt x="105129" y="34128"/>
                </a:lnTo>
                <a:close/>
                <a:moveTo>
                  <a:pt x="30567" y="34128"/>
                </a:moveTo>
                <a:lnTo>
                  <a:pt x="30567" y="34128"/>
                </a:lnTo>
                <a:cubicBezTo>
                  <a:pt x="11772" y="18495"/>
                  <a:pt x="11772" y="18495"/>
                  <a:pt x="11772" y="18495"/>
                </a:cubicBezTo>
                <a:cubicBezTo>
                  <a:pt x="11772" y="85431"/>
                  <a:pt x="11772" y="85431"/>
                  <a:pt x="11772" y="85431"/>
                </a:cubicBezTo>
                <a:cubicBezTo>
                  <a:pt x="30567" y="101064"/>
                  <a:pt x="30567" y="101064"/>
                  <a:pt x="30567" y="101064"/>
                </a:cubicBezTo>
                <a:lnTo>
                  <a:pt x="30567" y="34128"/>
                </a:lnTo>
                <a:close/>
                <a:moveTo>
                  <a:pt x="94802" y="66935"/>
                </a:moveTo>
                <a:lnTo>
                  <a:pt x="94802" y="66935"/>
                </a:lnTo>
                <a:cubicBezTo>
                  <a:pt x="109466" y="66935"/>
                  <a:pt x="119793" y="77724"/>
                  <a:pt x="119793" y="93357"/>
                </a:cubicBezTo>
                <a:cubicBezTo>
                  <a:pt x="119793" y="108990"/>
                  <a:pt x="109466" y="119779"/>
                  <a:pt x="94802" y="119779"/>
                </a:cubicBezTo>
                <a:cubicBezTo>
                  <a:pt x="80344" y="119779"/>
                  <a:pt x="70017" y="108990"/>
                  <a:pt x="70017" y="93357"/>
                </a:cubicBezTo>
                <a:cubicBezTo>
                  <a:pt x="70017" y="77724"/>
                  <a:pt x="80344" y="66935"/>
                  <a:pt x="94802" y="66935"/>
                </a:cubicBezTo>
                <a:close/>
                <a:moveTo>
                  <a:pt x="78898" y="99522"/>
                </a:moveTo>
                <a:lnTo>
                  <a:pt x="78898" y="99522"/>
                </a:lnTo>
                <a:cubicBezTo>
                  <a:pt x="87573" y="107229"/>
                  <a:pt x="87573" y="107229"/>
                  <a:pt x="87573" y="107229"/>
                </a:cubicBezTo>
                <a:cubicBezTo>
                  <a:pt x="87573" y="108990"/>
                  <a:pt x="89018" y="110532"/>
                  <a:pt x="90464" y="110532"/>
                </a:cubicBezTo>
                <a:cubicBezTo>
                  <a:pt x="91910" y="110532"/>
                  <a:pt x="93356" y="108990"/>
                  <a:pt x="94802" y="107229"/>
                </a:cubicBezTo>
                <a:cubicBezTo>
                  <a:pt x="110912" y="91816"/>
                  <a:pt x="110912" y="91816"/>
                  <a:pt x="110912" y="91816"/>
                </a:cubicBezTo>
                <a:cubicBezTo>
                  <a:pt x="112358" y="90275"/>
                  <a:pt x="112358" y="88513"/>
                  <a:pt x="112358" y="86972"/>
                </a:cubicBezTo>
                <a:cubicBezTo>
                  <a:pt x="112358" y="83889"/>
                  <a:pt x="109466" y="80807"/>
                  <a:pt x="106574" y="80807"/>
                </a:cubicBezTo>
                <a:cubicBezTo>
                  <a:pt x="105129" y="80807"/>
                  <a:pt x="103683" y="80807"/>
                  <a:pt x="102237" y="82348"/>
                </a:cubicBezTo>
                <a:cubicBezTo>
                  <a:pt x="90464" y="94899"/>
                  <a:pt x="90464" y="94899"/>
                  <a:pt x="90464" y="94899"/>
                </a:cubicBezTo>
                <a:cubicBezTo>
                  <a:pt x="87573" y="91816"/>
                  <a:pt x="87573" y="91816"/>
                  <a:pt x="87573" y="91816"/>
                </a:cubicBezTo>
                <a:cubicBezTo>
                  <a:pt x="86127" y="90275"/>
                  <a:pt x="84681" y="88513"/>
                  <a:pt x="83235" y="88513"/>
                </a:cubicBezTo>
                <a:cubicBezTo>
                  <a:pt x="80344" y="88513"/>
                  <a:pt x="77452" y="91816"/>
                  <a:pt x="77452" y="94899"/>
                </a:cubicBezTo>
                <a:cubicBezTo>
                  <a:pt x="77452" y="96440"/>
                  <a:pt x="77452" y="97981"/>
                  <a:pt x="78898" y="9952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1" name="Shape 4846"/>
          <p:cNvSpPr/>
          <p:nvPr/>
        </p:nvSpPr>
        <p:spPr>
          <a:xfrm>
            <a:off x="5583273" y="2728987"/>
            <a:ext cx="281444" cy="262466"/>
          </a:xfrm>
          <a:custGeom>
            <a:avLst/>
            <a:gdLst/>
            <a:ahLst/>
            <a:cxnLst/>
            <a:rect l="0" t="0" r="0" b="0"/>
            <a:pathLst>
              <a:path w="120000" h="120000" extrusionOk="0">
                <a:moveTo>
                  <a:pt x="104054" y="34128"/>
                </a:moveTo>
                <a:lnTo>
                  <a:pt x="104054" y="34128"/>
                </a:lnTo>
                <a:cubicBezTo>
                  <a:pt x="85247" y="18495"/>
                  <a:pt x="85247" y="18495"/>
                  <a:pt x="85247" y="18495"/>
                </a:cubicBezTo>
                <a:cubicBezTo>
                  <a:pt x="85247" y="62091"/>
                  <a:pt x="85247" y="62091"/>
                  <a:pt x="85247" y="62091"/>
                </a:cubicBezTo>
                <a:cubicBezTo>
                  <a:pt x="80954" y="63633"/>
                  <a:pt x="76660" y="65394"/>
                  <a:pt x="73594" y="70018"/>
                </a:cubicBezTo>
                <a:cubicBezTo>
                  <a:pt x="73594" y="16954"/>
                  <a:pt x="73594" y="16954"/>
                  <a:pt x="73594" y="16954"/>
                </a:cubicBezTo>
                <a:cubicBezTo>
                  <a:pt x="43339" y="34128"/>
                  <a:pt x="43339" y="34128"/>
                  <a:pt x="43339" y="34128"/>
                </a:cubicBezTo>
                <a:cubicBezTo>
                  <a:pt x="43339" y="104146"/>
                  <a:pt x="43339" y="104146"/>
                  <a:pt x="43339" y="104146"/>
                </a:cubicBezTo>
                <a:cubicBezTo>
                  <a:pt x="63577" y="91816"/>
                  <a:pt x="63577" y="91816"/>
                  <a:pt x="63577" y="91816"/>
                </a:cubicBezTo>
                <a:lnTo>
                  <a:pt x="63577" y="93357"/>
                </a:lnTo>
                <a:cubicBezTo>
                  <a:pt x="63577" y="96440"/>
                  <a:pt x="65008" y="101064"/>
                  <a:pt x="66439" y="104146"/>
                </a:cubicBezTo>
                <a:cubicBezTo>
                  <a:pt x="40477" y="119779"/>
                  <a:pt x="40477" y="119779"/>
                  <a:pt x="40477" y="119779"/>
                </a:cubicBezTo>
                <a:cubicBezTo>
                  <a:pt x="39045" y="119779"/>
                  <a:pt x="37614" y="119779"/>
                  <a:pt x="37614" y="119779"/>
                </a:cubicBezTo>
                <a:cubicBezTo>
                  <a:pt x="36183" y="119779"/>
                  <a:pt x="34548" y="119779"/>
                  <a:pt x="33117" y="119779"/>
                </a:cubicBezTo>
                <a:cubicBezTo>
                  <a:pt x="2862" y="94899"/>
                  <a:pt x="2862" y="94899"/>
                  <a:pt x="2862" y="94899"/>
                </a:cubicBezTo>
                <a:cubicBezTo>
                  <a:pt x="1431" y="93357"/>
                  <a:pt x="0" y="91816"/>
                  <a:pt x="0" y="88513"/>
                </a:cubicBezTo>
                <a:cubicBezTo>
                  <a:pt x="0" y="6165"/>
                  <a:pt x="0" y="6165"/>
                  <a:pt x="0" y="6165"/>
                </a:cubicBezTo>
                <a:cubicBezTo>
                  <a:pt x="0" y="3082"/>
                  <a:pt x="2862" y="0"/>
                  <a:pt x="5724" y="0"/>
                </a:cubicBezTo>
                <a:cubicBezTo>
                  <a:pt x="7155" y="0"/>
                  <a:pt x="8586" y="0"/>
                  <a:pt x="10017" y="1541"/>
                </a:cubicBezTo>
                <a:cubicBezTo>
                  <a:pt x="37614" y="23339"/>
                  <a:pt x="37614" y="23339"/>
                  <a:pt x="37614" y="23339"/>
                </a:cubicBezTo>
                <a:cubicBezTo>
                  <a:pt x="76660" y="0"/>
                  <a:pt x="76660" y="0"/>
                  <a:pt x="76660" y="0"/>
                </a:cubicBezTo>
                <a:cubicBezTo>
                  <a:pt x="78091" y="0"/>
                  <a:pt x="78091" y="0"/>
                  <a:pt x="79522" y="0"/>
                </a:cubicBezTo>
                <a:cubicBezTo>
                  <a:pt x="80954" y="0"/>
                  <a:pt x="82385" y="0"/>
                  <a:pt x="82385" y="1541"/>
                </a:cubicBezTo>
                <a:cubicBezTo>
                  <a:pt x="112640" y="26422"/>
                  <a:pt x="112640" y="26422"/>
                  <a:pt x="112640" y="26422"/>
                </a:cubicBezTo>
                <a:cubicBezTo>
                  <a:pt x="114071" y="26422"/>
                  <a:pt x="114071" y="26422"/>
                  <a:pt x="114071" y="26422"/>
                </a:cubicBezTo>
                <a:cubicBezTo>
                  <a:pt x="115502" y="27963"/>
                  <a:pt x="115502" y="29504"/>
                  <a:pt x="115502" y="31045"/>
                </a:cubicBezTo>
                <a:cubicBezTo>
                  <a:pt x="115502" y="70018"/>
                  <a:pt x="115502" y="70018"/>
                  <a:pt x="115502" y="70018"/>
                </a:cubicBezTo>
                <a:cubicBezTo>
                  <a:pt x="112640" y="65394"/>
                  <a:pt x="108347" y="63633"/>
                  <a:pt x="104054" y="62091"/>
                </a:cubicBezTo>
                <a:lnTo>
                  <a:pt x="104054" y="34128"/>
                </a:lnTo>
                <a:close/>
                <a:moveTo>
                  <a:pt x="31686" y="34128"/>
                </a:moveTo>
                <a:lnTo>
                  <a:pt x="31686" y="34128"/>
                </a:lnTo>
                <a:cubicBezTo>
                  <a:pt x="11448" y="18495"/>
                  <a:pt x="11448" y="18495"/>
                  <a:pt x="11448" y="18495"/>
                </a:cubicBezTo>
                <a:cubicBezTo>
                  <a:pt x="11448" y="85431"/>
                  <a:pt x="11448" y="85431"/>
                  <a:pt x="11448" y="85431"/>
                </a:cubicBezTo>
                <a:cubicBezTo>
                  <a:pt x="31686" y="101064"/>
                  <a:pt x="31686" y="101064"/>
                  <a:pt x="31686" y="101064"/>
                </a:cubicBezTo>
                <a:lnTo>
                  <a:pt x="31686" y="34128"/>
                </a:lnTo>
                <a:close/>
                <a:moveTo>
                  <a:pt x="95264" y="66935"/>
                </a:moveTo>
                <a:lnTo>
                  <a:pt x="95264" y="66935"/>
                </a:lnTo>
                <a:cubicBezTo>
                  <a:pt x="108347" y="66935"/>
                  <a:pt x="119795" y="77724"/>
                  <a:pt x="119795" y="93357"/>
                </a:cubicBezTo>
                <a:cubicBezTo>
                  <a:pt x="119795" y="108990"/>
                  <a:pt x="108347" y="119779"/>
                  <a:pt x="95264" y="119779"/>
                </a:cubicBezTo>
                <a:cubicBezTo>
                  <a:pt x="80954" y="119779"/>
                  <a:pt x="69301" y="108990"/>
                  <a:pt x="69301" y="93357"/>
                </a:cubicBezTo>
                <a:cubicBezTo>
                  <a:pt x="69301" y="77724"/>
                  <a:pt x="80954" y="66935"/>
                  <a:pt x="95264" y="66935"/>
                </a:cubicBezTo>
                <a:close/>
                <a:moveTo>
                  <a:pt x="83816" y="99522"/>
                </a:moveTo>
                <a:lnTo>
                  <a:pt x="83816" y="99522"/>
                </a:lnTo>
                <a:cubicBezTo>
                  <a:pt x="106916" y="99522"/>
                  <a:pt x="106916" y="99522"/>
                  <a:pt x="106916" y="99522"/>
                </a:cubicBezTo>
                <a:cubicBezTo>
                  <a:pt x="109778" y="99522"/>
                  <a:pt x="112640" y="96440"/>
                  <a:pt x="112640" y="93357"/>
                </a:cubicBezTo>
                <a:cubicBezTo>
                  <a:pt x="112640" y="90275"/>
                  <a:pt x="109778" y="86972"/>
                  <a:pt x="106916" y="86972"/>
                </a:cubicBezTo>
                <a:cubicBezTo>
                  <a:pt x="83816" y="86972"/>
                  <a:pt x="83816" y="86972"/>
                  <a:pt x="83816" y="86972"/>
                </a:cubicBezTo>
                <a:cubicBezTo>
                  <a:pt x="79522" y="86972"/>
                  <a:pt x="78091" y="90275"/>
                  <a:pt x="78091" y="93357"/>
                </a:cubicBezTo>
                <a:cubicBezTo>
                  <a:pt x="78091" y="96440"/>
                  <a:pt x="79522" y="99522"/>
                  <a:pt x="83816" y="9952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2" name="Shape 4847"/>
          <p:cNvSpPr/>
          <p:nvPr/>
        </p:nvSpPr>
        <p:spPr>
          <a:xfrm>
            <a:off x="5077522" y="2728987"/>
            <a:ext cx="281442" cy="262466"/>
          </a:xfrm>
          <a:custGeom>
            <a:avLst/>
            <a:gdLst/>
            <a:ahLst/>
            <a:cxnLst/>
            <a:rect l="0" t="0" r="0" b="0"/>
            <a:pathLst>
              <a:path w="120000" h="120000" extrusionOk="0">
                <a:moveTo>
                  <a:pt x="104054" y="34128"/>
                </a:moveTo>
                <a:lnTo>
                  <a:pt x="104054" y="34128"/>
                </a:lnTo>
                <a:cubicBezTo>
                  <a:pt x="85247" y="18495"/>
                  <a:pt x="85247" y="18495"/>
                  <a:pt x="85247" y="18495"/>
                </a:cubicBezTo>
                <a:cubicBezTo>
                  <a:pt x="85247" y="62091"/>
                  <a:pt x="85247" y="62091"/>
                  <a:pt x="85247" y="62091"/>
                </a:cubicBezTo>
                <a:cubicBezTo>
                  <a:pt x="80954" y="63633"/>
                  <a:pt x="76456" y="65394"/>
                  <a:pt x="73594" y="70018"/>
                </a:cubicBezTo>
                <a:cubicBezTo>
                  <a:pt x="73594" y="16954"/>
                  <a:pt x="73594" y="16954"/>
                  <a:pt x="73594" y="16954"/>
                </a:cubicBezTo>
                <a:cubicBezTo>
                  <a:pt x="41908" y="34128"/>
                  <a:pt x="41908" y="34128"/>
                  <a:pt x="41908" y="34128"/>
                </a:cubicBezTo>
                <a:cubicBezTo>
                  <a:pt x="41908" y="104146"/>
                  <a:pt x="41908" y="104146"/>
                  <a:pt x="41908" y="104146"/>
                </a:cubicBezTo>
                <a:cubicBezTo>
                  <a:pt x="63577" y="91816"/>
                  <a:pt x="63577" y="91816"/>
                  <a:pt x="63577" y="91816"/>
                </a:cubicBezTo>
                <a:lnTo>
                  <a:pt x="63577" y="93357"/>
                </a:lnTo>
                <a:cubicBezTo>
                  <a:pt x="63577" y="96440"/>
                  <a:pt x="63577" y="101064"/>
                  <a:pt x="65008" y="104146"/>
                </a:cubicBezTo>
                <a:cubicBezTo>
                  <a:pt x="39045" y="119779"/>
                  <a:pt x="39045" y="119779"/>
                  <a:pt x="39045" y="119779"/>
                </a:cubicBezTo>
                <a:cubicBezTo>
                  <a:pt x="39045" y="119779"/>
                  <a:pt x="37614" y="119779"/>
                  <a:pt x="35979" y="119779"/>
                </a:cubicBezTo>
                <a:cubicBezTo>
                  <a:pt x="34548" y="119779"/>
                  <a:pt x="34548" y="119779"/>
                  <a:pt x="33117" y="119779"/>
                </a:cubicBezTo>
                <a:cubicBezTo>
                  <a:pt x="2862" y="94899"/>
                  <a:pt x="2862" y="94899"/>
                  <a:pt x="2862" y="94899"/>
                </a:cubicBezTo>
                <a:cubicBezTo>
                  <a:pt x="1431" y="93357"/>
                  <a:pt x="0" y="91816"/>
                  <a:pt x="0" y="88513"/>
                </a:cubicBezTo>
                <a:cubicBezTo>
                  <a:pt x="0" y="6165"/>
                  <a:pt x="0" y="6165"/>
                  <a:pt x="0" y="6165"/>
                </a:cubicBezTo>
                <a:cubicBezTo>
                  <a:pt x="0" y="3082"/>
                  <a:pt x="2862" y="0"/>
                  <a:pt x="5724" y="0"/>
                </a:cubicBezTo>
                <a:cubicBezTo>
                  <a:pt x="7155" y="0"/>
                  <a:pt x="8586" y="0"/>
                  <a:pt x="8586" y="1541"/>
                </a:cubicBezTo>
                <a:cubicBezTo>
                  <a:pt x="37614" y="23339"/>
                  <a:pt x="37614" y="23339"/>
                  <a:pt x="37614" y="23339"/>
                </a:cubicBezTo>
                <a:cubicBezTo>
                  <a:pt x="76456" y="0"/>
                  <a:pt x="76456" y="0"/>
                  <a:pt x="76456" y="0"/>
                </a:cubicBezTo>
                <a:cubicBezTo>
                  <a:pt x="76456" y="0"/>
                  <a:pt x="78091" y="0"/>
                  <a:pt x="79522" y="0"/>
                </a:cubicBezTo>
                <a:cubicBezTo>
                  <a:pt x="80954" y="0"/>
                  <a:pt x="80954" y="0"/>
                  <a:pt x="82385" y="1541"/>
                </a:cubicBezTo>
                <a:cubicBezTo>
                  <a:pt x="112640" y="26422"/>
                  <a:pt x="112640" y="26422"/>
                  <a:pt x="112640" y="26422"/>
                </a:cubicBezTo>
                <a:cubicBezTo>
                  <a:pt x="114071" y="27963"/>
                  <a:pt x="115502" y="29504"/>
                  <a:pt x="115502" y="31045"/>
                </a:cubicBezTo>
                <a:cubicBezTo>
                  <a:pt x="115502" y="70018"/>
                  <a:pt x="115502" y="70018"/>
                  <a:pt x="115502" y="70018"/>
                </a:cubicBezTo>
                <a:cubicBezTo>
                  <a:pt x="112640" y="65394"/>
                  <a:pt x="108347" y="63633"/>
                  <a:pt x="104054" y="62091"/>
                </a:cubicBezTo>
                <a:lnTo>
                  <a:pt x="104054" y="34128"/>
                </a:lnTo>
                <a:close/>
                <a:moveTo>
                  <a:pt x="30255" y="34128"/>
                </a:moveTo>
                <a:lnTo>
                  <a:pt x="30255" y="34128"/>
                </a:lnTo>
                <a:cubicBezTo>
                  <a:pt x="11448" y="18495"/>
                  <a:pt x="11448" y="18495"/>
                  <a:pt x="11448" y="18495"/>
                </a:cubicBezTo>
                <a:cubicBezTo>
                  <a:pt x="11448" y="85431"/>
                  <a:pt x="11448" y="85431"/>
                  <a:pt x="11448" y="85431"/>
                </a:cubicBezTo>
                <a:cubicBezTo>
                  <a:pt x="30255" y="101064"/>
                  <a:pt x="30255" y="101064"/>
                  <a:pt x="30255" y="101064"/>
                </a:cubicBezTo>
                <a:lnTo>
                  <a:pt x="30255" y="34128"/>
                </a:lnTo>
                <a:close/>
                <a:moveTo>
                  <a:pt x="93833" y="66935"/>
                </a:moveTo>
                <a:lnTo>
                  <a:pt x="93833" y="66935"/>
                </a:lnTo>
                <a:cubicBezTo>
                  <a:pt x="108347" y="66935"/>
                  <a:pt x="119795" y="77724"/>
                  <a:pt x="119795" y="93357"/>
                </a:cubicBezTo>
                <a:cubicBezTo>
                  <a:pt x="119795" y="108990"/>
                  <a:pt x="108347" y="119779"/>
                  <a:pt x="93833" y="119779"/>
                </a:cubicBezTo>
                <a:cubicBezTo>
                  <a:pt x="80954" y="119779"/>
                  <a:pt x="69301" y="108990"/>
                  <a:pt x="69301" y="93357"/>
                </a:cubicBezTo>
                <a:cubicBezTo>
                  <a:pt x="69301" y="77724"/>
                  <a:pt x="80954" y="66935"/>
                  <a:pt x="93833" y="66935"/>
                </a:cubicBezTo>
                <a:close/>
                <a:moveTo>
                  <a:pt x="82385" y="99522"/>
                </a:moveTo>
                <a:lnTo>
                  <a:pt x="82385" y="99522"/>
                </a:lnTo>
                <a:cubicBezTo>
                  <a:pt x="88109" y="99522"/>
                  <a:pt x="88109" y="99522"/>
                  <a:pt x="88109" y="99522"/>
                </a:cubicBezTo>
                <a:cubicBezTo>
                  <a:pt x="88109" y="105688"/>
                  <a:pt x="88109" y="105688"/>
                  <a:pt x="88109" y="105688"/>
                </a:cubicBezTo>
                <a:cubicBezTo>
                  <a:pt x="88109" y="108990"/>
                  <a:pt x="90971" y="112073"/>
                  <a:pt x="93833" y="112073"/>
                </a:cubicBezTo>
                <a:cubicBezTo>
                  <a:pt x="98126" y="112073"/>
                  <a:pt x="99557" y="108990"/>
                  <a:pt x="99557" y="105688"/>
                </a:cubicBezTo>
                <a:cubicBezTo>
                  <a:pt x="99557" y="99522"/>
                  <a:pt x="99557" y="99522"/>
                  <a:pt x="99557" y="99522"/>
                </a:cubicBezTo>
                <a:cubicBezTo>
                  <a:pt x="105485" y="99522"/>
                  <a:pt x="105485" y="99522"/>
                  <a:pt x="105485" y="99522"/>
                </a:cubicBezTo>
                <a:cubicBezTo>
                  <a:pt x="109778" y="99522"/>
                  <a:pt x="111209" y="96440"/>
                  <a:pt x="111209" y="93357"/>
                </a:cubicBezTo>
                <a:cubicBezTo>
                  <a:pt x="111209" y="90275"/>
                  <a:pt x="109778" y="86972"/>
                  <a:pt x="105485" y="86972"/>
                </a:cubicBezTo>
                <a:cubicBezTo>
                  <a:pt x="99557" y="86972"/>
                  <a:pt x="99557" y="86972"/>
                  <a:pt x="99557" y="86972"/>
                </a:cubicBezTo>
                <a:cubicBezTo>
                  <a:pt x="99557" y="80807"/>
                  <a:pt x="99557" y="80807"/>
                  <a:pt x="99557" y="80807"/>
                </a:cubicBezTo>
                <a:cubicBezTo>
                  <a:pt x="99557" y="77724"/>
                  <a:pt x="98126" y="74642"/>
                  <a:pt x="93833" y="74642"/>
                </a:cubicBezTo>
                <a:cubicBezTo>
                  <a:pt x="90971" y="74642"/>
                  <a:pt x="88109" y="77724"/>
                  <a:pt x="88109" y="80807"/>
                </a:cubicBezTo>
                <a:cubicBezTo>
                  <a:pt x="88109" y="86972"/>
                  <a:pt x="88109" y="86972"/>
                  <a:pt x="88109" y="86972"/>
                </a:cubicBezTo>
                <a:cubicBezTo>
                  <a:pt x="82385" y="86972"/>
                  <a:pt x="82385" y="86972"/>
                  <a:pt x="82385" y="86972"/>
                </a:cubicBezTo>
                <a:cubicBezTo>
                  <a:pt x="79522" y="86972"/>
                  <a:pt x="76456" y="90275"/>
                  <a:pt x="76456" y="93357"/>
                </a:cubicBezTo>
                <a:cubicBezTo>
                  <a:pt x="76456" y="96440"/>
                  <a:pt x="79522" y="99522"/>
                  <a:pt x="82385" y="9952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3" name="Shape 4848"/>
          <p:cNvSpPr/>
          <p:nvPr/>
        </p:nvSpPr>
        <p:spPr>
          <a:xfrm>
            <a:off x="4571770" y="2728987"/>
            <a:ext cx="270862" cy="262466"/>
          </a:xfrm>
          <a:custGeom>
            <a:avLst/>
            <a:gdLst/>
            <a:ahLst/>
            <a:cxnLst/>
            <a:rect l="0" t="0" r="0" b="0"/>
            <a:pathLst>
              <a:path w="120000" h="120000" extrusionOk="0">
                <a:moveTo>
                  <a:pt x="119787" y="113614"/>
                </a:moveTo>
                <a:lnTo>
                  <a:pt x="119787" y="113614"/>
                </a:lnTo>
                <a:cubicBezTo>
                  <a:pt x="119787" y="118238"/>
                  <a:pt x="116819" y="119779"/>
                  <a:pt x="113851" y="119779"/>
                </a:cubicBezTo>
                <a:cubicBezTo>
                  <a:pt x="112367" y="119779"/>
                  <a:pt x="110883" y="119779"/>
                  <a:pt x="109399" y="119779"/>
                </a:cubicBezTo>
                <a:cubicBezTo>
                  <a:pt x="80777" y="96440"/>
                  <a:pt x="80777" y="96440"/>
                  <a:pt x="80777" y="96440"/>
                </a:cubicBezTo>
                <a:cubicBezTo>
                  <a:pt x="40494" y="119779"/>
                  <a:pt x="40494" y="119779"/>
                  <a:pt x="40494" y="119779"/>
                </a:cubicBezTo>
                <a:cubicBezTo>
                  <a:pt x="38798" y="119779"/>
                  <a:pt x="38798" y="119779"/>
                  <a:pt x="37314" y="119779"/>
                </a:cubicBezTo>
                <a:cubicBezTo>
                  <a:pt x="35830" y="119779"/>
                  <a:pt x="34346" y="119779"/>
                  <a:pt x="34346" y="119779"/>
                </a:cubicBezTo>
                <a:cubicBezTo>
                  <a:pt x="1484" y="94899"/>
                  <a:pt x="1484" y="94899"/>
                  <a:pt x="1484" y="94899"/>
                </a:cubicBezTo>
                <a:cubicBezTo>
                  <a:pt x="0" y="93357"/>
                  <a:pt x="0" y="91816"/>
                  <a:pt x="0" y="88513"/>
                </a:cubicBezTo>
                <a:cubicBezTo>
                  <a:pt x="0" y="6165"/>
                  <a:pt x="0" y="6165"/>
                  <a:pt x="0" y="6165"/>
                </a:cubicBezTo>
                <a:cubicBezTo>
                  <a:pt x="0" y="3082"/>
                  <a:pt x="1484" y="0"/>
                  <a:pt x="5936" y="0"/>
                </a:cubicBezTo>
                <a:cubicBezTo>
                  <a:pt x="7420" y="0"/>
                  <a:pt x="7420" y="0"/>
                  <a:pt x="8904" y="1541"/>
                </a:cubicBezTo>
                <a:cubicBezTo>
                  <a:pt x="37314" y="23339"/>
                  <a:pt x="37314" y="23339"/>
                  <a:pt x="37314" y="23339"/>
                </a:cubicBezTo>
                <a:cubicBezTo>
                  <a:pt x="79293" y="0"/>
                  <a:pt x="79293" y="0"/>
                  <a:pt x="79293" y="0"/>
                </a:cubicBezTo>
                <a:lnTo>
                  <a:pt x="80777" y="0"/>
                </a:lnTo>
                <a:cubicBezTo>
                  <a:pt x="82473" y="0"/>
                  <a:pt x="83957" y="0"/>
                  <a:pt x="85441" y="1541"/>
                </a:cubicBezTo>
                <a:cubicBezTo>
                  <a:pt x="116819" y="26422"/>
                  <a:pt x="116819" y="26422"/>
                  <a:pt x="116819" y="26422"/>
                </a:cubicBezTo>
                <a:cubicBezTo>
                  <a:pt x="118303" y="27963"/>
                  <a:pt x="119787" y="29504"/>
                  <a:pt x="119787" y="31045"/>
                </a:cubicBezTo>
                <a:lnTo>
                  <a:pt x="119787" y="113614"/>
                </a:lnTo>
                <a:close/>
                <a:moveTo>
                  <a:pt x="31378" y="101064"/>
                </a:moveTo>
                <a:lnTo>
                  <a:pt x="31378" y="101064"/>
                </a:lnTo>
                <a:cubicBezTo>
                  <a:pt x="31378" y="34128"/>
                  <a:pt x="31378" y="34128"/>
                  <a:pt x="31378" y="34128"/>
                </a:cubicBezTo>
                <a:cubicBezTo>
                  <a:pt x="11872" y="18495"/>
                  <a:pt x="11872" y="18495"/>
                  <a:pt x="11872" y="18495"/>
                </a:cubicBezTo>
                <a:cubicBezTo>
                  <a:pt x="11872" y="85431"/>
                  <a:pt x="11872" y="85431"/>
                  <a:pt x="11872" y="85431"/>
                </a:cubicBezTo>
                <a:lnTo>
                  <a:pt x="31378" y="101064"/>
                </a:lnTo>
                <a:close/>
                <a:moveTo>
                  <a:pt x="74840" y="16954"/>
                </a:moveTo>
                <a:lnTo>
                  <a:pt x="74840" y="16954"/>
                </a:lnTo>
                <a:cubicBezTo>
                  <a:pt x="43462" y="34128"/>
                  <a:pt x="43462" y="34128"/>
                  <a:pt x="43462" y="34128"/>
                </a:cubicBezTo>
                <a:cubicBezTo>
                  <a:pt x="43462" y="104146"/>
                  <a:pt x="43462" y="104146"/>
                  <a:pt x="43462" y="104146"/>
                </a:cubicBezTo>
                <a:cubicBezTo>
                  <a:pt x="74840" y="85431"/>
                  <a:pt x="74840" y="85431"/>
                  <a:pt x="74840" y="85431"/>
                </a:cubicBezTo>
                <a:lnTo>
                  <a:pt x="74840" y="16954"/>
                </a:lnTo>
                <a:close/>
                <a:moveTo>
                  <a:pt x="107915" y="34128"/>
                </a:moveTo>
                <a:lnTo>
                  <a:pt x="107915" y="34128"/>
                </a:lnTo>
                <a:cubicBezTo>
                  <a:pt x="86925" y="18495"/>
                  <a:pt x="86925" y="18495"/>
                  <a:pt x="86925" y="18495"/>
                </a:cubicBezTo>
                <a:cubicBezTo>
                  <a:pt x="86925" y="85431"/>
                  <a:pt x="86925" y="85431"/>
                  <a:pt x="86925" y="85431"/>
                </a:cubicBezTo>
                <a:cubicBezTo>
                  <a:pt x="107915" y="101064"/>
                  <a:pt x="107915" y="101064"/>
                  <a:pt x="107915" y="101064"/>
                </a:cubicBezTo>
                <a:lnTo>
                  <a:pt x="107915" y="34128"/>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4" name="Shape 4849"/>
          <p:cNvSpPr/>
          <p:nvPr/>
        </p:nvSpPr>
        <p:spPr>
          <a:xfrm>
            <a:off x="4057555" y="2714169"/>
            <a:ext cx="287792" cy="289984"/>
          </a:xfrm>
          <a:custGeom>
            <a:avLst/>
            <a:gdLst/>
            <a:ahLst/>
            <a:cxnLst/>
            <a:rect l="0" t="0" r="0" b="0"/>
            <a:pathLst>
              <a:path w="120000" h="120000" extrusionOk="0">
                <a:moveTo>
                  <a:pt x="114209" y="66378"/>
                </a:moveTo>
                <a:lnTo>
                  <a:pt x="114209" y="66378"/>
                </a:lnTo>
                <a:cubicBezTo>
                  <a:pt x="98635" y="66378"/>
                  <a:pt x="98635" y="66378"/>
                  <a:pt x="98635" y="66378"/>
                </a:cubicBezTo>
                <a:cubicBezTo>
                  <a:pt x="95840" y="66378"/>
                  <a:pt x="93044" y="63388"/>
                  <a:pt x="93044" y="60598"/>
                </a:cubicBezTo>
                <a:cubicBezTo>
                  <a:pt x="93044" y="56411"/>
                  <a:pt x="95840" y="55016"/>
                  <a:pt x="98635" y="55016"/>
                </a:cubicBezTo>
                <a:cubicBezTo>
                  <a:pt x="114209" y="55016"/>
                  <a:pt x="114209" y="55016"/>
                  <a:pt x="114209" y="55016"/>
                </a:cubicBezTo>
                <a:cubicBezTo>
                  <a:pt x="117004" y="55016"/>
                  <a:pt x="119800" y="56411"/>
                  <a:pt x="119800" y="60598"/>
                </a:cubicBezTo>
                <a:cubicBezTo>
                  <a:pt x="119800" y="63388"/>
                  <a:pt x="117004" y="66378"/>
                  <a:pt x="114209" y="66378"/>
                </a:cubicBezTo>
                <a:close/>
                <a:moveTo>
                  <a:pt x="104226" y="22524"/>
                </a:moveTo>
                <a:lnTo>
                  <a:pt x="104226" y="22524"/>
                </a:lnTo>
                <a:cubicBezTo>
                  <a:pt x="94442" y="32491"/>
                  <a:pt x="94442" y="32491"/>
                  <a:pt x="94442" y="32491"/>
                </a:cubicBezTo>
                <a:cubicBezTo>
                  <a:pt x="91647" y="35282"/>
                  <a:pt x="91647" y="35282"/>
                  <a:pt x="91647" y="35282"/>
                </a:cubicBezTo>
                <a:cubicBezTo>
                  <a:pt x="90249" y="36677"/>
                  <a:pt x="88851" y="38073"/>
                  <a:pt x="87454" y="38073"/>
                </a:cubicBezTo>
                <a:cubicBezTo>
                  <a:pt x="84658" y="38073"/>
                  <a:pt x="81663" y="35282"/>
                  <a:pt x="81663" y="32491"/>
                </a:cubicBezTo>
                <a:cubicBezTo>
                  <a:pt x="81663" y="31096"/>
                  <a:pt x="83261" y="29700"/>
                  <a:pt x="84658" y="28305"/>
                </a:cubicBezTo>
                <a:cubicBezTo>
                  <a:pt x="87454" y="25514"/>
                  <a:pt x="87454" y="25514"/>
                  <a:pt x="87454" y="25514"/>
                </a:cubicBezTo>
                <a:cubicBezTo>
                  <a:pt x="97237" y="15548"/>
                  <a:pt x="97237" y="15548"/>
                  <a:pt x="97237" y="15548"/>
                </a:cubicBezTo>
                <a:cubicBezTo>
                  <a:pt x="98635" y="14152"/>
                  <a:pt x="100033" y="12757"/>
                  <a:pt x="101430" y="12757"/>
                </a:cubicBezTo>
                <a:cubicBezTo>
                  <a:pt x="104226" y="12757"/>
                  <a:pt x="107221" y="15548"/>
                  <a:pt x="107221" y="18338"/>
                </a:cubicBezTo>
                <a:cubicBezTo>
                  <a:pt x="107221" y="19734"/>
                  <a:pt x="105823" y="21129"/>
                  <a:pt x="104226" y="22524"/>
                </a:cubicBezTo>
                <a:close/>
                <a:moveTo>
                  <a:pt x="59101" y="83122"/>
                </a:moveTo>
                <a:lnTo>
                  <a:pt x="59101" y="83122"/>
                </a:lnTo>
                <a:cubicBezTo>
                  <a:pt x="50715" y="83122"/>
                  <a:pt x="43727" y="77541"/>
                  <a:pt x="39334" y="71960"/>
                </a:cubicBezTo>
                <a:cubicBezTo>
                  <a:pt x="37936" y="66378"/>
                  <a:pt x="37936" y="66378"/>
                  <a:pt x="37936" y="66378"/>
                </a:cubicBezTo>
                <a:cubicBezTo>
                  <a:pt x="37936" y="63388"/>
                  <a:pt x="36539" y="61993"/>
                  <a:pt x="36539" y="60598"/>
                </a:cubicBezTo>
                <a:cubicBezTo>
                  <a:pt x="36539" y="48039"/>
                  <a:pt x="46522" y="38073"/>
                  <a:pt x="59101" y="38073"/>
                </a:cubicBezTo>
                <a:cubicBezTo>
                  <a:pt x="71880" y="38073"/>
                  <a:pt x="81663" y="48039"/>
                  <a:pt x="81663" y="60598"/>
                </a:cubicBezTo>
                <a:cubicBezTo>
                  <a:pt x="81663" y="73355"/>
                  <a:pt x="71880" y="83122"/>
                  <a:pt x="59101" y="83122"/>
                </a:cubicBezTo>
                <a:close/>
                <a:moveTo>
                  <a:pt x="59101" y="49435"/>
                </a:moveTo>
                <a:lnTo>
                  <a:pt x="59101" y="49435"/>
                </a:lnTo>
                <a:cubicBezTo>
                  <a:pt x="53510" y="49435"/>
                  <a:pt x="47920" y="53621"/>
                  <a:pt x="47920" y="60598"/>
                </a:cubicBezTo>
                <a:cubicBezTo>
                  <a:pt x="47920" y="66378"/>
                  <a:pt x="53510" y="71960"/>
                  <a:pt x="59101" y="71960"/>
                </a:cubicBezTo>
                <a:cubicBezTo>
                  <a:pt x="66289" y="71960"/>
                  <a:pt x="70482" y="66378"/>
                  <a:pt x="70482" y="60598"/>
                </a:cubicBezTo>
                <a:cubicBezTo>
                  <a:pt x="70482" y="53621"/>
                  <a:pt x="66289" y="49435"/>
                  <a:pt x="59101" y="49435"/>
                </a:cubicBezTo>
                <a:close/>
                <a:moveTo>
                  <a:pt x="59101" y="26910"/>
                </a:moveTo>
                <a:lnTo>
                  <a:pt x="59101" y="26910"/>
                </a:lnTo>
                <a:cubicBezTo>
                  <a:pt x="56306" y="26910"/>
                  <a:pt x="53510" y="23920"/>
                  <a:pt x="53510" y="21129"/>
                </a:cubicBezTo>
                <a:cubicBezTo>
                  <a:pt x="53510" y="5780"/>
                  <a:pt x="53510" y="5780"/>
                  <a:pt x="53510" y="5780"/>
                </a:cubicBezTo>
                <a:cubicBezTo>
                  <a:pt x="53510" y="2990"/>
                  <a:pt x="56306" y="0"/>
                  <a:pt x="59101" y="0"/>
                </a:cubicBezTo>
                <a:cubicBezTo>
                  <a:pt x="63494" y="0"/>
                  <a:pt x="64891" y="2990"/>
                  <a:pt x="64891" y="5780"/>
                </a:cubicBezTo>
                <a:cubicBezTo>
                  <a:pt x="64891" y="21129"/>
                  <a:pt x="64891" y="21129"/>
                  <a:pt x="64891" y="21129"/>
                </a:cubicBezTo>
                <a:cubicBezTo>
                  <a:pt x="64891" y="23920"/>
                  <a:pt x="63494" y="26910"/>
                  <a:pt x="59101" y="26910"/>
                </a:cubicBezTo>
                <a:close/>
                <a:moveTo>
                  <a:pt x="35141" y="91694"/>
                </a:moveTo>
                <a:lnTo>
                  <a:pt x="35141" y="91694"/>
                </a:lnTo>
                <a:cubicBezTo>
                  <a:pt x="32346" y="95880"/>
                  <a:pt x="32346" y="95880"/>
                  <a:pt x="32346" y="95880"/>
                </a:cubicBezTo>
                <a:cubicBezTo>
                  <a:pt x="22562" y="105847"/>
                  <a:pt x="22562" y="105847"/>
                  <a:pt x="22562" y="105847"/>
                </a:cubicBezTo>
                <a:cubicBezTo>
                  <a:pt x="21164" y="107242"/>
                  <a:pt x="19567" y="107242"/>
                  <a:pt x="18169" y="107242"/>
                </a:cubicBezTo>
                <a:cubicBezTo>
                  <a:pt x="15374" y="107242"/>
                  <a:pt x="12579" y="104451"/>
                  <a:pt x="12579" y="101461"/>
                </a:cubicBezTo>
                <a:cubicBezTo>
                  <a:pt x="12579" y="100066"/>
                  <a:pt x="12579" y="98671"/>
                  <a:pt x="13976" y="97275"/>
                </a:cubicBezTo>
                <a:cubicBezTo>
                  <a:pt x="23960" y="87508"/>
                  <a:pt x="23960" y="87508"/>
                  <a:pt x="23960" y="87508"/>
                </a:cubicBezTo>
                <a:cubicBezTo>
                  <a:pt x="28153" y="84518"/>
                  <a:pt x="28153" y="84518"/>
                  <a:pt x="28153" y="84518"/>
                </a:cubicBezTo>
                <a:cubicBezTo>
                  <a:pt x="28153" y="83122"/>
                  <a:pt x="29550" y="83122"/>
                  <a:pt x="30948" y="83122"/>
                </a:cubicBezTo>
                <a:cubicBezTo>
                  <a:pt x="35141" y="83122"/>
                  <a:pt x="36539" y="84518"/>
                  <a:pt x="36539" y="88903"/>
                </a:cubicBezTo>
                <a:cubicBezTo>
                  <a:pt x="36539" y="90299"/>
                  <a:pt x="36539" y="91694"/>
                  <a:pt x="35141" y="91694"/>
                </a:cubicBezTo>
                <a:close/>
                <a:moveTo>
                  <a:pt x="30948" y="38073"/>
                </a:moveTo>
                <a:lnTo>
                  <a:pt x="30948" y="38073"/>
                </a:lnTo>
                <a:cubicBezTo>
                  <a:pt x="29550" y="38073"/>
                  <a:pt x="28153" y="36677"/>
                  <a:pt x="28153" y="35282"/>
                </a:cubicBezTo>
                <a:cubicBezTo>
                  <a:pt x="23960" y="32491"/>
                  <a:pt x="23960" y="32491"/>
                  <a:pt x="23960" y="32491"/>
                </a:cubicBezTo>
                <a:cubicBezTo>
                  <a:pt x="13976" y="22524"/>
                  <a:pt x="13976" y="22524"/>
                  <a:pt x="13976" y="22524"/>
                </a:cubicBezTo>
                <a:cubicBezTo>
                  <a:pt x="12579" y="21129"/>
                  <a:pt x="12579" y="19734"/>
                  <a:pt x="12579" y="18338"/>
                </a:cubicBezTo>
                <a:cubicBezTo>
                  <a:pt x="12579" y="15548"/>
                  <a:pt x="15374" y="12757"/>
                  <a:pt x="18169" y="12757"/>
                </a:cubicBezTo>
                <a:cubicBezTo>
                  <a:pt x="19567" y="12757"/>
                  <a:pt x="21164" y="14152"/>
                  <a:pt x="22562" y="15548"/>
                </a:cubicBezTo>
                <a:cubicBezTo>
                  <a:pt x="32346" y="25514"/>
                  <a:pt x="32346" y="25514"/>
                  <a:pt x="32346" y="25514"/>
                </a:cubicBezTo>
                <a:cubicBezTo>
                  <a:pt x="35141" y="28305"/>
                  <a:pt x="35141" y="28305"/>
                  <a:pt x="35141" y="28305"/>
                </a:cubicBezTo>
                <a:cubicBezTo>
                  <a:pt x="36539" y="29700"/>
                  <a:pt x="36539" y="31096"/>
                  <a:pt x="36539" y="32491"/>
                </a:cubicBezTo>
                <a:cubicBezTo>
                  <a:pt x="36539" y="35282"/>
                  <a:pt x="35141" y="38073"/>
                  <a:pt x="30948" y="38073"/>
                </a:cubicBezTo>
                <a:close/>
                <a:moveTo>
                  <a:pt x="19567" y="55016"/>
                </a:moveTo>
                <a:lnTo>
                  <a:pt x="19567" y="55016"/>
                </a:lnTo>
                <a:cubicBezTo>
                  <a:pt x="23960" y="55016"/>
                  <a:pt x="25357" y="56411"/>
                  <a:pt x="25357" y="60598"/>
                </a:cubicBezTo>
                <a:cubicBezTo>
                  <a:pt x="25357" y="63388"/>
                  <a:pt x="23960" y="66378"/>
                  <a:pt x="19567" y="66378"/>
                </a:cubicBezTo>
                <a:cubicBezTo>
                  <a:pt x="5590" y="66378"/>
                  <a:pt x="5590" y="66378"/>
                  <a:pt x="5590" y="66378"/>
                </a:cubicBezTo>
                <a:cubicBezTo>
                  <a:pt x="1397" y="66378"/>
                  <a:pt x="0" y="63388"/>
                  <a:pt x="0" y="60598"/>
                </a:cubicBezTo>
                <a:cubicBezTo>
                  <a:pt x="0" y="56411"/>
                  <a:pt x="1397" y="55016"/>
                  <a:pt x="5590" y="55016"/>
                </a:cubicBezTo>
                <a:cubicBezTo>
                  <a:pt x="19567" y="55016"/>
                  <a:pt x="19567" y="55016"/>
                  <a:pt x="19567" y="55016"/>
                </a:cubicBezTo>
                <a:close/>
                <a:moveTo>
                  <a:pt x="59101" y="94485"/>
                </a:moveTo>
                <a:lnTo>
                  <a:pt x="59101" y="94485"/>
                </a:lnTo>
                <a:cubicBezTo>
                  <a:pt x="63494" y="94485"/>
                  <a:pt x="64891" y="95880"/>
                  <a:pt x="64891" y="100066"/>
                </a:cubicBezTo>
                <a:cubicBezTo>
                  <a:pt x="64891" y="114219"/>
                  <a:pt x="64891" y="114219"/>
                  <a:pt x="64891" y="114219"/>
                </a:cubicBezTo>
                <a:cubicBezTo>
                  <a:pt x="64891" y="118405"/>
                  <a:pt x="63494" y="119800"/>
                  <a:pt x="59101" y="119800"/>
                </a:cubicBezTo>
                <a:cubicBezTo>
                  <a:pt x="56306" y="119800"/>
                  <a:pt x="53510" y="118405"/>
                  <a:pt x="53510" y="114219"/>
                </a:cubicBezTo>
                <a:cubicBezTo>
                  <a:pt x="53510" y="100066"/>
                  <a:pt x="53510" y="100066"/>
                  <a:pt x="53510" y="100066"/>
                </a:cubicBezTo>
                <a:cubicBezTo>
                  <a:pt x="53510" y="95880"/>
                  <a:pt x="56306" y="94485"/>
                  <a:pt x="59101" y="94485"/>
                </a:cubicBezTo>
                <a:close/>
                <a:moveTo>
                  <a:pt x="87454" y="83122"/>
                </a:moveTo>
                <a:lnTo>
                  <a:pt x="87454" y="83122"/>
                </a:lnTo>
                <a:cubicBezTo>
                  <a:pt x="88851" y="83122"/>
                  <a:pt x="90249" y="83122"/>
                  <a:pt x="91647" y="84518"/>
                </a:cubicBezTo>
                <a:cubicBezTo>
                  <a:pt x="94442" y="87508"/>
                  <a:pt x="94442" y="87508"/>
                  <a:pt x="94442" y="87508"/>
                </a:cubicBezTo>
                <a:cubicBezTo>
                  <a:pt x="104226" y="97275"/>
                  <a:pt x="104226" y="97275"/>
                  <a:pt x="104226" y="97275"/>
                </a:cubicBezTo>
                <a:cubicBezTo>
                  <a:pt x="105823" y="98671"/>
                  <a:pt x="107221" y="100066"/>
                  <a:pt x="107221" y="101461"/>
                </a:cubicBezTo>
                <a:cubicBezTo>
                  <a:pt x="107221" y="104451"/>
                  <a:pt x="104226" y="107242"/>
                  <a:pt x="101430" y="107242"/>
                </a:cubicBezTo>
                <a:cubicBezTo>
                  <a:pt x="100033" y="107242"/>
                  <a:pt x="98635" y="107242"/>
                  <a:pt x="97237" y="105847"/>
                </a:cubicBezTo>
                <a:cubicBezTo>
                  <a:pt x="87454" y="95880"/>
                  <a:pt x="87454" y="95880"/>
                  <a:pt x="87454" y="95880"/>
                </a:cubicBezTo>
                <a:cubicBezTo>
                  <a:pt x="84658" y="91694"/>
                  <a:pt x="84658" y="91694"/>
                  <a:pt x="84658" y="91694"/>
                </a:cubicBezTo>
                <a:cubicBezTo>
                  <a:pt x="83261" y="91694"/>
                  <a:pt x="81663" y="90299"/>
                  <a:pt x="81663" y="88903"/>
                </a:cubicBezTo>
                <a:cubicBezTo>
                  <a:pt x="81663" y="84518"/>
                  <a:pt x="84658" y="83122"/>
                  <a:pt x="87454" y="8312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5" name="Shape 4850"/>
          <p:cNvSpPr/>
          <p:nvPr/>
        </p:nvSpPr>
        <p:spPr>
          <a:xfrm>
            <a:off x="3575081" y="2741687"/>
            <a:ext cx="237005" cy="234950"/>
          </a:xfrm>
          <a:custGeom>
            <a:avLst/>
            <a:gdLst/>
            <a:ahLst/>
            <a:cxnLst/>
            <a:rect l="0" t="0" r="0" b="0"/>
            <a:pathLst>
              <a:path w="120000" h="120000" extrusionOk="0">
                <a:moveTo>
                  <a:pt x="112741" y="67730"/>
                </a:moveTo>
                <a:lnTo>
                  <a:pt x="112741" y="67730"/>
                </a:lnTo>
                <a:cubicBezTo>
                  <a:pt x="107661" y="67730"/>
                  <a:pt x="107661" y="67730"/>
                  <a:pt x="107661" y="67730"/>
                </a:cubicBezTo>
                <a:cubicBezTo>
                  <a:pt x="104274" y="67730"/>
                  <a:pt x="100887" y="64049"/>
                  <a:pt x="100887" y="60613"/>
                </a:cubicBezTo>
                <a:cubicBezTo>
                  <a:pt x="100887" y="55460"/>
                  <a:pt x="104274" y="53742"/>
                  <a:pt x="107661" y="53742"/>
                </a:cubicBezTo>
                <a:cubicBezTo>
                  <a:pt x="112741" y="53742"/>
                  <a:pt x="112741" y="53742"/>
                  <a:pt x="112741" y="53742"/>
                </a:cubicBezTo>
                <a:cubicBezTo>
                  <a:pt x="116129" y="53742"/>
                  <a:pt x="119758" y="55460"/>
                  <a:pt x="119758" y="60613"/>
                </a:cubicBezTo>
                <a:cubicBezTo>
                  <a:pt x="119758" y="64049"/>
                  <a:pt x="116129" y="67730"/>
                  <a:pt x="112741" y="67730"/>
                </a:cubicBezTo>
                <a:close/>
                <a:moveTo>
                  <a:pt x="102580" y="26012"/>
                </a:moveTo>
                <a:lnTo>
                  <a:pt x="102580" y="26012"/>
                </a:lnTo>
                <a:cubicBezTo>
                  <a:pt x="99193" y="29447"/>
                  <a:pt x="99193" y="29447"/>
                  <a:pt x="99193" y="29447"/>
                </a:cubicBezTo>
                <a:cubicBezTo>
                  <a:pt x="97500" y="31165"/>
                  <a:pt x="95806" y="32883"/>
                  <a:pt x="94112" y="32883"/>
                </a:cubicBezTo>
                <a:cubicBezTo>
                  <a:pt x="90725" y="32883"/>
                  <a:pt x="87096" y="29447"/>
                  <a:pt x="87096" y="26012"/>
                </a:cubicBezTo>
                <a:cubicBezTo>
                  <a:pt x="87096" y="24294"/>
                  <a:pt x="87096" y="22576"/>
                  <a:pt x="88790" y="20858"/>
                </a:cubicBezTo>
                <a:cubicBezTo>
                  <a:pt x="94112" y="15460"/>
                  <a:pt x="94112" y="15460"/>
                  <a:pt x="94112" y="15460"/>
                </a:cubicBezTo>
                <a:cubicBezTo>
                  <a:pt x="95806" y="13742"/>
                  <a:pt x="97500" y="13742"/>
                  <a:pt x="99193" y="13742"/>
                </a:cubicBezTo>
                <a:cubicBezTo>
                  <a:pt x="102580" y="13742"/>
                  <a:pt x="105967" y="17423"/>
                  <a:pt x="105967" y="20858"/>
                </a:cubicBezTo>
                <a:cubicBezTo>
                  <a:pt x="105967" y="22576"/>
                  <a:pt x="104274" y="24294"/>
                  <a:pt x="102580" y="26012"/>
                </a:cubicBezTo>
                <a:close/>
                <a:moveTo>
                  <a:pt x="59758" y="88343"/>
                </a:moveTo>
                <a:lnTo>
                  <a:pt x="59758" y="88343"/>
                </a:lnTo>
                <a:cubicBezTo>
                  <a:pt x="49596" y="88343"/>
                  <a:pt x="40887" y="81472"/>
                  <a:pt x="35806" y="74601"/>
                </a:cubicBezTo>
                <a:cubicBezTo>
                  <a:pt x="34112" y="67730"/>
                  <a:pt x="34112" y="67730"/>
                  <a:pt x="34112" y="67730"/>
                </a:cubicBezTo>
                <a:cubicBezTo>
                  <a:pt x="32419" y="64049"/>
                  <a:pt x="32419" y="62331"/>
                  <a:pt x="32419" y="60613"/>
                </a:cubicBezTo>
                <a:cubicBezTo>
                  <a:pt x="32419" y="45153"/>
                  <a:pt x="44516" y="32883"/>
                  <a:pt x="59758" y="32883"/>
                </a:cubicBezTo>
                <a:cubicBezTo>
                  <a:pt x="75241" y="32883"/>
                  <a:pt x="87096" y="45153"/>
                  <a:pt x="87096" y="60613"/>
                </a:cubicBezTo>
                <a:cubicBezTo>
                  <a:pt x="87096" y="76319"/>
                  <a:pt x="75241" y="88343"/>
                  <a:pt x="59758" y="88343"/>
                </a:cubicBezTo>
                <a:close/>
                <a:moveTo>
                  <a:pt x="59758" y="46871"/>
                </a:moveTo>
                <a:lnTo>
                  <a:pt x="59758" y="46871"/>
                </a:lnTo>
                <a:cubicBezTo>
                  <a:pt x="52983" y="46871"/>
                  <a:pt x="46209" y="52024"/>
                  <a:pt x="46209" y="60613"/>
                </a:cubicBezTo>
                <a:cubicBezTo>
                  <a:pt x="46209" y="67730"/>
                  <a:pt x="52983" y="74601"/>
                  <a:pt x="59758" y="74601"/>
                </a:cubicBezTo>
                <a:cubicBezTo>
                  <a:pt x="66774" y="74601"/>
                  <a:pt x="73548" y="67730"/>
                  <a:pt x="73548" y="60613"/>
                </a:cubicBezTo>
                <a:cubicBezTo>
                  <a:pt x="73548" y="52024"/>
                  <a:pt x="66774" y="46871"/>
                  <a:pt x="59758" y="46871"/>
                </a:cubicBezTo>
                <a:close/>
                <a:moveTo>
                  <a:pt x="59758" y="19141"/>
                </a:moveTo>
                <a:lnTo>
                  <a:pt x="59758" y="19141"/>
                </a:lnTo>
                <a:cubicBezTo>
                  <a:pt x="56370" y="19141"/>
                  <a:pt x="52983" y="15460"/>
                  <a:pt x="52983" y="12024"/>
                </a:cubicBezTo>
                <a:cubicBezTo>
                  <a:pt x="52983" y="6871"/>
                  <a:pt x="52983" y="6871"/>
                  <a:pt x="52983" y="6871"/>
                </a:cubicBezTo>
                <a:cubicBezTo>
                  <a:pt x="52983" y="3435"/>
                  <a:pt x="56370" y="0"/>
                  <a:pt x="59758" y="0"/>
                </a:cubicBezTo>
                <a:cubicBezTo>
                  <a:pt x="63145" y="0"/>
                  <a:pt x="66774" y="3435"/>
                  <a:pt x="66774" y="6871"/>
                </a:cubicBezTo>
                <a:cubicBezTo>
                  <a:pt x="66774" y="12024"/>
                  <a:pt x="66774" y="12024"/>
                  <a:pt x="66774" y="12024"/>
                </a:cubicBezTo>
                <a:cubicBezTo>
                  <a:pt x="66774" y="15460"/>
                  <a:pt x="63145" y="19141"/>
                  <a:pt x="59758" y="19141"/>
                </a:cubicBezTo>
                <a:close/>
                <a:moveTo>
                  <a:pt x="25645" y="32883"/>
                </a:moveTo>
                <a:lnTo>
                  <a:pt x="25645" y="32883"/>
                </a:lnTo>
                <a:cubicBezTo>
                  <a:pt x="23951" y="32883"/>
                  <a:pt x="22258" y="31165"/>
                  <a:pt x="20564" y="29447"/>
                </a:cubicBezTo>
                <a:cubicBezTo>
                  <a:pt x="17177" y="26012"/>
                  <a:pt x="17177" y="26012"/>
                  <a:pt x="17177" y="26012"/>
                </a:cubicBezTo>
                <a:cubicBezTo>
                  <a:pt x="15483" y="24294"/>
                  <a:pt x="13548" y="22576"/>
                  <a:pt x="13548" y="20858"/>
                </a:cubicBezTo>
                <a:cubicBezTo>
                  <a:pt x="13548" y="17423"/>
                  <a:pt x="17177" y="13742"/>
                  <a:pt x="20564" y="13742"/>
                </a:cubicBezTo>
                <a:cubicBezTo>
                  <a:pt x="22258" y="13742"/>
                  <a:pt x="23951" y="13742"/>
                  <a:pt x="25645" y="15460"/>
                </a:cubicBezTo>
                <a:cubicBezTo>
                  <a:pt x="30725" y="20858"/>
                  <a:pt x="30725" y="20858"/>
                  <a:pt x="30725" y="20858"/>
                </a:cubicBezTo>
                <a:cubicBezTo>
                  <a:pt x="32419" y="22576"/>
                  <a:pt x="32419" y="24294"/>
                  <a:pt x="32419" y="26012"/>
                </a:cubicBezTo>
                <a:cubicBezTo>
                  <a:pt x="32419" y="29447"/>
                  <a:pt x="29032" y="32883"/>
                  <a:pt x="25645" y="32883"/>
                </a:cubicBezTo>
                <a:close/>
                <a:moveTo>
                  <a:pt x="18870" y="60613"/>
                </a:moveTo>
                <a:lnTo>
                  <a:pt x="18870" y="60613"/>
                </a:lnTo>
                <a:cubicBezTo>
                  <a:pt x="18870" y="64049"/>
                  <a:pt x="15483" y="67730"/>
                  <a:pt x="11854" y="67730"/>
                </a:cubicBezTo>
                <a:cubicBezTo>
                  <a:pt x="6774" y="67730"/>
                  <a:pt x="6774" y="67730"/>
                  <a:pt x="6774" y="67730"/>
                </a:cubicBezTo>
                <a:cubicBezTo>
                  <a:pt x="3387" y="67730"/>
                  <a:pt x="0" y="64049"/>
                  <a:pt x="0" y="60613"/>
                </a:cubicBezTo>
                <a:cubicBezTo>
                  <a:pt x="0" y="55460"/>
                  <a:pt x="3387" y="53742"/>
                  <a:pt x="6774" y="53742"/>
                </a:cubicBezTo>
                <a:cubicBezTo>
                  <a:pt x="11854" y="53742"/>
                  <a:pt x="11854" y="53742"/>
                  <a:pt x="11854" y="53742"/>
                </a:cubicBezTo>
                <a:cubicBezTo>
                  <a:pt x="15483" y="53742"/>
                  <a:pt x="18870" y="55460"/>
                  <a:pt x="18870" y="60613"/>
                </a:cubicBezTo>
                <a:close/>
                <a:moveTo>
                  <a:pt x="20564" y="90061"/>
                </a:moveTo>
                <a:lnTo>
                  <a:pt x="20564" y="90061"/>
                </a:lnTo>
                <a:cubicBezTo>
                  <a:pt x="22258" y="88343"/>
                  <a:pt x="23951" y="88343"/>
                  <a:pt x="25645" y="88343"/>
                </a:cubicBezTo>
                <a:cubicBezTo>
                  <a:pt x="29032" y="88343"/>
                  <a:pt x="32419" y="90061"/>
                  <a:pt x="32419" y="95460"/>
                </a:cubicBezTo>
                <a:cubicBezTo>
                  <a:pt x="32419" y="97177"/>
                  <a:pt x="32419" y="98895"/>
                  <a:pt x="30725" y="98895"/>
                </a:cubicBezTo>
                <a:cubicBezTo>
                  <a:pt x="25645" y="104049"/>
                  <a:pt x="25645" y="104049"/>
                  <a:pt x="25645" y="104049"/>
                </a:cubicBezTo>
                <a:cubicBezTo>
                  <a:pt x="23951" y="105766"/>
                  <a:pt x="22258" y="105766"/>
                  <a:pt x="20564" y="105766"/>
                </a:cubicBezTo>
                <a:cubicBezTo>
                  <a:pt x="17177" y="105766"/>
                  <a:pt x="13548" y="104049"/>
                  <a:pt x="13548" y="98895"/>
                </a:cubicBezTo>
                <a:cubicBezTo>
                  <a:pt x="13548" y="97177"/>
                  <a:pt x="15483" y="95460"/>
                  <a:pt x="17177" y="95460"/>
                </a:cubicBezTo>
                <a:lnTo>
                  <a:pt x="20564" y="90061"/>
                </a:lnTo>
                <a:close/>
                <a:moveTo>
                  <a:pt x="59758" y="102331"/>
                </a:moveTo>
                <a:lnTo>
                  <a:pt x="59758" y="102331"/>
                </a:lnTo>
                <a:cubicBezTo>
                  <a:pt x="63145" y="102331"/>
                  <a:pt x="66774" y="104049"/>
                  <a:pt x="66774" y="109202"/>
                </a:cubicBezTo>
                <a:cubicBezTo>
                  <a:pt x="66774" y="112638"/>
                  <a:pt x="66774" y="112638"/>
                  <a:pt x="66774" y="112638"/>
                </a:cubicBezTo>
                <a:cubicBezTo>
                  <a:pt x="66774" y="118036"/>
                  <a:pt x="63145" y="119754"/>
                  <a:pt x="59758" y="119754"/>
                </a:cubicBezTo>
                <a:cubicBezTo>
                  <a:pt x="56370" y="119754"/>
                  <a:pt x="52983" y="118036"/>
                  <a:pt x="52983" y="112638"/>
                </a:cubicBezTo>
                <a:cubicBezTo>
                  <a:pt x="52983" y="109202"/>
                  <a:pt x="52983" y="109202"/>
                  <a:pt x="52983" y="109202"/>
                </a:cubicBezTo>
                <a:cubicBezTo>
                  <a:pt x="52983" y="104049"/>
                  <a:pt x="56370" y="102331"/>
                  <a:pt x="59758" y="102331"/>
                </a:cubicBezTo>
                <a:close/>
                <a:moveTo>
                  <a:pt x="94112" y="88343"/>
                </a:moveTo>
                <a:lnTo>
                  <a:pt x="94112" y="88343"/>
                </a:lnTo>
                <a:cubicBezTo>
                  <a:pt x="95806" y="88343"/>
                  <a:pt x="97500" y="88343"/>
                  <a:pt x="99193" y="90061"/>
                </a:cubicBezTo>
                <a:cubicBezTo>
                  <a:pt x="102580" y="95460"/>
                  <a:pt x="102580" y="95460"/>
                  <a:pt x="102580" y="95460"/>
                </a:cubicBezTo>
                <a:cubicBezTo>
                  <a:pt x="104274" y="95460"/>
                  <a:pt x="105967" y="97177"/>
                  <a:pt x="105967" y="98895"/>
                </a:cubicBezTo>
                <a:cubicBezTo>
                  <a:pt x="105967" y="104049"/>
                  <a:pt x="102580" y="105766"/>
                  <a:pt x="99193" y="105766"/>
                </a:cubicBezTo>
                <a:cubicBezTo>
                  <a:pt x="97500" y="105766"/>
                  <a:pt x="95806" y="105766"/>
                  <a:pt x="94112" y="104049"/>
                </a:cubicBezTo>
                <a:cubicBezTo>
                  <a:pt x="88790" y="98895"/>
                  <a:pt x="88790" y="98895"/>
                  <a:pt x="88790" y="98895"/>
                </a:cubicBezTo>
                <a:cubicBezTo>
                  <a:pt x="87096" y="98895"/>
                  <a:pt x="87096" y="97177"/>
                  <a:pt x="87096" y="95460"/>
                </a:cubicBezTo>
                <a:cubicBezTo>
                  <a:pt x="87096" y="90061"/>
                  <a:pt x="90725" y="88343"/>
                  <a:pt x="94112" y="88343"/>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6" name="Shape 4851"/>
          <p:cNvSpPr/>
          <p:nvPr/>
        </p:nvSpPr>
        <p:spPr>
          <a:xfrm>
            <a:off x="3043935" y="2714169"/>
            <a:ext cx="289909" cy="289984"/>
          </a:xfrm>
          <a:custGeom>
            <a:avLst/>
            <a:gdLst/>
            <a:ahLst/>
            <a:cxnLst/>
            <a:rect l="0" t="0" r="0" b="0"/>
            <a:pathLst>
              <a:path w="120000" h="120000" extrusionOk="0">
                <a:moveTo>
                  <a:pt x="114219" y="97275"/>
                </a:moveTo>
                <a:lnTo>
                  <a:pt x="114219" y="97275"/>
                </a:lnTo>
                <a:cubicBezTo>
                  <a:pt x="95880" y="97275"/>
                  <a:pt x="95880" y="97275"/>
                  <a:pt x="95880" y="97275"/>
                </a:cubicBezTo>
                <a:cubicBezTo>
                  <a:pt x="95880" y="69169"/>
                  <a:pt x="95880" y="69169"/>
                  <a:pt x="95880" y="69169"/>
                </a:cubicBezTo>
                <a:cubicBezTo>
                  <a:pt x="108438" y="69169"/>
                  <a:pt x="108438" y="69169"/>
                  <a:pt x="108438" y="69169"/>
                </a:cubicBezTo>
                <a:cubicBezTo>
                  <a:pt x="108438" y="11362"/>
                  <a:pt x="108438" y="11362"/>
                  <a:pt x="108438" y="11362"/>
                </a:cubicBezTo>
                <a:cubicBezTo>
                  <a:pt x="40863" y="11362"/>
                  <a:pt x="40863" y="11362"/>
                  <a:pt x="40863" y="11362"/>
                </a:cubicBezTo>
                <a:cubicBezTo>
                  <a:pt x="40863" y="16943"/>
                  <a:pt x="40863" y="16943"/>
                  <a:pt x="40863" y="16943"/>
                </a:cubicBezTo>
                <a:cubicBezTo>
                  <a:pt x="29700" y="16943"/>
                  <a:pt x="29700" y="16943"/>
                  <a:pt x="29700" y="16943"/>
                </a:cubicBezTo>
                <a:cubicBezTo>
                  <a:pt x="29700" y="5780"/>
                  <a:pt x="29700" y="5780"/>
                  <a:pt x="29700" y="5780"/>
                </a:cubicBezTo>
                <a:cubicBezTo>
                  <a:pt x="29700" y="2990"/>
                  <a:pt x="32491" y="0"/>
                  <a:pt x="35282" y="0"/>
                </a:cubicBezTo>
                <a:cubicBezTo>
                  <a:pt x="114219" y="0"/>
                  <a:pt x="114219" y="0"/>
                  <a:pt x="114219" y="0"/>
                </a:cubicBezTo>
                <a:cubicBezTo>
                  <a:pt x="118405" y="0"/>
                  <a:pt x="119800" y="2990"/>
                  <a:pt x="119800" y="5780"/>
                </a:cubicBezTo>
                <a:cubicBezTo>
                  <a:pt x="119800" y="91694"/>
                  <a:pt x="119800" y="91694"/>
                  <a:pt x="119800" y="91694"/>
                </a:cubicBezTo>
                <a:cubicBezTo>
                  <a:pt x="119800" y="95880"/>
                  <a:pt x="118405" y="97275"/>
                  <a:pt x="114219" y="97275"/>
                </a:cubicBezTo>
                <a:close/>
                <a:moveTo>
                  <a:pt x="90299" y="28305"/>
                </a:moveTo>
                <a:lnTo>
                  <a:pt x="90299" y="28305"/>
                </a:lnTo>
                <a:cubicBezTo>
                  <a:pt x="90299" y="114219"/>
                  <a:pt x="90299" y="114219"/>
                  <a:pt x="90299" y="114219"/>
                </a:cubicBezTo>
                <a:cubicBezTo>
                  <a:pt x="90299" y="118405"/>
                  <a:pt x="87508" y="119800"/>
                  <a:pt x="84518" y="119800"/>
                </a:cubicBezTo>
                <a:cubicBezTo>
                  <a:pt x="5780" y="119800"/>
                  <a:pt x="5780" y="119800"/>
                  <a:pt x="5780" y="119800"/>
                </a:cubicBezTo>
                <a:cubicBezTo>
                  <a:pt x="2990" y="119800"/>
                  <a:pt x="0" y="118405"/>
                  <a:pt x="0" y="114219"/>
                </a:cubicBezTo>
                <a:cubicBezTo>
                  <a:pt x="0" y="28305"/>
                  <a:pt x="0" y="28305"/>
                  <a:pt x="0" y="28305"/>
                </a:cubicBezTo>
                <a:cubicBezTo>
                  <a:pt x="0" y="25514"/>
                  <a:pt x="2990" y="22524"/>
                  <a:pt x="5780" y="22524"/>
                </a:cubicBezTo>
                <a:cubicBezTo>
                  <a:pt x="84518" y="22524"/>
                  <a:pt x="84518" y="22524"/>
                  <a:pt x="84518" y="22524"/>
                </a:cubicBezTo>
                <a:cubicBezTo>
                  <a:pt x="87508" y="22524"/>
                  <a:pt x="90299" y="25514"/>
                  <a:pt x="90299" y="28305"/>
                </a:cubicBezTo>
                <a:close/>
                <a:moveTo>
                  <a:pt x="78936" y="33887"/>
                </a:moveTo>
                <a:lnTo>
                  <a:pt x="78936" y="33887"/>
                </a:lnTo>
                <a:cubicBezTo>
                  <a:pt x="11362" y="33887"/>
                  <a:pt x="11362" y="33887"/>
                  <a:pt x="11362" y="33887"/>
                </a:cubicBezTo>
                <a:cubicBezTo>
                  <a:pt x="11362" y="91694"/>
                  <a:pt x="11362" y="91694"/>
                  <a:pt x="11362" y="91694"/>
                </a:cubicBezTo>
                <a:cubicBezTo>
                  <a:pt x="78936" y="91694"/>
                  <a:pt x="78936" y="91694"/>
                  <a:pt x="78936" y="91694"/>
                </a:cubicBezTo>
                <a:lnTo>
                  <a:pt x="78936" y="33887"/>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7" name="Shape 4852"/>
          <p:cNvSpPr/>
          <p:nvPr/>
        </p:nvSpPr>
        <p:spPr>
          <a:xfrm>
            <a:off x="2572042" y="2741687"/>
            <a:ext cx="217959" cy="234950"/>
          </a:xfrm>
          <a:custGeom>
            <a:avLst/>
            <a:gdLst/>
            <a:ahLst/>
            <a:cxnLst/>
            <a:rect l="0" t="0" r="0" b="0"/>
            <a:pathLst>
              <a:path w="120000" h="120000" extrusionOk="0">
                <a:moveTo>
                  <a:pt x="112317" y="119754"/>
                </a:moveTo>
                <a:lnTo>
                  <a:pt x="112317" y="119754"/>
                </a:lnTo>
                <a:cubicBezTo>
                  <a:pt x="7417" y="119754"/>
                  <a:pt x="7417" y="119754"/>
                  <a:pt x="7417" y="119754"/>
                </a:cubicBezTo>
                <a:cubicBezTo>
                  <a:pt x="3708" y="119754"/>
                  <a:pt x="0" y="118036"/>
                  <a:pt x="0" y="112638"/>
                </a:cubicBezTo>
                <a:cubicBezTo>
                  <a:pt x="0" y="6871"/>
                  <a:pt x="0" y="6871"/>
                  <a:pt x="0" y="6871"/>
                </a:cubicBezTo>
                <a:cubicBezTo>
                  <a:pt x="0" y="3435"/>
                  <a:pt x="3708" y="0"/>
                  <a:pt x="7417" y="0"/>
                </a:cubicBezTo>
                <a:cubicBezTo>
                  <a:pt x="112317" y="0"/>
                  <a:pt x="112317" y="0"/>
                  <a:pt x="112317" y="0"/>
                </a:cubicBezTo>
                <a:cubicBezTo>
                  <a:pt x="117880" y="0"/>
                  <a:pt x="119735" y="3435"/>
                  <a:pt x="119735" y="6871"/>
                </a:cubicBezTo>
                <a:cubicBezTo>
                  <a:pt x="119735" y="112638"/>
                  <a:pt x="119735" y="112638"/>
                  <a:pt x="119735" y="112638"/>
                </a:cubicBezTo>
                <a:cubicBezTo>
                  <a:pt x="119735" y="118036"/>
                  <a:pt x="117880" y="119754"/>
                  <a:pt x="112317" y="119754"/>
                </a:cubicBezTo>
                <a:close/>
                <a:moveTo>
                  <a:pt x="104900" y="13742"/>
                </a:moveTo>
                <a:lnTo>
                  <a:pt x="104900" y="13742"/>
                </a:lnTo>
                <a:cubicBezTo>
                  <a:pt x="14834" y="13742"/>
                  <a:pt x="14834" y="13742"/>
                  <a:pt x="14834" y="13742"/>
                </a:cubicBezTo>
                <a:cubicBezTo>
                  <a:pt x="14834" y="84907"/>
                  <a:pt x="14834" y="84907"/>
                  <a:pt x="14834" y="84907"/>
                </a:cubicBezTo>
                <a:cubicBezTo>
                  <a:pt x="104900" y="84907"/>
                  <a:pt x="104900" y="84907"/>
                  <a:pt x="104900" y="84907"/>
                </a:cubicBezTo>
                <a:lnTo>
                  <a:pt x="104900" y="13742"/>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8" name="Shape 4853"/>
          <p:cNvSpPr/>
          <p:nvPr/>
        </p:nvSpPr>
        <p:spPr>
          <a:xfrm>
            <a:off x="2038781" y="2724753"/>
            <a:ext cx="272978" cy="270934"/>
          </a:xfrm>
          <a:custGeom>
            <a:avLst/>
            <a:gdLst/>
            <a:ahLst/>
            <a:cxnLst/>
            <a:rect l="0" t="0" r="0" b="0"/>
            <a:pathLst>
              <a:path w="120000" h="120000" extrusionOk="0">
                <a:moveTo>
                  <a:pt x="119788" y="95830"/>
                </a:moveTo>
                <a:lnTo>
                  <a:pt x="119788" y="95830"/>
                </a:lnTo>
                <a:cubicBezTo>
                  <a:pt x="119788" y="97314"/>
                  <a:pt x="118306" y="100282"/>
                  <a:pt x="115132" y="100282"/>
                </a:cubicBezTo>
                <a:cubicBezTo>
                  <a:pt x="115132" y="107915"/>
                  <a:pt x="115132" y="107915"/>
                  <a:pt x="115132" y="107915"/>
                </a:cubicBezTo>
                <a:cubicBezTo>
                  <a:pt x="118306" y="107915"/>
                  <a:pt x="119788" y="110883"/>
                  <a:pt x="119788" y="113851"/>
                </a:cubicBezTo>
                <a:cubicBezTo>
                  <a:pt x="119788" y="116819"/>
                  <a:pt x="116825" y="119787"/>
                  <a:pt x="113650" y="119787"/>
                </a:cubicBezTo>
                <a:cubicBezTo>
                  <a:pt x="110687" y="119787"/>
                  <a:pt x="109206" y="118303"/>
                  <a:pt x="107724" y="115335"/>
                </a:cubicBezTo>
                <a:cubicBezTo>
                  <a:pt x="101798" y="115335"/>
                  <a:pt x="101798" y="115335"/>
                  <a:pt x="101798" y="115335"/>
                </a:cubicBezTo>
                <a:cubicBezTo>
                  <a:pt x="100317" y="118303"/>
                  <a:pt x="98835" y="119787"/>
                  <a:pt x="95873" y="119787"/>
                </a:cubicBezTo>
                <a:cubicBezTo>
                  <a:pt x="92698" y="119787"/>
                  <a:pt x="91216" y="118303"/>
                  <a:pt x="89735" y="115335"/>
                </a:cubicBezTo>
                <a:cubicBezTo>
                  <a:pt x="83809" y="115335"/>
                  <a:pt x="83809" y="115335"/>
                  <a:pt x="83809" y="115335"/>
                </a:cubicBezTo>
                <a:cubicBezTo>
                  <a:pt x="82328" y="118303"/>
                  <a:pt x="80846" y="119787"/>
                  <a:pt x="77883" y="119787"/>
                </a:cubicBezTo>
                <a:cubicBezTo>
                  <a:pt x="74920" y="119787"/>
                  <a:pt x="73439" y="118303"/>
                  <a:pt x="71957" y="115335"/>
                </a:cubicBezTo>
                <a:cubicBezTo>
                  <a:pt x="65820" y="115335"/>
                  <a:pt x="65820" y="115335"/>
                  <a:pt x="65820" y="115335"/>
                </a:cubicBezTo>
                <a:cubicBezTo>
                  <a:pt x="64338" y="118303"/>
                  <a:pt x="62857" y="119787"/>
                  <a:pt x="59894" y="119787"/>
                </a:cubicBezTo>
                <a:cubicBezTo>
                  <a:pt x="56931" y="119787"/>
                  <a:pt x="55449" y="118303"/>
                  <a:pt x="53968" y="115335"/>
                </a:cubicBezTo>
                <a:cubicBezTo>
                  <a:pt x="47830" y="115335"/>
                  <a:pt x="47830" y="115335"/>
                  <a:pt x="47830" y="115335"/>
                </a:cubicBezTo>
                <a:cubicBezTo>
                  <a:pt x="46349" y="118303"/>
                  <a:pt x="44867" y="119787"/>
                  <a:pt x="41904" y="119787"/>
                </a:cubicBezTo>
                <a:cubicBezTo>
                  <a:pt x="38941" y="119787"/>
                  <a:pt x="37460" y="118303"/>
                  <a:pt x="35978" y="115335"/>
                </a:cubicBezTo>
                <a:cubicBezTo>
                  <a:pt x="30052" y="115335"/>
                  <a:pt x="30052" y="115335"/>
                  <a:pt x="30052" y="115335"/>
                </a:cubicBezTo>
                <a:cubicBezTo>
                  <a:pt x="28571" y="118303"/>
                  <a:pt x="27089" y="119787"/>
                  <a:pt x="23915" y="119787"/>
                </a:cubicBezTo>
                <a:cubicBezTo>
                  <a:pt x="20952" y="119787"/>
                  <a:pt x="19470" y="118303"/>
                  <a:pt x="17989" y="115335"/>
                </a:cubicBezTo>
                <a:cubicBezTo>
                  <a:pt x="12063" y="115335"/>
                  <a:pt x="12063" y="115335"/>
                  <a:pt x="12063" y="115335"/>
                </a:cubicBezTo>
                <a:cubicBezTo>
                  <a:pt x="10582" y="118303"/>
                  <a:pt x="9100" y="119787"/>
                  <a:pt x="6137" y="119787"/>
                </a:cubicBezTo>
                <a:cubicBezTo>
                  <a:pt x="3174" y="119787"/>
                  <a:pt x="0" y="116819"/>
                  <a:pt x="0" y="113851"/>
                </a:cubicBezTo>
                <a:cubicBezTo>
                  <a:pt x="0" y="110883"/>
                  <a:pt x="1481" y="107915"/>
                  <a:pt x="4656" y="107915"/>
                </a:cubicBezTo>
                <a:cubicBezTo>
                  <a:pt x="4656" y="100282"/>
                  <a:pt x="4656" y="100282"/>
                  <a:pt x="4656" y="100282"/>
                </a:cubicBezTo>
                <a:cubicBezTo>
                  <a:pt x="1481" y="100282"/>
                  <a:pt x="0" y="97314"/>
                  <a:pt x="0" y="95830"/>
                </a:cubicBezTo>
                <a:cubicBezTo>
                  <a:pt x="0" y="92862"/>
                  <a:pt x="1481" y="89893"/>
                  <a:pt x="4656" y="89893"/>
                </a:cubicBezTo>
                <a:cubicBezTo>
                  <a:pt x="4656" y="82261"/>
                  <a:pt x="4656" y="82261"/>
                  <a:pt x="4656" y="82261"/>
                </a:cubicBezTo>
                <a:cubicBezTo>
                  <a:pt x="1481" y="82261"/>
                  <a:pt x="0" y="79293"/>
                  <a:pt x="0" y="77809"/>
                </a:cubicBezTo>
                <a:cubicBezTo>
                  <a:pt x="0" y="74840"/>
                  <a:pt x="1481" y="71872"/>
                  <a:pt x="4656" y="71872"/>
                </a:cubicBezTo>
                <a:cubicBezTo>
                  <a:pt x="4656" y="64452"/>
                  <a:pt x="4656" y="64452"/>
                  <a:pt x="4656" y="64452"/>
                </a:cubicBezTo>
                <a:cubicBezTo>
                  <a:pt x="1481" y="64452"/>
                  <a:pt x="0" y="61272"/>
                  <a:pt x="0" y="59787"/>
                </a:cubicBezTo>
                <a:cubicBezTo>
                  <a:pt x="0" y="56819"/>
                  <a:pt x="1481" y="53851"/>
                  <a:pt x="4656" y="53851"/>
                </a:cubicBezTo>
                <a:cubicBezTo>
                  <a:pt x="4656" y="46431"/>
                  <a:pt x="4656" y="46431"/>
                  <a:pt x="4656" y="46431"/>
                </a:cubicBezTo>
                <a:cubicBezTo>
                  <a:pt x="1481" y="46431"/>
                  <a:pt x="0" y="43462"/>
                  <a:pt x="0" y="41978"/>
                </a:cubicBezTo>
                <a:cubicBezTo>
                  <a:pt x="0" y="38798"/>
                  <a:pt x="1481" y="35830"/>
                  <a:pt x="4656" y="35830"/>
                </a:cubicBezTo>
                <a:cubicBezTo>
                  <a:pt x="4656" y="28409"/>
                  <a:pt x="4656" y="28409"/>
                  <a:pt x="4656" y="28409"/>
                </a:cubicBezTo>
                <a:cubicBezTo>
                  <a:pt x="1481" y="28409"/>
                  <a:pt x="0" y="25441"/>
                  <a:pt x="0" y="23957"/>
                </a:cubicBezTo>
                <a:cubicBezTo>
                  <a:pt x="0" y="20777"/>
                  <a:pt x="1481" y="17809"/>
                  <a:pt x="4656" y="17809"/>
                </a:cubicBezTo>
                <a:cubicBezTo>
                  <a:pt x="4656" y="10388"/>
                  <a:pt x="4656" y="10388"/>
                  <a:pt x="4656" y="10388"/>
                </a:cubicBezTo>
                <a:cubicBezTo>
                  <a:pt x="1481" y="10388"/>
                  <a:pt x="0" y="7420"/>
                  <a:pt x="0" y="5936"/>
                </a:cubicBezTo>
                <a:cubicBezTo>
                  <a:pt x="0" y="1484"/>
                  <a:pt x="3174" y="0"/>
                  <a:pt x="6137" y="0"/>
                </a:cubicBezTo>
                <a:cubicBezTo>
                  <a:pt x="9100" y="0"/>
                  <a:pt x="10582" y="1484"/>
                  <a:pt x="12063" y="2968"/>
                </a:cubicBezTo>
                <a:cubicBezTo>
                  <a:pt x="17989" y="2968"/>
                  <a:pt x="17989" y="2968"/>
                  <a:pt x="17989" y="2968"/>
                </a:cubicBezTo>
                <a:cubicBezTo>
                  <a:pt x="19470" y="1484"/>
                  <a:pt x="20952" y="0"/>
                  <a:pt x="23915" y="0"/>
                </a:cubicBezTo>
                <a:cubicBezTo>
                  <a:pt x="27089" y="0"/>
                  <a:pt x="28571" y="1484"/>
                  <a:pt x="30052" y="2968"/>
                </a:cubicBezTo>
                <a:cubicBezTo>
                  <a:pt x="35978" y="2968"/>
                  <a:pt x="35978" y="2968"/>
                  <a:pt x="35978" y="2968"/>
                </a:cubicBezTo>
                <a:cubicBezTo>
                  <a:pt x="37460" y="1484"/>
                  <a:pt x="38941" y="0"/>
                  <a:pt x="41904" y="0"/>
                </a:cubicBezTo>
                <a:cubicBezTo>
                  <a:pt x="44867" y="0"/>
                  <a:pt x="46349" y="1484"/>
                  <a:pt x="47830" y="2968"/>
                </a:cubicBezTo>
                <a:cubicBezTo>
                  <a:pt x="53968" y="2968"/>
                  <a:pt x="53968" y="2968"/>
                  <a:pt x="53968" y="2968"/>
                </a:cubicBezTo>
                <a:cubicBezTo>
                  <a:pt x="55449" y="1484"/>
                  <a:pt x="56931" y="0"/>
                  <a:pt x="59894" y="0"/>
                </a:cubicBezTo>
                <a:cubicBezTo>
                  <a:pt x="62857" y="0"/>
                  <a:pt x="64338" y="1484"/>
                  <a:pt x="65820" y="2968"/>
                </a:cubicBezTo>
                <a:cubicBezTo>
                  <a:pt x="71957" y="2968"/>
                  <a:pt x="71957" y="2968"/>
                  <a:pt x="71957" y="2968"/>
                </a:cubicBezTo>
                <a:cubicBezTo>
                  <a:pt x="73439" y="1484"/>
                  <a:pt x="74920" y="0"/>
                  <a:pt x="77883" y="0"/>
                </a:cubicBezTo>
                <a:cubicBezTo>
                  <a:pt x="80846" y="0"/>
                  <a:pt x="82328" y="1484"/>
                  <a:pt x="83809" y="2968"/>
                </a:cubicBezTo>
                <a:cubicBezTo>
                  <a:pt x="89735" y="2968"/>
                  <a:pt x="89735" y="2968"/>
                  <a:pt x="89735" y="2968"/>
                </a:cubicBezTo>
                <a:cubicBezTo>
                  <a:pt x="91216" y="1484"/>
                  <a:pt x="92698" y="0"/>
                  <a:pt x="95873" y="0"/>
                </a:cubicBezTo>
                <a:cubicBezTo>
                  <a:pt x="98835" y="0"/>
                  <a:pt x="100317" y="1484"/>
                  <a:pt x="101798" y="2968"/>
                </a:cubicBezTo>
                <a:cubicBezTo>
                  <a:pt x="107724" y="2968"/>
                  <a:pt x="107724" y="2968"/>
                  <a:pt x="107724" y="2968"/>
                </a:cubicBezTo>
                <a:cubicBezTo>
                  <a:pt x="109206" y="1484"/>
                  <a:pt x="110687" y="0"/>
                  <a:pt x="113650" y="0"/>
                </a:cubicBezTo>
                <a:cubicBezTo>
                  <a:pt x="116825" y="0"/>
                  <a:pt x="119788" y="1484"/>
                  <a:pt x="119788" y="5936"/>
                </a:cubicBezTo>
                <a:cubicBezTo>
                  <a:pt x="119788" y="7420"/>
                  <a:pt x="118306" y="10388"/>
                  <a:pt x="115132" y="10388"/>
                </a:cubicBezTo>
                <a:cubicBezTo>
                  <a:pt x="115132" y="17809"/>
                  <a:pt x="115132" y="17809"/>
                  <a:pt x="115132" y="17809"/>
                </a:cubicBezTo>
                <a:cubicBezTo>
                  <a:pt x="118306" y="17809"/>
                  <a:pt x="119788" y="20777"/>
                  <a:pt x="119788" y="23957"/>
                </a:cubicBezTo>
                <a:cubicBezTo>
                  <a:pt x="119788" y="25441"/>
                  <a:pt x="118306" y="28409"/>
                  <a:pt x="115132" y="28409"/>
                </a:cubicBezTo>
                <a:cubicBezTo>
                  <a:pt x="115132" y="35830"/>
                  <a:pt x="115132" y="35830"/>
                  <a:pt x="115132" y="35830"/>
                </a:cubicBezTo>
                <a:cubicBezTo>
                  <a:pt x="118306" y="35830"/>
                  <a:pt x="119788" y="38798"/>
                  <a:pt x="119788" y="41978"/>
                </a:cubicBezTo>
                <a:cubicBezTo>
                  <a:pt x="119788" y="43462"/>
                  <a:pt x="118306" y="46431"/>
                  <a:pt x="115132" y="46431"/>
                </a:cubicBezTo>
                <a:cubicBezTo>
                  <a:pt x="115132" y="53851"/>
                  <a:pt x="115132" y="53851"/>
                  <a:pt x="115132" y="53851"/>
                </a:cubicBezTo>
                <a:cubicBezTo>
                  <a:pt x="118306" y="53851"/>
                  <a:pt x="119788" y="56819"/>
                  <a:pt x="119788" y="59787"/>
                </a:cubicBezTo>
                <a:cubicBezTo>
                  <a:pt x="119788" y="61272"/>
                  <a:pt x="118306" y="64452"/>
                  <a:pt x="115132" y="64452"/>
                </a:cubicBezTo>
                <a:cubicBezTo>
                  <a:pt x="115132" y="71872"/>
                  <a:pt x="115132" y="71872"/>
                  <a:pt x="115132" y="71872"/>
                </a:cubicBezTo>
                <a:cubicBezTo>
                  <a:pt x="118306" y="71872"/>
                  <a:pt x="119788" y="74840"/>
                  <a:pt x="119788" y="77809"/>
                </a:cubicBezTo>
                <a:cubicBezTo>
                  <a:pt x="119788" y="79293"/>
                  <a:pt x="118306" y="82261"/>
                  <a:pt x="115132" y="82261"/>
                </a:cubicBezTo>
                <a:cubicBezTo>
                  <a:pt x="115132" y="89893"/>
                  <a:pt x="115132" y="89893"/>
                  <a:pt x="115132" y="89893"/>
                </a:cubicBezTo>
                <a:cubicBezTo>
                  <a:pt x="118306" y="89893"/>
                  <a:pt x="119788" y="92862"/>
                  <a:pt x="119788" y="95830"/>
                </a:cubicBezTo>
                <a:close/>
                <a:moveTo>
                  <a:pt x="103280" y="14840"/>
                </a:moveTo>
                <a:lnTo>
                  <a:pt x="103280" y="14840"/>
                </a:lnTo>
                <a:cubicBezTo>
                  <a:pt x="16507" y="14840"/>
                  <a:pt x="16507" y="14840"/>
                  <a:pt x="16507" y="14840"/>
                </a:cubicBezTo>
                <a:cubicBezTo>
                  <a:pt x="16507" y="103250"/>
                  <a:pt x="16507" y="103250"/>
                  <a:pt x="16507" y="103250"/>
                </a:cubicBezTo>
                <a:cubicBezTo>
                  <a:pt x="103280" y="103250"/>
                  <a:pt x="103280" y="103250"/>
                  <a:pt x="103280" y="103250"/>
                </a:cubicBezTo>
                <a:lnTo>
                  <a:pt x="103280" y="14840"/>
                </a:lnTo>
                <a:close/>
                <a:moveTo>
                  <a:pt x="52486" y="79293"/>
                </a:moveTo>
                <a:lnTo>
                  <a:pt x="52486" y="79293"/>
                </a:lnTo>
                <a:cubicBezTo>
                  <a:pt x="79365" y="44946"/>
                  <a:pt x="79365" y="44946"/>
                  <a:pt x="79365" y="44946"/>
                </a:cubicBezTo>
                <a:cubicBezTo>
                  <a:pt x="97354" y="73356"/>
                  <a:pt x="97354" y="73356"/>
                  <a:pt x="97354" y="73356"/>
                </a:cubicBezTo>
                <a:cubicBezTo>
                  <a:pt x="97354" y="97314"/>
                  <a:pt x="97354" y="97314"/>
                  <a:pt x="97354" y="97314"/>
                </a:cubicBezTo>
                <a:cubicBezTo>
                  <a:pt x="22433" y="97314"/>
                  <a:pt x="22433" y="97314"/>
                  <a:pt x="22433" y="97314"/>
                </a:cubicBezTo>
                <a:cubicBezTo>
                  <a:pt x="46349" y="73356"/>
                  <a:pt x="46349" y="73356"/>
                  <a:pt x="46349" y="73356"/>
                </a:cubicBezTo>
                <a:lnTo>
                  <a:pt x="52486" y="79293"/>
                </a:lnTo>
                <a:close/>
                <a:moveTo>
                  <a:pt x="40423" y="50883"/>
                </a:moveTo>
                <a:lnTo>
                  <a:pt x="40423" y="50883"/>
                </a:lnTo>
                <a:cubicBezTo>
                  <a:pt x="33015" y="50883"/>
                  <a:pt x="28571" y="46431"/>
                  <a:pt x="28571" y="38798"/>
                </a:cubicBezTo>
                <a:cubicBezTo>
                  <a:pt x="28571" y="32862"/>
                  <a:pt x="33015" y="26925"/>
                  <a:pt x="40423" y="26925"/>
                </a:cubicBezTo>
                <a:cubicBezTo>
                  <a:pt x="46349" y="26925"/>
                  <a:pt x="52486" y="32862"/>
                  <a:pt x="52486" y="38798"/>
                </a:cubicBezTo>
                <a:cubicBezTo>
                  <a:pt x="52486" y="46431"/>
                  <a:pt x="46349" y="50883"/>
                  <a:pt x="40423" y="50883"/>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9" name="Shape 4854"/>
          <p:cNvSpPr/>
          <p:nvPr/>
        </p:nvSpPr>
        <p:spPr>
          <a:xfrm>
            <a:off x="1535146" y="2724753"/>
            <a:ext cx="272978" cy="270934"/>
          </a:xfrm>
          <a:custGeom>
            <a:avLst/>
            <a:gdLst/>
            <a:ahLst/>
            <a:cxnLst/>
            <a:rect l="0" t="0" r="0" b="0"/>
            <a:pathLst>
              <a:path w="120000" h="120000" extrusionOk="0">
                <a:moveTo>
                  <a:pt x="119788" y="95830"/>
                </a:moveTo>
                <a:lnTo>
                  <a:pt x="119788" y="95830"/>
                </a:lnTo>
                <a:cubicBezTo>
                  <a:pt x="119788" y="97314"/>
                  <a:pt x="118306" y="100282"/>
                  <a:pt x="115132" y="100282"/>
                </a:cubicBezTo>
                <a:cubicBezTo>
                  <a:pt x="115132" y="107915"/>
                  <a:pt x="115132" y="107915"/>
                  <a:pt x="115132" y="107915"/>
                </a:cubicBezTo>
                <a:cubicBezTo>
                  <a:pt x="118306" y="107915"/>
                  <a:pt x="119788" y="110883"/>
                  <a:pt x="119788" y="113851"/>
                </a:cubicBezTo>
                <a:cubicBezTo>
                  <a:pt x="119788" y="116819"/>
                  <a:pt x="116613" y="119787"/>
                  <a:pt x="113650" y="119787"/>
                </a:cubicBezTo>
                <a:cubicBezTo>
                  <a:pt x="110687" y="119787"/>
                  <a:pt x="107724" y="118303"/>
                  <a:pt x="107724" y="115335"/>
                </a:cubicBezTo>
                <a:cubicBezTo>
                  <a:pt x="100317" y="115335"/>
                  <a:pt x="100317" y="115335"/>
                  <a:pt x="100317" y="115335"/>
                </a:cubicBezTo>
                <a:cubicBezTo>
                  <a:pt x="100317" y="118303"/>
                  <a:pt x="97354" y="119787"/>
                  <a:pt x="95873" y="119787"/>
                </a:cubicBezTo>
                <a:cubicBezTo>
                  <a:pt x="92698" y="119787"/>
                  <a:pt x="89735" y="118303"/>
                  <a:pt x="89735" y="115335"/>
                </a:cubicBezTo>
                <a:cubicBezTo>
                  <a:pt x="82328" y="115335"/>
                  <a:pt x="82328" y="115335"/>
                  <a:pt x="82328" y="115335"/>
                </a:cubicBezTo>
                <a:cubicBezTo>
                  <a:pt x="82328" y="118303"/>
                  <a:pt x="79365" y="119787"/>
                  <a:pt x="77883" y="119787"/>
                </a:cubicBezTo>
                <a:cubicBezTo>
                  <a:pt x="74920" y="119787"/>
                  <a:pt x="71957" y="118303"/>
                  <a:pt x="71957" y="115335"/>
                </a:cubicBezTo>
                <a:cubicBezTo>
                  <a:pt x="64338" y="115335"/>
                  <a:pt x="64338" y="115335"/>
                  <a:pt x="64338" y="115335"/>
                </a:cubicBezTo>
                <a:cubicBezTo>
                  <a:pt x="64338" y="118303"/>
                  <a:pt x="61375" y="119787"/>
                  <a:pt x="59894" y="119787"/>
                </a:cubicBezTo>
                <a:cubicBezTo>
                  <a:pt x="56931" y="119787"/>
                  <a:pt x="53968" y="118303"/>
                  <a:pt x="53968" y="115335"/>
                </a:cubicBezTo>
                <a:cubicBezTo>
                  <a:pt x="46349" y="115335"/>
                  <a:pt x="46349" y="115335"/>
                  <a:pt x="46349" y="115335"/>
                </a:cubicBezTo>
                <a:cubicBezTo>
                  <a:pt x="46349" y="118303"/>
                  <a:pt x="43386" y="119787"/>
                  <a:pt x="41904" y="119787"/>
                </a:cubicBezTo>
                <a:cubicBezTo>
                  <a:pt x="38941" y="119787"/>
                  <a:pt x="35978" y="118303"/>
                  <a:pt x="35978" y="115335"/>
                </a:cubicBezTo>
                <a:cubicBezTo>
                  <a:pt x="28571" y="115335"/>
                  <a:pt x="28571" y="115335"/>
                  <a:pt x="28571" y="115335"/>
                </a:cubicBezTo>
                <a:cubicBezTo>
                  <a:pt x="28571" y="118303"/>
                  <a:pt x="25396" y="119787"/>
                  <a:pt x="23915" y="119787"/>
                </a:cubicBezTo>
                <a:cubicBezTo>
                  <a:pt x="20952" y="119787"/>
                  <a:pt x="17989" y="118303"/>
                  <a:pt x="17989" y="115335"/>
                </a:cubicBezTo>
                <a:cubicBezTo>
                  <a:pt x="10582" y="115335"/>
                  <a:pt x="10582" y="115335"/>
                  <a:pt x="10582" y="115335"/>
                </a:cubicBezTo>
                <a:cubicBezTo>
                  <a:pt x="10582" y="118303"/>
                  <a:pt x="7619" y="119787"/>
                  <a:pt x="6137" y="119787"/>
                </a:cubicBezTo>
                <a:cubicBezTo>
                  <a:pt x="1481" y="119787"/>
                  <a:pt x="0" y="116819"/>
                  <a:pt x="0" y="113851"/>
                </a:cubicBezTo>
                <a:cubicBezTo>
                  <a:pt x="0" y="110883"/>
                  <a:pt x="1481" y="107915"/>
                  <a:pt x="2962" y="107915"/>
                </a:cubicBezTo>
                <a:cubicBezTo>
                  <a:pt x="2962" y="100282"/>
                  <a:pt x="2962" y="100282"/>
                  <a:pt x="2962" y="100282"/>
                </a:cubicBezTo>
                <a:cubicBezTo>
                  <a:pt x="1481" y="100282"/>
                  <a:pt x="0" y="97314"/>
                  <a:pt x="0" y="95830"/>
                </a:cubicBezTo>
                <a:cubicBezTo>
                  <a:pt x="0" y="92862"/>
                  <a:pt x="1481" y="89893"/>
                  <a:pt x="2962" y="89893"/>
                </a:cubicBezTo>
                <a:cubicBezTo>
                  <a:pt x="2962" y="82261"/>
                  <a:pt x="2962" y="82261"/>
                  <a:pt x="2962" y="82261"/>
                </a:cubicBezTo>
                <a:cubicBezTo>
                  <a:pt x="1481" y="82261"/>
                  <a:pt x="0" y="79293"/>
                  <a:pt x="0" y="77809"/>
                </a:cubicBezTo>
                <a:cubicBezTo>
                  <a:pt x="0" y="74840"/>
                  <a:pt x="1481" y="71872"/>
                  <a:pt x="2962" y="71872"/>
                </a:cubicBezTo>
                <a:cubicBezTo>
                  <a:pt x="2962" y="64452"/>
                  <a:pt x="2962" y="64452"/>
                  <a:pt x="2962" y="64452"/>
                </a:cubicBezTo>
                <a:cubicBezTo>
                  <a:pt x="1481" y="64452"/>
                  <a:pt x="0" y="61272"/>
                  <a:pt x="0" y="59787"/>
                </a:cubicBezTo>
                <a:cubicBezTo>
                  <a:pt x="0" y="56819"/>
                  <a:pt x="1481" y="53851"/>
                  <a:pt x="2962" y="53851"/>
                </a:cubicBezTo>
                <a:cubicBezTo>
                  <a:pt x="2962" y="46431"/>
                  <a:pt x="2962" y="46431"/>
                  <a:pt x="2962" y="46431"/>
                </a:cubicBezTo>
                <a:cubicBezTo>
                  <a:pt x="1481" y="46431"/>
                  <a:pt x="0" y="43462"/>
                  <a:pt x="0" y="41978"/>
                </a:cubicBezTo>
                <a:cubicBezTo>
                  <a:pt x="0" y="38798"/>
                  <a:pt x="1481" y="35830"/>
                  <a:pt x="2962" y="35830"/>
                </a:cubicBezTo>
                <a:cubicBezTo>
                  <a:pt x="2962" y="28409"/>
                  <a:pt x="2962" y="28409"/>
                  <a:pt x="2962" y="28409"/>
                </a:cubicBezTo>
                <a:cubicBezTo>
                  <a:pt x="1481" y="28409"/>
                  <a:pt x="0" y="25441"/>
                  <a:pt x="0" y="23957"/>
                </a:cubicBezTo>
                <a:cubicBezTo>
                  <a:pt x="0" y="20777"/>
                  <a:pt x="1481" y="17809"/>
                  <a:pt x="2962" y="17809"/>
                </a:cubicBezTo>
                <a:cubicBezTo>
                  <a:pt x="2962" y="10388"/>
                  <a:pt x="2962" y="10388"/>
                  <a:pt x="2962" y="10388"/>
                </a:cubicBezTo>
                <a:cubicBezTo>
                  <a:pt x="1481" y="10388"/>
                  <a:pt x="0" y="7420"/>
                  <a:pt x="0" y="5936"/>
                </a:cubicBezTo>
                <a:cubicBezTo>
                  <a:pt x="0" y="1484"/>
                  <a:pt x="1481" y="0"/>
                  <a:pt x="6137" y="0"/>
                </a:cubicBezTo>
                <a:cubicBezTo>
                  <a:pt x="7619" y="0"/>
                  <a:pt x="10582" y="1484"/>
                  <a:pt x="10582" y="2968"/>
                </a:cubicBezTo>
                <a:cubicBezTo>
                  <a:pt x="17989" y="2968"/>
                  <a:pt x="17989" y="2968"/>
                  <a:pt x="17989" y="2968"/>
                </a:cubicBezTo>
                <a:cubicBezTo>
                  <a:pt x="17989" y="1484"/>
                  <a:pt x="20952" y="0"/>
                  <a:pt x="23915" y="0"/>
                </a:cubicBezTo>
                <a:cubicBezTo>
                  <a:pt x="25396" y="0"/>
                  <a:pt x="28571" y="1484"/>
                  <a:pt x="28571" y="2968"/>
                </a:cubicBezTo>
                <a:cubicBezTo>
                  <a:pt x="35978" y="2968"/>
                  <a:pt x="35978" y="2968"/>
                  <a:pt x="35978" y="2968"/>
                </a:cubicBezTo>
                <a:cubicBezTo>
                  <a:pt x="35978" y="1484"/>
                  <a:pt x="38941" y="0"/>
                  <a:pt x="41904" y="0"/>
                </a:cubicBezTo>
                <a:cubicBezTo>
                  <a:pt x="43386" y="0"/>
                  <a:pt x="46349" y="1484"/>
                  <a:pt x="46349" y="2968"/>
                </a:cubicBezTo>
                <a:cubicBezTo>
                  <a:pt x="53968" y="2968"/>
                  <a:pt x="53968" y="2968"/>
                  <a:pt x="53968" y="2968"/>
                </a:cubicBezTo>
                <a:cubicBezTo>
                  <a:pt x="53968" y="1484"/>
                  <a:pt x="56931" y="0"/>
                  <a:pt x="59894" y="0"/>
                </a:cubicBezTo>
                <a:cubicBezTo>
                  <a:pt x="61375" y="0"/>
                  <a:pt x="64338" y="1484"/>
                  <a:pt x="64338" y="2968"/>
                </a:cubicBezTo>
                <a:cubicBezTo>
                  <a:pt x="71957" y="2968"/>
                  <a:pt x="71957" y="2968"/>
                  <a:pt x="71957" y="2968"/>
                </a:cubicBezTo>
                <a:cubicBezTo>
                  <a:pt x="71957" y="1484"/>
                  <a:pt x="74920" y="0"/>
                  <a:pt x="77883" y="0"/>
                </a:cubicBezTo>
                <a:cubicBezTo>
                  <a:pt x="79365" y="0"/>
                  <a:pt x="82328" y="1484"/>
                  <a:pt x="82328" y="2968"/>
                </a:cubicBezTo>
                <a:cubicBezTo>
                  <a:pt x="89735" y="2968"/>
                  <a:pt x="89735" y="2968"/>
                  <a:pt x="89735" y="2968"/>
                </a:cubicBezTo>
                <a:cubicBezTo>
                  <a:pt x="89735" y="1484"/>
                  <a:pt x="92698" y="0"/>
                  <a:pt x="95873" y="0"/>
                </a:cubicBezTo>
                <a:cubicBezTo>
                  <a:pt x="97354" y="0"/>
                  <a:pt x="100317" y="1484"/>
                  <a:pt x="100317" y="2968"/>
                </a:cubicBezTo>
                <a:cubicBezTo>
                  <a:pt x="107724" y="2968"/>
                  <a:pt x="107724" y="2968"/>
                  <a:pt x="107724" y="2968"/>
                </a:cubicBezTo>
                <a:cubicBezTo>
                  <a:pt x="107724" y="1484"/>
                  <a:pt x="110687" y="0"/>
                  <a:pt x="113650" y="0"/>
                </a:cubicBezTo>
                <a:cubicBezTo>
                  <a:pt x="116613" y="0"/>
                  <a:pt x="119788" y="1484"/>
                  <a:pt x="119788" y="5936"/>
                </a:cubicBezTo>
                <a:cubicBezTo>
                  <a:pt x="119788" y="7420"/>
                  <a:pt x="118306" y="10388"/>
                  <a:pt x="115132" y="10388"/>
                </a:cubicBezTo>
                <a:cubicBezTo>
                  <a:pt x="115132" y="17809"/>
                  <a:pt x="115132" y="17809"/>
                  <a:pt x="115132" y="17809"/>
                </a:cubicBezTo>
                <a:cubicBezTo>
                  <a:pt x="118306" y="17809"/>
                  <a:pt x="119788" y="20777"/>
                  <a:pt x="119788" y="23957"/>
                </a:cubicBezTo>
                <a:cubicBezTo>
                  <a:pt x="119788" y="25441"/>
                  <a:pt x="118306" y="28409"/>
                  <a:pt x="115132" y="28409"/>
                </a:cubicBezTo>
                <a:cubicBezTo>
                  <a:pt x="115132" y="35830"/>
                  <a:pt x="115132" y="35830"/>
                  <a:pt x="115132" y="35830"/>
                </a:cubicBezTo>
                <a:cubicBezTo>
                  <a:pt x="118306" y="35830"/>
                  <a:pt x="119788" y="38798"/>
                  <a:pt x="119788" y="41978"/>
                </a:cubicBezTo>
                <a:cubicBezTo>
                  <a:pt x="119788" y="43462"/>
                  <a:pt x="118306" y="46431"/>
                  <a:pt x="115132" y="46431"/>
                </a:cubicBezTo>
                <a:cubicBezTo>
                  <a:pt x="115132" y="53851"/>
                  <a:pt x="115132" y="53851"/>
                  <a:pt x="115132" y="53851"/>
                </a:cubicBezTo>
                <a:cubicBezTo>
                  <a:pt x="118306" y="53851"/>
                  <a:pt x="119788" y="56819"/>
                  <a:pt x="119788" y="59787"/>
                </a:cubicBezTo>
                <a:cubicBezTo>
                  <a:pt x="119788" y="61272"/>
                  <a:pt x="118306" y="64452"/>
                  <a:pt x="115132" y="64452"/>
                </a:cubicBezTo>
                <a:cubicBezTo>
                  <a:pt x="115132" y="71872"/>
                  <a:pt x="115132" y="71872"/>
                  <a:pt x="115132" y="71872"/>
                </a:cubicBezTo>
                <a:cubicBezTo>
                  <a:pt x="118306" y="71872"/>
                  <a:pt x="119788" y="74840"/>
                  <a:pt x="119788" y="77809"/>
                </a:cubicBezTo>
                <a:cubicBezTo>
                  <a:pt x="119788" y="79293"/>
                  <a:pt x="118306" y="82261"/>
                  <a:pt x="115132" y="82261"/>
                </a:cubicBezTo>
                <a:cubicBezTo>
                  <a:pt x="115132" y="89893"/>
                  <a:pt x="115132" y="89893"/>
                  <a:pt x="115132" y="89893"/>
                </a:cubicBezTo>
                <a:cubicBezTo>
                  <a:pt x="118306" y="89893"/>
                  <a:pt x="119788" y="92862"/>
                  <a:pt x="119788" y="95830"/>
                </a:cubicBezTo>
                <a:close/>
                <a:moveTo>
                  <a:pt x="103280" y="14840"/>
                </a:moveTo>
                <a:lnTo>
                  <a:pt x="103280" y="14840"/>
                </a:lnTo>
                <a:cubicBezTo>
                  <a:pt x="15026" y="14840"/>
                  <a:pt x="15026" y="14840"/>
                  <a:pt x="15026" y="14840"/>
                </a:cubicBezTo>
                <a:cubicBezTo>
                  <a:pt x="15026" y="103250"/>
                  <a:pt x="15026" y="103250"/>
                  <a:pt x="15026" y="103250"/>
                </a:cubicBezTo>
                <a:cubicBezTo>
                  <a:pt x="103280" y="103250"/>
                  <a:pt x="103280" y="103250"/>
                  <a:pt x="103280" y="103250"/>
                </a:cubicBezTo>
                <a:lnTo>
                  <a:pt x="103280" y="14840"/>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0" name="Shape 4855"/>
          <p:cNvSpPr/>
          <p:nvPr/>
        </p:nvSpPr>
        <p:spPr>
          <a:xfrm>
            <a:off x="7096295" y="2208287"/>
            <a:ext cx="289907" cy="289982"/>
          </a:xfrm>
          <a:custGeom>
            <a:avLst/>
            <a:gdLst/>
            <a:ahLst/>
            <a:cxnLst/>
            <a:rect l="0" t="0" r="0" b="0"/>
            <a:pathLst>
              <a:path w="120000" h="120000" extrusionOk="0">
                <a:moveTo>
                  <a:pt x="119800" y="108438"/>
                </a:moveTo>
                <a:lnTo>
                  <a:pt x="119800" y="108438"/>
                </a:lnTo>
                <a:cubicBezTo>
                  <a:pt x="119800" y="114219"/>
                  <a:pt x="114219" y="119800"/>
                  <a:pt x="108438" y="119800"/>
                </a:cubicBezTo>
                <a:cubicBezTo>
                  <a:pt x="105647" y="119800"/>
                  <a:pt x="102857" y="118405"/>
                  <a:pt x="100066" y="117009"/>
                </a:cubicBezTo>
                <a:cubicBezTo>
                  <a:pt x="67574" y="83122"/>
                  <a:pt x="67574" y="83122"/>
                  <a:pt x="67574" y="83122"/>
                </a:cubicBezTo>
                <a:cubicBezTo>
                  <a:pt x="60598" y="87308"/>
                  <a:pt x="53621" y="90299"/>
                  <a:pt x="45049" y="90299"/>
                </a:cubicBezTo>
                <a:cubicBezTo>
                  <a:pt x="19734" y="90299"/>
                  <a:pt x="0" y="69169"/>
                  <a:pt x="0" y="45049"/>
                </a:cubicBezTo>
                <a:cubicBezTo>
                  <a:pt x="0" y="19734"/>
                  <a:pt x="19734" y="0"/>
                  <a:pt x="45049" y="0"/>
                </a:cubicBezTo>
                <a:cubicBezTo>
                  <a:pt x="68970" y="0"/>
                  <a:pt x="90099" y="19734"/>
                  <a:pt x="90099" y="45049"/>
                </a:cubicBezTo>
                <a:cubicBezTo>
                  <a:pt x="90099" y="53621"/>
                  <a:pt x="87308" y="60598"/>
                  <a:pt x="83122" y="67774"/>
                </a:cubicBezTo>
                <a:cubicBezTo>
                  <a:pt x="117009" y="100066"/>
                  <a:pt x="117009" y="100066"/>
                  <a:pt x="117009" y="100066"/>
                </a:cubicBezTo>
                <a:cubicBezTo>
                  <a:pt x="118405" y="102857"/>
                  <a:pt x="119800" y="105647"/>
                  <a:pt x="119800" y="108438"/>
                </a:cubicBezTo>
                <a:close/>
                <a:moveTo>
                  <a:pt x="45049" y="11362"/>
                </a:moveTo>
                <a:lnTo>
                  <a:pt x="45049" y="11362"/>
                </a:lnTo>
                <a:cubicBezTo>
                  <a:pt x="25315" y="11362"/>
                  <a:pt x="11362" y="25315"/>
                  <a:pt x="11362" y="45049"/>
                </a:cubicBezTo>
                <a:cubicBezTo>
                  <a:pt x="11362" y="63388"/>
                  <a:pt x="25315" y="78936"/>
                  <a:pt x="45049" y="78936"/>
                </a:cubicBezTo>
                <a:cubicBezTo>
                  <a:pt x="63388" y="78936"/>
                  <a:pt x="78936" y="63388"/>
                  <a:pt x="78936" y="45049"/>
                </a:cubicBezTo>
                <a:cubicBezTo>
                  <a:pt x="78936" y="25315"/>
                  <a:pt x="63388" y="11362"/>
                  <a:pt x="45049" y="11362"/>
                </a:cubicBezTo>
                <a:close/>
                <a:moveTo>
                  <a:pt x="63388" y="50830"/>
                </a:moveTo>
                <a:lnTo>
                  <a:pt x="63388" y="50830"/>
                </a:lnTo>
                <a:cubicBezTo>
                  <a:pt x="25315" y="50830"/>
                  <a:pt x="25315" y="50830"/>
                  <a:pt x="25315" y="50830"/>
                </a:cubicBezTo>
                <a:cubicBezTo>
                  <a:pt x="22524" y="50830"/>
                  <a:pt x="19734" y="48039"/>
                  <a:pt x="19734" y="45049"/>
                </a:cubicBezTo>
                <a:cubicBezTo>
                  <a:pt x="19734" y="40863"/>
                  <a:pt x="22524" y="39468"/>
                  <a:pt x="25315" y="39468"/>
                </a:cubicBezTo>
                <a:cubicBezTo>
                  <a:pt x="63388" y="39468"/>
                  <a:pt x="63388" y="39468"/>
                  <a:pt x="63388" y="39468"/>
                </a:cubicBezTo>
                <a:cubicBezTo>
                  <a:pt x="66179" y="39468"/>
                  <a:pt x="68970" y="40863"/>
                  <a:pt x="68970" y="45049"/>
                </a:cubicBezTo>
                <a:cubicBezTo>
                  <a:pt x="68970" y="48039"/>
                  <a:pt x="66179" y="50830"/>
                  <a:pt x="63388" y="5083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1" name="Shape 4856"/>
          <p:cNvSpPr/>
          <p:nvPr/>
        </p:nvSpPr>
        <p:spPr>
          <a:xfrm>
            <a:off x="6586312" y="2208287"/>
            <a:ext cx="292024" cy="289982"/>
          </a:xfrm>
          <a:custGeom>
            <a:avLst/>
            <a:gdLst/>
            <a:ahLst/>
            <a:cxnLst/>
            <a:rect l="0" t="0" r="0" b="0"/>
            <a:pathLst>
              <a:path w="120000" h="120000" extrusionOk="0">
                <a:moveTo>
                  <a:pt x="119802" y="108438"/>
                </a:moveTo>
                <a:lnTo>
                  <a:pt x="119802" y="108438"/>
                </a:lnTo>
                <a:cubicBezTo>
                  <a:pt x="119802" y="114219"/>
                  <a:pt x="114088" y="119800"/>
                  <a:pt x="108571" y="119800"/>
                </a:cubicBezTo>
                <a:cubicBezTo>
                  <a:pt x="104433" y="119800"/>
                  <a:pt x="101674" y="118405"/>
                  <a:pt x="100295" y="117009"/>
                </a:cubicBezTo>
                <a:cubicBezTo>
                  <a:pt x="68177" y="83122"/>
                  <a:pt x="68177" y="83122"/>
                  <a:pt x="68177" y="83122"/>
                </a:cubicBezTo>
                <a:cubicBezTo>
                  <a:pt x="61280" y="87308"/>
                  <a:pt x="53004" y="90299"/>
                  <a:pt x="44532" y="90299"/>
                </a:cubicBezTo>
                <a:cubicBezTo>
                  <a:pt x="20886" y="90299"/>
                  <a:pt x="0" y="69169"/>
                  <a:pt x="0" y="45049"/>
                </a:cubicBezTo>
                <a:cubicBezTo>
                  <a:pt x="0" y="19734"/>
                  <a:pt x="20886" y="0"/>
                  <a:pt x="44532" y="0"/>
                </a:cubicBezTo>
                <a:cubicBezTo>
                  <a:pt x="69556" y="0"/>
                  <a:pt x="89064" y="19734"/>
                  <a:pt x="89064" y="45049"/>
                </a:cubicBezTo>
                <a:cubicBezTo>
                  <a:pt x="89064" y="53621"/>
                  <a:pt x="87684" y="60598"/>
                  <a:pt x="83546" y="67774"/>
                </a:cubicBezTo>
                <a:cubicBezTo>
                  <a:pt x="115665" y="100066"/>
                  <a:pt x="115665" y="100066"/>
                  <a:pt x="115665" y="100066"/>
                </a:cubicBezTo>
                <a:cubicBezTo>
                  <a:pt x="118423" y="102857"/>
                  <a:pt x="119802" y="105647"/>
                  <a:pt x="119802" y="108438"/>
                </a:cubicBezTo>
                <a:close/>
                <a:moveTo>
                  <a:pt x="44532" y="11362"/>
                </a:moveTo>
                <a:lnTo>
                  <a:pt x="44532" y="11362"/>
                </a:lnTo>
                <a:cubicBezTo>
                  <a:pt x="26403" y="11362"/>
                  <a:pt x="11034" y="25315"/>
                  <a:pt x="11034" y="45049"/>
                </a:cubicBezTo>
                <a:cubicBezTo>
                  <a:pt x="11034" y="63388"/>
                  <a:pt x="26403" y="78936"/>
                  <a:pt x="44532" y="78936"/>
                </a:cubicBezTo>
                <a:cubicBezTo>
                  <a:pt x="64039" y="78936"/>
                  <a:pt x="78029" y="63388"/>
                  <a:pt x="78029" y="45049"/>
                </a:cubicBezTo>
                <a:cubicBezTo>
                  <a:pt x="78029" y="25315"/>
                  <a:pt x="64039" y="11362"/>
                  <a:pt x="44532" y="11362"/>
                </a:cubicBezTo>
                <a:close/>
                <a:moveTo>
                  <a:pt x="64039" y="50830"/>
                </a:moveTo>
                <a:lnTo>
                  <a:pt x="64039" y="50830"/>
                </a:lnTo>
                <a:cubicBezTo>
                  <a:pt x="50049" y="50830"/>
                  <a:pt x="50049" y="50830"/>
                  <a:pt x="50049" y="50830"/>
                </a:cubicBezTo>
                <a:cubicBezTo>
                  <a:pt x="50049" y="63388"/>
                  <a:pt x="50049" y="63388"/>
                  <a:pt x="50049" y="63388"/>
                </a:cubicBezTo>
                <a:cubicBezTo>
                  <a:pt x="50049" y="66378"/>
                  <a:pt x="48669" y="69169"/>
                  <a:pt x="44532" y="69169"/>
                </a:cubicBezTo>
                <a:cubicBezTo>
                  <a:pt x="41773" y="69169"/>
                  <a:pt x="39014" y="66378"/>
                  <a:pt x="39014" y="63388"/>
                </a:cubicBezTo>
                <a:cubicBezTo>
                  <a:pt x="39014" y="50830"/>
                  <a:pt x="39014" y="50830"/>
                  <a:pt x="39014" y="50830"/>
                </a:cubicBezTo>
                <a:cubicBezTo>
                  <a:pt x="26403" y="50830"/>
                  <a:pt x="26403" y="50830"/>
                  <a:pt x="26403" y="50830"/>
                </a:cubicBezTo>
                <a:cubicBezTo>
                  <a:pt x="23645" y="50830"/>
                  <a:pt x="20886" y="48039"/>
                  <a:pt x="20886" y="45049"/>
                </a:cubicBezTo>
                <a:cubicBezTo>
                  <a:pt x="20886" y="40863"/>
                  <a:pt x="23645" y="39468"/>
                  <a:pt x="26403" y="39468"/>
                </a:cubicBezTo>
                <a:cubicBezTo>
                  <a:pt x="39014" y="39468"/>
                  <a:pt x="39014" y="39468"/>
                  <a:pt x="39014" y="39468"/>
                </a:cubicBezTo>
                <a:cubicBezTo>
                  <a:pt x="39014" y="25315"/>
                  <a:pt x="39014" y="25315"/>
                  <a:pt x="39014" y="25315"/>
                </a:cubicBezTo>
                <a:cubicBezTo>
                  <a:pt x="39014" y="22524"/>
                  <a:pt x="41773" y="19734"/>
                  <a:pt x="44532" y="19734"/>
                </a:cubicBezTo>
                <a:cubicBezTo>
                  <a:pt x="48669" y="19734"/>
                  <a:pt x="50049" y="22524"/>
                  <a:pt x="50049" y="25315"/>
                </a:cubicBezTo>
                <a:cubicBezTo>
                  <a:pt x="50049" y="39468"/>
                  <a:pt x="50049" y="39468"/>
                  <a:pt x="50049" y="39468"/>
                </a:cubicBezTo>
                <a:cubicBezTo>
                  <a:pt x="64039" y="39468"/>
                  <a:pt x="64039" y="39468"/>
                  <a:pt x="64039" y="39468"/>
                </a:cubicBezTo>
                <a:cubicBezTo>
                  <a:pt x="66798" y="39468"/>
                  <a:pt x="69556" y="40863"/>
                  <a:pt x="69556" y="45049"/>
                </a:cubicBezTo>
                <a:cubicBezTo>
                  <a:pt x="69556" y="48039"/>
                  <a:pt x="66798" y="50830"/>
                  <a:pt x="64039" y="5083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2" name="Shape 4857"/>
          <p:cNvSpPr/>
          <p:nvPr/>
        </p:nvSpPr>
        <p:spPr>
          <a:xfrm>
            <a:off x="6082676" y="2208287"/>
            <a:ext cx="289909" cy="289982"/>
          </a:xfrm>
          <a:custGeom>
            <a:avLst/>
            <a:gdLst/>
            <a:ahLst/>
            <a:cxnLst/>
            <a:rect l="0" t="0" r="0" b="0"/>
            <a:pathLst>
              <a:path w="120000" h="120000" extrusionOk="0">
                <a:moveTo>
                  <a:pt x="116810" y="100066"/>
                </a:moveTo>
                <a:lnTo>
                  <a:pt x="116810" y="100066"/>
                </a:lnTo>
                <a:cubicBezTo>
                  <a:pt x="118405" y="102857"/>
                  <a:pt x="119800" y="105647"/>
                  <a:pt x="119800" y="108438"/>
                </a:cubicBezTo>
                <a:cubicBezTo>
                  <a:pt x="119800" y="114219"/>
                  <a:pt x="115415" y="119800"/>
                  <a:pt x="108438" y="119800"/>
                </a:cubicBezTo>
                <a:cubicBezTo>
                  <a:pt x="105647" y="119800"/>
                  <a:pt x="102857" y="118405"/>
                  <a:pt x="101461" y="117009"/>
                </a:cubicBezTo>
                <a:cubicBezTo>
                  <a:pt x="67574" y="83122"/>
                  <a:pt x="67574" y="83122"/>
                  <a:pt x="67574" y="83122"/>
                </a:cubicBezTo>
                <a:cubicBezTo>
                  <a:pt x="60598" y="87308"/>
                  <a:pt x="53621" y="90299"/>
                  <a:pt x="45049" y="90299"/>
                </a:cubicBezTo>
                <a:cubicBezTo>
                  <a:pt x="19734" y="90299"/>
                  <a:pt x="0" y="69169"/>
                  <a:pt x="0" y="45049"/>
                </a:cubicBezTo>
                <a:cubicBezTo>
                  <a:pt x="0" y="19734"/>
                  <a:pt x="19734" y="0"/>
                  <a:pt x="45049" y="0"/>
                </a:cubicBezTo>
                <a:cubicBezTo>
                  <a:pt x="70365" y="0"/>
                  <a:pt x="90099" y="19734"/>
                  <a:pt x="90099" y="45049"/>
                </a:cubicBezTo>
                <a:cubicBezTo>
                  <a:pt x="90099" y="53621"/>
                  <a:pt x="87308" y="60598"/>
                  <a:pt x="84518" y="67774"/>
                </a:cubicBezTo>
                <a:cubicBezTo>
                  <a:pt x="116810" y="100066"/>
                  <a:pt x="116810" y="100066"/>
                  <a:pt x="116810" y="100066"/>
                </a:cubicBezTo>
                <a:close/>
                <a:moveTo>
                  <a:pt x="45049" y="11362"/>
                </a:moveTo>
                <a:lnTo>
                  <a:pt x="45049" y="11362"/>
                </a:lnTo>
                <a:cubicBezTo>
                  <a:pt x="26710" y="11362"/>
                  <a:pt x="11162" y="25315"/>
                  <a:pt x="11162" y="45049"/>
                </a:cubicBezTo>
                <a:cubicBezTo>
                  <a:pt x="11162" y="63388"/>
                  <a:pt x="26710" y="78936"/>
                  <a:pt x="45049" y="78936"/>
                </a:cubicBezTo>
                <a:cubicBezTo>
                  <a:pt x="63388" y="78936"/>
                  <a:pt x="78936" y="63388"/>
                  <a:pt x="78936" y="45049"/>
                </a:cubicBezTo>
                <a:cubicBezTo>
                  <a:pt x="78936" y="25315"/>
                  <a:pt x="63388" y="11362"/>
                  <a:pt x="45049" y="1136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3" name="Shape 4858"/>
          <p:cNvSpPr/>
          <p:nvPr/>
        </p:nvSpPr>
        <p:spPr>
          <a:xfrm>
            <a:off x="5576925" y="2208287"/>
            <a:ext cx="287792" cy="289982"/>
          </a:xfrm>
          <a:custGeom>
            <a:avLst/>
            <a:gdLst/>
            <a:ahLst/>
            <a:cxnLst/>
            <a:rect l="0" t="0" r="0" b="0"/>
            <a:pathLst>
              <a:path w="120000" h="120000" extrusionOk="0">
                <a:moveTo>
                  <a:pt x="59301" y="119800"/>
                </a:moveTo>
                <a:lnTo>
                  <a:pt x="59301" y="119800"/>
                </a:lnTo>
                <a:cubicBezTo>
                  <a:pt x="26755" y="119800"/>
                  <a:pt x="0" y="93089"/>
                  <a:pt x="0" y="59202"/>
                </a:cubicBezTo>
                <a:cubicBezTo>
                  <a:pt x="0" y="26910"/>
                  <a:pt x="26755" y="0"/>
                  <a:pt x="59301" y="0"/>
                </a:cubicBezTo>
                <a:cubicBezTo>
                  <a:pt x="93044" y="0"/>
                  <a:pt x="119800" y="26910"/>
                  <a:pt x="119800" y="59202"/>
                </a:cubicBezTo>
                <a:cubicBezTo>
                  <a:pt x="119800" y="93089"/>
                  <a:pt x="93044" y="119800"/>
                  <a:pt x="59301" y="119800"/>
                </a:cubicBezTo>
                <a:close/>
                <a:moveTo>
                  <a:pt x="59301" y="11362"/>
                </a:moveTo>
                <a:lnTo>
                  <a:pt x="59301" y="11362"/>
                </a:lnTo>
                <a:cubicBezTo>
                  <a:pt x="32346" y="11362"/>
                  <a:pt x="11181" y="32491"/>
                  <a:pt x="11181" y="59202"/>
                </a:cubicBezTo>
                <a:cubicBezTo>
                  <a:pt x="11181" y="85913"/>
                  <a:pt x="32346" y="108438"/>
                  <a:pt x="59301" y="108438"/>
                </a:cubicBezTo>
                <a:cubicBezTo>
                  <a:pt x="86056" y="108438"/>
                  <a:pt x="108618" y="85913"/>
                  <a:pt x="108618" y="59202"/>
                </a:cubicBezTo>
                <a:cubicBezTo>
                  <a:pt x="108618" y="32491"/>
                  <a:pt x="86056" y="11362"/>
                  <a:pt x="59301" y="11362"/>
                </a:cubicBezTo>
                <a:close/>
                <a:moveTo>
                  <a:pt x="87454" y="63388"/>
                </a:moveTo>
                <a:lnTo>
                  <a:pt x="87454" y="63388"/>
                </a:lnTo>
                <a:cubicBezTo>
                  <a:pt x="69084" y="80332"/>
                  <a:pt x="69084" y="80332"/>
                  <a:pt x="69084" y="80332"/>
                </a:cubicBezTo>
                <a:cubicBezTo>
                  <a:pt x="67687" y="81727"/>
                  <a:pt x="66289" y="81727"/>
                  <a:pt x="64891" y="81727"/>
                </a:cubicBezTo>
                <a:cubicBezTo>
                  <a:pt x="62096" y="81727"/>
                  <a:pt x="59301" y="80332"/>
                  <a:pt x="59301" y="76146"/>
                </a:cubicBezTo>
                <a:cubicBezTo>
                  <a:pt x="59301" y="74750"/>
                  <a:pt x="60698" y="73355"/>
                  <a:pt x="62096" y="71960"/>
                </a:cubicBezTo>
                <a:cubicBezTo>
                  <a:pt x="69084" y="64784"/>
                  <a:pt x="69084" y="64784"/>
                  <a:pt x="69084" y="64784"/>
                </a:cubicBezTo>
                <a:cubicBezTo>
                  <a:pt x="35141" y="64784"/>
                  <a:pt x="35141" y="64784"/>
                  <a:pt x="35141" y="64784"/>
                </a:cubicBezTo>
                <a:cubicBezTo>
                  <a:pt x="32346" y="64784"/>
                  <a:pt x="29550" y="63388"/>
                  <a:pt x="29550" y="59202"/>
                </a:cubicBezTo>
                <a:cubicBezTo>
                  <a:pt x="29550" y="56411"/>
                  <a:pt x="32346" y="53621"/>
                  <a:pt x="35141" y="53621"/>
                </a:cubicBezTo>
                <a:cubicBezTo>
                  <a:pt x="69084" y="53621"/>
                  <a:pt x="69084" y="53621"/>
                  <a:pt x="69084" y="53621"/>
                </a:cubicBezTo>
                <a:cubicBezTo>
                  <a:pt x="62096" y="46644"/>
                  <a:pt x="62096" y="46644"/>
                  <a:pt x="62096" y="46644"/>
                </a:cubicBezTo>
                <a:cubicBezTo>
                  <a:pt x="60698" y="46644"/>
                  <a:pt x="59301" y="45049"/>
                  <a:pt x="59301" y="42259"/>
                </a:cubicBezTo>
                <a:cubicBezTo>
                  <a:pt x="59301" y="39468"/>
                  <a:pt x="62096" y="36677"/>
                  <a:pt x="64891" y="36677"/>
                </a:cubicBezTo>
                <a:cubicBezTo>
                  <a:pt x="66289" y="36677"/>
                  <a:pt x="67687" y="38073"/>
                  <a:pt x="69084" y="38073"/>
                </a:cubicBezTo>
                <a:cubicBezTo>
                  <a:pt x="87454" y="55016"/>
                  <a:pt x="87454" y="55016"/>
                  <a:pt x="87454" y="55016"/>
                </a:cubicBezTo>
                <a:cubicBezTo>
                  <a:pt x="88851" y="56411"/>
                  <a:pt x="90249" y="57807"/>
                  <a:pt x="90249" y="59202"/>
                </a:cubicBezTo>
                <a:cubicBezTo>
                  <a:pt x="90249" y="61993"/>
                  <a:pt x="88851" y="63388"/>
                  <a:pt x="87454" y="63388"/>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4" name="Shape 4859"/>
          <p:cNvSpPr/>
          <p:nvPr/>
        </p:nvSpPr>
        <p:spPr>
          <a:xfrm>
            <a:off x="5069058" y="2208287"/>
            <a:ext cx="292024" cy="289982"/>
          </a:xfrm>
          <a:custGeom>
            <a:avLst/>
            <a:gdLst/>
            <a:ahLst/>
            <a:cxnLst/>
            <a:rect l="0" t="0" r="0" b="0"/>
            <a:pathLst>
              <a:path w="120000" h="120000" extrusionOk="0">
                <a:moveTo>
                  <a:pt x="60000" y="119800"/>
                </a:moveTo>
                <a:lnTo>
                  <a:pt x="60000" y="119800"/>
                </a:lnTo>
                <a:cubicBezTo>
                  <a:pt x="26447" y="119800"/>
                  <a:pt x="0" y="93089"/>
                  <a:pt x="0" y="59202"/>
                </a:cubicBezTo>
                <a:cubicBezTo>
                  <a:pt x="0" y="26910"/>
                  <a:pt x="26447" y="0"/>
                  <a:pt x="60000" y="0"/>
                </a:cubicBezTo>
                <a:cubicBezTo>
                  <a:pt x="93355" y="0"/>
                  <a:pt x="119802" y="26910"/>
                  <a:pt x="119802" y="59202"/>
                </a:cubicBezTo>
                <a:cubicBezTo>
                  <a:pt x="119802" y="93089"/>
                  <a:pt x="93355" y="119800"/>
                  <a:pt x="60000" y="119800"/>
                </a:cubicBezTo>
                <a:close/>
                <a:moveTo>
                  <a:pt x="60000" y="11362"/>
                </a:moveTo>
                <a:lnTo>
                  <a:pt x="60000" y="11362"/>
                </a:lnTo>
                <a:cubicBezTo>
                  <a:pt x="33355" y="11362"/>
                  <a:pt x="11052" y="32491"/>
                  <a:pt x="11052" y="59202"/>
                </a:cubicBezTo>
                <a:cubicBezTo>
                  <a:pt x="11052" y="85913"/>
                  <a:pt x="33355" y="108438"/>
                  <a:pt x="60000" y="108438"/>
                </a:cubicBezTo>
                <a:cubicBezTo>
                  <a:pt x="86447" y="108438"/>
                  <a:pt x="108750" y="85913"/>
                  <a:pt x="108750" y="59202"/>
                </a:cubicBezTo>
                <a:cubicBezTo>
                  <a:pt x="108750" y="32491"/>
                  <a:pt x="86447" y="11362"/>
                  <a:pt x="60000" y="11362"/>
                </a:cubicBezTo>
                <a:close/>
                <a:moveTo>
                  <a:pt x="83684" y="64784"/>
                </a:moveTo>
                <a:lnTo>
                  <a:pt x="83684" y="64784"/>
                </a:lnTo>
                <a:cubicBezTo>
                  <a:pt x="50131" y="64784"/>
                  <a:pt x="50131" y="64784"/>
                  <a:pt x="50131" y="64784"/>
                </a:cubicBezTo>
                <a:cubicBezTo>
                  <a:pt x="58618" y="71960"/>
                  <a:pt x="58618" y="71960"/>
                  <a:pt x="58618" y="71960"/>
                </a:cubicBezTo>
                <a:cubicBezTo>
                  <a:pt x="58618" y="73355"/>
                  <a:pt x="60000" y="74750"/>
                  <a:pt x="60000" y="76146"/>
                </a:cubicBezTo>
                <a:cubicBezTo>
                  <a:pt x="60000" y="80332"/>
                  <a:pt x="57236" y="81727"/>
                  <a:pt x="54276" y="81727"/>
                </a:cubicBezTo>
                <a:cubicBezTo>
                  <a:pt x="52894" y="81727"/>
                  <a:pt x="51513" y="81727"/>
                  <a:pt x="50131" y="80332"/>
                </a:cubicBezTo>
                <a:cubicBezTo>
                  <a:pt x="31973" y="63388"/>
                  <a:pt x="31973" y="63388"/>
                  <a:pt x="31973" y="63388"/>
                </a:cubicBezTo>
                <a:cubicBezTo>
                  <a:pt x="30592" y="63388"/>
                  <a:pt x="30592" y="61993"/>
                  <a:pt x="30592" y="59202"/>
                </a:cubicBezTo>
                <a:cubicBezTo>
                  <a:pt x="30592" y="57807"/>
                  <a:pt x="30592" y="56411"/>
                  <a:pt x="31973" y="55016"/>
                </a:cubicBezTo>
                <a:cubicBezTo>
                  <a:pt x="50131" y="38073"/>
                  <a:pt x="50131" y="38073"/>
                  <a:pt x="50131" y="38073"/>
                </a:cubicBezTo>
                <a:cubicBezTo>
                  <a:pt x="51513" y="38073"/>
                  <a:pt x="52894" y="36677"/>
                  <a:pt x="54276" y="36677"/>
                </a:cubicBezTo>
                <a:cubicBezTo>
                  <a:pt x="57236" y="36677"/>
                  <a:pt x="60000" y="39468"/>
                  <a:pt x="60000" y="42259"/>
                </a:cubicBezTo>
                <a:cubicBezTo>
                  <a:pt x="60000" y="45049"/>
                  <a:pt x="58618" y="46644"/>
                  <a:pt x="58618" y="46644"/>
                </a:cubicBezTo>
                <a:cubicBezTo>
                  <a:pt x="50131" y="53621"/>
                  <a:pt x="50131" y="53621"/>
                  <a:pt x="50131" y="53621"/>
                </a:cubicBezTo>
                <a:cubicBezTo>
                  <a:pt x="83684" y="53621"/>
                  <a:pt x="83684" y="53621"/>
                  <a:pt x="83684" y="53621"/>
                </a:cubicBezTo>
                <a:cubicBezTo>
                  <a:pt x="87828" y="53621"/>
                  <a:pt x="89210" y="56411"/>
                  <a:pt x="89210" y="59202"/>
                </a:cubicBezTo>
                <a:cubicBezTo>
                  <a:pt x="89210" y="63388"/>
                  <a:pt x="87828" y="64784"/>
                  <a:pt x="83684" y="6478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5" name="Shape 4860"/>
          <p:cNvSpPr/>
          <p:nvPr/>
        </p:nvSpPr>
        <p:spPr>
          <a:xfrm>
            <a:off x="4563305" y="2208287"/>
            <a:ext cx="287792" cy="289982"/>
          </a:xfrm>
          <a:custGeom>
            <a:avLst/>
            <a:gdLst/>
            <a:ahLst/>
            <a:cxnLst/>
            <a:rect l="0" t="0" r="0" b="0"/>
            <a:pathLst>
              <a:path w="120000" h="120000" extrusionOk="0">
                <a:moveTo>
                  <a:pt x="60698" y="119800"/>
                </a:moveTo>
                <a:lnTo>
                  <a:pt x="60698" y="119800"/>
                </a:lnTo>
                <a:cubicBezTo>
                  <a:pt x="26755" y="119800"/>
                  <a:pt x="0" y="93089"/>
                  <a:pt x="0" y="59202"/>
                </a:cubicBezTo>
                <a:cubicBezTo>
                  <a:pt x="0" y="26910"/>
                  <a:pt x="26755" y="0"/>
                  <a:pt x="60698" y="0"/>
                </a:cubicBezTo>
                <a:cubicBezTo>
                  <a:pt x="93044" y="0"/>
                  <a:pt x="119800" y="26910"/>
                  <a:pt x="119800" y="59202"/>
                </a:cubicBezTo>
                <a:cubicBezTo>
                  <a:pt x="119800" y="93089"/>
                  <a:pt x="93044" y="119800"/>
                  <a:pt x="60698" y="119800"/>
                </a:cubicBezTo>
                <a:close/>
                <a:moveTo>
                  <a:pt x="60698" y="11362"/>
                </a:moveTo>
                <a:lnTo>
                  <a:pt x="60698" y="11362"/>
                </a:lnTo>
                <a:cubicBezTo>
                  <a:pt x="33743" y="11362"/>
                  <a:pt x="11181" y="32491"/>
                  <a:pt x="11181" y="59202"/>
                </a:cubicBezTo>
                <a:cubicBezTo>
                  <a:pt x="11181" y="85913"/>
                  <a:pt x="33743" y="108438"/>
                  <a:pt x="60698" y="108438"/>
                </a:cubicBezTo>
                <a:cubicBezTo>
                  <a:pt x="87454" y="108438"/>
                  <a:pt x="108618" y="85913"/>
                  <a:pt x="108618" y="59202"/>
                </a:cubicBezTo>
                <a:cubicBezTo>
                  <a:pt x="108618" y="32491"/>
                  <a:pt x="87454" y="11362"/>
                  <a:pt x="60698" y="11362"/>
                </a:cubicBezTo>
                <a:close/>
                <a:moveTo>
                  <a:pt x="77470" y="59202"/>
                </a:moveTo>
                <a:lnTo>
                  <a:pt x="77470" y="59202"/>
                </a:lnTo>
                <a:cubicBezTo>
                  <a:pt x="74675" y="59202"/>
                  <a:pt x="73277" y="59202"/>
                  <a:pt x="73277" y="57807"/>
                </a:cubicBezTo>
                <a:cubicBezTo>
                  <a:pt x="66289" y="49435"/>
                  <a:pt x="66289" y="49435"/>
                  <a:pt x="66289" y="49435"/>
                </a:cubicBezTo>
                <a:cubicBezTo>
                  <a:pt x="66289" y="84518"/>
                  <a:pt x="66289" y="84518"/>
                  <a:pt x="66289" y="84518"/>
                </a:cubicBezTo>
                <a:cubicBezTo>
                  <a:pt x="66289" y="87308"/>
                  <a:pt x="63494" y="90299"/>
                  <a:pt x="60698" y="90299"/>
                </a:cubicBezTo>
                <a:cubicBezTo>
                  <a:pt x="56306" y="90299"/>
                  <a:pt x="54908" y="87308"/>
                  <a:pt x="54908" y="84518"/>
                </a:cubicBezTo>
                <a:cubicBezTo>
                  <a:pt x="54908" y="49435"/>
                  <a:pt x="54908" y="49435"/>
                  <a:pt x="54908" y="49435"/>
                </a:cubicBezTo>
                <a:cubicBezTo>
                  <a:pt x="47920" y="57807"/>
                  <a:pt x="47920" y="57807"/>
                  <a:pt x="47920" y="57807"/>
                </a:cubicBezTo>
                <a:cubicBezTo>
                  <a:pt x="46522" y="59202"/>
                  <a:pt x="45124" y="59202"/>
                  <a:pt x="43727" y="59202"/>
                </a:cubicBezTo>
                <a:cubicBezTo>
                  <a:pt x="39334" y="59202"/>
                  <a:pt x="37936" y="57807"/>
                  <a:pt x="37936" y="53621"/>
                </a:cubicBezTo>
                <a:cubicBezTo>
                  <a:pt x="37936" y="52225"/>
                  <a:pt x="37936" y="50830"/>
                  <a:pt x="39334" y="50830"/>
                </a:cubicBezTo>
                <a:cubicBezTo>
                  <a:pt x="56306" y="31096"/>
                  <a:pt x="56306" y="31096"/>
                  <a:pt x="56306" y="31096"/>
                </a:cubicBezTo>
                <a:cubicBezTo>
                  <a:pt x="56306" y="31096"/>
                  <a:pt x="57703" y="29700"/>
                  <a:pt x="60698" y="29700"/>
                </a:cubicBezTo>
                <a:cubicBezTo>
                  <a:pt x="62096" y="29700"/>
                  <a:pt x="63494" y="31096"/>
                  <a:pt x="64891" y="31096"/>
                </a:cubicBezTo>
                <a:cubicBezTo>
                  <a:pt x="81863" y="50830"/>
                  <a:pt x="81863" y="50830"/>
                  <a:pt x="81863" y="50830"/>
                </a:cubicBezTo>
                <a:cubicBezTo>
                  <a:pt x="81863" y="50830"/>
                  <a:pt x="83261" y="52225"/>
                  <a:pt x="83261" y="53621"/>
                </a:cubicBezTo>
                <a:cubicBezTo>
                  <a:pt x="83261" y="57807"/>
                  <a:pt x="80266" y="59202"/>
                  <a:pt x="77470" y="5920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6" name="Shape 4861"/>
          <p:cNvSpPr/>
          <p:nvPr/>
        </p:nvSpPr>
        <p:spPr>
          <a:xfrm>
            <a:off x="4057555" y="2208287"/>
            <a:ext cx="287792" cy="289982"/>
          </a:xfrm>
          <a:custGeom>
            <a:avLst/>
            <a:gdLst/>
            <a:ahLst/>
            <a:cxnLst/>
            <a:rect l="0" t="0" r="0" b="0"/>
            <a:pathLst>
              <a:path w="120000" h="120000" extrusionOk="0">
                <a:moveTo>
                  <a:pt x="59101" y="119800"/>
                </a:moveTo>
                <a:lnTo>
                  <a:pt x="59101" y="119800"/>
                </a:lnTo>
                <a:cubicBezTo>
                  <a:pt x="26755" y="119800"/>
                  <a:pt x="0" y="93089"/>
                  <a:pt x="0" y="59202"/>
                </a:cubicBezTo>
                <a:cubicBezTo>
                  <a:pt x="0" y="26910"/>
                  <a:pt x="26755" y="0"/>
                  <a:pt x="59101" y="0"/>
                </a:cubicBezTo>
                <a:cubicBezTo>
                  <a:pt x="93044" y="0"/>
                  <a:pt x="119800" y="26910"/>
                  <a:pt x="119800" y="59202"/>
                </a:cubicBezTo>
                <a:cubicBezTo>
                  <a:pt x="119800" y="93089"/>
                  <a:pt x="93044" y="119800"/>
                  <a:pt x="59101" y="119800"/>
                </a:cubicBezTo>
                <a:close/>
                <a:moveTo>
                  <a:pt x="59101" y="11362"/>
                </a:moveTo>
                <a:lnTo>
                  <a:pt x="59101" y="11362"/>
                </a:lnTo>
                <a:cubicBezTo>
                  <a:pt x="32346" y="11362"/>
                  <a:pt x="11181" y="32491"/>
                  <a:pt x="11181" y="59202"/>
                </a:cubicBezTo>
                <a:cubicBezTo>
                  <a:pt x="11181" y="85913"/>
                  <a:pt x="32346" y="108438"/>
                  <a:pt x="59101" y="108438"/>
                </a:cubicBezTo>
                <a:cubicBezTo>
                  <a:pt x="86056" y="108438"/>
                  <a:pt x="108618" y="85913"/>
                  <a:pt x="108618" y="59202"/>
                </a:cubicBezTo>
                <a:cubicBezTo>
                  <a:pt x="108618" y="32491"/>
                  <a:pt x="86056" y="11362"/>
                  <a:pt x="59101" y="11362"/>
                </a:cubicBezTo>
                <a:close/>
                <a:moveTo>
                  <a:pt x="80266" y="69169"/>
                </a:moveTo>
                <a:lnTo>
                  <a:pt x="80266" y="69169"/>
                </a:lnTo>
                <a:cubicBezTo>
                  <a:pt x="63494" y="87308"/>
                  <a:pt x="63494" y="87308"/>
                  <a:pt x="63494" y="87308"/>
                </a:cubicBezTo>
                <a:cubicBezTo>
                  <a:pt x="63494" y="88903"/>
                  <a:pt x="62096" y="90299"/>
                  <a:pt x="59101" y="90299"/>
                </a:cubicBezTo>
                <a:cubicBezTo>
                  <a:pt x="57703" y="90299"/>
                  <a:pt x="56306" y="88903"/>
                  <a:pt x="54908" y="87308"/>
                </a:cubicBezTo>
                <a:cubicBezTo>
                  <a:pt x="37936" y="69169"/>
                  <a:pt x="37936" y="69169"/>
                  <a:pt x="37936" y="69169"/>
                </a:cubicBezTo>
                <a:cubicBezTo>
                  <a:pt x="37936" y="67774"/>
                  <a:pt x="36539" y="66378"/>
                  <a:pt x="36539" y="64784"/>
                </a:cubicBezTo>
                <a:cubicBezTo>
                  <a:pt x="36539" y="61993"/>
                  <a:pt x="39334" y="59202"/>
                  <a:pt x="42129" y="59202"/>
                </a:cubicBezTo>
                <a:cubicBezTo>
                  <a:pt x="45124" y="59202"/>
                  <a:pt x="46522" y="60598"/>
                  <a:pt x="46522" y="61993"/>
                </a:cubicBezTo>
                <a:cubicBezTo>
                  <a:pt x="53510" y="69169"/>
                  <a:pt x="53510" y="69169"/>
                  <a:pt x="53510" y="69169"/>
                </a:cubicBezTo>
                <a:cubicBezTo>
                  <a:pt x="53510" y="35282"/>
                  <a:pt x="53510" y="35282"/>
                  <a:pt x="53510" y="35282"/>
                </a:cubicBezTo>
                <a:cubicBezTo>
                  <a:pt x="53510" y="32491"/>
                  <a:pt x="56306" y="29700"/>
                  <a:pt x="59101" y="29700"/>
                </a:cubicBezTo>
                <a:cubicBezTo>
                  <a:pt x="63494" y="29700"/>
                  <a:pt x="64891" y="32491"/>
                  <a:pt x="64891" y="35282"/>
                </a:cubicBezTo>
                <a:cubicBezTo>
                  <a:pt x="64891" y="69169"/>
                  <a:pt x="64891" y="69169"/>
                  <a:pt x="64891" y="69169"/>
                </a:cubicBezTo>
                <a:cubicBezTo>
                  <a:pt x="71880" y="61993"/>
                  <a:pt x="71880" y="61993"/>
                  <a:pt x="71880" y="61993"/>
                </a:cubicBezTo>
                <a:cubicBezTo>
                  <a:pt x="73277" y="60598"/>
                  <a:pt x="74675" y="59202"/>
                  <a:pt x="76073" y="59202"/>
                </a:cubicBezTo>
                <a:cubicBezTo>
                  <a:pt x="80266" y="59202"/>
                  <a:pt x="81663" y="61993"/>
                  <a:pt x="81663" y="64784"/>
                </a:cubicBezTo>
                <a:cubicBezTo>
                  <a:pt x="81663" y="66378"/>
                  <a:pt x="81663" y="67774"/>
                  <a:pt x="80266" y="69169"/>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7" name="Shape 4862"/>
          <p:cNvSpPr/>
          <p:nvPr/>
        </p:nvSpPr>
        <p:spPr>
          <a:xfrm>
            <a:off x="3549687" y="2208287"/>
            <a:ext cx="292024" cy="289982"/>
          </a:xfrm>
          <a:custGeom>
            <a:avLst/>
            <a:gdLst/>
            <a:ahLst/>
            <a:cxnLst/>
            <a:rect l="0" t="0" r="0" b="0"/>
            <a:pathLst>
              <a:path w="120000" h="120000" extrusionOk="0">
                <a:moveTo>
                  <a:pt x="59901" y="119800"/>
                </a:moveTo>
                <a:lnTo>
                  <a:pt x="59901" y="119800"/>
                </a:lnTo>
                <a:cubicBezTo>
                  <a:pt x="26600" y="119800"/>
                  <a:pt x="0" y="93089"/>
                  <a:pt x="0" y="59202"/>
                </a:cubicBezTo>
                <a:cubicBezTo>
                  <a:pt x="0" y="26910"/>
                  <a:pt x="26600" y="0"/>
                  <a:pt x="59901" y="0"/>
                </a:cubicBezTo>
                <a:cubicBezTo>
                  <a:pt x="93399" y="0"/>
                  <a:pt x="119802" y="26910"/>
                  <a:pt x="119802" y="59202"/>
                </a:cubicBezTo>
                <a:cubicBezTo>
                  <a:pt x="119802" y="93089"/>
                  <a:pt x="93399" y="119800"/>
                  <a:pt x="59901" y="119800"/>
                </a:cubicBezTo>
                <a:close/>
                <a:moveTo>
                  <a:pt x="11231" y="59202"/>
                </a:moveTo>
                <a:lnTo>
                  <a:pt x="11231" y="59202"/>
                </a:lnTo>
                <a:cubicBezTo>
                  <a:pt x="11231" y="85913"/>
                  <a:pt x="33497" y="108438"/>
                  <a:pt x="59901" y="108438"/>
                </a:cubicBezTo>
                <a:cubicBezTo>
                  <a:pt x="71133" y="108438"/>
                  <a:pt x="82167" y="104252"/>
                  <a:pt x="90640" y="97275"/>
                </a:cubicBezTo>
                <a:cubicBezTo>
                  <a:pt x="22266" y="29700"/>
                  <a:pt x="22266" y="29700"/>
                  <a:pt x="22266" y="29700"/>
                </a:cubicBezTo>
                <a:cubicBezTo>
                  <a:pt x="15369" y="38073"/>
                  <a:pt x="11231" y="48039"/>
                  <a:pt x="11231" y="59202"/>
                </a:cubicBezTo>
                <a:close/>
                <a:moveTo>
                  <a:pt x="59901" y="11362"/>
                </a:moveTo>
                <a:lnTo>
                  <a:pt x="59901" y="11362"/>
                </a:lnTo>
                <a:cubicBezTo>
                  <a:pt x="48866" y="11362"/>
                  <a:pt x="37635" y="14152"/>
                  <a:pt x="29359" y="21129"/>
                </a:cubicBezTo>
                <a:cubicBezTo>
                  <a:pt x="97536" y="90299"/>
                  <a:pt x="97536" y="90299"/>
                  <a:pt x="97536" y="90299"/>
                </a:cubicBezTo>
                <a:cubicBezTo>
                  <a:pt x="104433" y="81727"/>
                  <a:pt x="108768" y="70564"/>
                  <a:pt x="108768" y="59202"/>
                </a:cubicBezTo>
                <a:cubicBezTo>
                  <a:pt x="108768" y="32491"/>
                  <a:pt x="86502" y="11362"/>
                  <a:pt x="59901" y="1136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8" name="Shape 4863"/>
          <p:cNvSpPr/>
          <p:nvPr/>
        </p:nvSpPr>
        <p:spPr>
          <a:xfrm>
            <a:off x="3043935" y="2208287"/>
            <a:ext cx="289909" cy="289982"/>
          </a:xfrm>
          <a:custGeom>
            <a:avLst/>
            <a:gdLst/>
            <a:ahLst/>
            <a:cxnLst/>
            <a:rect l="0" t="0" r="0" b="0"/>
            <a:pathLst>
              <a:path w="120000" h="120000" extrusionOk="0">
                <a:moveTo>
                  <a:pt x="60598" y="119800"/>
                </a:moveTo>
                <a:lnTo>
                  <a:pt x="60598" y="119800"/>
                </a:lnTo>
                <a:cubicBezTo>
                  <a:pt x="26910" y="119800"/>
                  <a:pt x="0" y="93089"/>
                  <a:pt x="0" y="59202"/>
                </a:cubicBezTo>
                <a:cubicBezTo>
                  <a:pt x="0" y="26910"/>
                  <a:pt x="26910" y="0"/>
                  <a:pt x="60598" y="0"/>
                </a:cubicBezTo>
                <a:cubicBezTo>
                  <a:pt x="93089" y="0"/>
                  <a:pt x="119800" y="26910"/>
                  <a:pt x="119800" y="59202"/>
                </a:cubicBezTo>
                <a:cubicBezTo>
                  <a:pt x="119800" y="93089"/>
                  <a:pt x="93089" y="119800"/>
                  <a:pt x="60598" y="119800"/>
                </a:cubicBezTo>
                <a:close/>
                <a:moveTo>
                  <a:pt x="60598" y="11362"/>
                </a:moveTo>
                <a:lnTo>
                  <a:pt x="60598" y="11362"/>
                </a:lnTo>
                <a:cubicBezTo>
                  <a:pt x="33887" y="11362"/>
                  <a:pt x="11362" y="32491"/>
                  <a:pt x="11362" y="59202"/>
                </a:cubicBezTo>
                <a:cubicBezTo>
                  <a:pt x="11362" y="85913"/>
                  <a:pt x="33887" y="108438"/>
                  <a:pt x="60598" y="108438"/>
                </a:cubicBezTo>
                <a:cubicBezTo>
                  <a:pt x="87508" y="108438"/>
                  <a:pt x="108438" y="85913"/>
                  <a:pt x="108438" y="59202"/>
                </a:cubicBezTo>
                <a:cubicBezTo>
                  <a:pt x="108438" y="32491"/>
                  <a:pt x="87508" y="11362"/>
                  <a:pt x="60598" y="11362"/>
                </a:cubicBezTo>
                <a:close/>
                <a:moveTo>
                  <a:pt x="80332" y="85913"/>
                </a:moveTo>
                <a:lnTo>
                  <a:pt x="80332" y="85913"/>
                </a:lnTo>
                <a:cubicBezTo>
                  <a:pt x="78936" y="85913"/>
                  <a:pt x="77541" y="85913"/>
                  <a:pt x="77541" y="84518"/>
                </a:cubicBezTo>
                <a:cubicBezTo>
                  <a:pt x="60598" y="67774"/>
                  <a:pt x="60598" y="67774"/>
                  <a:pt x="60598" y="67774"/>
                </a:cubicBezTo>
                <a:cubicBezTo>
                  <a:pt x="43654" y="84518"/>
                  <a:pt x="43654" y="84518"/>
                  <a:pt x="43654" y="84518"/>
                </a:cubicBezTo>
                <a:cubicBezTo>
                  <a:pt x="42259" y="85913"/>
                  <a:pt x="40863" y="85913"/>
                  <a:pt x="39468" y="85913"/>
                </a:cubicBezTo>
                <a:cubicBezTo>
                  <a:pt x="36677" y="85913"/>
                  <a:pt x="33887" y="83122"/>
                  <a:pt x="33887" y="80332"/>
                </a:cubicBezTo>
                <a:cubicBezTo>
                  <a:pt x="33887" y="78936"/>
                  <a:pt x="33887" y="77541"/>
                  <a:pt x="35282" y="76146"/>
                </a:cubicBezTo>
                <a:cubicBezTo>
                  <a:pt x="52225" y="59202"/>
                  <a:pt x="52225" y="59202"/>
                  <a:pt x="52225" y="59202"/>
                </a:cubicBezTo>
                <a:cubicBezTo>
                  <a:pt x="35282" y="42259"/>
                  <a:pt x="35282" y="42259"/>
                  <a:pt x="35282" y="42259"/>
                </a:cubicBezTo>
                <a:cubicBezTo>
                  <a:pt x="33887" y="42259"/>
                  <a:pt x="33887" y="40863"/>
                  <a:pt x="33887" y="39468"/>
                </a:cubicBezTo>
                <a:cubicBezTo>
                  <a:pt x="33887" y="35282"/>
                  <a:pt x="36677" y="33887"/>
                  <a:pt x="39468" y="33887"/>
                </a:cubicBezTo>
                <a:cubicBezTo>
                  <a:pt x="40863" y="33887"/>
                  <a:pt x="42259" y="33887"/>
                  <a:pt x="43654" y="35282"/>
                </a:cubicBezTo>
                <a:cubicBezTo>
                  <a:pt x="60598" y="52225"/>
                  <a:pt x="60598" y="52225"/>
                  <a:pt x="60598" y="52225"/>
                </a:cubicBezTo>
                <a:cubicBezTo>
                  <a:pt x="77541" y="35282"/>
                  <a:pt x="77541" y="35282"/>
                  <a:pt x="77541" y="35282"/>
                </a:cubicBezTo>
                <a:cubicBezTo>
                  <a:pt x="77541" y="33887"/>
                  <a:pt x="78936" y="33887"/>
                  <a:pt x="80332" y="33887"/>
                </a:cubicBezTo>
                <a:cubicBezTo>
                  <a:pt x="84518" y="33887"/>
                  <a:pt x="85913" y="35282"/>
                  <a:pt x="85913" y="39468"/>
                </a:cubicBezTo>
                <a:cubicBezTo>
                  <a:pt x="85913" y="40863"/>
                  <a:pt x="85913" y="42259"/>
                  <a:pt x="84518" y="42259"/>
                </a:cubicBezTo>
                <a:cubicBezTo>
                  <a:pt x="67774" y="59202"/>
                  <a:pt x="67774" y="59202"/>
                  <a:pt x="67774" y="59202"/>
                </a:cubicBezTo>
                <a:cubicBezTo>
                  <a:pt x="84518" y="76146"/>
                  <a:pt x="84518" y="76146"/>
                  <a:pt x="84518" y="76146"/>
                </a:cubicBezTo>
                <a:cubicBezTo>
                  <a:pt x="85913" y="77541"/>
                  <a:pt x="85913" y="78936"/>
                  <a:pt x="85913" y="80332"/>
                </a:cubicBezTo>
                <a:cubicBezTo>
                  <a:pt x="85913" y="83122"/>
                  <a:pt x="84518" y="85913"/>
                  <a:pt x="80332" y="85913"/>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9" name="Shape 4864"/>
          <p:cNvSpPr/>
          <p:nvPr/>
        </p:nvSpPr>
        <p:spPr>
          <a:xfrm>
            <a:off x="2538184" y="2208287"/>
            <a:ext cx="289907" cy="289982"/>
          </a:xfrm>
          <a:custGeom>
            <a:avLst/>
            <a:gdLst/>
            <a:ahLst/>
            <a:cxnLst/>
            <a:rect l="0" t="0" r="0" b="0"/>
            <a:pathLst>
              <a:path w="120000" h="120000" extrusionOk="0">
                <a:moveTo>
                  <a:pt x="59202" y="119800"/>
                </a:moveTo>
                <a:lnTo>
                  <a:pt x="59202" y="119800"/>
                </a:lnTo>
                <a:cubicBezTo>
                  <a:pt x="26910" y="119800"/>
                  <a:pt x="0" y="93089"/>
                  <a:pt x="0" y="59202"/>
                </a:cubicBezTo>
                <a:cubicBezTo>
                  <a:pt x="0" y="26910"/>
                  <a:pt x="26910" y="0"/>
                  <a:pt x="59202" y="0"/>
                </a:cubicBezTo>
                <a:cubicBezTo>
                  <a:pt x="93089" y="0"/>
                  <a:pt x="119800" y="26910"/>
                  <a:pt x="119800" y="59202"/>
                </a:cubicBezTo>
                <a:cubicBezTo>
                  <a:pt x="119800" y="93089"/>
                  <a:pt x="93089" y="119800"/>
                  <a:pt x="59202" y="119800"/>
                </a:cubicBezTo>
                <a:close/>
                <a:moveTo>
                  <a:pt x="59202" y="11362"/>
                </a:moveTo>
                <a:lnTo>
                  <a:pt x="59202" y="11362"/>
                </a:lnTo>
                <a:cubicBezTo>
                  <a:pt x="32491" y="11362"/>
                  <a:pt x="11362" y="32491"/>
                  <a:pt x="11362" y="59202"/>
                </a:cubicBezTo>
                <a:cubicBezTo>
                  <a:pt x="11362" y="85913"/>
                  <a:pt x="32491" y="108438"/>
                  <a:pt x="59202" y="108438"/>
                </a:cubicBezTo>
                <a:cubicBezTo>
                  <a:pt x="85913" y="108438"/>
                  <a:pt x="108438" y="85913"/>
                  <a:pt x="108438" y="59202"/>
                </a:cubicBezTo>
                <a:cubicBezTo>
                  <a:pt x="108438" y="32491"/>
                  <a:pt x="85913" y="11362"/>
                  <a:pt x="59202" y="11362"/>
                </a:cubicBezTo>
                <a:close/>
                <a:moveTo>
                  <a:pt x="85913" y="48039"/>
                </a:moveTo>
                <a:lnTo>
                  <a:pt x="85913" y="48039"/>
                </a:lnTo>
                <a:cubicBezTo>
                  <a:pt x="56411" y="78936"/>
                  <a:pt x="56411" y="78936"/>
                  <a:pt x="56411" y="78936"/>
                </a:cubicBezTo>
                <a:cubicBezTo>
                  <a:pt x="55016" y="80332"/>
                  <a:pt x="53621" y="80332"/>
                  <a:pt x="52225" y="80332"/>
                </a:cubicBezTo>
                <a:cubicBezTo>
                  <a:pt x="50830" y="80332"/>
                  <a:pt x="49435" y="80332"/>
                  <a:pt x="47840" y="78936"/>
                </a:cubicBezTo>
                <a:cubicBezTo>
                  <a:pt x="31096" y="61993"/>
                  <a:pt x="31096" y="61993"/>
                  <a:pt x="31096" y="61993"/>
                </a:cubicBezTo>
                <a:cubicBezTo>
                  <a:pt x="29700" y="60598"/>
                  <a:pt x="29700" y="59202"/>
                  <a:pt x="29700" y="57807"/>
                </a:cubicBezTo>
                <a:cubicBezTo>
                  <a:pt x="29700" y="55016"/>
                  <a:pt x="32491" y="52225"/>
                  <a:pt x="35282" y="52225"/>
                </a:cubicBezTo>
                <a:cubicBezTo>
                  <a:pt x="36677" y="52225"/>
                  <a:pt x="38073" y="52225"/>
                  <a:pt x="39468" y="53621"/>
                </a:cubicBezTo>
                <a:cubicBezTo>
                  <a:pt x="52225" y="66378"/>
                  <a:pt x="52225" y="66378"/>
                  <a:pt x="52225" y="66378"/>
                </a:cubicBezTo>
                <a:cubicBezTo>
                  <a:pt x="78936" y="40863"/>
                  <a:pt x="78936" y="40863"/>
                  <a:pt x="78936" y="40863"/>
                </a:cubicBezTo>
                <a:cubicBezTo>
                  <a:pt x="78936" y="39468"/>
                  <a:pt x="80332" y="39468"/>
                  <a:pt x="81727" y="39468"/>
                </a:cubicBezTo>
                <a:cubicBezTo>
                  <a:pt x="85913" y="39468"/>
                  <a:pt x="87308" y="40863"/>
                  <a:pt x="87308" y="45049"/>
                </a:cubicBezTo>
                <a:cubicBezTo>
                  <a:pt x="87308" y="46644"/>
                  <a:pt x="87308" y="48039"/>
                  <a:pt x="85913" y="48039"/>
                </a:cubicBezTo>
                <a:close/>
                <a:moveTo>
                  <a:pt x="85913" y="39468"/>
                </a:moveTo>
                <a:lnTo>
                  <a:pt x="85913" y="39468"/>
                </a:lnTo>
                <a:close/>
                <a:moveTo>
                  <a:pt x="39468" y="85913"/>
                </a:moveTo>
                <a:lnTo>
                  <a:pt x="39468" y="85913"/>
                </a:lnTo>
                <a:close/>
                <a:moveTo>
                  <a:pt x="80332" y="85913"/>
                </a:moveTo>
                <a:lnTo>
                  <a:pt x="80332" y="85913"/>
                </a:lnTo>
                <a:close/>
                <a:moveTo>
                  <a:pt x="85913" y="80332"/>
                </a:moveTo>
                <a:lnTo>
                  <a:pt x="85913" y="80332"/>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0" name="Shape 4865"/>
          <p:cNvSpPr/>
          <p:nvPr/>
        </p:nvSpPr>
        <p:spPr>
          <a:xfrm>
            <a:off x="2030317" y="2208287"/>
            <a:ext cx="292024" cy="289982"/>
          </a:xfrm>
          <a:custGeom>
            <a:avLst/>
            <a:gdLst/>
            <a:ahLst/>
            <a:cxnLst/>
            <a:rect l="0" t="0" r="0" b="0"/>
            <a:pathLst>
              <a:path w="120000" h="120000" extrusionOk="0">
                <a:moveTo>
                  <a:pt x="59901" y="119800"/>
                </a:moveTo>
                <a:lnTo>
                  <a:pt x="59901" y="119800"/>
                </a:lnTo>
                <a:cubicBezTo>
                  <a:pt x="26403" y="119800"/>
                  <a:pt x="0" y="93089"/>
                  <a:pt x="0" y="59202"/>
                </a:cubicBezTo>
                <a:cubicBezTo>
                  <a:pt x="0" y="26910"/>
                  <a:pt x="26403" y="0"/>
                  <a:pt x="59901" y="0"/>
                </a:cubicBezTo>
                <a:cubicBezTo>
                  <a:pt x="93399" y="0"/>
                  <a:pt x="119802" y="26910"/>
                  <a:pt x="119802" y="59202"/>
                </a:cubicBezTo>
                <a:cubicBezTo>
                  <a:pt x="119802" y="93089"/>
                  <a:pt x="93399" y="119800"/>
                  <a:pt x="59901" y="119800"/>
                </a:cubicBezTo>
                <a:close/>
                <a:moveTo>
                  <a:pt x="59901" y="11362"/>
                </a:moveTo>
                <a:lnTo>
                  <a:pt x="59901" y="11362"/>
                </a:lnTo>
                <a:cubicBezTo>
                  <a:pt x="33497" y="11362"/>
                  <a:pt x="11231" y="32491"/>
                  <a:pt x="11231" y="59202"/>
                </a:cubicBezTo>
                <a:cubicBezTo>
                  <a:pt x="11231" y="85913"/>
                  <a:pt x="33497" y="108438"/>
                  <a:pt x="59901" y="108438"/>
                </a:cubicBezTo>
                <a:cubicBezTo>
                  <a:pt x="86305" y="108438"/>
                  <a:pt x="108571" y="85913"/>
                  <a:pt x="108571" y="59202"/>
                </a:cubicBezTo>
                <a:cubicBezTo>
                  <a:pt x="108571" y="32491"/>
                  <a:pt x="86305" y="11362"/>
                  <a:pt x="59901" y="11362"/>
                </a:cubicBezTo>
                <a:close/>
                <a:moveTo>
                  <a:pt x="83546" y="64784"/>
                </a:moveTo>
                <a:lnTo>
                  <a:pt x="83546" y="64784"/>
                </a:lnTo>
                <a:cubicBezTo>
                  <a:pt x="72512" y="64784"/>
                  <a:pt x="72512" y="64784"/>
                  <a:pt x="72512" y="64784"/>
                </a:cubicBezTo>
                <a:cubicBezTo>
                  <a:pt x="65418" y="64784"/>
                  <a:pt x="65418" y="64784"/>
                  <a:pt x="65418" y="64784"/>
                </a:cubicBezTo>
                <a:cubicBezTo>
                  <a:pt x="54384" y="64784"/>
                  <a:pt x="54384" y="64784"/>
                  <a:pt x="54384" y="64784"/>
                </a:cubicBezTo>
                <a:cubicBezTo>
                  <a:pt x="47290" y="64784"/>
                  <a:pt x="47290" y="64784"/>
                  <a:pt x="47290" y="64784"/>
                </a:cubicBezTo>
                <a:cubicBezTo>
                  <a:pt x="36256" y="64784"/>
                  <a:pt x="36256" y="64784"/>
                  <a:pt x="36256" y="64784"/>
                </a:cubicBezTo>
                <a:cubicBezTo>
                  <a:pt x="32118" y="64784"/>
                  <a:pt x="30738" y="63388"/>
                  <a:pt x="30738" y="59202"/>
                </a:cubicBezTo>
                <a:cubicBezTo>
                  <a:pt x="30738" y="56411"/>
                  <a:pt x="32118" y="53621"/>
                  <a:pt x="36256" y="53621"/>
                </a:cubicBezTo>
                <a:cubicBezTo>
                  <a:pt x="48669" y="53621"/>
                  <a:pt x="48669" y="53621"/>
                  <a:pt x="48669" y="53621"/>
                </a:cubicBezTo>
                <a:cubicBezTo>
                  <a:pt x="54384" y="53621"/>
                  <a:pt x="54384" y="53621"/>
                  <a:pt x="54384" y="53621"/>
                </a:cubicBezTo>
                <a:cubicBezTo>
                  <a:pt x="65418" y="53621"/>
                  <a:pt x="65418" y="53621"/>
                  <a:pt x="65418" y="53621"/>
                </a:cubicBezTo>
                <a:cubicBezTo>
                  <a:pt x="72512" y="53621"/>
                  <a:pt x="72512" y="53621"/>
                  <a:pt x="72512" y="53621"/>
                </a:cubicBezTo>
                <a:cubicBezTo>
                  <a:pt x="83546" y="53621"/>
                  <a:pt x="83546" y="53621"/>
                  <a:pt x="83546" y="53621"/>
                </a:cubicBezTo>
                <a:cubicBezTo>
                  <a:pt x="87684" y="53621"/>
                  <a:pt x="89064" y="56411"/>
                  <a:pt x="89064" y="59202"/>
                </a:cubicBezTo>
                <a:cubicBezTo>
                  <a:pt x="89064" y="63388"/>
                  <a:pt x="87684" y="64784"/>
                  <a:pt x="83546" y="6478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1" name="Shape 4866"/>
          <p:cNvSpPr/>
          <p:nvPr/>
        </p:nvSpPr>
        <p:spPr>
          <a:xfrm>
            <a:off x="1524564" y="2208287"/>
            <a:ext cx="289909" cy="289982"/>
          </a:xfrm>
          <a:custGeom>
            <a:avLst/>
            <a:gdLst/>
            <a:ahLst/>
            <a:cxnLst/>
            <a:rect l="0" t="0" r="0" b="0"/>
            <a:pathLst>
              <a:path w="120000" h="120000" extrusionOk="0">
                <a:moveTo>
                  <a:pt x="60598" y="119800"/>
                </a:moveTo>
                <a:lnTo>
                  <a:pt x="60598" y="119800"/>
                </a:lnTo>
                <a:cubicBezTo>
                  <a:pt x="26710" y="119800"/>
                  <a:pt x="0" y="93089"/>
                  <a:pt x="0" y="59202"/>
                </a:cubicBezTo>
                <a:cubicBezTo>
                  <a:pt x="0" y="26910"/>
                  <a:pt x="26710" y="0"/>
                  <a:pt x="60598" y="0"/>
                </a:cubicBezTo>
                <a:cubicBezTo>
                  <a:pt x="93089" y="0"/>
                  <a:pt x="119800" y="26910"/>
                  <a:pt x="119800" y="59202"/>
                </a:cubicBezTo>
                <a:cubicBezTo>
                  <a:pt x="119800" y="93089"/>
                  <a:pt x="93089" y="119800"/>
                  <a:pt x="60598" y="119800"/>
                </a:cubicBezTo>
                <a:close/>
                <a:moveTo>
                  <a:pt x="60598" y="11362"/>
                </a:moveTo>
                <a:lnTo>
                  <a:pt x="60598" y="11362"/>
                </a:lnTo>
                <a:cubicBezTo>
                  <a:pt x="33887" y="11362"/>
                  <a:pt x="11362" y="32491"/>
                  <a:pt x="11362" y="59202"/>
                </a:cubicBezTo>
                <a:cubicBezTo>
                  <a:pt x="11362" y="85913"/>
                  <a:pt x="33887" y="108438"/>
                  <a:pt x="60598" y="108438"/>
                </a:cubicBezTo>
                <a:cubicBezTo>
                  <a:pt x="87308" y="108438"/>
                  <a:pt x="108438" y="85913"/>
                  <a:pt x="108438" y="59202"/>
                </a:cubicBezTo>
                <a:cubicBezTo>
                  <a:pt x="108438" y="32491"/>
                  <a:pt x="87308" y="11362"/>
                  <a:pt x="60598" y="11362"/>
                </a:cubicBezTo>
                <a:close/>
                <a:moveTo>
                  <a:pt x="84518" y="64784"/>
                </a:moveTo>
                <a:lnTo>
                  <a:pt x="84518" y="64784"/>
                </a:lnTo>
                <a:cubicBezTo>
                  <a:pt x="66179" y="64784"/>
                  <a:pt x="66179" y="64784"/>
                  <a:pt x="66179" y="64784"/>
                </a:cubicBezTo>
                <a:cubicBezTo>
                  <a:pt x="66179" y="84518"/>
                  <a:pt x="66179" y="84518"/>
                  <a:pt x="66179" y="84518"/>
                </a:cubicBezTo>
                <a:cubicBezTo>
                  <a:pt x="66179" y="87308"/>
                  <a:pt x="63388" y="90299"/>
                  <a:pt x="60598" y="90299"/>
                </a:cubicBezTo>
                <a:cubicBezTo>
                  <a:pt x="56411" y="90299"/>
                  <a:pt x="55016" y="87308"/>
                  <a:pt x="55016" y="84518"/>
                </a:cubicBezTo>
                <a:cubicBezTo>
                  <a:pt x="55016" y="64784"/>
                  <a:pt x="55016" y="64784"/>
                  <a:pt x="55016" y="64784"/>
                </a:cubicBezTo>
                <a:cubicBezTo>
                  <a:pt x="35282" y="64784"/>
                  <a:pt x="35282" y="64784"/>
                  <a:pt x="35282" y="64784"/>
                </a:cubicBezTo>
                <a:cubicBezTo>
                  <a:pt x="32491" y="64784"/>
                  <a:pt x="29501" y="63388"/>
                  <a:pt x="29501" y="59202"/>
                </a:cubicBezTo>
                <a:cubicBezTo>
                  <a:pt x="29501" y="56411"/>
                  <a:pt x="32491" y="53621"/>
                  <a:pt x="35282" y="53621"/>
                </a:cubicBezTo>
                <a:cubicBezTo>
                  <a:pt x="55016" y="53621"/>
                  <a:pt x="55016" y="53621"/>
                  <a:pt x="55016" y="53621"/>
                </a:cubicBezTo>
                <a:cubicBezTo>
                  <a:pt x="55016" y="35282"/>
                  <a:pt x="55016" y="35282"/>
                  <a:pt x="55016" y="35282"/>
                </a:cubicBezTo>
                <a:cubicBezTo>
                  <a:pt x="55016" y="32491"/>
                  <a:pt x="56411" y="29700"/>
                  <a:pt x="60598" y="29700"/>
                </a:cubicBezTo>
                <a:cubicBezTo>
                  <a:pt x="63388" y="29700"/>
                  <a:pt x="66179" y="32491"/>
                  <a:pt x="66179" y="35282"/>
                </a:cubicBezTo>
                <a:cubicBezTo>
                  <a:pt x="66179" y="53621"/>
                  <a:pt x="66179" y="53621"/>
                  <a:pt x="66179" y="53621"/>
                </a:cubicBezTo>
                <a:cubicBezTo>
                  <a:pt x="84518" y="53621"/>
                  <a:pt x="84518" y="53621"/>
                  <a:pt x="84518" y="53621"/>
                </a:cubicBezTo>
                <a:cubicBezTo>
                  <a:pt x="87308" y="53621"/>
                  <a:pt x="90099" y="56411"/>
                  <a:pt x="90099" y="59202"/>
                </a:cubicBezTo>
                <a:cubicBezTo>
                  <a:pt x="90099" y="63388"/>
                  <a:pt x="87308" y="64784"/>
                  <a:pt x="84518" y="6478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2" name="Shape 4867"/>
          <p:cNvSpPr/>
          <p:nvPr/>
        </p:nvSpPr>
        <p:spPr>
          <a:xfrm>
            <a:off x="7096295" y="1700287"/>
            <a:ext cx="289907" cy="292100"/>
          </a:xfrm>
          <a:custGeom>
            <a:avLst/>
            <a:gdLst/>
            <a:ahLst/>
            <a:cxnLst/>
            <a:rect l="0" t="0" r="0" b="0"/>
            <a:pathLst>
              <a:path w="120000" h="120000" extrusionOk="0">
                <a:moveTo>
                  <a:pt x="59202" y="119802"/>
                </a:moveTo>
                <a:lnTo>
                  <a:pt x="59202" y="119802"/>
                </a:lnTo>
                <a:cubicBezTo>
                  <a:pt x="26710" y="119802"/>
                  <a:pt x="0" y="93399"/>
                  <a:pt x="0" y="59901"/>
                </a:cubicBezTo>
                <a:cubicBezTo>
                  <a:pt x="0" y="26403"/>
                  <a:pt x="26710" y="0"/>
                  <a:pt x="59202" y="0"/>
                </a:cubicBezTo>
                <a:cubicBezTo>
                  <a:pt x="92890" y="0"/>
                  <a:pt x="119800" y="26403"/>
                  <a:pt x="119800" y="59901"/>
                </a:cubicBezTo>
                <a:cubicBezTo>
                  <a:pt x="119800" y="93399"/>
                  <a:pt x="92890" y="119802"/>
                  <a:pt x="59202" y="119802"/>
                </a:cubicBezTo>
                <a:close/>
                <a:moveTo>
                  <a:pt x="92890" y="25024"/>
                </a:moveTo>
                <a:lnTo>
                  <a:pt x="92890" y="25024"/>
                </a:lnTo>
                <a:cubicBezTo>
                  <a:pt x="92890" y="25024"/>
                  <a:pt x="92890" y="25024"/>
                  <a:pt x="92890" y="23645"/>
                </a:cubicBezTo>
                <a:lnTo>
                  <a:pt x="91495" y="23645"/>
                </a:lnTo>
                <a:cubicBezTo>
                  <a:pt x="91495" y="23645"/>
                  <a:pt x="91495" y="23645"/>
                  <a:pt x="91495" y="25024"/>
                </a:cubicBezTo>
                <a:cubicBezTo>
                  <a:pt x="91495" y="25024"/>
                  <a:pt x="91495" y="25024"/>
                  <a:pt x="92890" y="25024"/>
                </a:cubicBezTo>
                <a:cubicBezTo>
                  <a:pt x="92890" y="26403"/>
                  <a:pt x="92890" y="26403"/>
                  <a:pt x="91495" y="26403"/>
                </a:cubicBezTo>
                <a:cubicBezTo>
                  <a:pt x="91495" y="27783"/>
                  <a:pt x="91495" y="27783"/>
                  <a:pt x="91495" y="27783"/>
                </a:cubicBezTo>
                <a:lnTo>
                  <a:pt x="90099" y="27783"/>
                </a:lnTo>
                <a:cubicBezTo>
                  <a:pt x="90099" y="27783"/>
                  <a:pt x="90099" y="27783"/>
                  <a:pt x="91495" y="27783"/>
                </a:cubicBezTo>
                <a:cubicBezTo>
                  <a:pt x="91495" y="27783"/>
                  <a:pt x="91495" y="27783"/>
                  <a:pt x="92890" y="27783"/>
                </a:cubicBezTo>
                <a:cubicBezTo>
                  <a:pt x="92890" y="26403"/>
                  <a:pt x="92890" y="26403"/>
                  <a:pt x="92890" y="26403"/>
                </a:cubicBezTo>
                <a:cubicBezTo>
                  <a:pt x="92890" y="25024"/>
                  <a:pt x="92890" y="25024"/>
                  <a:pt x="94485" y="25024"/>
                </a:cubicBezTo>
                <a:lnTo>
                  <a:pt x="92890" y="25024"/>
                </a:lnTo>
                <a:close/>
                <a:moveTo>
                  <a:pt x="94485" y="26403"/>
                </a:moveTo>
                <a:lnTo>
                  <a:pt x="94485" y="26403"/>
                </a:lnTo>
                <a:close/>
                <a:moveTo>
                  <a:pt x="108438" y="66798"/>
                </a:moveTo>
                <a:lnTo>
                  <a:pt x="108438" y="66798"/>
                </a:lnTo>
                <a:cubicBezTo>
                  <a:pt x="108438" y="65418"/>
                  <a:pt x="108438" y="64039"/>
                  <a:pt x="108438" y="64039"/>
                </a:cubicBezTo>
                <a:cubicBezTo>
                  <a:pt x="108438" y="62660"/>
                  <a:pt x="108438" y="64039"/>
                  <a:pt x="107043" y="64039"/>
                </a:cubicBezTo>
                <a:cubicBezTo>
                  <a:pt x="107043" y="62660"/>
                  <a:pt x="107043" y="62660"/>
                  <a:pt x="107043" y="62660"/>
                </a:cubicBezTo>
                <a:cubicBezTo>
                  <a:pt x="107043" y="62660"/>
                  <a:pt x="107043" y="62660"/>
                  <a:pt x="107043" y="64039"/>
                </a:cubicBezTo>
                <a:cubicBezTo>
                  <a:pt x="107043" y="64039"/>
                  <a:pt x="105647" y="65418"/>
                  <a:pt x="107043" y="65418"/>
                </a:cubicBezTo>
                <a:cubicBezTo>
                  <a:pt x="107043" y="66798"/>
                  <a:pt x="107043" y="66798"/>
                  <a:pt x="108438" y="66798"/>
                </a:cubicBezTo>
                <a:close/>
                <a:moveTo>
                  <a:pt x="12757" y="71133"/>
                </a:moveTo>
                <a:lnTo>
                  <a:pt x="12757" y="71133"/>
                </a:lnTo>
                <a:cubicBezTo>
                  <a:pt x="14152" y="71133"/>
                  <a:pt x="14152" y="71133"/>
                  <a:pt x="14152" y="71133"/>
                </a:cubicBezTo>
                <a:cubicBezTo>
                  <a:pt x="14152" y="69753"/>
                  <a:pt x="14152" y="69753"/>
                  <a:pt x="14152" y="69753"/>
                </a:cubicBezTo>
                <a:cubicBezTo>
                  <a:pt x="14152" y="69753"/>
                  <a:pt x="14152" y="69753"/>
                  <a:pt x="12757" y="69753"/>
                </a:cubicBezTo>
                <a:lnTo>
                  <a:pt x="12757" y="71133"/>
                </a:lnTo>
                <a:cubicBezTo>
                  <a:pt x="12757" y="69753"/>
                  <a:pt x="12757" y="69753"/>
                  <a:pt x="12757" y="69753"/>
                </a:cubicBezTo>
                <a:cubicBezTo>
                  <a:pt x="12757" y="69753"/>
                  <a:pt x="12757" y="69753"/>
                  <a:pt x="11362" y="69753"/>
                </a:cubicBezTo>
                <a:cubicBezTo>
                  <a:pt x="12757" y="71133"/>
                  <a:pt x="12757" y="71133"/>
                  <a:pt x="12757" y="71133"/>
                </a:cubicBezTo>
                <a:close/>
                <a:moveTo>
                  <a:pt x="14152" y="53004"/>
                </a:moveTo>
                <a:lnTo>
                  <a:pt x="14152" y="53004"/>
                </a:lnTo>
                <a:close/>
                <a:moveTo>
                  <a:pt x="14152" y="44532"/>
                </a:moveTo>
                <a:lnTo>
                  <a:pt x="14152" y="44532"/>
                </a:lnTo>
                <a:lnTo>
                  <a:pt x="14152" y="43152"/>
                </a:lnTo>
                <a:lnTo>
                  <a:pt x="14152" y="44532"/>
                </a:lnTo>
                <a:close/>
                <a:moveTo>
                  <a:pt x="26710" y="25024"/>
                </a:moveTo>
                <a:lnTo>
                  <a:pt x="26710" y="25024"/>
                </a:lnTo>
                <a:cubicBezTo>
                  <a:pt x="26710" y="25024"/>
                  <a:pt x="26710" y="25024"/>
                  <a:pt x="25315" y="25024"/>
                </a:cubicBezTo>
                <a:cubicBezTo>
                  <a:pt x="26710" y="25024"/>
                  <a:pt x="26710" y="25024"/>
                  <a:pt x="26710" y="25024"/>
                </a:cubicBezTo>
                <a:close/>
                <a:moveTo>
                  <a:pt x="25315" y="26403"/>
                </a:moveTo>
                <a:lnTo>
                  <a:pt x="25315" y="26403"/>
                </a:lnTo>
                <a:close/>
                <a:moveTo>
                  <a:pt x="38073" y="16748"/>
                </a:moveTo>
                <a:lnTo>
                  <a:pt x="38073" y="16748"/>
                </a:lnTo>
                <a:lnTo>
                  <a:pt x="39468" y="16748"/>
                </a:lnTo>
                <a:lnTo>
                  <a:pt x="38073" y="16748"/>
                </a:lnTo>
                <a:cubicBezTo>
                  <a:pt x="39468" y="16748"/>
                  <a:pt x="39468" y="16748"/>
                  <a:pt x="39468" y="16748"/>
                </a:cubicBezTo>
                <a:lnTo>
                  <a:pt x="39468" y="18128"/>
                </a:lnTo>
                <a:lnTo>
                  <a:pt x="39468" y="16748"/>
                </a:lnTo>
                <a:cubicBezTo>
                  <a:pt x="38073" y="16748"/>
                  <a:pt x="38073" y="18128"/>
                  <a:pt x="38073" y="18128"/>
                </a:cubicBezTo>
                <a:cubicBezTo>
                  <a:pt x="38073" y="18128"/>
                  <a:pt x="38073" y="18128"/>
                  <a:pt x="38073" y="16748"/>
                </a:cubicBezTo>
                <a:cubicBezTo>
                  <a:pt x="38073" y="18128"/>
                  <a:pt x="38073" y="18128"/>
                  <a:pt x="38073" y="18128"/>
                </a:cubicBezTo>
                <a:cubicBezTo>
                  <a:pt x="38073" y="18128"/>
                  <a:pt x="38073" y="18128"/>
                  <a:pt x="39468" y="18128"/>
                </a:cubicBezTo>
                <a:lnTo>
                  <a:pt x="38073" y="18128"/>
                </a:lnTo>
                <a:lnTo>
                  <a:pt x="39468" y="18128"/>
                </a:lnTo>
                <a:lnTo>
                  <a:pt x="38073" y="18128"/>
                </a:lnTo>
                <a:cubicBezTo>
                  <a:pt x="39468" y="18128"/>
                  <a:pt x="39468" y="18128"/>
                  <a:pt x="39468" y="18128"/>
                </a:cubicBezTo>
                <a:cubicBezTo>
                  <a:pt x="39468" y="18128"/>
                  <a:pt x="40863" y="19507"/>
                  <a:pt x="39468" y="19507"/>
                </a:cubicBezTo>
                <a:lnTo>
                  <a:pt x="38073" y="19507"/>
                </a:lnTo>
                <a:lnTo>
                  <a:pt x="39468" y="19507"/>
                </a:lnTo>
                <a:cubicBezTo>
                  <a:pt x="38073" y="19507"/>
                  <a:pt x="38073" y="19507"/>
                  <a:pt x="38073" y="19507"/>
                </a:cubicBezTo>
                <a:cubicBezTo>
                  <a:pt x="38073" y="20886"/>
                  <a:pt x="36677" y="20886"/>
                  <a:pt x="38073" y="20886"/>
                </a:cubicBezTo>
                <a:cubicBezTo>
                  <a:pt x="38073" y="19507"/>
                  <a:pt x="38073" y="19507"/>
                  <a:pt x="38073" y="19507"/>
                </a:cubicBezTo>
                <a:cubicBezTo>
                  <a:pt x="38073" y="20886"/>
                  <a:pt x="38073" y="20886"/>
                  <a:pt x="38073" y="20886"/>
                </a:cubicBezTo>
                <a:lnTo>
                  <a:pt x="39468" y="20886"/>
                </a:lnTo>
                <a:cubicBezTo>
                  <a:pt x="39468" y="20886"/>
                  <a:pt x="39468" y="20886"/>
                  <a:pt x="40863" y="20886"/>
                </a:cubicBezTo>
                <a:cubicBezTo>
                  <a:pt x="42259" y="20886"/>
                  <a:pt x="42259" y="20886"/>
                  <a:pt x="42259" y="20886"/>
                </a:cubicBezTo>
                <a:cubicBezTo>
                  <a:pt x="42259" y="22266"/>
                  <a:pt x="42259" y="22266"/>
                  <a:pt x="42259" y="22266"/>
                </a:cubicBezTo>
                <a:cubicBezTo>
                  <a:pt x="42259" y="22266"/>
                  <a:pt x="40863" y="22266"/>
                  <a:pt x="40863" y="20886"/>
                </a:cubicBezTo>
                <a:cubicBezTo>
                  <a:pt x="40863" y="22266"/>
                  <a:pt x="42259" y="22266"/>
                  <a:pt x="40863" y="22266"/>
                </a:cubicBezTo>
                <a:cubicBezTo>
                  <a:pt x="39468" y="20886"/>
                  <a:pt x="39468" y="20886"/>
                  <a:pt x="39468" y="20886"/>
                </a:cubicBezTo>
                <a:lnTo>
                  <a:pt x="39468" y="22266"/>
                </a:lnTo>
                <a:cubicBezTo>
                  <a:pt x="38073" y="20886"/>
                  <a:pt x="38073" y="20886"/>
                  <a:pt x="38073" y="20886"/>
                </a:cubicBezTo>
                <a:cubicBezTo>
                  <a:pt x="38073" y="20886"/>
                  <a:pt x="38073" y="20886"/>
                  <a:pt x="38073" y="22266"/>
                </a:cubicBezTo>
                <a:cubicBezTo>
                  <a:pt x="39468" y="22266"/>
                  <a:pt x="39468" y="22266"/>
                  <a:pt x="39468" y="22266"/>
                </a:cubicBezTo>
                <a:lnTo>
                  <a:pt x="39468" y="20886"/>
                </a:lnTo>
                <a:cubicBezTo>
                  <a:pt x="39468" y="22266"/>
                  <a:pt x="39468" y="22266"/>
                  <a:pt x="39468" y="22266"/>
                </a:cubicBezTo>
                <a:lnTo>
                  <a:pt x="38073" y="22266"/>
                </a:lnTo>
                <a:cubicBezTo>
                  <a:pt x="39468" y="22266"/>
                  <a:pt x="38073" y="22266"/>
                  <a:pt x="38073" y="23645"/>
                </a:cubicBezTo>
                <a:cubicBezTo>
                  <a:pt x="38073" y="23645"/>
                  <a:pt x="38073" y="22266"/>
                  <a:pt x="39468" y="22266"/>
                </a:cubicBezTo>
                <a:lnTo>
                  <a:pt x="39468" y="23645"/>
                </a:lnTo>
                <a:cubicBezTo>
                  <a:pt x="39468" y="23645"/>
                  <a:pt x="39468" y="23645"/>
                  <a:pt x="39468" y="22266"/>
                </a:cubicBezTo>
                <a:lnTo>
                  <a:pt x="40863" y="22266"/>
                </a:lnTo>
                <a:cubicBezTo>
                  <a:pt x="40863" y="22266"/>
                  <a:pt x="40863" y="22266"/>
                  <a:pt x="42259" y="22266"/>
                </a:cubicBezTo>
                <a:lnTo>
                  <a:pt x="40863" y="22266"/>
                </a:lnTo>
                <a:cubicBezTo>
                  <a:pt x="40863" y="23645"/>
                  <a:pt x="40863" y="23645"/>
                  <a:pt x="42259" y="23645"/>
                </a:cubicBezTo>
                <a:cubicBezTo>
                  <a:pt x="40863" y="23645"/>
                  <a:pt x="40863" y="23645"/>
                  <a:pt x="40863" y="23645"/>
                </a:cubicBezTo>
                <a:lnTo>
                  <a:pt x="40863" y="25024"/>
                </a:lnTo>
                <a:cubicBezTo>
                  <a:pt x="39468" y="25024"/>
                  <a:pt x="39468" y="25024"/>
                  <a:pt x="39468" y="25024"/>
                </a:cubicBezTo>
                <a:cubicBezTo>
                  <a:pt x="39468" y="25024"/>
                  <a:pt x="39468" y="25024"/>
                  <a:pt x="38073" y="25024"/>
                </a:cubicBezTo>
                <a:lnTo>
                  <a:pt x="38073" y="26403"/>
                </a:lnTo>
                <a:cubicBezTo>
                  <a:pt x="38073" y="26403"/>
                  <a:pt x="38073" y="26403"/>
                  <a:pt x="38073" y="27783"/>
                </a:cubicBezTo>
                <a:cubicBezTo>
                  <a:pt x="38073" y="27783"/>
                  <a:pt x="38073" y="27783"/>
                  <a:pt x="36677" y="27783"/>
                </a:cubicBezTo>
                <a:cubicBezTo>
                  <a:pt x="36677" y="27783"/>
                  <a:pt x="36677" y="29359"/>
                  <a:pt x="35282" y="29359"/>
                </a:cubicBezTo>
                <a:cubicBezTo>
                  <a:pt x="35282" y="29359"/>
                  <a:pt x="35282" y="29359"/>
                  <a:pt x="35282" y="27783"/>
                </a:cubicBezTo>
                <a:cubicBezTo>
                  <a:pt x="35282" y="27783"/>
                  <a:pt x="35282" y="27783"/>
                  <a:pt x="35282" y="29359"/>
                </a:cubicBezTo>
                <a:cubicBezTo>
                  <a:pt x="33887" y="29359"/>
                  <a:pt x="35282" y="29359"/>
                  <a:pt x="33887" y="29359"/>
                </a:cubicBezTo>
                <a:cubicBezTo>
                  <a:pt x="33887" y="29359"/>
                  <a:pt x="33887" y="29359"/>
                  <a:pt x="35282" y="29359"/>
                </a:cubicBezTo>
                <a:cubicBezTo>
                  <a:pt x="33887" y="29359"/>
                  <a:pt x="33887" y="29359"/>
                  <a:pt x="33887" y="29359"/>
                </a:cubicBezTo>
                <a:cubicBezTo>
                  <a:pt x="33887" y="30738"/>
                  <a:pt x="33887" y="29359"/>
                  <a:pt x="33887" y="30738"/>
                </a:cubicBezTo>
                <a:lnTo>
                  <a:pt x="35282" y="30738"/>
                </a:lnTo>
                <a:cubicBezTo>
                  <a:pt x="33887" y="30738"/>
                  <a:pt x="33887" y="30738"/>
                  <a:pt x="33887" y="30738"/>
                </a:cubicBezTo>
                <a:cubicBezTo>
                  <a:pt x="33887" y="30738"/>
                  <a:pt x="33887" y="30738"/>
                  <a:pt x="33887" y="32118"/>
                </a:cubicBezTo>
                <a:cubicBezTo>
                  <a:pt x="33887" y="32118"/>
                  <a:pt x="33887" y="32118"/>
                  <a:pt x="33887" y="33497"/>
                </a:cubicBezTo>
                <a:cubicBezTo>
                  <a:pt x="33887" y="33497"/>
                  <a:pt x="33887" y="33497"/>
                  <a:pt x="33887" y="34876"/>
                </a:cubicBezTo>
                <a:cubicBezTo>
                  <a:pt x="33887" y="34876"/>
                  <a:pt x="33887" y="34876"/>
                  <a:pt x="32491" y="34876"/>
                </a:cubicBezTo>
                <a:lnTo>
                  <a:pt x="33887" y="34876"/>
                </a:lnTo>
                <a:cubicBezTo>
                  <a:pt x="33887" y="34876"/>
                  <a:pt x="33887" y="34876"/>
                  <a:pt x="32491" y="34876"/>
                </a:cubicBezTo>
                <a:cubicBezTo>
                  <a:pt x="30897" y="34876"/>
                  <a:pt x="32491" y="34876"/>
                  <a:pt x="30897" y="34876"/>
                </a:cubicBezTo>
                <a:lnTo>
                  <a:pt x="32491" y="34876"/>
                </a:lnTo>
                <a:lnTo>
                  <a:pt x="30897" y="34876"/>
                </a:lnTo>
                <a:lnTo>
                  <a:pt x="30897" y="33497"/>
                </a:lnTo>
                <a:lnTo>
                  <a:pt x="30897" y="34876"/>
                </a:lnTo>
                <a:cubicBezTo>
                  <a:pt x="30897" y="34876"/>
                  <a:pt x="30897" y="34876"/>
                  <a:pt x="29501" y="34876"/>
                </a:cubicBezTo>
                <a:lnTo>
                  <a:pt x="29501" y="33497"/>
                </a:lnTo>
                <a:cubicBezTo>
                  <a:pt x="29501" y="34876"/>
                  <a:pt x="29501" y="33497"/>
                  <a:pt x="29501" y="33497"/>
                </a:cubicBezTo>
                <a:lnTo>
                  <a:pt x="29501" y="34876"/>
                </a:lnTo>
                <a:cubicBezTo>
                  <a:pt x="28106" y="34876"/>
                  <a:pt x="28106" y="34876"/>
                  <a:pt x="28106" y="33497"/>
                </a:cubicBezTo>
                <a:cubicBezTo>
                  <a:pt x="28106" y="33497"/>
                  <a:pt x="29501" y="33497"/>
                  <a:pt x="28106" y="33497"/>
                </a:cubicBezTo>
                <a:cubicBezTo>
                  <a:pt x="28106" y="32118"/>
                  <a:pt x="28106" y="32118"/>
                  <a:pt x="28106" y="32118"/>
                </a:cubicBezTo>
                <a:lnTo>
                  <a:pt x="28106" y="33497"/>
                </a:lnTo>
                <a:cubicBezTo>
                  <a:pt x="28106" y="33497"/>
                  <a:pt x="28106" y="33497"/>
                  <a:pt x="28106" y="32118"/>
                </a:cubicBezTo>
                <a:lnTo>
                  <a:pt x="28106" y="33497"/>
                </a:lnTo>
                <a:cubicBezTo>
                  <a:pt x="26710" y="32118"/>
                  <a:pt x="28106" y="32118"/>
                  <a:pt x="28106" y="32118"/>
                </a:cubicBezTo>
                <a:cubicBezTo>
                  <a:pt x="28106" y="32118"/>
                  <a:pt x="28106" y="32118"/>
                  <a:pt x="26710" y="32118"/>
                </a:cubicBezTo>
                <a:cubicBezTo>
                  <a:pt x="26710" y="32118"/>
                  <a:pt x="26710" y="32118"/>
                  <a:pt x="28106" y="32118"/>
                </a:cubicBezTo>
                <a:cubicBezTo>
                  <a:pt x="28106" y="32118"/>
                  <a:pt x="28106" y="32118"/>
                  <a:pt x="28106" y="30738"/>
                </a:cubicBezTo>
                <a:cubicBezTo>
                  <a:pt x="28106" y="32118"/>
                  <a:pt x="28106" y="32118"/>
                  <a:pt x="28106" y="32118"/>
                </a:cubicBezTo>
                <a:cubicBezTo>
                  <a:pt x="26710" y="32118"/>
                  <a:pt x="26710" y="32118"/>
                  <a:pt x="26710" y="32118"/>
                </a:cubicBezTo>
                <a:cubicBezTo>
                  <a:pt x="26710" y="32118"/>
                  <a:pt x="26710" y="32118"/>
                  <a:pt x="26710" y="30738"/>
                </a:cubicBezTo>
                <a:cubicBezTo>
                  <a:pt x="26710" y="30738"/>
                  <a:pt x="26710" y="30738"/>
                  <a:pt x="28106" y="30738"/>
                </a:cubicBezTo>
                <a:cubicBezTo>
                  <a:pt x="28106" y="30738"/>
                  <a:pt x="28106" y="30738"/>
                  <a:pt x="26710" y="30738"/>
                </a:cubicBezTo>
                <a:lnTo>
                  <a:pt x="26710" y="32118"/>
                </a:lnTo>
                <a:cubicBezTo>
                  <a:pt x="26710" y="32118"/>
                  <a:pt x="26710" y="32118"/>
                  <a:pt x="26710" y="30738"/>
                </a:cubicBezTo>
                <a:cubicBezTo>
                  <a:pt x="26710" y="30738"/>
                  <a:pt x="26710" y="30738"/>
                  <a:pt x="25315" y="30738"/>
                </a:cubicBezTo>
                <a:lnTo>
                  <a:pt x="25315" y="29359"/>
                </a:lnTo>
                <a:lnTo>
                  <a:pt x="26710" y="29359"/>
                </a:lnTo>
                <a:cubicBezTo>
                  <a:pt x="26710" y="29359"/>
                  <a:pt x="26710" y="29359"/>
                  <a:pt x="28106" y="29359"/>
                </a:cubicBezTo>
                <a:cubicBezTo>
                  <a:pt x="26710" y="29359"/>
                  <a:pt x="26710" y="29359"/>
                  <a:pt x="26710" y="29359"/>
                </a:cubicBezTo>
                <a:lnTo>
                  <a:pt x="25315" y="29359"/>
                </a:lnTo>
                <a:lnTo>
                  <a:pt x="26710" y="29359"/>
                </a:lnTo>
                <a:cubicBezTo>
                  <a:pt x="25315" y="29359"/>
                  <a:pt x="25315" y="29359"/>
                  <a:pt x="25315" y="29359"/>
                </a:cubicBezTo>
                <a:cubicBezTo>
                  <a:pt x="25315" y="27783"/>
                  <a:pt x="26710" y="27783"/>
                  <a:pt x="26710" y="27783"/>
                </a:cubicBezTo>
                <a:cubicBezTo>
                  <a:pt x="25315" y="27783"/>
                  <a:pt x="25315" y="27783"/>
                  <a:pt x="25315" y="27783"/>
                </a:cubicBezTo>
                <a:cubicBezTo>
                  <a:pt x="25315" y="27783"/>
                  <a:pt x="25315" y="27783"/>
                  <a:pt x="26710" y="27783"/>
                </a:cubicBezTo>
                <a:lnTo>
                  <a:pt x="25315" y="27783"/>
                </a:lnTo>
                <a:lnTo>
                  <a:pt x="26710" y="27783"/>
                </a:lnTo>
                <a:cubicBezTo>
                  <a:pt x="25315" y="27783"/>
                  <a:pt x="25315" y="27783"/>
                  <a:pt x="25315" y="27783"/>
                </a:cubicBezTo>
                <a:cubicBezTo>
                  <a:pt x="25315" y="27783"/>
                  <a:pt x="25315" y="27783"/>
                  <a:pt x="26710" y="27783"/>
                </a:cubicBezTo>
                <a:cubicBezTo>
                  <a:pt x="25315" y="27783"/>
                  <a:pt x="25315" y="27783"/>
                  <a:pt x="25315" y="27783"/>
                </a:cubicBezTo>
                <a:cubicBezTo>
                  <a:pt x="25315" y="27783"/>
                  <a:pt x="25315" y="27783"/>
                  <a:pt x="26710" y="26403"/>
                </a:cubicBezTo>
                <a:cubicBezTo>
                  <a:pt x="26710" y="25024"/>
                  <a:pt x="26710" y="25024"/>
                  <a:pt x="26710" y="25024"/>
                </a:cubicBezTo>
                <a:lnTo>
                  <a:pt x="25315" y="25024"/>
                </a:lnTo>
                <a:cubicBezTo>
                  <a:pt x="25315" y="25024"/>
                  <a:pt x="25315" y="25024"/>
                  <a:pt x="26710" y="26403"/>
                </a:cubicBezTo>
                <a:cubicBezTo>
                  <a:pt x="26710" y="26403"/>
                  <a:pt x="26710" y="26403"/>
                  <a:pt x="25315" y="26403"/>
                </a:cubicBezTo>
                <a:cubicBezTo>
                  <a:pt x="23920" y="27783"/>
                  <a:pt x="22524" y="29359"/>
                  <a:pt x="21129" y="30738"/>
                </a:cubicBezTo>
                <a:lnTo>
                  <a:pt x="22524" y="30738"/>
                </a:lnTo>
                <a:cubicBezTo>
                  <a:pt x="22524" y="30738"/>
                  <a:pt x="22524" y="32118"/>
                  <a:pt x="23920" y="32118"/>
                </a:cubicBezTo>
                <a:cubicBezTo>
                  <a:pt x="22524" y="32118"/>
                  <a:pt x="22524" y="32118"/>
                  <a:pt x="22524" y="32118"/>
                </a:cubicBezTo>
                <a:lnTo>
                  <a:pt x="22524" y="33497"/>
                </a:lnTo>
                <a:lnTo>
                  <a:pt x="21129" y="33497"/>
                </a:lnTo>
                <a:cubicBezTo>
                  <a:pt x="21129" y="32118"/>
                  <a:pt x="21129" y="32118"/>
                  <a:pt x="21129" y="32118"/>
                </a:cubicBezTo>
                <a:lnTo>
                  <a:pt x="19734" y="32118"/>
                </a:lnTo>
                <a:lnTo>
                  <a:pt x="19734" y="33497"/>
                </a:lnTo>
                <a:cubicBezTo>
                  <a:pt x="19734" y="33497"/>
                  <a:pt x="19734" y="33497"/>
                  <a:pt x="21129" y="33497"/>
                </a:cubicBezTo>
                <a:cubicBezTo>
                  <a:pt x="21129" y="33497"/>
                  <a:pt x="21129" y="33497"/>
                  <a:pt x="21129" y="34876"/>
                </a:cubicBezTo>
                <a:lnTo>
                  <a:pt x="21129" y="33497"/>
                </a:lnTo>
                <a:cubicBezTo>
                  <a:pt x="21129" y="34876"/>
                  <a:pt x="21129" y="34876"/>
                  <a:pt x="21129" y="34876"/>
                </a:cubicBezTo>
                <a:cubicBezTo>
                  <a:pt x="19734" y="34876"/>
                  <a:pt x="19734" y="34876"/>
                  <a:pt x="19734" y="33497"/>
                </a:cubicBezTo>
                <a:lnTo>
                  <a:pt x="19734" y="34876"/>
                </a:lnTo>
                <a:lnTo>
                  <a:pt x="19734" y="33497"/>
                </a:lnTo>
                <a:cubicBezTo>
                  <a:pt x="19734" y="34876"/>
                  <a:pt x="19734" y="34876"/>
                  <a:pt x="19734" y="34876"/>
                </a:cubicBezTo>
                <a:cubicBezTo>
                  <a:pt x="19734" y="34876"/>
                  <a:pt x="21129" y="34876"/>
                  <a:pt x="21129" y="36256"/>
                </a:cubicBezTo>
                <a:cubicBezTo>
                  <a:pt x="19734" y="36256"/>
                  <a:pt x="19734" y="34876"/>
                  <a:pt x="19734" y="34876"/>
                </a:cubicBezTo>
                <a:cubicBezTo>
                  <a:pt x="19734" y="34876"/>
                  <a:pt x="19734" y="34876"/>
                  <a:pt x="18338" y="34876"/>
                </a:cubicBezTo>
                <a:cubicBezTo>
                  <a:pt x="18338" y="34876"/>
                  <a:pt x="16943" y="34876"/>
                  <a:pt x="16943" y="36256"/>
                </a:cubicBezTo>
                <a:cubicBezTo>
                  <a:pt x="18338" y="36256"/>
                  <a:pt x="18338" y="36256"/>
                  <a:pt x="18338" y="36256"/>
                </a:cubicBezTo>
                <a:lnTo>
                  <a:pt x="18338" y="37635"/>
                </a:lnTo>
                <a:cubicBezTo>
                  <a:pt x="18338" y="37635"/>
                  <a:pt x="18338" y="37635"/>
                  <a:pt x="18338" y="39014"/>
                </a:cubicBezTo>
                <a:cubicBezTo>
                  <a:pt x="18338" y="37635"/>
                  <a:pt x="19734" y="37635"/>
                  <a:pt x="19734" y="39014"/>
                </a:cubicBezTo>
                <a:lnTo>
                  <a:pt x="19734" y="37635"/>
                </a:lnTo>
                <a:cubicBezTo>
                  <a:pt x="21129" y="37635"/>
                  <a:pt x="21129" y="39014"/>
                  <a:pt x="21129" y="39014"/>
                </a:cubicBezTo>
                <a:cubicBezTo>
                  <a:pt x="21129" y="37635"/>
                  <a:pt x="21129" y="37635"/>
                  <a:pt x="21129" y="37635"/>
                </a:cubicBezTo>
                <a:lnTo>
                  <a:pt x="22524" y="37635"/>
                </a:lnTo>
                <a:cubicBezTo>
                  <a:pt x="22524" y="39014"/>
                  <a:pt x="22524" y="39014"/>
                  <a:pt x="22524" y="39014"/>
                </a:cubicBezTo>
                <a:cubicBezTo>
                  <a:pt x="22524" y="39014"/>
                  <a:pt x="22524" y="39014"/>
                  <a:pt x="22524" y="40394"/>
                </a:cubicBezTo>
                <a:cubicBezTo>
                  <a:pt x="22524" y="40394"/>
                  <a:pt x="22524" y="39014"/>
                  <a:pt x="22524" y="40394"/>
                </a:cubicBezTo>
                <a:cubicBezTo>
                  <a:pt x="23920" y="40394"/>
                  <a:pt x="23920" y="40394"/>
                  <a:pt x="23920" y="40394"/>
                </a:cubicBezTo>
                <a:cubicBezTo>
                  <a:pt x="23920" y="40394"/>
                  <a:pt x="23920" y="41773"/>
                  <a:pt x="25315" y="41773"/>
                </a:cubicBezTo>
                <a:cubicBezTo>
                  <a:pt x="23920" y="41773"/>
                  <a:pt x="23920" y="41773"/>
                  <a:pt x="23920" y="41773"/>
                </a:cubicBezTo>
                <a:cubicBezTo>
                  <a:pt x="25315" y="41773"/>
                  <a:pt x="25315" y="41773"/>
                  <a:pt x="25315" y="41773"/>
                </a:cubicBezTo>
                <a:lnTo>
                  <a:pt x="26710" y="41773"/>
                </a:lnTo>
                <a:cubicBezTo>
                  <a:pt x="26710" y="43152"/>
                  <a:pt x="26710" y="43152"/>
                  <a:pt x="26710" y="43152"/>
                </a:cubicBezTo>
                <a:lnTo>
                  <a:pt x="25315" y="43152"/>
                </a:lnTo>
                <a:cubicBezTo>
                  <a:pt x="23920" y="44532"/>
                  <a:pt x="23920" y="44532"/>
                  <a:pt x="23920" y="44532"/>
                </a:cubicBezTo>
                <a:cubicBezTo>
                  <a:pt x="23920" y="44532"/>
                  <a:pt x="23920" y="44532"/>
                  <a:pt x="22524" y="44532"/>
                </a:cubicBezTo>
                <a:lnTo>
                  <a:pt x="21129" y="44532"/>
                </a:lnTo>
                <a:cubicBezTo>
                  <a:pt x="21129" y="44532"/>
                  <a:pt x="21129" y="44532"/>
                  <a:pt x="19734" y="44532"/>
                </a:cubicBezTo>
                <a:cubicBezTo>
                  <a:pt x="19734" y="44532"/>
                  <a:pt x="19734" y="44532"/>
                  <a:pt x="19734" y="45911"/>
                </a:cubicBezTo>
                <a:cubicBezTo>
                  <a:pt x="18338" y="45911"/>
                  <a:pt x="18338" y="45911"/>
                  <a:pt x="18338" y="47290"/>
                </a:cubicBezTo>
                <a:lnTo>
                  <a:pt x="18338" y="45911"/>
                </a:lnTo>
                <a:cubicBezTo>
                  <a:pt x="19734" y="45911"/>
                  <a:pt x="19734" y="45911"/>
                  <a:pt x="19734" y="45911"/>
                </a:cubicBezTo>
                <a:cubicBezTo>
                  <a:pt x="21129" y="44532"/>
                  <a:pt x="21129" y="44532"/>
                  <a:pt x="21129" y="45911"/>
                </a:cubicBezTo>
                <a:cubicBezTo>
                  <a:pt x="21129" y="45911"/>
                  <a:pt x="21129" y="45911"/>
                  <a:pt x="19734" y="45911"/>
                </a:cubicBezTo>
                <a:cubicBezTo>
                  <a:pt x="21129" y="45911"/>
                  <a:pt x="21129" y="45911"/>
                  <a:pt x="21129" y="45911"/>
                </a:cubicBezTo>
                <a:cubicBezTo>
                  <a:pt x="21129" y="45911"/>
                  <a:pt x="21129" y="45911"/>
                  <a:pt x="21129" y="47290"/>
                </a:cubicBezTo>
                <a:cubicBezTo>
                  <a:pt x="21129" y="47290"/>
                  <a:pt x="21129" y="47290"/>
                  <a:pt x="22524" y="47290"/>
                </a:cubicBezTo>
                <a:cubicBezTo>
                  <a:pt x="22524" y="47290"/>
                  <a:pt x="22524" y="47290"/>
                  <a:pt x="21129" y="47290"/>
                </a:cubicBezTo>
                <a:cubicBezTo>
                  <a:pt x="21129" y="47290"/>
                  <a:pt x="21129" y="47290"/>
                  <a:pt x="22524" y="47290"/>
                </a:cubicBezTo>
                <a:cubicBezTo>
                  <a:pt x="23920" y="47290"/>
                  <a:pt x="23920" y="47290"/>
                  <a:pt x="23920" y="47290"/>
                </a:cubicBezTo>
                <a:cubicBezTo>
                  <a:pt x="22524" y="47290"/>
                  <a:pt x="23920" y="47290"/>
                  <a:pt x="22524" y="47290"/>
                </a:cubicBezTo>
                <a:cubicBezTo>
                  <a:pt x="22524" y="47290"/>
                  <a:pt x="22524" y="47290"/>
                  <a:pt x="22524" y="48669"/>
                </a:cubicBezTo>
                <a:lnTo>
                  <a:pt x="22524" y="47290"/>
                </a:lnTo>
                <a:cubicBezTo>
                  <a:pt x="22524" y="48669"/>
                  <a:pt x="22524" y="48669"/>
                  <a:pt x="22524" y="48669"/>
                </a:cubicBezTo>
                <a:cubicBezTo>
                  <a:pt x="22524" y="48669"/>
                  <a:pt x="22524" y="48669"/>
                  <a:pt x="21129" y="48669"/>
                </a:cubicBezTo>
                <a:lnTo>
                  <a:pt x="21129" y="47290"/>
                </a:lnTo>
                <a:cubicBezTo>
                  <a:pt x="21129" y="47290"/>
                  <a:pt x="21129" y="47290"/>
                  <a:pt x="21129" y="48669"/>
                </a:cubicBezTo>
                <a:lnTo>
                  <a:pt x="21129" y="47290"/>
                </a:lnTo>
                <a:lnTo>
                  <a:pt x="22524" y="47290"/>
                </a:lnTo>
                <a:cubicBezTo>
                  <a:pt x="21129" y="47290"/>
                  <a:pt x="21129" y="47290"/>
                  <a:pt x="21129" y="47290"/>
                </a:cubicBezTo>
                <a:cubicBezTo>
                  <a:pt x="21129" y="47290"/>
                  <a:pt x="21129" y="48669"/>
                  <a:pt x="19734" y="48669"/>
                </a:cubicBezTo>
                <a:cubicBezTo>
                  <a:pt x="19734" y="47290"/>
                  <a:pt x="19734" y="47290"/>
                  <a:pt x="19734" y="48669"/>
                </a:cubicBezTo>
                <a:lnTo>
                  <a:pt x="19734" y="47290"/>
                </a:lnTo>
                <a:cubicBezTo>
                  <a:pt x="19734" y="48669"/>
                  <a:pt x="19734" y="48669"/>
                  <a:pt x="19734" y="48669"/>
                </a:cubicBezTo>
                <a:lnTo>
                  <a:pt x="18338" y="48669"/>
                </a:lnTo>
                <a:lnTo>
                  <a:pt x="18338" y="50049"/>
                </a:lnTo>
                <a:cubicBezTo>
                  <a:pt x="16943" y="50049"/>
                  <a:pt x="16943" y="50049"/>
                  <a:pt x="16943" y="51625"/>
                </a:cubicBezTo>
                <a:lnTo>
                  <a:pt x="16943" y="50049"/>
                </a:lnTo>
                <a:lnTo>
                  <a:pt x="16943" y="51625"/>
                </a:lnTo>
                <a:cubicBezTo>
                  <a:pt x="15548" y="51625"/>
                  <a:pt x="15548" y="51625"/>
                  <a:pt x="15548" y="51625"/>
                </a:cubicBezTo>
                <a:cubicBezTo>
                  <a:pt x="15548" y="51625"/>
                  <a:pt x="15548" y="51625"/>
                  <a:pt x="16943" y="51625"/>
                </a:cubicBezTo>
                <a:lnTo>
                  <a:pt x="15548" y="51625"/>
                </a:lnTo>
                <a:cubicBezTo>
                  <a:pt x="15548" y="53004"/>
                  <a:pt x="15548" y="53004"/>
                  <a:pt x="15548" y="53004"/>
                </a:cubicBezTo>
                <a:cubicBezTo>
                  <a:pt x="15548" y="51625"/>
                  <a:pt x="15548" y="51625"/>
                  <a:pt x="15548" y="53004"/>
                </a:cubicBezTo>
                <a:cubicBezTo>
                  <a:pt x="15548" y="51625"/>
                  <a:pt x="15548" y="51625"/>
                  <a:pt x="15548" y="51625"/>
                </a:cubicBezTo>
                <a:cubicBezTo>
                  <a:pt x="15548" y="51625"/>
                  <a:pt x="15548" y="51625"/>
                  <a:pt x="15548" y="53004"/>
                </a:cubicBezTo>
                <a:lnTo>
                  <a:pt x="14152" y="53004"/>
                </a:lnTo>
                <a:cubicBezTo>
                  <a:pt x="15548" y="53004"/>
                  <a:pt x="15548" y="53004"/>
                  <a:pt x="15548" y="53004"/>
                </a:cubicBezTo>
                <a:lnTo>
                  <a:pt x="14152" y="53004"/>
                </a:lnTo>
                <a:lnTo>
                  <a:pt x="15548" y="53004"/>
                </a:lnTo>
                <a:lnTo>
                  <a:pt x="14152" y="53004"/>
                </a:lnTo>
                <a:lnTo>
                  <a:pt x="15548" y="53004"/>
                </a:lnTo>
                <a:cubicBezTo>
                  <a:pt x="15548" y="53004"/>
                  <a:pt x="15548" y="53004"/>
                  <a:pt x="14152" y="53004"/>
                </a:cubicBezTo>
                <a:cubicBezTo>
                  <a:pt x="15548" y="53004"/>
                  <a:pt x="15548" y="53004"/>
                  <a:pt x="15548" y="53004"/>
                </a:cubicBezTo>
                <a:lnTo>
                  <a:pt x="14152" y="53004"/>
                </a:lnTo>
                <a:lnTo>
                  <a:pt x="15548" y="53004"/>
                </a:lnTo>
                <a:cubicBezTo>
                  <a:pt x="15548" y="53004"/>
                  <a:pt x="15548" y="53004"/>
                  <a:pt x="15548" y="54384"/>
                </a:cubicBezTo>
                <a:lnTo>
                  <a:pt x="14152" y="54384"/>
                </a:lnTo>
                <a:cubicBezTo>
                  <a:pt x="15548" y="54384"/>
                  <a:pt x="15548" y="54384"/>
                  <a:pt x="15548" y="54384"/>
                </a:cubicBezTo>
                <a:cubicBezTo>
                  <a:pt x="14152" y="54384"/>
                  <a:pt x="14152" y="54384"/>
                  <a:pt x="14152" y="54384"/>
                </a:cubicBezTo>
                <a:lnTo>
                  <a:pt x="15548" y="54384"/>
                </a:lnTo>
                <a:cubicBezTo>
                  <a:pt x="15548" y="54384"/>
                  <a:pt x="15548" y="54384"/>
                  <a:pt x="14152" y="54384"/>
                </a:cubicBezTo>
                <a:lnTo>
                  <a:pt x="15548" y="54384"/>
                </a:lnTo>
                <a:cubicBezTo>
                  <a:pt x="14152" y="54384"/>
                  <a:pt x="14152" y="54384"/>
                  <a:pt x="14152" y="54384"/>
                </a:cubicBezTo>
                <a:lnTo>
                  <a:pt x="14152" y="55763"/>
                </a:lnTo>
                <a:cubicBezTo>
                  <a:pt x="14152" y="55763"/>
                  <a:pt x="14152" y="55763"/>
                  <a:pt x="12757" y="55763"/>
                </a:cubicBezTo>
                <a:lnTo>
                  <a:pt x="12757" y="57142"/>
                </a:lnTo>
                <a:lnTo>
                  <a:pt x="12757" y="58522"/>
                </a:lnTo>
                <a:lnTo>
                  <a:pt x="12757" y="59901"/>
                </a:lnTo>
                <a:cubicBezTo>
                  <a:pt x="11362" y="59901"/>
                  <a:pt x="12757" y="59901"/>
                  <a:pt x="11362" y="59901"/>
                </a:cubicBezTo>
                <a:lnTo>
                  <a:pt x="11362" y="58522"/>
                </a:lnTo>
                <a:cubicBezTo>
                  <a:pt x="11362" y="58522"/>
                  <a:pt x="11362" y="58522"/>
                  <a:pt x="11362" y="57142"/>
                </a:cubicBezTo>
                <a:cubicBezTo>
                  <a:pt x="11362" y="58522"/>
                  <a:pt x="11362" y="58522"/>
                  <a:pt x="11362" y="59901"/>
                </a:cubicBezTo>
                <a:lnTo>
                  <a:pt x="11362" y="61280"/>
                </a:lnTo>
                <a:cubicBezTo>
                  <a:pt x="12757" y="61280"/>
                  <a:pt x="12757" y="61280"/>
                  <a:pt x="12757" y="61280"/>
                </a:cubicBezTo>
                <a:cubicBezTo>
                  <a:pt x="12757" y="61280"/>
                  <a:pt x="12757" y="61280"/>
                  <a:pt x="12757" y="62660"/>
                </a:cubicBezTo>
                <a:cubicBezTo>
                  <a:pt x="14152" y="62660"/>
                  <a:pt x="14152" y="62660"/>
                  <a:pt x="14152" y="62660"/>
                </a:cubicBezTo>
                <a:lnTo>
                  <a:pt x="15548" y="62660"/>
                </a:lnTo>
                <a:lnTo>
                  <a:pt x="15548" y="64039"/>
                </a:lnTo>
                <a:cubicBezTo>
                  <a:pt x="15548" y="64039"/>
                  <a:pt x="15548" y="64039"/>
                  <a:pt x="15548" y="62660"/>
                </a:cubicBezTo>
                <a:cubicBezTo>
                  <a:pt x="14152" y="62660"/>
                  <a:pt x="14152" y="64039"/>
                  <a:pt x="14152" y="64039"/>
                </a:cubicBezTo>
                <a:lnTo>
                  <a:pt x="14152" y="62660"/>
                </a:lnTo>
                <a:lnTo>
                  <a:pt x="12757" y="62660"/>
                </a:lnTo>
                <a:lnTo>
                  <a:pt x="11362" y="62660"/>
                </a:lnTo>
                <a:cubicBezTo>
                  <a:pt x="11362" y="62660"/>
                  <a:pt x="11362" y="62660"/>
                  <a:pt x="11362" y="61280"/>
                </a:cubicBezTo>
                <a:cubicBezTo>
                  <a:pt x="11362" y="61280"/>
                  <a:pt x="11362" y="61280"/>
                  <a:pt x="11362" y="62660"/>
                </a:cubicBezTo>
                <a:cubicBezTo>
                  <a:pt x="11362" y="64039"/>
                  <a:pt x="11362" y="66798"/>
                  <a:pt x="11362" y="69753"/>
                </a:cubicBezTo>
                <a:cubicBezTo>
                  <a:pt x="11362" y="69753"/>
                  <a:pt x="11362" y="69753"/>
                  <a:pt x="12757" y="69753"/>
                </a:cubicBezTo>
                <a:cubicBezTo>
                  <a:pt x="12757" y="69753"/>
                  <a:pt x="12757" y="69753"/>
                  <a:pt x="14152" y="69753"/>
                </a:cubicBezTo>
                <a:cubicBezTo>
                  <a:pt x="14152" y="69753"/>
                  <a:pt x="14152" y="69753"/>
                  <a:pt x="14152" y="71133"/>
                </a:cubicBezTo>
                <a:cubicBezTo>
                  <a:pt x="14152" y="69753"/>
                  <a:pt x="14152" y="69753"/>
                  <a:pt x="14152" y="69753"/>
                </a:cubicBezTo>
                <a:cubicBezTo>
                  <a:pt x="15548" y="69753"/>
                  <a:pt x="15548" y="69753"/>
                  <a:pt x="15548" y="69753"/>
                </a:cubicBezTo>
                <a:cubicBezTo>
                  <a:pt x="14152" y="69753"/>
                  <a:pt x="14152" y="69753"/>
                  <a:pt x="14152" y="71133"/>
                </a:cubicBezTo>
                <a:cubicBezTo>
                  <a:pt x="14152" y="71133"/>
                  <a:pt x="14152" y="71133"/>
                  <a:pt x="14152" y="72512"/>
                </a:cubicBezTo>
                <a:cubicBezTo>
                  <a:pt x="15548" y="72512"/>
                  <a:pt x="15548" y="71133"/>
                  <a:pt x="15548" y="71133"/>
                </a:cubicBezTo>
                <a:cubicBezTo>
                  <a:pt x="15548" y="71133"/>
                  <a:pt x="15548" y="71133"/>
                  <a:pt x="14152" y="71133"/>
                </a:cubicBezTo>
                <a:cubicBezTo>
                  <a:pt x="15548" y="71133"/>
                  <a:pt x="15548" y="71133"/>
                  <a:pt x="15548" y="71133"/>
                </a:cubicBezTo>
                <a:lnTo>
                  <a:pt x="15548" y="69753"/>
                </a:lnTo>
                <a:cubicBezTo>
                  <a:pt x="15548" y="69753"/>
                  <a:pt x="15548" y="69753"/>
                  <a:pt x="15548" y="71133"/>
                </a:cubicBezTo>
                <a:lnTo>
                  <a:pt x="16943" y="71133"/>
                </a:lnTo>
                <a:cubicBezTo>
                  <a:pt x="18338" y="71133"/>
                  <a:pt x="18338" y="71133"/>
                  <a:pt x="18338" y="71133"/>
                </a:cubicBezTo>
                <a:cubicBezTo>
                  <a:pt x="19734" y="71133"/>
                  <a:pt x="19734" y="71133"/>
                  <a:pt x="19734" y="71133"/>
                </a:cubicBezTo>
                <a:lnTo>
                  <a:pt x="21129" y="71133"/>
                </a:lnTo>
                <a:cubicBezTo>
                  <a:pt x="19734" y="71133"/>
                  <a:pt x="21129" y="72512"/>
                  <a:pt x="19734" y="72512"/>
                </a:cubicBezTo>
                <a:cubicBezTo>
                  <a:pt x="19734" y="72512"/>
                  <a:pt x="19734" y="72512"/>
                  <a:pt x="21129" y="72512"/>
                </a:cubicBezTo>
                <a:cubicBezTo>
                  <a:pt x="22524" y="72512"/>
                  <a:pt x="22524" y="72512"/>
                  <a:pt x="22524" y="73891"/>
                </a:cubicBezTo>
                <a:lnTo>
                  <a:pt x="22524" y="72512"/>
                </a:lnTo>
                <a:lnTo>
                  <a:pt x="22524" y="73891"/>
                </a:lnTo>
                <a:cubicBezTo>
                  <a:pt x="22524" y="73891"/>
                  <a:pt x="22524" y="73891"/>
                  <a:pt x="23920" y="73891"/>
                </a:cubicBezTo>
                <a:lnTo>
                  <a:pt x="25315" y="73891"/>
                </a:lnTo>
                <a:lnTo>
                  <a:pt x="25315" y="75270"/>
                </a:lnTo>
                <a:lnTo>
                  <a:pt x="26710" y="75270"/>
                </a:lnTo>
                <a:lnTo>
                  <a:pt x="26710" y="76650"/>
                </a:lnTo>
                <a:lnTo>
                  <a:pt x="25315" y="76650"/>
                </a:lnTo>
                <a:lnTo>
                  <a:pt x="25315" y="78029"/>
                </a:lnTo>
                <a:cubicBezTo>
                  <a:pt x="26710" y="78029"/>
                  <a:pt x="26710" y="78029"/>
                  <a:pt x="26710" y="78029"/>
                </a:cubicBezTo>
                <a:cubicBezTo>
                  <a:pt x="28106" y="78029"/>
                  <a:pt x="28106" y="76650"/>
                  <a:pt x="28106" y="76650"/>
                </a:cubicBezTo>
                <a:cubicBezTo>
                  <a:pt x="28106" y="78029"/>
                  <a:pt x="29501" y="78029"/>
                  <a:pt x="29501" y="78029"/>
                </a:cubicBezTo>
                <a:cubicBezTo>
                  <a:pt x="30897" y="78029"/>
                  <a:pt x="30897" y="78029"/>
                  <a:pt x="30897" y="78029"/>
                </a:cubicBezTo>
                <a:lnTo>
                  <a:pt x="32491" y="78029"/>
                </a:lnTo>
                <a:cubicBezTo>
                  <a:pt x="32491" y="78029"/>
                  <a:pt x="32491" y="79408"/>
                  <a:pt x="33887" y="79408"/>
                </a:cubicBezTo>
                <a:cubicBezTo>
                  <a:pt x="35282" y="79408"/>
                  <a:pt x="35282" y="80788"/>
                  <a:pt x="35282" y="80788"/>
                </a:cubicBezTo>
                <a:cubicBezTo>
                  <a:pt x="35282" y="82167"/>
                  <a:pt x="33887" y="82167"/>
                  <a:pt x="33887" y="82167"/>
                </a:cubicBezTo>
                <a:cubicBezTo>
                  <a:pt x="33887" y="82167"/>
                  <a:pt x="33887" y="82167"/>
                  <a:pt x="33887" y="83546"/>
                </a:cubicBezTo>
                <a:cubicBezTo>
                  <a:pt x="33887" y="83546"/>
                  <a:pt x="33887" y="83546"/>
                  <a:pt x="32491" y="83546"/>
                </a:cubicBezTo>
                <a:cubicBezTo>
                  <a:pt x="32491" y="83546"/>
                  <a:pt x="32491" y="83546"/>
                  <a:pt x="32491" y="84926"/>
                </a:cubicBezTo>
                <a:lnTo>
                  <a:pt x="32491" y="86305"/>
                </a:lnTo>
                <a:cubicBezTo>
                  <a:pt x="32491" y="86305"/>
                  <a:pt x="32491" y="86305"/>
                  <a:pt x="32491" y="87684"/>
                </a:cubicBezTo>
                <a:cubicBezTo>
                  <a:pt x="30897" y="87684"/>
                  <a:pt x="30897" y="87684"/>
                  <a:pt x="30897" y="89064"/>
                </a:cubicBezTo>
                <a:cubicBezTo>
                  <a:pt x="30897" y="89064"/>
                  <a:pt x="30897" y="89064"/>
                  <a:pt x="29501" y="89064"/>
                </a:cubicBezTo>
                <a:cubicBezTo>
                  <a:pt x="29501" y="89064"/>
                  <a:pt x="29501" y="89064"/>
                  <a:pt x="29501" y="90640"/>
                </a:cubicBezTo>
                <a:cubicBezTo>
                  <a:pt x="29501" y="90640"/>
                  <a:pt x="29501" y="89064"/>
                  <a:pt x="28106" y="89064"/>
                </a:cubicBezTo>
                <a:cubicBezTo>
                  <a:pt x="28106" y="90640"/>
                  <a:pt x="28106" y="90640"/>
                  <a:pt x="28106" y="90640"/>
                </a:cubicBezTo>
                <a:cubicBezTo>
                  <a:pt x="28106" y="90640"/>
                  <a:pt x="28106" y="90640"/>
                  <a:pt x="26710" y="90640"/>
                </a:cubicBezTo>
                <a:cubicBezTo>
                  <a:pt x="28106" y="90640"/>
                  <a:pt x="26710" y="92019"/>
                  <a:pt x="26710" y="92019"/>
                </a:cubicBezTo>
                <a:cubicBezTo>
                  <a:pt x="28106" y="93399"/>
                  <a:pt x="26710" y="93399"/>
                  <a:pt x="26710" y="93399"/>
                </a:cubicBezTo>
                <a:cubicBezTo>
                  <a:pt x="26710" y="94778"/>
                  <a:pt x="25315" y="94778"/>
                  <a:pt x="25315" y="94778"/>
                </a:cubicBezTo>
                <a:cubicBezTo>
                  <a:pt x="25315" y="94778"/>
                  <a:pt x="26710" y="94778"/>
                  <a:pt x="26710" y="93399"/>
                </a:cubicBezTo>
                <a:lnTo>
                  <a:pt x="25315" y="93399"/>
                </a:lnTo>
                <a:cubicBezTo>
                  <a:pt x="25315" y="93399"/>
                  <a:pt x="25315" y="93399"/>
                  <a:pt x="25315" y="94778"/>
                </a:cubicBezTo>
                <a:cubicBezTo>
                  <a:pt x="33887" y="103054"/>
                  <a:pt x="46445" y="108571"/>
                  <a:pt x="59202" y="108571"/>
                </a:cubicBezTo>
                <a:cubicBezTo>
                  <a:pt x="83122" y="108571"/>
                  <a:pt x="102857" y="90640"/>
                  <a:pt x="107043" y="68374"/>
                </a:cubicBezTo>
                <a:cubicBezTo>
                  <a:pt x="107043" y="66798"/>
                  <a:pt x="107043" y="66798"/>
                  <a:pt x="107043" y="66798"/>
                </a:cubicBezTo>
                <a:cubicBezTo>
                  <a:pt x="107043" y="65418"/>
                  <a:pt x="105647" y="65418"/>
                  <a:pt x="105647" y="65418"/>
                </a:cubicBezTo>
                <a:cubicBezTo>
                  <a:pt x="105647" y="65418"/>
                  <a:pt x="105647" y="65418"/>
                  <a:pt x="105647" y="64039"/>
                </a:cubicBezTo>
                <a:cubicBezTo>
                  <a:pt x="105647" y="64039"/>
                  <a:pt x="105647" y="64039"/>
                  <a:pt x="105647" y="62660"/>
                </a:cubicBezTo>
                <a:lnTo>
                  <a:pt x="105647" y="61280"/>
                </a:lnTo>
                <a:cubicBezTo>
                  <a:pt x="105647" y="61280"/>
                  <a:pt x="105647" y="61280"/>
                  <a:pt x="104252" y="61280"/>
                </a:cubicBezTo>
                <a:cubicBezTo>
                  <a:pt x="104252" y="59901"/>
                  <a:pt x="104252" y="59901"/>
                  <a:pt x="104252" y="59901"/>
                </a:cubicBezTo>
                <a:cubicBezTo>
                  <a:pt x="102857" y="59901"/>
                  <a:pt x="102857" y="59901"/>
                  <a:pt x="102857" y="59901"/>
                </a:cubicBezTo>
                <a:cubicBezTo>
                  <a:pt x="102857" y="59901"/>
                  <a:pt x="102857" y="59901"/>
                  <a:pt x="104252" y="59901"/>
                </a:cubicBezTo>
                <a:lnTo>
                  <a:pt x="102857" y="59901"/>
                </a:lnTo>
                <a:lnTo>
                  <a:pt x="102857" y="58522"/>
                </a:lnTo>
                <a:cubicBezTo>
                  <a:pt x="102857" y="58522"/>
                  <a:pt x="102857" y="58522"/>
                  <a:pt x="102857" y="57142"/>
                </a:cubicBezTo>
                <a:cubicBezTo>
                  <a:pt x="102857" y="58522"/>
                  <a:pt x="102857" y="58522"/>
                  <a:pt x="101461" y="58522"/>
                </a:cubicBezTo>
                <a:cubicBezTo>
                  <a:pt x="101461" y="57142"/>
                  <a:pt x="101461" y="57142"/>
                  <a:pt x="101461" y="57142"/>
                </a:cubicBezTo>
                <a:cubicBezTo>
                  <a:pt x="101461" y="57142"/>
                  <a:pt x="101461" y="57142"/>
                  <a:pt x="101461" y="58522"/>
                </a:cubicBezTo>
                <a:cubicBezTo>
                  <a:pt x="101461" y="58522"/>
                  <a:pt x="101461" y="58522"/>
                  <a:pt x="100066" y="58522"/>
                </a:cubicBezTo>
                <a:lnTo>
                  <a:pt x="100066" y="59901"/>
                </a:lnTo>
                <a:cubicBezTo>
                  <a:pt x="98671" y="59901"/>
                  <a:pt x="98671" y="59901"/>
                  <a:pt x="98671" y="59901"/>
                </a:cubicBezTo>
                <a:lnTo>
                  <a:pt x="97275" y="61280"/>
                </a:lnTo>
                <a:cubicBezTo>
                  <a:pt x="95880" y="61280"/>
                  <a:pt x="95880" y="61280"/>
                  <a:pt x="95880" y="61280"/>
                </a:cubicBezTo>
                <a:cubicBezTo>
                  <a:pt x="95880" y="61280"/>
                  <a:pt x="95880" y="61280"/>
                  <a:pt x="95880" y="62660"/>
                </a:cubicBezTo>
                <a:lnTo>
                  <a:pt x="95880" y="64039"/>
                </a:lnTo>
                <a:cubicBezTo>
                  <a:pt x="95880" y="64039"/>
                  <a:pt x="95880" y="64039"/>
                  <a:pt x="95880" y="65418"/>
                </a:cubicBezTo>
                <a:cubicBezTo>
                  <a:pt x="95880" y="65418"/>
                  <a:pt x="95880" y="65418"/>
                  <a:pt x="94485" y="65418"/>
                </a:cubicBezTo>
                <a:cubicBezTo>
                  <a:pt x="94485" y="64039"/>
                  <a:pt x="94485" y="64039"/>
                  <a:pt x="92890" y="64039"/>
                </a:cubicBezTo>
                <a:cubicBezTo>
                  <a:pt x="92890" y="64039"/>
                  <a:pt x="92890" y="64039"/>
                  <a:pt x="92890" y="62660"/>
                </a:cubicBezTo>
                <a:lnTo>
                  <a:pt x="92890" y="61280"/>
                </a:lnTo>
                <a:cubicBezTo>
                  <a:pt x="92890" y="61280"/>
                  <a:pt x="92890" y="59901"/>
                  <a:pt x="91495" y="59901"/>
                </a:cubicBezTo>
                <a:cubicBezTo>
                  <a:pt x="91495" y="58522"/>
                  <a:pt x="91495" y="58522"/>
                  <a:pt x="91495" y="58522"/>
                </a:cubicBezTo>
                <a:cubicBezTo>
                  <a:pt x="92890" y="58522"/>
                  <a:pt x="91495" y="58522"/>
                  <a:pt x="91495" y="58522"/>
                </a:cubicBezTo>
                <a:cubicBezTo>
                  <a:pt x="90099" y="58522"/>
                  <a:pt x="90099" y="58522"/>
                  <a:pt x="90099" y="58522"/>
                </a:cubicBezTo>
                <a:cubicBezTo>
                  <a:pt x="90099" y="58522"/>
                  <a:pt x="90099" y="58522"/>
                  <a:pt x="90099" y="57142"/>
                </a:cubicBezTo>
                <a:cubicBezTo>
                  <a:pt x="90099" y="58522"/>
                  <a:pt x="90099" y="57142"/>
                  <a:pt x="90099" y="57142"/>
                </a:cubicBezTo>
                <a:cubicBezTo>
                  <a:pt x="88704" y="57142"/>
                  <a:pt x="88704" y="57142"/>
                  <a:pt x="88704" y="57142"/>
                </a:cubicBezTo>
                <a:cubicBezTo>
                  <a:pt x="88704" y="55763"/>
                  <a:pt x="88704" y="55763"/>
                  <a:pt x="88704" y="55763"/>
                </a:cubicBezTo>
                <a:cubicBezTo>
                  <a:pt x="88704" y="55763"/>
                  <a:pt x="87308" y="57142"/>
                  <a:pt x="87308" y="55763"/>
                </a:cubicBezTo>
                <a:lnTo>
                  <a:pt x="85913" y="55763"/>
                </a:lnTo>
                <a:cubicBezTo>
                  <a:pt x="85913" y="57142"/>
                  <a:pt x="85913" y="57142"/>
                  <a:pt x="85913" y="57142"/>
                </a:cubicBezTo>
                <a:lnTo>
                  <a:pt x="85913" y="55763"/>
                </a:lnTo>
                <a:cubicBezTo>
                  <a:pt x="84518" y="55763"/>
                  <a:pt x="84518" y="55763"/>
                  <a:pt x="84518" y="55763"/>
                </a:cubicBezTo>
                <a:cubicBezTo>
                  <a:pt x="83122" y="55763"/>
                  <a:pt x="83122" y="55763"/>
                  <a:pt x="83122" y="55763"/>
                </a:cubicBezTo>
                <a:lnTo>
                  <a:pt x="81727" y="55763"/>
                </a:lnTo>
                <a:cubicBezTo>
                  <a:pt x="81727" y="55763"/>
                  <a:pt x="80332" y="55763"/>
                  <a:pt x="80332" y="54384"/>
                </a:cubicBezTo>
                <a:cubicBezTo>
                  <a:pt x="80332" y="54384"/>
                  <a:pt x="80332" y="54384"/>
                  <a:pt x="80332" y="53004"/>
                </a:cubicBezTo>
                <a:cubicBezTo>
                  <a:pt x="78936" y="53004"/>
                  <a:pt x="78936" y="53004"/>
                  <a:pt x="78936" y="53004"/>
                </a:cubicBezTo>
                <a:cubicBezTo>
                  <a:pt x="78936" y="53004"/>
                  <a:pt x="78936" y="53004"/>
                  <a:pt x="78936" y="54384"/>
                </a:cubicBezTo>
                <a:cubicBezTo>
                  <a:pt x="78936" y="54384"/>
                  <a:pt x="78936" y="54384"/>
                  <a:pt x="78936" y="55763"/>
                </a:cubicBezTo>
                <a:cubicBezTo>
                  <a:pt x="78936" y="55763"/>
                  <a:pt x="78936" y="55763"/>
                  <a:pt x="80332" y="55763"/>
                </a:cubicBezTo>
                <a:cubicBezTo>
                  <a:pt x="80332" y="55763"/>
                  <a:pt x="80332" y="55763"/>
                  <a:pt x="78936" y="55763"/>
                </a:cubicBezTo>
                <a:lnTo>
                  <a:pt x="80332" y="55763"/>
                </a:lnTo>
                <a:cubicBezTo>
                  <a:pt x="78936" y="55763"/>
                  <a:pt x="78936" y="55763"/>
                  <a:pt x="80332" y="55763"/>
                </a:cubicBezTo>
                <a:lnTo>
                  <a:pt x="80332" y="57142"/>
                </a:lnTo>
                <a:cubicBezTo>
                  <a:pt x="80332" y="55763"/>
                  <a:pt x="80332" y="55763"/>
                  <a:pt x="80332" y="55763"/>
                </a:cubicBezTo>
                <a:lnTo>
                  <a:pt x="80332" y="57142"/>
                </a:lnTo>
                <a:cubicBezTo>
                  <a:pt x="81727" y="57142"/>
                  <a:pt x="81727" y="57142"/>
                  <a:pt x="81727" y="57142"/>
                </a:cubicBezTo>
                <a:cubicBezTo>
                  <a:pt x="83122" y="55763"/>
                  <a:pt x="83122" y="55763"/>
                  <a:pt x="83122" y="55763"/>
                </a:cubicBezTo>
                <a:lnTo>
                  <a:pt x="83122" y="57142"/>
                </a:lnTo>
                <a:lnTo>
                  <a:pt x="84518" y="57142"/>
                </a:lnTo>
                <a:cubicBezTo>
                  <a:pt x="84518" y="57142"/>
                  <a:pt x="84518" y="57142"/>
                  <a:pt x="84518" y="58522"/>
                </a:cubicBezTo>
                <a:cubicBezTo>
                  <a:pt x="84518" y="59901"/>
                  <a:pt x="84518" y="59901"/>
                  <a:pt x="84518" y="59901"/>
                </a:cubicBezTo>
                <a:cubicBezTo>
                  <a:pt x="83122" y="59901"/>
                  <a:pt x="83122" y="59901"/>
                  <a:pt x="83122" y="59901"/>
                </a:cubicBezTo>
                <a:lnTo>
                  <a:pt x="83122" y="61280"/>
                </a:lnTo>
                <a:cubicBezTo>
                  <a:pt x="81727" y="61280"/>
                  <a:pt x="81727" y="61280"/>
                  <a:pt x="81727" y="61280"/>
                </a:cubicBezTo>
                <a:lnTo>
                  <a:pt x="80332" y="61280"/>
                </a:lnTo>
                <a:cubicBezTo>
                  <a:pt x="80332" y="62660"/>
                  <a:pt x="80332" y="62660"/>
                  <a:pt x="78936" y="62660"/>
                </a:cubicBezTo>
                <a:lnTo>
                  <a:pt x="77541" y="62660"/>
                </a:lnTo>
                <a:cubicBezTo>
                  <a:pt x="76146" y="64039"/>
                  <a:pt x="76146" y="64039"/>
                  <a:pt x="76146" y="62660"/>
                </a:cubicBezTo>
                <a:cubicBezTo>
                  <a:pt x="76146" y="62660"/>
                  <a:pt x="76146" y="62660"/>
                  <a:pt x="76146" y="61280"/>
                </a:cubicBezTo>
                <a:cubicBezTo>
                  <a:pt x="76146" y="61280"/>
                  <a:pt x="74750" y="61280"/>
                  <a:pt x="74750" y="59901"/>
                </a:cubicBezTo>
                <a:cubicBezTo>
                  <a:pt x="74750" y="59901"/>
                  <a:pt x="74750" y="59901"/>
                  <a:pt x="73355" y="58522"/>
                </a:cubicBezTo>
                <a:cubicBezTo>
                  <a:pt x="73355" y="58522"/>
                  <a:pt x="73355" y="58522"/>
                  <a:pt x="73355" y="57142"/>
                </a:cubicBezTo>
                <a:cubicBezTo>
                  <a:pt x="73355" y="55763"/>
                  <a:pt x="71960" y="55763"/>
                  <a:pt x="71960" y="55763"/>
                </a:cubicBezTo>
                <a:cubicBezTo>
                  <a:pt x="71960" y="54384"/>
                  <a:pt x="71960" y="54384"/>
                  <a:pt x="71960" y="54384"/>
                </a:cubicBezTo>
                <a:cubicBezTo>
                  <a:pt x="71960" y="53004"/>
                  <a:pt x="70365" y="53004"/>
                  <a:pt x="70365" y="53004"/>
                </a:cubicBezTo>
                <a:cubicBezTo>
                  <a:pt x="70365" y="53004"/>
                  <a:pt x="70365" y="53004"/>
                  <a:pt x="71960" y="51625"/>
                </a:cubicBezTo>
                <a:cubicBezTo>
                  <a:pt x="71960" y="50049"/>
                  <a:pt x="71960" y="50049"/>
                  <a:pt x="71960" y="50049"/>
                </a:cubicBezTo>
                <a:cubicBezTo>
                  <a:pt x="71960" y="50049"/>
                  <a:pt x="71960" y="50049"/>
                  <a:pt x="70365" y="50049"/>
                </a:cubicBezTo>
                <a:cubicBezTo>
                  <a:pt x="70365" y="50049"/>
                  <a:pt x="70365" y="50049"/>
                  <a:pt x="68970" y="50049"/>
                </a:cubicBezTo>
                <a:cubicBezTo>
                  <a:pt x="68970" y="50049"/>
                  <a:pt x="68970" y="48669"/>
                  <a:pt x="68970" y="50049"/>
                </a:cubicBezTo>
                <a:cubicBezTo>
                  <a:pt x="68970" y="50049"/>
                  <a:pt x="68970" y="50049"/>
                  <a:pt x="67574" y="50049"/>
                </a:cubicBezTo>
                <a:cubicBezTo>
                  <a:pt x="67574" y="48669"/>
                  <a:pt x="67574" y="48669"/>
                  <a:pt x="67574" y="48669"/>
                </a:cubicBezTo>
                <a:cubicBezTo>
                  <a:pt x="66179" y="48669"/>
                  <a:pt x="66179" y="48669"/>
                  <a:pt x="66179" y="48669"/>
                </a:cubicBezTo>
                <a:cubicBezTo>
                  <a:pt x="67574" y="48669"/>
                  <a:pt x="67574" y="48669"/>
                  <a:pt x="66179" y="48669"/>
                </a:cubicBezTo>
                <a:lnTo>
                  <a:pt x="67574" y="48669"/>
                </a:lnTo>
                <a:lnTo>
                  <a:pt x="66179" y="48669"/>
                </a:lnTo>
                <a:cubicBezTo>
                  <a:pt x="66179" y="47290"/>
                  <a:pt x="66179" y="47290"/>
                  <a:pt x="66179" y="47290"/>
                </a:cubicBezTo>
                <a:cubicBezTo>
                  <a:pt x="66179" y="47290"/>
                  <a:pt x="66179" y="47290"/>
                  <a:pt x="67574" y="47290"/>
                </a:cubicBezTo>
                <a:cubicBezTo>
                  <a:pt x="66179" y="47290"/>
                  <a:pt x="66179" y="47290"/>
                  <a:pt x="66179" y="47290"/>
                </a:cubicBezTo>
                <a:lnTo>
                  <a:pt x="67574" y="47290"/>
                </a:lnTo>
                <a:lnTo>
                  <a:pt x="68970" y="47290"/>
                </a:lnTo>
                <a:cubicBezTo>
                  <a:pt x="68970" y="47290"/>
                  <a:pt x="68970" y="47290"/>
                  <a:pt x="67574" y="47290"/>
                </a:cubicBezTo>
                <a:cubicBezTo>
                  <a:pt x="67574" y="47290"/>
                  <a:pt x="67574" y="47290"/>
                  <a:pt x="67574" y="45911"/>
                </a:cubicBezTo>
                <a:lnTo>
                  <a:pt x="68970" y="47290"/>
                </a:lnTo>
                <a:lnTo>
                  <a:pt x="68970" y="45911"/>
                </a:lnTo>
                <a:cubicBezTo>
                  <a:pt x="68970" y="47290"/>
                  <a:pt x="68970" y="47290"/>
                  <a:pt x="68970" y="47290"/>
                </a:cubicBezTo>
                <a:cubicBezTo>
                  <a:pt x="68970" y="45911"/>
                  <a:pt x="68970" y="45911"/>
                  <a:pt x="68970" y="45911"/>
                </a:cubicBezTo>
                <a:lnTo>
                  <a:pt x="70365" y="45911"/>
                </a:lnTo>
                <a:cubicBezTo>
                  <a:pt x="70365" y="45911"/>
                  <a:pt x="70365" y="45911"/>
                  <a:pt x="71960" y="45911"/>
                </a:cubicBezTo>
                <a:cubicBezTo>
                  <a:pt x="71960" y="45911"/>
                  <a:pt x="71960" y="47290"/>
                  <a:pt x="73355" y="47290"/>
                </a:cubicBezTo>
                <a:lnTo>
                  <a:pt x="74750" y="47290"/>
                </a:lnTo>
                <a:lnTo>
                  <a:pt x="74750" y="45911"/>
                </a:lnTo>
                <a:cubicBezTo>
                  <a:pt x="74750" y="44532"/>
                  <a:pt x="74750" y="44532"/>
                  <a:pt x="74750" y="44532"/>
                </a:cubicBezTo>
                <a:lnTo>
                  <a:pt x="73355" y="44532"/>
                </a:lnTo>
                <a:lnTo>
                  <a:pt x="71960" y="44532"/>
                </a:lnTo>
                <a:cubicBezTo>
                  <a:pt x="71960" y="44532"/>
                  <a:pt x="73355" y="44532"/>
                  <a:pt x="73355" y="43152"/>
                </a:cubicBezTo>
                <a:cubicBezTo>
                  <a:pt x="73355" y="43152"/>
                  <a:pt x="73355" y="43152"/>
                  <a:pt x="71960" y="43152"/>
                </a:cubicBezTo>
                <a:cubicBezTo>
                  <a:pt x="70365" y="43152"/>
                  <a:pt x="70365" y="43152"/>
                  <a:pt x="70365" y="43152"/>
                </a:cubicBezTo>
                <a:cubicBezTo>
                  <a:pt x="70365" y="43152"/>
                  <a:pt x="71960" y="43152"/>
                  <a:pt x="71960" y="44532"/>
                </a:cubicBezTo>
                <a:cubicBezTo>
                  <a:pt x="71960" y="44532"/>
                  <a:pt x="71960" y="44532"/>
                  <a:pt x="70365" y="44532"/>
                </a:cubicBezTo>
                <a:cubicBezTo>
                  <a:pt x="70365" y="43152"/>
                  <a:pt x="70365" y="43152"/>
                  <a:pt x="70365" y="43152"/>
                </a:cubicBezTo>
                <a:cubicBezTo>
                  <a:pt x="70365" y="43152"/>
                  <a:pt x="70365" y="43152"/>
                  <a:pt x="68970" y="43152"/>
                </a:cubicBezTo>
                <a:cubicBezTo>
                  <a:pt x="68970" y="43152"/>
                  <a:pt x="68970" y="43152"/>
                  <a:pt x="70365" y="43152"/>
                </a:cubicBezTo>
                <a:cubicBezTo>
                  <a:pt x="68970" y="43152"/>
                  <a:pt x="68970" y="43152"/>
                  <a:pt x="68970" y="43152"/>
                </a:cubicBezTo>
                <a:cubicBezTo>
                  <a:pt x="68970" y="43152"/>
                  <a:pt x="67574" y="43152"/>
                  <a:pt x="68970" y="43152"/>
                </a:cubicBezTo>
                <a:cubicBezTo>
                  <a:pt x="68970" y="44532"/>
                  <a:pt x="68970" y="44532"/>
                  <a:pt x="68970" y="44532"/>
                </a:cubicBezTo>
                <a:cubicBezTo>
                  <a:pt x="68970" y="44532"/>
                  <a:pt x="68970" y="44532"/>
                  <a:pt x="67574" y="44532"/>
                </a:cubicBezTo>
                <a:cubicBezTo>
                  <a:pt x="67574" y="44532"/>
                  <a:pt x="67574" y="44532"/>
                  <a:pt x="67574" y="45911"/>
                </a:cubicBezTo>
                <a:cubicBezTo>
                  <a:pt x="67574" y="47290"/>
                  <a:pt x="67574" y="47290"/>
                  <a:pt x="67574" y="47290"/>
                </a:cubicBezTo>
                <a:lnTo>
                  <a:pt x="66179" y="47290"/>
                </a:lnTo>
                <a:cubicBezTo>
                  <a:pt x="66179" y="47290"/>
                  <a:pt x="66179" y="47290"/>
                  <a:pt x="64784" y="47290"/>
                </a:cubicBezTo>
                <a:cubicBezTo>
                  <a:pt x="64784" y="47290"/>
                  <a:pt x="64784" y="47290"/>
                  <a:pt x="64784" y="48669"/>
                </a:cubicBezTo>
                <a:cubicBezTo>
                  <a:pt x="64784" y="48669"/>
                  <a:pt x="64784" y="48669"/>
                  <a:pt x="64784" y="50049"/>
                </a:cubicBezTo>
                <a:lnTo>
                  <a:pt x="64784" y="48669"/>
                </a:lnTo>
                <a:cubicBezTo>
                  <a:pt x="64784" y="48669"/>
                  <a:pt x="64784" y="48669"/>
                  <a:pt x="63388" y="50049"/>
                </a:cubicBezTo>
                <a:cubicBezTo>
                  <a:pt x="63388" y="48669"/>
                  <a:pt x="63388" y="48669"/>
                  <a:pt x="63388" y="48669"/>
                </a:cubicBezTo>
                <a:lnTo>
                  <a:pt x="64784" y="48669"/>
                </a:lnTo>
                <a:lnTo>
                  <a:pt x="63388" y="48669"/>
                </a:lnTo>
                <a:cubicBezTo>
                  <a:pt x="63388" y="48669"/>
                  <a:pt x="63388" y="48669"/>
                  <a:pt x="63388" y="47290"/>
                </a:cubicBezTo>
                <a:cubicBezTo>
                  <a:pt x="63388" y="48669"/>
                  <a:pt x="63388" y="47290"/>
                  <a:pt x="63388" y="47290"/>
                </a:cubicBezTo>
                <a:lnTo>
                  <a:pt x="63388" y="45911"/>
                </a:lnTo>
                <a:cubicBezTo>
                  <a:pt x="63388" y="45911"/>
                  <a:pt x="63388" y="45911"/>
                  <a:pt x="61993" y="45911"/>
                </a:cubicBezTo>
                <a:lnTo>
                  <a:pt x="60598" y="44532"/>
                </a:lnTo>
                <a:cubicBezTo>
                  <a:pt x="59202" y="44532"/>
                  <a:pt x="59202" y="44532"/>
                  <a:pt x="59202" y="44532"/>
                </a:cubicBezTo>
                <a:lnTo>
                  <a:pt x="59202" y="43152"/>
                </a:lnTo>
                <a:lnTo>
                  <a:pt x="59202" y="44532"/>
                </a:lnTo>
                <a:cubicBezTo>
                  <a:pt x="59202" y="45911"/>
                  <a:pt x="59202" y="45911"/>
                  <a:pt x="59202" y="45911"/>
                </a:cubicBezTo>
                <a:lnTo>
                  <a:pt x="60598" y="45911"/>
                </a:lnTo>
                <a:cubicBezTo>
                  <a:pt x="61993" y="47290"/>
                  <a:pt x="61993" y="47290"/>
                  <a:pt x="61993" y="47290"/>
                </a:cubicBezTo>
                <a:lnTo>
                  <a:pt x="60598" y="47290"/>
                </a:lnTo>
                <a:cubicBezTo>
                  <a:pt x="61993" y="47290"/>
                  <a:pt x="61993" y="47290"/>
                  <a:pt x="61993" y="47290"/>
                </a:cubicBezTo>
                <a:cubicBezTo>
                  <a:pt x="61993" y="47290"/>
                  <a:pt x="61993" y="47290"/>
                  <a:pt x="61993" y="48669"/>
                </a:cubicBezTo>
                <a:cubicBezTo>
                  <a:pt x="61993" y="48669"/>
                  <a:pt x="61993" y="48669"/>
                  <a:pt x="60598" y="48669"/>
                </a:cubicBezTo>
                <a:lnTo>
                  <a:pt x="60598" y="47290"/>
                </a:lnTo>
                <a:cubicBezTo>
                  <a:pt x="60598" y="47290"/>
                  <a:pt x="60598" y="47290"/>
                  <a:pt x="59202" y="47290"/>
                </a:cubicBezTo>
                <a:cubicBezTo>
                  <a:pt x="59202" y="45911"/>
                  <a:pt x="59202" y="47290"/>
                  <a:pt x="59202" y="45911"/>
                </a:cubicBezTo>
                <a:cubicBezTo>
                  <a:pt x="59202" y="45911"/>
                  <a:pt x="59202" y="45911"/>
                  <a:pt x="57807" y="45911"/>
                </a:cubicBezTo>
                <a:lnTo>
                  <a:pt x="57807" y="44532"/>
                </a:lnTo>
                <a:lnTo>
                  <a:pt x="56411" y="44532"/>
                </a:lnTo>
                <a:cubicBezTo>
                  <a:pt x="56411" y="44532"/>
                  <a:pt x="56411" y="45911"/>
                  <a:pt x="55016" y="45911"/>
                </a:cubicBezTo>
                <a:cubicBezTo>
                  <a:pt x="55016" y="44532"/>
                  <a:pt x="55016" y="45911"/>
                  <a:pt x="55016" y="45911"/>
                </a:cubicBezTo>
                <a:cubicBezTo>
                  <a:pt x="55016" y="45911"/>
                  <a:pt x="55016" y="44532"/>
                  <a:pt x="53621" y="45911"/>
                </a:cubicBezTo>
                <a:cubicBezTo>
                  <a:pt x="53621" y="47290"/>
                  <a:pt x="52225" y="45911"/>
                  <a:pt x="52225" y="47290"/>
                </a:cubicBezTo>
                <a:cubicBezTo>
                  <a:pt x="52225" y="47290"/>
                  <a:pt x="52225" y="47290"/>
                  <a:pt x="52225" y="48669"/>
                </a:cubicBezTo>
                <a:lnTo>
                  <a:pt x="50830" y="48669"/>
                </a:lnTo>
                <a:cubicBezTo>
                  <a:pt x="50830" y="48669"/>
                  <a:pt x="50830" y="48669"/>
                  <a:pt x="50830" y="50049"/>
                </a:cubicBezTo>
                <a:lnTo>
                  <a:pt x="49435" y="50049"/>
                </a:lnTo>
                <a:cubicBezTo>
                  <a:pt x="49435" y="50049"/>
                  <a:pt x="49435" y="50049"/>
                  <a:pt x="47840" y="50049"/>
                </a:cubicBezTo>
                <a:cubicBezTo>
                  <a:pt x="47840" y="48669"/>
                  <a:pt x="47840" y="48669"/>
                  <a:pt x="47840" y="48669"/>
                </a:cubicBezTo>
                <a:cubicBezTo>
                  <a:pt x="46445" y="48669"/>
                  <a:pt x="47840" y="48669"/>
                  <a:pt x="47840" y="48669"/>
                </a:cubicBezTo>
                <a:lnTo>
                  <a:pt x="46445" y="48669"/>
                </a:lnTo>
                <a:cubicBezTo>
                  <a:pt x="46445" y="48669"/>
                  <a:pt x="46445" y="48669"/>
                  <a:pt x="47840" y="48669"/>
                </a:cubicBezTo>
                <a:cubicBezTo>
                  <a:pt x="47840" y="48669"/>
                  <a:pt x="47840" y="48669"/>
                  <a:pt x="46445" y="48669"/>
                </a:cubicBezTo>
                <a:lnTo>
                  <a:pt x="46445" y="47290"/>
                </a:lnTo>
                <a:cubicBezTo>
                  <a:pt x="47840" y="47290"/>
                  <a:pt x="47840" y="47290"/>
                  <a:pt x="47840" y="45911"/>
                </a:cubicBezTo>
                <a:cubicBezTo>
                  <a:pt x="47840" y="45911"/>
                  <a:pt x="47840" y="45911"/>
                  <a:pt x="46445" y="45911"/>
                </a:cubicBezTo>
                <a:lnTo>
                  <a:pt x="47840" y="45911"/>
                </a:lnTo>
                <a:cubicBezTo>
                  <a:pt x="47840" y="44532"/>
                  <a:pt x="47840" y="44532"/>
                  <a:pt x="47840" y="44532"/>
                </a:cubicBezTo>
                <a:lnTo>
                  <a:pt x="49435" y="44532"/>
                </a:lnTo>
                <a:cubicBezTo>
                  <a:pt x="49435" y="44532"/>
                  <a:pt x="50830" y="45911"/>
                  <a:pt x="50830" y="44532"/>
                </a:cubicBezTo>
                <a:lnTo>
                  <a:pt x="50830" y="45911"/>
                </a:lnTo>
                <a:cubicBezTo>
                  <a:pt x="50830" y="44532"/>
                  <a:pt x="50830" y="44532"/>
                  <a:pt x="50830" y="44532"/>
                </a:cubicBezTo>
                <a:cubicBezTo>
                  <a:pt x="52225" y="44532"/>
                  <a:pt x="52225" y="44532"/>
                  <a:pt x="52225" y="44532"/>
                </a:cubicBezTo>
                <a:lnTo>
                  <a:pt x="50830" y="44532"/>
                </a:lnTo>
                <a:cubicBezTo>
                  <a:pt x="50830" y="44532"/>
                  <a:pt x="50830" y="44532"/>
                  <a:pt x="52225" y="43152"/>
                </a:cubicBezTo>
                <a:cubicBezTo>
                  <a:pt x="52225" y="44532"/>
                  <a:pt x="52225" y="44532"/>
                  <a:pt x="52225" y="44532"/>
                </a:cubicBezTo>
                <a:lnTo>
                  <a:pt x="52225" y="43152"/>
                </a:lnTo>
                <a:cubicBezTo>
                  <a:pt x="50830" y="43152"/>
                  <a:pt x="52225" y="43152"/>
                  <a:pt x="50830" y="43152"/>
                </a:cubicBezTo>
                <a:cubicBezTo>
                  <a:pt x="50830" y="41773"/>
                  <a:pt x="50830" y="41773"/>
                  <a:pt x="50830" y="41773"/>
                </a:cubicBezTo>
                <a:lnTo>
                  <a:pt x="50830" y="43152"/>
                </a:lnTo>
                <a:cubicBezTo>
                  <a:pt x="50830" y="41773"/>
                  <a:pt x="50830" y="41773"/>
                  <a:pt x="49435" y="41773"/>
                </a:cubicBezTo>
                <a:lnTo>
                  <a:pt x="50830" y="41773"/>
                </a:lnTo>
                <a:cubicBezTo>
                  <a:pt x="50830" y="41773"/>
                  <a:pt x="50830" y="41773"/>
                  <a:pt x="50830" y="40394"/>
                </a:cubicBezTo>
                <a:cubicBezTo>
                  <a:pt x="50830" y="40394"/>
                  <a:pt x="50830" y="40394"/>
                  <a:pt x="52225" y="40394"/>
                </a:cubicBezTo>
                <a:lnTo>
                  <a:pt x="52225" y="41773"/>
                </a:lnTo>
                <a:cubicBezTo>
                  <a:pt x="52225" y="40394"/>
                  <a:pt x="52225" y="41773"/>
                  <a:pt x="52225" y="41773"/>
                </a:cubicBezTo>
                <a:cubicBezTo>
                  <a:pt x="52225" y="40394"/>
                  <a:pt x="52225" y="40394"/>
                  <a:pt x="52225" y="40394"/>
                </a:cubicBezTo>
                <a:cubicBezTo>
                  <a:pt x="52225" y="40394"/>
                  <a:pt x="52225" y="40394"/>
                  <a:pt x="53621" y="40394"/>
                </a:cubicBezTo>
                <a:cubicBezTo>
                  <a:pt x="53621" y="39014"/>
                  <a:pt x="53621" y="39014"/>
                  <a:pt x="53621" y="39014"/>
                </a:cubicBezTo>
                <a:lnTo>
                  <a:pt x="55016" y="39014"/>
                </a:lnTo>
                <a:cubicBezTo>
                  <a:pt x="55016" y="39014"/>
                  <a:pt x="55016" y="37635"/>
                  <a:pt x="56411" y="39014"/>
                </a:cubicBezTo>
                <a:cubicBezTo>
                  <a:pt x="56411" y="39014"/>
                  <a:pt x="56411" y="39014"/>
                  <a:pt x="56411" y="37635"/>
                </a:cubicBezTo>
                <a:cubicBezTo>
                  <a:pt x="56411" y="37635"/>
                  <a:pt x="56411" y="37635"/>
                  <a:pt x="56411" y="39014"/>
                </a:cubicBezTo>
                <a:cubicBezTo>
                  <a:pt x="56411" y="39014"/>
                  <a:pt x="56411" y="39014"/>
                  <a:pt x="56411" y="37635"/>
                </a:cubicBezTo>
                <a:cubicBezTo>
                  <a:pt x="56411" y="37635"/>
                  <a:pt x="56411" y="37635"/>
                  <a:pt x="57807" y="37635"/>
                </a:cubicBezTo>
                <a:lnTo>
                  <a:pt x="56411" y="37635"/>
                </a:lnTo>
                <a:cubicBezTo>
                  <a:pt x="56411" y="37635"/>
                  <a:pt x="56411" y="37635"/>
                  <a:pt x="56411" y="36256"/>
                </a:cubicBezTo>
                <a:cubicBezTo>
                  <a:pt x="56411" y="36256"/>
                  <a:pt x="56411" y="36256"/>
                  <a:pt x="57807" y="36256"/>
                </a:cubicBezTo>
                <a:lnTo>
                  <a:pt x="57807" y="37635"/>
                </a:lnTo>
                <a:lnTo>
                  <a:pt x="59202" y="37635"/>
                </a:lnTo>
                <a:lnTo>
                  <a:pt x="60598" y="37635"/>
                </a:lnTo>
                <a:cubicBezTo>
                  <a:pt x="60598" y="37635"/>
                  <a:pt x="60598" y="37635"/>
                  <a:pt x="61993" y="37635"/>
                </a:cubicBezTo>
                <a:lnTo>
                  <a:pt x="63388" y="37635"/>
                </a:lnTo>
                <a:cubicBezTo>
                  <a:pt x="63388" y="36256"/>
                  <a:pt x="63388" y="37635"/>
                  <a:pt x="63388" y="36256"/>
                </a:cubicBezTo>
                <a:lnTo>
                  <a:pt x="63388" y="34876"/>
                </a:lnTo>
                <a:cubicBezTo>
                  <a:pt x="64784" y="34876"/>
                  <a:pt x="64784" y="34876"/>
                  <a:pt x="64784" y="34876"/>
                </a:cubicBezTo>
                <a:cubicBezTo>
                  <a:pt x="64784" y="34876"/>
                  <a:pt x="64784" y="34876"/>
                  <a:pt x="64784" y="36256"/>
                </a:cubicBezTo>
                <a:cubicBezTo>
                  <a:pt x="64784" y="36256"/>
                  <a:pt x="64784" y="36256"/>
                  <a:pt x="64784" y="34876"/>
                </a:cubicBezTo>
                <a:cubicBezTo>
                  <a:pt x="64784" y="34876"/>
                  <a:pt x="64784" y="34876"/>
                  <a:pt x="66179" y="34876"/>
                </a:cubicBezTo>
                <a:lnTo>
                  <a:pt x="64784" y="34876"/>
                </a:lnTo>
                <a:cubicBezTo>
                  <a:pt x="64784" y="34876"/>
                  <a:pt x="64784" y="34876"/>
                  <a:pt x="64784" y="33497"/>
                </a:cubicBezTo>
                <a:cubicBezTo>
                  <a:pt x="66179" y="33497"/>
                  <a:pt x="66179" y="33497"/>
                  <a:pt x="66179" y="33497"/>
                </a:cubicBezTo>
                <a:lnTo>
                  <a:pt x="67574" y="33497"/>
                </a:lnTo>
                <a:lnTo>
                  <a:pt x="68970" y="33497"/>
                </a:lnTo>
                <a:lnTo>
                  <a:pt x="67574" y="33497"/>
                </a:lnTo>
                <a:lnTo>
                  <a:pt x="67574" y="32118"/>
                </a:lnTo>
                <a:lnTo>
                  <a:pt x="67574" y="33497"/>
                </a:lnTo>
                <a:cubicBezTo>
                  <a:pt x="67574" y="33497"/>
                  <a:pt x="67574" y="33497"/>
                  <a:pt x="66179" y="33497"/>
                </a:cubicBezTo>
                <a:cubicBezTo>
                  <a:pt x="64784" y="33497"/>
                  <a:pt x="64784" y="33497"/>
                  <a:pt x="64784" y="33497"/>
                </a:cubicBezTo>
                <a:cubicBezTo>
                  <a:pt x="63388" y="33497"/>
                  <a:pt x="63388" y="32118"/>
                  <a:pt x="63388" y="32118"/>
                </a:cubicBezTo>
                <a:cubicBezTo>
                  <a:pt x="63388" y="32118"/>
                  <a:pt x="63388" y="32118"/>
                  <a:pt x="63388" y="30738"/>
                </a:cubicBezTo>
                <a:lnTo>
                  <a:pt x="64784" y="30738"/>
                </a:lnTo>
                <a:lnTo>
                  <a:pt x="66179" y="29359"/>
                </a:lnTo>
                <a:cubicBezTo>
                  <a:pt x="66179" y="27783"/>
                  <a:pt x="66179" y="27783"/>
                  <a:pt x="66179" y="27783"/>
                </a:cubicBezTo>
                <a:cubicBezTo>
                  <a:pt x="66179" y="27783"/>
                  <a:pt x="66179" y="27783"/>
                  <a:pt x="64784" y="27783"/>
                </a:cubicBezTo>
                <a:cubicBezTo>
                  <a:pt x="64784" y="27783"/>
                  <a:pt x="64784" y="27783"/>
                  <a:pt x="64784" y="29359"/>
                </a:cubicBezTo>
                <a:cubicBezTo>
                  <a:pt x="63388" y="29359"/>
                  <a:pt x="63388" y="29359"/>
                  <a:pt x="63388" y="29359"/>
                </a:cubicBezTo>
                <a:cubicBezTo>
                  <a:pt x="63388" y="29359"/>
                  <a:pt x="63388" y="29359"/>
                  <a:pt x="63388" y="30738"/>
                </a:cubicBezTo>
                <a:cubicBezTo>
                  <a:pt x="61993" y="30738"/>
                  <a:pt x="61993" y="30738"/>
                  <a:pt x="61993" y="30738"/>
                </a:cubicBezTo>
                <a:cubicBezTo>
                  <a:pt x="61993" y="32118"/>
                  <a:pt x="61993" y="32118"/>
                  <a:pt x="61993" y="32118"/>
                </a:cubicBezTo>
                <a:cubicBezTo>
                  <a:pt x="61993" y="33497"/>
                  <a:pt x="61993" y="33497"/>
                  <a:pt x="61993" y="33497"/>
                </a:cubicBezTo>
                <a:lnTo>
                  <a:pt x="60598" y="33497"/>
                </a:lnTo>
                <a:cubicBezTo>
                  <a:pt x="61993" y="33497"/>
                  <a:pt x="61993" y="33497"/>
                  <a:pt x="61993" y="33497"/>
                </a:cubicBezTo>
                <a:lnTo>
                  <a:pt x="61993" y="34876"/>
                </a:lnTo>
                <a:lnTo>
                  <a:pt x="60598" y="34876"/>
                </a:lnTo>
                <a:lnTo>
                  <a:pt x="61993" y="34876"/>
                </a:lnTo>
                <a:cubicBezTo>
                  <a:pt x="60598" y="34876"/>
                  <a:pt x="60598" y="34876"/>
                  <a:pt x="60598" y="34876"/>
                </a:cubicBezTo>
                <a:cubicBezTo>
                  <a:pt x="60598" y="36256"/>
                  <a:pt x="60598" y="36256"/>
                  <a:pt x="60598" y="36256"/>
                </a:cubicBezTo>
                <a:cubicBezTo>
                  <a:pt x="60598" y="36256"/>
                  <a:pt x="60598" y="36256"/>
                  <a:pt x="59202" y="36256"/>
                </a:cubicBezTo>
                <a:cubicBezTo>
                  <a:pt x="59202" y="36256"/>
                  <a:pt x="59202" y="36256"/>
                  <a:pt x="59202" y="34876"/>
                </a:cubicBezTo>
                <a:cubicBezTo>
                  <a:pt x="59202" y="34876"/>
                  <a:pt x="59202" y="34876"/>
                  <a:pt x="57807" y="34876"/>
                </a:cubicBezTo>
                <a:cubicBezTo>
                  <a:pt x="57807" y="34876"/>
                  <a:pt x="57807" y="34876"/>
                  <a:pt x="57807" y="33497"/>
                </a:cubicBezTo>
                <a:lnTo>
                  <a:pt x="57807" y="34876"/>
                </a:lnTo>
                <a:cubicBezTo>
                  <a:pt x="56411" y="34876"/>
                  <a:pt x="56411" y="34876"/>
                  <a:pt x="56411" y="34876"/>
                </a:cubicBezTo>
                <a:cubicBezTo>
                  <a:pt x="55016" y="34876"/>
                  <a:pt x="55016" y="34876"/>
                  <a:pt x="55016" y="34876"/>
                </a:cubicBezTo>
                <a:lnTo>
                  <a:pt x="55016" y="33497"/>
                </a:lnTo>
                <a:cubicBezTo>
                  <a:pt x="55016" y="33497"/>
                  <a:pt x="55016" y="33497"/>
                  <a:pt x="55016" y="34876"/>
                </a:cubicBezTo>
                <a:cubicBezTo>
                  <a:pt x="55016" y="33497"/>
                  <a:pt x="55016" y="33497"/>
                  <a:pt x="55016" y="33497"/>
                </a:cubicBezTo>
                <a:lnTo>
                  <a:pt x="55016" y="32118"/>
                </a:lnTo>
                <a:cubicBezTo>
                  <a:pt x="55016" y="33497"/>
                  <a:pt x="55016" y="32118"/>
                  <a:pt x="55016" y="32118"/>
                </a:cubicBezTo>
                <a:lnTo>
                  <a:pt x="55016" y="30738"/>
                </a:lnTo>
                <a:cubicBezTo>
                  <a:pt x="56411" y="30738"/>
                  <a:pt x="56411" y="30738"/>
                  <a:pt x="56411" y="30738"/>
                </a:cubicBezTo>
                <a:cubicBezTo>
                  <a:pt x="56411" y="30738"/>
                  <a:pt x="56411" y="30738"/>
                  <a:pt x="57807" y="30738"/>
                </a:cubicBezTo>
                <a:cubicBezTo>
                  <a:pt x="57807" y="30738"/>
                  <a:pt x="57807" y="30738"/>
                  <a:pt x="57807" y="29359"/>
                </a:cubicBezTo>
                <a:cubicBezTo>
                  <a:pt x="59202" y="29359"/>
                  <a:pt x="59202" y="29359"/>
                  <a:pt x="59202" y="29359"/>
                </a:cubicBezTo>
                <a:cubicBezTo>
                  <a:pt x="59202" y="27783"/>
                  <a:pt x="59202" y="27783"/>
                  <a:pt x="59202" y="27783"/>
                </a:cubicBezTo>
                <a:cubicBezTo>
                  <a:pt x="59202" y="26403"/>
                  <a:pt x="60598" y="26403"/>
                  <a:pt x="60598" y="26403"/>
                </a:cubicBezTo>
                <a:cubicBezTo>
                  <a:pt x="61993" y="26403"/>
                  <a:pt x="61993" y="26403"/>
                  <a:pt x="61993" y="26403"/>
                </a:cubicBezTo>
                <a:cubicBezTo>
                  <a:pt x="61993" y="26403"/>
                  <a:pt x="61993" y="26403"/>
                  <a:pt x="61993" y="25024"/>
                </a:cubicBezTo>
                <a:cubicBezTo>
                  <a:pt x="61993" y="25024"/>
                  <a:pt x="61993" y="25024"/>
                  <a:pt x="63388" y="25024"/>
                </a:cubicBezTo>
                <a:cubicBezTo>
                  <a:pt x="63388" y="25024"/>
                  <a:pt x="63388" y="25024"/>
                  <a:pt x="63388" y="23645"/>
                </a:cubicBezTo>
                <a:cubicBezTo>
                  <a:pt x="63388" y="25024"/>
                  <a:pt x="63388" y="25024"/>
                  <a:pt x="64784" y="25024"/>
                </a:cubicBezTo>
                <a:cubicBezTo>
                  <a:pt x="64784" y="23645"/>
                  <a:pt x="64784" y="23645"/>
                  <a:pt x="64784" y="23645"/>
                </a:cubicBezTo>
                <a:cubicBezTo>
                  <a:pt x="66179" y="23645"/>
                  <a:pt x="66179" y="23645"/>
                  <a:pt x="66179" y="23645"/>
                </a:cubicBezTo>
                <a:cubicBezTo>
                  <a:pt x="67574" y="23645"/>
                  <a:pt x="67574" y="23645"/>
                  <a:pt x="67574" y="23645"/>
                </a:cubicBezTo>
                <a:cubicBezTo>
                  <a:pt x="67574" y="23645"/>
                  <a:pt x="67574" y="23645"/>
                  <a:pt x="68970" y="23645"/>
                </a:cubicBezTo>
                <a:cubicBezTo>
                  <a:pt x="68970" y="23645"/>
                  <a:pt x="68970" y="23645"/>
                  <a:pt x="67574" y="23645"/>
                </a:cubicBezTo>
                <a:cubicBezTo>
                  <a:pt x="67574" y="25024"/>
                  <a:pt x="67574" y="25024"/>
                  <a:pt x="68970" y="25024"/>
                </a:cubicBezTo>
                <a:cubicBezTo>
                  <a:pt x="68970" y="25024"/>
                  <a:pt x="68970" y="25024"/>
                  <a:pt x="70365" y="25024"/>
                </a:cubicBezTo>
                <a:lnTo>
                  <a:pt x="71960" y="25024"/>
                </a:lnTo>
                <a:cubicBezTo>
                  <a:pt x="71960" y="25024"/>
                  <a:pt x="71960" y="25024"/>
                  <a:pt x="73355" y="25024"/>
                </a:cubicBezTo>
                <a:lnTo>
                  <a:pt x="73355" y="26403"/>
                </a:lnTo>
                <a:cubicBezTo>
                  <a:pt x="73355" y="26403"/>
                  <a:pt x="73355" y="26403"/>
                  <a:pt x="74750" y="26403"/>
                </a:cubicBezTo>
                <a:cubicBezTo>
                  <a:pt x="74750" y="27783"/>
                  <a:pt x="74750" y="27783"/>
                  <a:pt x="74750" y="27783"/>
                </a:cubicBezTo>
                <a:cubicBezTo>
                  <a:pt x="73355" y="27783"/>
                  <a:pt x="71960" y="27783"/>
                  <a:pt x="70365" y="27783"/>
                </a:cubicBezTo>
                <a:lnTo>
                  <a:pt x="70365" y="26403"/>
                </a:lnTo>
                <a:cubicBezTo>
                  <a:pt x="70365" y="27783"/>
                  <a:pt x="70365" y="27783"/>
                  <a:pt x="70365" y="27783"/>
                </a:cubicBezTo>
                <a:cubicBezTo>
                  <a:pt x="71960" y="27783"/>
                  <a:pt x="71960" y="27783"/>
                  <a:pt x="70365" y="27783"/>
                </a:cubicBezTo>
                <a:cubicBezTo>
                  <a:pt x="70365" y="29359"/>
                  <a:pt x="71960" y="29359"/>
                  <a:pt x="71960" y="29359"/>
                </a:cubicBezTo>
                <a:cubicBezTo>
                  <a:pt x="73355" y="30738"/>
                  <a:pt x="73355" y="30738"/>
                  <a:pt x="73355" y="29359"/>
                </a:cubicBezTo>
                <a:cubicBezTo>
                  <a:pt x="71960" y="29359"/>
                  <a:pt x="71960" y="29359"/>
                  <a:pt x="71960" y="29359"/>
                </a:cubicBezTo>
                <a:cubicBezTo>
                  <a:pt x="73355" y="29359"/>
                  <a:pt x="73355" y="29359"/>
                  <a:pt x="73355" y="29359"/>
                </a:cubicBezTo>
                <a:cubicBezTo>
                  <a:pt x="73355" y="29359"/>
                  <a:pt x="73355" y="29359"/>
                  <a:pt x="74750" y="29359"/>
                </a:cubicBezTo>
                <a:cubicBezTo>
                  <a:pt x="74750" y="29359"/>
                  <a:pt x="74750" y="29359"/>
                  <a:pt x="74750" y="27783"/>
                </a:cubicBezTo>
                <a:cubicBezTo>
                  <a:pt x="76146" y="27783"/>
                  <a:pt x="76146" y="27783"/>
                  <a:pt x="76146" y="27783"/>
                </a:cubicBezTo>
                <a:cubicBezTo>
                  <a:pt x="76146" y="27783"/>
                  <a:pt x="76146" y="27783"/>
                  <a:pt x="76146" y="26403"/>
                </a:cubicBezTo>
                <a:cubicBezTo>
                  <a:pt x="76146" y="26403"/>
                  <a:pt x="76146" y="26403"/>
                  <a:pt x="76146" y="25024"/>
                </a:cubicBezTo>
                <a:lnTo>
                  <a:pt x="76146" y="26403"/>
                </a:lnTo>
                <a:cubicBezTo>
                  <a:pt x="76146" y="26403"/>
                  <a:pt x="77541" y="26403"/>
                  <a:pt x="77541" y="25024"/>
                </a:cubicBezTo>
                <a:cubicBezTo>
                  <a:pt x="77541" y="26403"/>
                  <a:pt x="77541" y="26403"/>
                  <a:pt x="77541" y="26403"/>
                </a:cubicBezTo>
                <a:cubicBezTo>
                  <a:pt x="77541" y="26403"/>
                  <a:pt x="77541" y="26403"/>
                  <a:pt x="76146" y="26403"/>
                </a:cubicBezTo>
                <a:cubicBezTo>
                  <a:pt x="77541" y="26403"/>
                  <a:pt x="77541" y="27783"/>
                  <a:pt x="77541" y="27783"/>
                </a:cubicBezTo>
                <a:cubicBezTo>
                  <a:pt x="77541" y="27783"/>
                  <a:pt x="77541" y="27783"/>
                  <a:pt x="78936" y="27783"/>
                </a:cubicBezTo>
                <a:cubicBezTo>
                  <a:pt x="78936" y="26403"/>
                  <a:pt x="78936" y="26403"/>
                  <a:pt x="78936" y="26403"/>
                </a:cubicBezTo>
                <a:lnTo>
                  <a:pt x="80332" y="26403"/>
                </a:lnTo>
                <a:cubicBezTo>
                  <a:pt x="80332" y="26403"/>
                  <a:pt x="80332" y="26403"/>
                  <a:pt x="80332" y="25024"/>
                </a:cubicBezTo>
                <a:lnTo>
                  <a:pt x="80332" y="26403"/>
                </a:lnTo>
                <a:cubicBezTo>
                  <a:pt x="81727" y="26403"/>
                  <a:pt x="80332" y="25024"/>
                  <a:pt x="81727" y="25024"/>
                </a:cubicBezTo>
                <a:cubicBezTo>
                  <a:pt x="81727" y="25024"/>
                  <a:pt x="81727" y="25024"/>
                  <a:pt x="81727" y="26403"/>
                </a:cubicBezTo>
                <a:cubicBezTo>
                  <a:pt x="81727" y="26403"/>
                  <a:pt x="81727" y="26403"/>
                  <a:pt x="83122" y="25024"/>
                </a:cubicBezTo>
                <a:cubicBezTo>
                  <a:pt x="83122" y="25024"/>
                  <a:pt x="83122" y="26403"/>
                  <a:pt x="83122" y="25024"/>
                </a:cubicBezTo>
                <a:cubicBezTo>
                  <a:pt x="83122" y="25024"/>
                  <a:pt x="83122" y="25024"/>
                  <a:pt x="84518" y="25024"/>
                </a:cubicBezTo>
                <a:cubicBezTo>
                  <a:pt x="84518" y="26403"/>
                  <a:pt x="84518" y="26403"/>
                  <a:pt x="84518" y="26403"/>
                </a:cubicBezTo>
                <a:lnTo>
                  <a:pt x="84518" y="25024"/>
                </a:lnTo>
                <a:cubicBezTo>
                  <a:pt x="85913" y="25024"/>
                  <a:pt x="85913" y="25024"/>
                  <a:pt x="85913" y="25024"/>
                </a:cubicBezTo>
                <a:cubicBezTo>
                  <a:pt x="85913" y="25024"/>
                  <a:pt x="85913" y="25024"/>
                  <a:pt x="87308" y="25024"/>
                </a:cubicBezTo>
                <a:cubicBezTo>
                  <a:pt x="87308" y="25024"/>
                  <a:pt x="88704" y="25024"/>
                  <a:pt x="90099" y="26403"/>
                </a:cubicBezTo>
                <a:lnTo>
                  <a:pt x="90099" y="25024"/>
                </a:lnTo>
                <a:cubicBezTo>
                  <a:pt x="88704" y="25024"/>
                  <a:pt x="90099" y="25024"/>
                  <a:pt x="88704" y="25024"/>
                </a:cubicBezTo>
                <a:cubicBezTo>
                  <a:pt x="88704" y="23645"/>
                  <a:pt x="88704" y="23645"/>
                  <a:pt x="88704" y="23645"/>
                </a:cubicBezTo>
                <a:cubicBezTo>
                  <a:pt x="88704" y="23645"/>
                  <a:pt x="88704" y="22266"/>
                  <a:pt x="90099" y="22266"/>
                </a:cubicBezTo>
                <a:cubicBezTo>
                  <a:pt x="88704" y="20886"/>
                  <a:pt x="87308" y="19507"/>
                  <a:pt x="85913" y="19507"/>
                </a:cubicBezTo>
                <a:cubicBezTo>
                  <a:pt x="84518" y="19507"/>
                  <a:pt x="84518" y="19507"/>
                  <a:pt x="84518" y="19507"/>
                </a:cubicBezTo>
                <a:cubicBezTo>
                  <a:pt x="84518" y="19507"/>
                  <a:pt x="84518" y="19507"/>
                  <a:pt x="83122" y="19507"/>
                </a:cubicBezTo>
                <a:cubicBezTo>
                  <a:pt x="83122" y="19507"/>
                  <a:pt x="83122" y="19507"/>
                  <a:pt x="83122" y="20886"/>
                </a:cubicBezTo>
                <a:cubicBezTo>
                  <a:pt x="83122" y="20886"/>
                  <a:pt x="83122" y="20886"/>
                  <a:pt x="84518" y="20886"/>
                </a:cubicBezTo>
                <a:cubicBezTo>
                  <a:pt x="83122" y="20886"/>
                  <a:pt x="83122" y="20886"/>
                  <a:pt x="83122" y="20886"/>
                </a:cubicBezTo>
                <a:cubicBezTo>
                  <a:pt x="81727" y="20886"/>
                  <a:pt x="81727" y="20886"/>
                  <a:pt x="81727" y="20886"/>
                </a:cubicBezTo>
                <a:cubicBezTo>
                  <a:pt x="81727" y="20886"/>
                  <a:pt x="81727" y="19507"/>
                  <a:pt x="83122" y="19507"/>
                </a:cubicBezTo>
                <a:cubicBezTo>
                  <a:pt x="83122" y="19507"/>
                  <a:pt x="83122" y="19507"/>
                  <a:pt x="83122" y="18128"/>
                </a:cubicBezTo>
                <a:lnTo>
                  <a:pt x="83122" y="19507"/>
                </a:lnTo>
                <a:cubicBezTo>
                  <a:pt x="84518" y="18128"/>
                  <a:pt x="84518" y="18128"/>
                  <a:pt x="84518" y="18128"/>
                </a:cubicBezTo>
                <a:cubicBezTo>
                  <a:pt x="77541" y="13990"/>
                  <a:pt x="68970" y="11231"/>
                  <a:pt x="59202" y="11231"/>
                </a:cubicBezTo>
                <a:cubicBezTo>
                  <a:pt x="52225" y="11231"/>
                  <a:pt x="45049" y="13990"/>
                  <a:pt x="38073" y="16748"/>
                </a:cubicBezTo>
                <a:close/>
                <a:moveTo>
                  <a:pt x="39468" y="18128"/>
                </a:moveTo>
                <a:lnTo>
                  <a:pt x="39468" y="18128"/>
                </a:lnTo>
                <a:close/>
                <a:moveTo>
                  <a:pt x="81727" y="45911"/>
                </a:moveTo>
                <a:lnTo>
                  <a:pt x="81727" y="45911"/>
                </a:lnTo>
                <a:cubicBezTo>
                  <a:pt x="81727" y="45911"/>
                  <a:pt x="81727" y="45911"/>
                  <a:pt x="80332" y="45911"/>
                </a:cubicBezTo>
                <a:cubicBezTo>
                  <a:pt x="81727" y="45911"/>
                  <a:pt x="81727" y="45911"/>
                  <a:pt x="81727" y="45911"/>
                </a:cubicBezTo>
                <a:lnTo>
                  <a:pt x="80332" y="45911"/>
                </a:lnTo>
                <a:cubicBezTo>
                  <a:pt x="80332" y="44532"/>
                  <a:pt x="80332" y="44532"/>
                  <a:pt x="80332" y="44532"/>
                </a:cubicBezTo>
                <a:lnTo>
                  <a:pt x="80332" y="43152"/>
                </a:lnTo>
                <a:lnTo>
                  <a:pt x="81727" y="44532"/>
                </a:lnTo>
                <a:cubicBezTo>
                  <a:pt x="81727" y="43152"/>
                  <a:pt x="81727" y="43152"/>
                  <a:pt x="81727" y="43152"/>
                </a:cubicBezTo>
                <a:cubicBezTo>
                  <a:pt x="81727" y="43152"/>
                  <a:pt x="81727" y="43152"/>
                  <a:pt x="80332" y="43152"/>
                </a:cubicBezTo>
                <a:cubicBezTo>
                  <a:pt x="80332" y="43152"/>
                  <a:pt x="80332" y="43152"/>
                  <a:pt x="78936" y="43152"/>
                </a:cubicBezTo>
                <a:lnTo>
                  <a:pt x="77541" y="44532"/>
                </a:lnTo>
                <a:lnTo>
                  <a:pt x="78936" y="44532"/>
                </a:lnTo>
                <a:cubicBezTo>
                  <a:pt x="78936" y="44532"/>
                  <a:pt x="77541" y="45911"/>
                  <a:pt x="78936" y="45911"/>
                </a:cubicBezTo>
                <a:cubicBezTo>
                  <a:pt x="78936" y="45911"/>
                  <a:pt x="78936" y="45911"/>
                  <a:pt x="78936" y="47290"/>
                </a:cubicBezTo>
                <a:lnTo>
                  <a:pt x="80332" y="47290"/>
                </a:lnTo>
                <a:cubicBezTo>
                  <a:pt x="78936" y="47290"/>
                  <a:pt x="78936" y="47290"/>
                  <a:pt x="78936" y="47290"/>
                </a:cubicBezTo>
                <a:cubicBezTo>
                  <a:pt x="78936" y="48669"/>
                  <a:pt x="78936" y="48669"/>
                  <a:pt x="78936" y="48669"/>
                </a:cubicBezTo>
                <a:cubicBezTo>
                  <a:pt x="78936" y="48669"/>
                  <a:pt x="78936" y="48669"/>
                  <a:pt x="80332" y="48669"/>
                </a:cubicBezTo>
                <a:cubicBezTo>
                  <a:pt x="80332" y="50049"/>
                  <a:pt x="80332" y="50049"/>
                  <a:pt x="81727" y="50049"/>
                </a:cubicBezTo>
                <a:cubicBezTo>
                  <a:pt x="81727" y="48669"/>
                  <a:pt x="81727" y="48669"/>
                  <a:pt x="81727" y="48669"/>
                </a:cubicBezTo>
                <a:cubicBezTo>
                  <a:pt x="81727" y="47290"/>
                  <a:pt x="81727" y="47290"/>
                  <a:pt x="81727" y="47290"/>
                </a:cubicBezTo>
                <a:cubicBezTo>
                  <a:pt x="81727" y="45911"/>
                  <a:pt x="81727" y="45911"/>
                  <a:pt x="81727" y="45911"/>
                </a:cubicBezTo>
                <a:cubicBezTo>
                  <a:pt x="81727" y="45911"/>
                  <a:pt x="81727" y="45911"/>
                  <a:pt x="81727" y="47290"/>
                </a:cubicBezTo>
                <a:cubicBezTo>
                  <a:pt x="81727" y="45911"/>
                  <a:pt x="81727" y="45911"/>
                  <a:pt x="81727" y="45911"/>
                </a:cubicBezTo>
                <a:close/>
                <a:moveTo>
                  <a:pt x="66179" y="45911"/>
                </a:moveTo>
                <a:lnTo>
                  <a:pt x="66179" y="45911"/>
                </a:lnTo>
                <a:close/>
                <a:moveTo>
                  <a:pt x="83122" y="20886"/>
                </a:moveTo>
                <a:lnTo>
                  <a:pt x="83122" y="20886"/>
                </a:lnTo>
                <a:cubicBezTo>
                  <a:pt x="83122" y="22266"/>
                  <a:pt x="83122" y="20886"/>
                  <a:pt x="83122" y="22266"/>
                </a:cubicBezTo>
                <a:lnTo>
                  <a:pt x="83122" y="23645"/>
                </a:lnTo>
                <a:cubicBezTo>
                  <a:pt x="83122" y="23645"/>
                  <a:pt x="83122" y="23645"/>
                  <a:pt x="81727" y="23645"/>
                </a:cubicBezTo>
                <a:lnTo>
                  <a:pt x="81727" y="22266"/>
                </a:lnTo>
                <a:cubicBezTo>
                  <a:pt x="80332" y="22266"/>
                  <a:pt x="80332" y="22266"/>
                  <a:pt x="80332" y="22266"/>
                </a:cubicBezTo>
                <a:cubicBezTo>
                  <a:pt x="81727" y="22266"/>
                  <a:pt x="81727" y="22266"/>
                  <a:pt x="81727" y="22266"/>
                </a:cubicBezTo>
                <a:cubicBezTo>
                  <a:pt x="81727" y="22266"/>
                  <a:pt x="81727" y="22266"/>
                  <a:pt x="80332" y="20886"/>
                </a:cubicBezTo>
                <a:lnTo>
                  <a:pt x="81727" y="20886"/>
                </a:lnTo>
                <a:lnTo>
                  <a:pt x="83122" y="20886"/>
                </a:lnTo>
                <a:close/>
                <a:moveTo>
                  <a:pt x="66179" y="13990"/>
                </a:moveTo>
                <a:lnTo>
                  <a:pt x="66179" y="13990"/>
                </a:lnTo>
                <a:cubicBezTo>
                  <a:pt x="64784" y="13990"/>
                  <a:pt x="64784" y="13990"/>
                  <a:pt x="64784" y="13990"/>
                </a:cubicBezTo>
                <a:cubicBezTo>
                  <a:pt x="64784" y="13990"/>
                  <a:pt x="64784" y="13990"/>
                  <a:pt x="63388" y="13990"/>
                </a:cubicBezTo>
                <a:cubicBezTo>
                  <a:pt x="63388" y="13990"/>
                  <a:pt x="63388" y="13990"/>
                  <a:pt x="64784" y="13990"/>
                </a:cubicBezTo>
                <a:cubicBezTo>
                  <a:pt x="63388" y="13990"/>
                  <a:pt x="61993" y="13990"/>
                  <a:pt x="61993" y="13990"/>
                </a:cubicBezTo>
                <a:cubicBezTo>
                  <a:pt x="61993" y="13990"/>
                  <a:pt x="61993" y="13990"/>
                  <a:pt x="61993" y="12610"/>
                </a:cubicBezTo>
                <a:cubicBezTo>
                  <a:pt x="63388" y="12610"/>
                  <a:pt x="63388" y="12610"/>
                  <a:pt x="63388" y="12610"/>
                </a:cubicBezTo>
                <a:cubicBezTo>
                  <a:pt x="63388" y="13990"/>
                  <a:pt x="63388" y="12610"/>
                  <a:pt x="64784" y="13990"/>
                </a:cubicBezTo>
                <a:lnTo>
                  <a:pt x="64784" y="12610"/>
                </a:lnTo>
                <a:cubicBezTo>
                  <a:pt x="64784" y="12610"/>
                  <a:pt x="64784" y="12610"/>
                  <a:pt x="64784" y="13990"/>
                </a:cubicBezTo>
                <a:cubicBezTo>
                  <a:pt x="64784" y="12610"/>
                  <a:pt x="64784" y="12610"/>
                  <a:pt x="66179" y="12610"/>
                </a:cubicBezTo>
                <a:cubicBezTo>
                  <a:pt x="66179" y="12610"/>
                  <a:pt x="66179" y="13990"/>
                  <a:pt x="67574" y="13990"/>
                </a:cubicBezTo>
                <a:cubicBezTo>
                  <a:pt x="66179" y="13990"/>
                  <a:pt x="66179" y="13990"/>
                  <a:pt x="66179" y="13990"/>
                </a:cubicBezTo>
                <a:close/>
                <a:moveTo>
                  <a:pt x="61993" y="13990"/>
                </a:moveTo>
                <a:lnTo>
                  <a:pt x="61993" y="13990"/>
                </a:lnTo>
                <a:cubicBezTo>
                  <a:pt x="63388" y="13990"/>
                  <a:pt x="63388" y="13990"/>
                  <a:pt x="63388" y="13990"/>
                </a:cubicBezTo>
                <a:lnTo>
                  <a:pt x="63388" y="15369"/>
                </a:lnTo>
                <a:cubicBezTo>
                  <a:pt x="61993" y="15369"/>
                  <a:pt x="61993" y="15369"/>
                  <a:pt x="61993" y="15369"/>
                </a:cubicBezTo>
                <a:cubicBezTo>
                  <a:pt x="61993" y="16748"/>
                  <a:pt x="61993" y="16748"/>
                  <a:pt x="61993" y="16748"/>
                </a:cubicBezTo>
                <a:cubicBezTo>
                  <a:pt x="60598" y="16748"/>
                  <a:pt x="60598" y="16748"/>
                  <a:pt x="60598" y="16748"/>
                </a:cubicBezTo>
                <a:cubicBezTo>
                  <a:pt x="60598" y="16748"/>
                  <a:pt x="60598" y="16748"/>
                  <a:pt x="61993" y="16748"/>
                </a:cubicBezTo>
                <a:cubicBezTo>
                  <a:pt x="60598" y="16748"/>
                  <a:pt x="60598" y="15369"/>
                  <a:pt x="60598" y="15369"/>
                </a:cubicBezTo>
                <a:lnTo>
                  <a:pt x="60598" y="16748"/>
                </a:lnTo>
                <a:cubicBezTo>
                  <a:pt x="59202" y="16748"/>
                  <a:pt x="59202" y="15369"/>
                  <a:pt x="59202" y="15369"/>
                </a:cubicBezTo>
                <a:cubicBezTo>
                  <a:pt x="60598" y="15369"/>
                  <a:pt x="60598" y="15369"/>
                  <a:pt x="60598" y="15369"/>
                </a:cubicBezTo>
                <a:cubicBezTo>
                  <a:pt x="60598" y="15369"/>
                  <a:pt x="60598" y="15369"/>
                  <a:pt x="59202" y="15369"/>
                </a:cubicBezTo>
                <a:cubicBezTo>
                  <a:pt x="59202" y="15369"/>
                  <a:pt x="59202" y="15369"/>
                  <a:pt x="59202" y="13990"/>
                </a:cubicBezTo>
                <a:cubicBezTo>
                  <a:pt x="59202" y="13990"/>
                  <a:pt x="59202" y="13990"/>
                  <a:pt x="57807" y="13990"/>
                </a:cubicBezTo>
                <a:cubicBezTo>
                  <a:pt x="57807" y="13990"/>
                  <a:pt x="57807" y="13990"/>
                  <a:pt x="59202" y="13990"/>
                </a:cubicBezTo>
                <a:cubicBezTo>
                  <a:pt x="59202" y="13990"/>
                  <a:pt x="59202" y="13990"/>
                  <a:pt x="60598" y="13990"/>
                </a:cubicBezTo>
                <a:lnTo>
                  <a:pt x="61993" y="13990"/>
                </a:lnTo>
                <a:close/>
                <a:moveTo>
                  <a:pt x="52225" y="40394"/>
                </a:moveTo>
                <a:lnTo>
                  <a:pt x="52225" y="40394"/>
                </a:lnTo>
                <a:lnTo>
                  <a:pt x="53621" y="40394"/>
                </a:lnTo>
                <a:cubicBezTo>
                  <a:pt x="52225" y="40394"/>
                  <a:pt x="52225" y="40394"/>
                  <a:pt x="52225" y="40394"/>
                </a:cubicBezTo>
                <a:cubicBezTo>
                  <a:pt x="50830" y="40394"/>
                  <a:pt x="50830" y="40394"/>
                  <a:pt x="50830" y="40394"/>
                </a:cubicBezTo>
                <a:cubicBezTo>
                  <a:pt x="50830" y="40394"/>
                  <a:pt x="50830" y="40394"/>
                  <a:pt x="49435" y="40394"/>
                </a:cubicBezTo>
                <a:cubicBezTo>
                  <a:pt x="50830" y="40394"/>
                  <a:pt x="50830" y="40394"/>
                  <a:pt x="50830" y="40394"/>
                </a:cubicBezTo>
                <a:lnTo>
                  <a:pt x="50830" y="39014"/>
                </a:lnTo>
                <a:lnTo>
                  <a:pt x="50830" y="40394"/>
                </a:lnTo>
                <a:cubicBezTo>
                  <a:pt x="50830" y="39014"/>
                  <a:pt x="49435" y="39014"/>
                  <a:pt x="49435" y="39014"/>
                </a:cubicBezTo>
                <a:lnTo>
                  <a:pt x="50830" y="39014"/>
                </a:lnTo>
                <a:cubicBezTo>
                  <a:pt x="50830" y="37635"/>
                  <a:pt x="50830" y="37635"/>
                  <a:pt x="50830" y="37635"/>
                </a:cubicBezTo>
                <a:cubicBezTo>
                  <a:pt x="50830" y="37635"/>
                  <a:pt x="50830" y="37635"/>
                  <a:pt x="49435" y="37635"/>
                </a:cubicBezTo>
                <a:lnTo>
                  <a:pt x="49435" y="36256"/>
                </a:lnTo>
                <a:cubicBezTo>
                  <a:pt x="49435" y="34876"/>
                  <a:pt x="49435" y="34876"/>
                  <a:pt x="49435" y="34876"/>
                </a:cubicBezTo>
                <a:lnTo>
                  <a:pt x="50830" y="34876"/>
                </a:lnTo>
                <a:lnTo>
                  <a:pt x="49435" y="34876"/>
                </a:lnTo>
                <a:cubicBezTo>
                  <a:pt x="50830" y="34876"/>
                  <a:pt x="50830" y="34876"/>
                  <a:pt x="50830" y="34876"/>
                </a:cubicBezTo>
                <a:cubicBezTo>
                  <a:pt x="50830" y="36256"/>
                  <a:pt x="50830" y="36256"/>
                  <a:pt x="50830" y="36256"/>
                </a:cubicBezTo>
                <a:cubicBezTo>
                  <a:pt x="50830" y="37635"/>
                  <a:pt x="50830" y="37635"/>
                  <a:pt x="50830" y="37635"/>
                </a:cubicBezTo>
                <a:cubicBezTo>
                  <a:pt x="52225" y="37635"/>
                  <a:pt x="52225" y="37635"/>
                  <a:pt x="52225" y="37635"/>
                </a:cubicBezTo>
                <a:cubicBezTo>
                  <a:pt x="52225" y="39014"/>
                  <a:pt x="52225" y="39014"/>
                  <a:pt x="52225" y="39014"/>
                </a:cubicBezTo>
                <a:lnTo>
                  <a:pt x="53621" y="39014"/>
                </a:lnTo>
                <a:cubicBezTo>
                  <a:pt x="53621" y="39014"/>
                  <a:pt x="52225" y="39014"/>
                  <a:pt x="52225" y="40394"/>
                </a:cubicBezTo>
                <a:close/>
                <a:moveTo>
                  <a:pt x="49435" y="36256"/>
                </a:moveTo>
                <a:lnTo>
                  <a:pt x="49435" y="36256"/>
                </a:lnTo>
                <a:close/>
                <a:moveTo>
                  <a:pt x="49435" y="37635"/>
                </a:moveTo>
                <a:lnTo>
                  <a:pt x="49435" y="37635"/>
                </a:lnTo>
                <a:cubicBezTo>
                  <a:pt x="49435" y="37635"/>
                  <a:pt x="49435" y="37635"/>
                  <a:pt x="47840" y="37635"/>
                </a:cubicBezTo>
                <a:cubicBezTo>
                  <a:pt x="49435" y="37635"/>
                  <a:pt x="49435" y="39014"/>
                  <a:pt x="49435" y="39014"/>
                </a:cubicBezTo>
                <a:cubicBezTo>
                  <a:pt x="47840" y="39014"/>
                  <a:pt x="47840" y="39014"/>
                  <a:pt x="47840" y="39014"/>
                </a:cubicBezTo>
                <a:cubicBezTo>
                  <a:pt x="46445" y="39014"/>
                  <a:pt x="46445" y="40394"/>
                  <a:pt x="46445" y="40394"/>
                </a:cubicBezTo>
                <a:cubicBezTo>
                  <a:pt x="46445" y="39014"/>
                  <a:pt x="46445" y="39014"/>
                  <a:pt x="46445" y="39014"/>
                </a:cubicBezTo>
                <a:cubicBezTo>
                  <a:pt x="46445" y="39014"/>
                  <a:pt x="46445" y="39014"/>
                  <a:pt x="47840" y="39014"/>
                </a:cubicBezTo>
                <a:cubicBezTo>
                  <a:pt x="46445" y="39014"/>
                  <a:pt x="46445" y="39014"/>
                  <a:pt x="46445" y="37635"/>
                </a:cubicBezTo>
                <a:cubicBezTo>
                  <a:pt x="46445" y="37635"/>
                  <a:pt x="46445" y="37635"/>
                  <a:pt x="47840" y="37635"/>
                </a:cubicBezTo>
                <a:cubicBezTo>
                  <a:pt x="47840" y="37635"/>
                  <a:pt x="47840" y="37635"/>
                  <a:pt x="47840" y="36256"/>
                </a:cubicBezTo>
                <a:cubicBezTo>
                  <a:pt x="47840" y="37635"/>
                  <a:pt x="47840" y="37635"/>
                  <a:pt x="47840" y="37635"/>
                </a:cubicBezTo>
                <a:cubicBezTo>
                  <a:pt x="47840" y="37635"/>
                  <a:pt x="49435" y="36256"/>
                  <a:pt x="49435" y="37635"/>
                </a:cubicBezTo>
                <a:close/>
                <a:moveTo>
                  <a:pt x="46445" y="53004"/>
                </a:moveTo>
                <a:lnTo>
                  <a:pt x="46445" y="53004"/>
                </a:lnTo>
                <a:lnTo>
                  <a:pt x="46445" y="51625"/>
                </a:lnTo>
                <a:lnTo>
                  <a:pt x="47840" y="51625"/>
                </a:lnTo>
                <a:lnTo>
                  <a:pt x="49435" y="50049"/>
                </a:lnTo>
                <a:lnTo>
                  <a:pt x="50830" y="50049"/>
                </a:lnTo>
                <a:cubicBezTo>
                  <a:pt x="50830" y="50049"/>
                  <a:pt x="50830" y="50049"/>
                  <a:pt x="52225" y="50049"/>
                </a:cubicBezTo>
                <a:lnTo>
                  <a:pt x="53621" y="50049"/>
                </a:lnTo>
                <a:cubicBezTo>
                  <a:pt x="53621" y="50049"/>
                  <a:pt x="53621" y="50049"/>
                  <a:pt x="53621" y="48669"/>
                </a:cubicBezTo>
                <a:cubicBezTo>
                  <a:pt x="55016" y="48669"/>
                  <a:pt x="55016" y="50049"/>
                  <a:pt x="55016" y="50049"/>
                </a:cubicBezTo>
                <a:lnTo>
                  <a:pt x="55016" y="48669"/>
                </a:lnTo>
                <a:cubicBezTo>
                  <a:pt x="56411" y="48669"/>
                  <a:pt x="56411" y="48669"/>
                  <a:pt x="56411" y="48669"/>
                </a:cubicBezTo>
                <a:lnTo>
                  <a:pt x="56411" y="50049"/>
                </a:lnTo>
                <a:lnTo>
                  <a:pt x="57807" y="48669"/>
                </a:lnTo>
                <a:cubicBezTo>
                  <a:pt x="57807" y="48669"/>
                  <a:pt x="57807" y="48669"/>
                  <a:pt x="57807" y="50049"/>
                </a:cubicBezTo>
                <a:cubicBezTo>
                  <a:pt x="57807" y="48669"/>
                  <a:pt x="57807" y="48669"/>
                  <a:pt x="57807" y="48669"/>
                </a:cubicBezTo>
                <a:cubicBezTo>
                  <a:pt x="57807" y="50049"/>
                  <a:pt x="57807" y="50049"/>
                  <a:pt x="57807" y="50049"/>
                </a:cubicBezTo>
                <a:lnTo>
                  <a:pt x="57807" y="51625"/>
                </a:lnTo>
                <a:cubicBezTo>
                  <a:pt x="59202" y="51625"/>
                  <a:pt x="59202" y="51625"/>
                  <a:pt x="59202" y="51625"/>
                </a:cubicBezTo>
                <a:cubicBezTo>
                  <a:pt x="59202" y="51625"/>
                  <a:pt x="59202" y="51625"/>
                  <a:pt x="60598" y="51625"/>
                </a:cubicBezTo>
                <a:cubicBezTo>
                  <a:pt x="60598" y="53004"/>
                  <a:pt x="60598" y="53004"/>
                  <a:pt x="60598" y="53004"/>
                </a:cubicBezTo>
                <a:lnTo>
                  <a:pt x="61993" y="53004"/>
                </a:lnTo>
                <a:lnTo>
                  <a:pt x="63388" y="53004"/>
                </a:lnTo>
                <a:cubicBezTo>
                  <a:pt x="63388" y="51625"/>
                  <a:pt x="63388" y="51625"/>
                  <a:pt x="64784" y="51625"/>
                </a:cubicBezTo>
                <a:lnTo>
                  <a:pt x="64784" y="53004"/>
                </a:lnTo>
                <a:cubicBezTo>
                  <a:pt x="66179" y="53004"/>
                  <a:pt x="66179" y="53004"/>
                  <a:pt x="66179" y="53004"/>
                </a:cubicBezTo>
                <a:lnTo>
                  <a:pt x="67574" y="53004"/>
                </a:lnTo>
                <a:cubicBezTo>
                  <a:pt x="67574" y="53004"/>
                  <a:pt x="67574" y="53004"/>
                  <a:pt x="68970" y="53004"/>
                </a:cubicBezTo>
                <a:cubicBezTo>
                  <a:pt x="70365" y="53004"/>
                  <a:pt x="70365" y="53004"/>
                  <a:pt x="70365" y="53004"/>
                </a:cubicBezTo>
                <a:cubicBezTo>
                  <a:pt x="70365" y="53004"/>
                  <a:pt x="70365" y="53004"/>
                  <a:pt x="71960" y="54384"/>
                </a:cubicBezTo>
                <a:cubicBezTo>
                  <a:pt x="70365" y="54384"/>
                  <a:pt x="70365" y="54384"/>
                  <a:pt x="70365" y="54384"/>
                </a:cubicBezTo>
                <a:cubicBezTo>
                  <a:pt x="70365" y="55763"/>
                  <a:pt x="70365" y="55763"/>
                  <a:pt x="70365" y="55763"/>
                </a:cubicBezTo>
                <a:lnTo>
                  <a:pt x="71960" y="57142"/>
                </a:lnTo>
                <a:lnTo>
                  <a:pt x="71960" y="58522"/>
                </a:lnTo>
                <a:cubicBezTo>
                  <a:pt x="73355" y="58522"/>
                  <a:pt x="71960" y="59901"/>
                  <a:pt x="73355" y="59901"/>
                </a:cubicBezTo>
                <a:cubicBezTo>
                  <a:pt x="73355" y="61280"/>
                  <a:pt x="73355" y="61280"/>
                  <a:pt x="74750" y="62660"/>
                </a:cubicBezTo>
                <a:lnTo>
                  <a:pt x="74750" y="61280"/>
                </a:lnTo>
                <a:lnTo>
                  <a:pt x="74750" y="62660"/>
                </a:lnTo>
                <a:cubicBezTo>
                  <a:pt x="74750" y="62660"/>
                  <a:pt x="74750" y="62660"/>
                  <a:pt x="76146" y="62660"/>
                </a:cubicBezTo>
                <a:lnTo>
                  <a:pt x="76146" y="64039"/>
                </a:lnTo>
                <a:cubicBezTo>
                  <a:pt x="77541" y="64039"/>
                  <a:pt x="77541" y="64039"/>
                  <a:pt x="77541" y="64039"/>
                </a:cubicBezTo>
                <a:cubicBezTo>
                  <a:pt x="78936" y="64039"/>
                  <a:pt x="78936" y="64039"/>
                  <a:pt x="78936" y="64039"/>
                </a:cubicBezTo>
                <a:lnTo>
                  <a:pt x="80332" y="64039"/>
                </a:lnTo>
                <a:cubicBezTo>
                  <a:pt x="80332" y="64039"/>
                  <a:pt x="80332" y="64039"/>
                  <a:pt x="80332" y="65418"/>
                </a:cubicBezTo>
                <a:lnTo>
                  <a:pt x="78936" y="65418"/>
                </a:lnTo>
                <a:cubicBezTo>
                  <a:pt x="78936" y="65418"/>
                  <a:pt x="78936" y="65418"/>
                  <a:pt x="78936" y="66798"/>
                </a:cubicBezTo>
                <a:cubicBezTo>
                  <a:pt x="78936" y="68374"/>
                  <a:pt x="78936" y="68374"/>
                  <a:pt x="77541" y="68374"/>
                </a:cubicBezTo>
                <a:cubicBezTo>
                  <a:pt x="77541" y="68374"/>
                  <a:pt x="77541" y="68374"/>
                  <a:pt x="77541" y="69753"/>
                </a:cubicBezTo>
                <a:lnTo>
                  <a:pt x="76146" y="69753"/>
                </a:lnTo>
                <a:cubicBezTo>
                  <a:pt x="76146" y="71133"/>
                  <a:pt x="74750" y="71133"/>
                  <a:pt x="74750" y="71133"/>
                </a:cubicBezTo>
                <a:cubicBezTo>
                  <a:pt x="74750" y="72512"/>
                  <a:pt x="74750" y="72512"/>
                  <a:pt x="74750" y="72512"/>
                </a:cubicBezTo>
                <a:lnTo>
                  <a:pt x="73355" y="72512"/>
                </a:lnTo>
                <a:lnTo>
                  <a:pt x="73355" y="73891"/>
                </a:lnTo>
                <a:cubicBezTo>
                  <a:pt x="73355" y="73891"/>
                  <a:pt x="73355" y="73891"/>
                  <a:pt x="73355" y="75270"/>
                </a:cubicBezTo>
                <a:cubicBezTo>
                  <a:pt x="74750" y="76650"/>
                  <a:pt x="74750" y="76650"/>
                  <a:pt x="74750" y="76650"/>
                </a:cubicBezTo>
                <a:cubicBezTo>
                  <a:pt x="74750" y="78029"/>
                  <a:pt x="74750" y="78029"/>
                  <a:pt x="74750" y="78029"/>
                </a:cubicBezTo>
                <a:lnTo>
                  <a:pt x="74750" y="79408"/>
                </a:lnTo>
                <a:cubicBezTo>
                  <a:pt x="74750" y="79408"/>
                  <a:pt x="74750" y="79408"/>
                  <a:pt x="73355" y="79408"/>
                </a:cubicBezTo>
                <a:cubicBezTo>
                  <a:pt x="71960" y="80788"/>
                  <a:pt x="71960" y="80788"/>
                  <a:pt x="71960" y="80788"/>
                </a:cubicBezTo>
                <a:lnTo>
                  <a:pt x="71960" y="82167"/>
                </a:lnTo>
                <a:lnTo>
                  <a:pt x="71960" y="83546"/>
                </a:lnTo>
                <a:cubicBezTo>
                  <a:pt x="71960" y="83546"/>
                  <a:pt x="70365" y="83546"/>
                  <a:pt x="70365" y="84926"/>
                </a:cubicBezTo>
                <a:lnTo>
                  <a:pt x="70365" y="86305"/>
                </a:lnTo>
                <a:lnTo>
                  <a:pt x="68970" y="86305"/>
                </a:lnTo>
                <a:cubicBezTo>
                  <a:pt x="68970" y="87684"/>
                  <a:pt x="67574" y="87684"/>
                  <a:pt x="67574" y="89064"/>
                </a:cubicBezTo>
                <a:cubicBezTo>
                  <a:pt x="66179" y="89064"/>
                  <a:pt x="66179" y="89064"/>
                  <a:pt x="66179" y="89064"/>
                </a:cubicBezTo>
                <a:cubicBezTo>
                  <a:pt x="64784" y="89064"/>
                  <a:pt x="64784" y="89064"/>
                  <a:pt x="64784" y="89064"/>
                </a:cubicBezTo>
                <a:lnTo>
                  <a:pt x="63388" y="89064"/>
                </a:lnTo>
                <a:cubicBezTo>
                  <a:pt x="63388" y="90640"/>
                  <a:pt x="63388" y="89064"/>
                  <a:pt x="63388" y="89064"/>
                </a:cubicBezTo>
                <a:cubicBezTo>
                  <a:pt x="63388" y="90640"/>
                  <a:pt x="63388" y="90640"/>
                  <a:pt x="63388" y="90640"/>
                </a:cubicBezTo>
                <a:cubicBezTo>
                  <a:pt x="61993" y="90640"/>
                  <a:pt x="61993" y="89064"/>
                  <a:pt x="61993" y="89064"/>
                </a:cubicBezTo>
                <a:cubicBezTo>
                  <a:pt x="61993" y="87684"/>
                  <a:pt x="61993" y="87684"/>
                  <a:pt x="61993" y="87684"/>
                </a:cubicBezTo>
                <a:cubicBezTo>
                  <a:pt x="61993" y="87684"/>
                  <a:pt x="61993" y="86305"/>
                  <a:pt x="60598" y="86305"/>
                </a:cubicBezTo>
                <a:cubicBezTo>
                  <a:pt x="60598" y="84926"/>
                  <a:pt x="60598" y="84926"/>
                  <a:pt x="60598" y="84926"/>
                </a:cubicBezTo>
                <a:cubicBezTo>
                  <a:pt x="60598" y="84926"/>
                  <a:pt x="60598" y="84926"/>
                  <a:pt x="60598" y="83546"/>
                </a:cubicBezTo>
                <a:cubicBezTo>
                  <a:pt x="60598" y="82167"/>
                  <a:pt x="59202" y="82167"/>
                  <a:pt x="59202" y="82167"/>
                </a:cubicBezTo>
                <a:lnTo>
                  <a:pt x="59202" y="80788"/>
                </a:lnTo>
                <a:cubicBezTo>
                  <a:pt x="59202" y="79408"/>
                  <a:pt x="59202" y="79408"/>
                  <a:pt x="59202" y="79408"/>
                </a:cubicBezTo>
                <a:lnTo>
                  <a:pt x="59202" y="78029"/>
                </a:lnTo>
                <a:cubicBezTo>
                  <a:pt x="59202" y="76650"/>
                  <a:pt x="59202" y="76650"/>
                  <a:pt x="59202" y="76650"/>
                </a:cubicBezTo>
                <a:cubicBezTo>
                  <a:pt x="59202" y="75270"/>
                  <a:pt x="59202" y="75270"/>
                  <a:pt x="59202" y="75270"/>
                </a:cubicBezTo>
                <a:cubicBezTo>
                  <a:pt x="59202" y="75270"/>
                  <a:pt x="59202" y="75270"/>
                  <a:pt x="59202" y="73891"/>
                </a:cubicBezTo>
                <a:lnTo>
                  <a:pt x="59202" y="72512"/>
                </a:lnTo>
                <a:cubicBezTo>
                  <a:pt x="57807" y="72512"/>
                  <a:pt x="57807" y="72512"/>
                  <a:pt x="57807" y="72512"/>
                </a:cubicBezTo>
                <a:cubicBezTo>
                  <a:pt x="57807" y="71133"/>
                  <a:pt x="57807" y="71133"/>
                  <a:pt x="57807" y="71133"/>
                </a:cubicBezTo>
                <a:cubicBezTo>
                  <a:pt x="56411" y="71133"/>
                  <a:pt x="56411" y="71133"/>
                  <a:pt x="56411" y="71133"/>
                </a:cubicBezTo>
                <a:cubicBezTo>
                  <a:pt x="57807" y="71133"/>
                  <a:pt x="57807" y="71133"/>
                  <a:pt x="57807" y="69753"/>
                </a:cubicBezTo>
                <a:lnTo>
                  <a:pt x="57807" y="68374"/>
                </a:lnTo>
                <a:cubicBezTo>
                  <a:pt x="56411" y="68374"/>
                  <a:pt x="57807" y="68374"/>
                  <a:pt x="56411" y="68374"/>
                </a:cubicBezTo>
                <a:cubicBezTo>
                  <a:pt x="56411" y="68374"/>
                  <a:pt x="55016" y="68374"/>
                  <a:pt x="55016" y="66798"/>
                </a:cubicBezTo>
                <a:cubicBezTo>
                  <a:pt x="55016" y="66798"/>
                  <a:pt x="55016" y="66798"/>
                  <a:pt x="53621" y="66798"/>
                </a:cubicBezTo>
                <a:cubicBezTo>
                  <a:pt x="52225" y="66798"/>
                  <a:pt x="52225" y="66798"/>
                  <a:pt x="52225" y="66798"/>
                </a:cubicBezTo>
                <a:lnTo>
                  <a:pt x="50830" y="68374"/>
                </a:lnTo>
                <a:lnTo>
                  <a:pt x="50830" y="66798"/>
                </a:lnTo>
                <a:cubicBezTo>
                  <a:pt x="50830" y="66798"/>
                  <a:pt x="50830" y="66798"/>
                  <a:pt x="50830" y="68374"/>
                </a:cubicBezTo>
                <a:cubicBezTo>
                  <a:pt x="50830" y="68374"/>
                  <a:pt x="50830" y="66798"/>
                  <a:pt x="49435" y="66798"/>
                </a:cubicBezTo>
                <a:cubicBezTo>
                  <a:pt x="49435" y="68374"/>
                  <a:pt x="49435" y="68374"/>
                  <a:pt x="49435" y="68374"/>
                </a:cubicBezTo>
                <a:cubicBezTo>
                  <a:pt x="47840" y="68374"/>
                  <a:pt x="47840" y="68374"/>
                  <a:pt x="47840" y="68374"/>
                </a:cubicBezTo>
                <a:cubicBezTo>
                  <a:pt x="46445" y="66798"/>
                  <a:pt x="46445" y="66798"/>
                  <a:pt x="46445" y="66798"/>
                </a:cubicBezTo>
                <a:cubicBezTo>
                  <a:pt x="45049" y="66798"/>
                  <a:pt x="45049" y="66798"/>
                  <a:pt x="45049" y="66798"/>
                </a:cubicBezTo>
                <a:cubicBezTo>
                  <a:pt x="45049" y="65418"/>
                  <a:pt x="45049" y="65418"/>
                  <a:pt x="45049" y="65418"/>
                </a:cubicBezTo>
                <a:cubicBezTo>
                  <a:pt x="45049" y="65418"/>
                  <a:pt x="43654" y="65418"/>
                  <a:pt x="43654" y="64039"/>
                </a:cubicBezTo>
                <a:cubicBezTo>
                  <a:pt x="43654" y="64039"/>
                  <a:pt x="43654" y="64039"/>
                  <a:pt x="42259" y="64039"/>
                </a:cubicBezTo>
                <a:cubicBezTo>
                  <a:pt x="42259" y="62660"/>
                  <a:pt x="42259" y="62660"/>
                  <a:pt x="42259" y="62660"/>
                </a:cubicBezTo>
                <a:cubicBezTo>
                  <a:pt x="43654" y="62660"/>
                  <a:pt x="43654" y="62660"/>
                  <a:pt x="43654" y="62660"/>
                </a:cubicBezTo>
                <a:cubicBezTo>
                  <a:pt x="42259" y="62660"/>
                  <a:pt x="42259" y="62660"/>
                  <a:pt x="42259" y="62660"/>
                </a:cubicBezTo>
                <a:lnTo>
                  <a:pt x="43654" y="61280"/>
                </a:lnTo>
                <a:lnTo>
                  <a:pt x="43654" y="59901"/>
                </a:lnTo>
                <a:cubicBezTo>
                  <a:pt x="43654" y="59901"/>
                  <a:pt x="43654" y="58522"/>
                  <a:pt x="42259" y="58522"/>
                </a:cubicBezTo>
                <a:cubicBezTo>
                  <a:pt x="43654" y="58522"/>
                  <a:pt x="43654" y="58522"/>
                  <a:pt x="43654" y="58522"/>
                </a:cubicBezTo>
                <a:cubicBezTo>
                  <a:pt x="43654" y="57142"/>
                  <a:pt x="43654" y="57142"/>
                  <a:pt x="43654" y="57142"/>
                </a:cubicBezTo>
                <a:cubicBezTo>
                  <a:pt x="43654" y="55763"/>
                  <a:pt x="43654" y="55763"/>
                  <a:pt x="43654" y="55763"/>
                </a:cubicBezTo>
                <a:lnTo>
                  <a:pt x="45049" y="55763"/>
                </a:lnTo>
                <a:lnTo>
                  <a:pt x="45049" y="54384"/>
                </a:lnTo>
                <a:cubicBezTo>
                  <a:pt x="46445" y="54384"/>
                  <a:pt x="46445" y="54384"/>
                  <a:pt x="46445" y="54384"/>
                </a:cubicBezTo>
                <a:cubicBezTo>
                  <a:pt x="46445" y="53004"/>
                  <a:pt x="46445" y="53004"/>
                  <a:pt x="46445" y="53004"/>
                </a:cubicBezTo>
                <a:close/>
                <a:moveTo>
                  <a:pt x="43654" y="29359"/>
                </a:moveTo>
                <a:lnTo>
                  <a:pt x="43654" y="29359"/>
                </a:lnTo>
                <a:cubicBezTo>
                  <a:pt x="43654" y="29359"/>
                  <a:pt x="43654" y="29359"/>
                  <a:pt x="43654" y="30738"/>
                </a:cubicBezTo>
                <a:cubicBezTo>
                  <a:pt x="42259" y="30738"/>
                  <a:pt x="42259" y="30738"/>
                  <a:pt x="42259" y="30738"/>
                </a:cubicBezTo>
                <a:lnTo>
                  <a:pt x="40863" y="30738"/>
                </a:lnTo>
                <a:lnTo>
                  <a:pt x="39468" y="30738"/>
                </a:lnTo>
                <a:cubicBezTo>
                  <a:pt x="39468" y="29359"/>
                  <a:pt x="40863" y="29359"/>
                  <a:pt x="40863" y="29359"/>
                </a:cubicBezTo>
                <a:cubicBezTo>
                  <a:pt x="39468" y="29359"/>
                  <a:pt x="39468" y="29359"/>
                  <a:pt x="39468" y="29359"/>
                </a:cubicBezTo>
                <a:cubicBezTo>
                  <a:pt x="39468" y="29359"/>
                  <a:pt x="39468" y="29359"/>
                  <a:pt x="40863" y="29359"/>
                </a:cubicBezTo>
                <a:cubicBezTo>
                  <a:pt x="39468" y="29359"/>
                  <a:pt x="39468" y="29359"/>
                  <a:pt x="39468" y="27783"/>
                </a:cubicBezTo>
                <a:cubicBezTo>
                  <a:pt x="39468" y="27783"/>
                  <a:pt x="39468" y="29359"/>
                  <a:pt x="39468" y="27783"/>
                </a:cubicBezTo>
                <a:lnTo>
                  <a:pt x="40863" y="27783"/>
                </a:lnTo>
                <a:cubicBezTo>
                  <a:pt x="40863" y="29359"/>
                  <a:pt x="40863" y="29359"/>
                  <a:pt x="40863" y="29359"/>
                </a:cubicBezTo>
                <a:cubicBezTo>
                  <a:pt x="40863" y="27783"/>
                  <a:pt x="40863" y="27783"/>
                  <a:pt x="40863" y="27783"/>
                </a:cubicBezTo>
                <a:lnTo>
                  <a:pt x="42259" y="27783"/>
                </a:lnTo>
                <a:cubicBezTo>
                  <a:pt x="42259" y="27783"/>
                  <a:pt x="42259" y="27783"/>
                  <a:pt x="43654" y="27783"/>
                </a:cubicBezTo>
                <a:lnTo>
                  <a:pt x="45049" y="27783"/>
                </a:lnTo>
                <a:cubicBezTo>
                  <a:pt x="45049" y="29359"/>
                  <a:pt x="45049" y="29359"/>
                  <a:pt x="45049" y="29359"/>
                </a:cubicBezTo>
                <a:cubicBezTo>
                  <a:pt x="45049" y="29359"/>
                  <a:pt x="45049" y="29359"/>
                  <a:pt x="43654" y="29359"/>
                </a:cubicBezTo>
                <a:close/>
                <a:moveTo>
                  <a:pt x="56411" y="68374"/>
                </a:moveTo>
                <a:lnTo>
                  <a:pt x="56411" y="68374"/>
                </a:lnTo>
                <a:close/>
                <a:moveTo>
                  <a:pt x="76146" y="82167"/>
                </a:moveTo>
                <a:lnTo>
                  <a:pt x="76146" y="82167"/>
                </a:lnTo>
                <a:lnTo>
                  <a:pt x="76146" y="80788"/>
                </a:lnTo>
                <a:cubicBezTo>
                  <a:pt x="76146" y="80788"/>
                  <a:pt x="76146" y="80788"/>
                  <a:pt x="76146" y="79408"/>
                </a:cubicBezTo>
                <a:cubicBezTo>
                  <a:pt x="77541" y="79408"/>
                  <a:pt x="77541" y="79408"/>
                  <a:pt x="77541" y="79408"/>
                </a:cubicBezTo>
                <a:cubicBezTo>
                  <a:pt x="77541" y="78029"/>
                  <a:pt x="77541" y="78029"/>
                  <a:pt x="77541" y="78029"/>
                </a:cubicBezTo>
                <a:cubicBezTo>
                  <a:pt x="77541" y="78029"/>
                  <a:pt x="77541" y="78029"/>
                  <a:pt x="78936" y="78029"/>
                </a:cubicBezTo>
                <a:cubicBezTo>
                  <a:pt x="78936" y="78029"/>
                  <a:pt x="78936" y="78029"/>
                  <a:pt x="78936" y="76650"/>
                </a:cubicBezTo>
                <a:cubicBezTo>
                  <a:pt x="78936" y="76650"/>
                  <a:pt x="78936" y="76650"/>
                  <a:pt x="78936" y="78029"/>
                </a:cubicBezTo>
                <a:cubicBezTo>
                  <a:pt x="80332" y="78029"/>
                  <a:pt x="78936" y="78029"/>
                  <a:pt x="80332" y="78029"/>
                </a:cubicBezTo>
                <a:cubicBezTo>
                  <a:pt x="80332" y="78029"/>
                  <a:pt x="80332" y="78029"/>
                  <a:pt x="80332" y="79408"/>
                </a:cubicBezTo>
                <a:cubicBezTo>
                  <a:pt x="78936" y="79408"/>
                  <a:pt x="78936" y="79408"/>
                  <a:pt x="78936" y="79408"/>
                </a:cubicBezTo>
                <a:lnTo>
                  <a:pt x="78936" y="80788"/>
                </a:lnTo>
                <a:cubicBezTo>
                  <a:pt x="78936" y="80788"/>
                  <a:pt x="78936" y="82167"/>
                  <a:pt x="78936" y="83546"/>
                </a:cubicBezTo>
                <a:cubicBezTo>
                  <a:pt x="78936" y="83546"/>
                  <a:pt x="77541" y="83546"/>
                  <a:pt x="77541" y="84926"/>
                </a:cubicBezTo>
                <a:cubicBezTo>
                  <a:pt x="76146" y="84926"/>
                  <a:pt x="76146" y="84926"/>
                  <a:pt x="76146" y="83546"/>
                </a:cubicBezTo>
                <a:cubicBezTo>
                  <a:pt x="76146" y="83546"/>
                  <a:pt x="76146" y="83546"/>
                  <a:pt x="76146" y="82167"/>
                </a:cubicBezTo>
                <a:close/>
                <a:moveTo>
                  <a:pt x="70365" y="50049"/>
                </a:moveTo>
                <a:lnTo>
                  <a:pt x="70365" y="50049"/>
                </a:lnTo>
                <a:close/>
                <a:moveTo>
                  <a:pt x="66179" y="50049"/>
                </a:moveTo>
                <a:lnTo>
                  <a:pt x="66179" y="50049"/>
                </a:lnTo>
                <a:cubicBezTo>
                  <a:pt x="64784" y="50049"/>
                  <a:pt x="64784" y="50049"/>
                  <a:pt x="64784" y="50049"/>
                </a:cubicBezTo>
                <a:cubicBezTo>
                  <a:pt x="66179" y="50049"/>
                  <a:pt x="66179" y="50049"/>
                  <a:pt x="66179" y="50049"/>
                </a:cubicBezTo>
                <a:close/>
                <a:moveTo>
                  <a:pt x="60598" y="48669"/>
                </a:moveTo>
                <a:lnTo>
                  <a:pt x="60598" y="48669"/>
                </a:lnTo>
                <a:lnTo>
                  <a:pt x="60598" y="50049"/>
                </a:lnTo>
                <a:cubicBezTo>
                  <a:pt x="60598" y="48669"/>
                  <a:pt x="59202" y="48669"/>
                  <a:pt x="59202" y="48669"/>
                </a:cubicBezTo>
                <a:lnTo>
                  <a:pt x="60598" y="48669"/>
                </a:lnTo>
                <a:close/>
                <a:moveTo>
                  <a:pt x="57807" y="47290"/>
                </a:moveTo>
                <a:lnTo>
                  <a:pt x="57807" y="47290"/>
                </a:lnTo>
                <a:cubicBezTo>
                  <a:pt x="56411" y="47290"/>
                  <a:pt x="56411" y="48669"/>
                  <a:pt x="56411" y="48669"/>
                </a:cubicBezTo>
                <a:cubicBezTo>
                  <a:pt x="56411" y="47290"/>
                  <a:pt x="56411" y="47290"/>
                  <a:pt x="56411" y="47290"/>
                </a:cubicBezTo>
                <a:cubicBezTo>
                  <a:pt x="56411" y="47290"/>
                  <a:pt x="56411" y="47290"/>
                  <a:pt x="57807" y="47290"/>
                </a:cubicBezTo>
                <a:close/>
                <a:moveTo>
                  <a:pt x="57807" y="45911"/>
                </a:moveTo>
                <a:lnTo>
                  <a:pt x="57807" y="45911"/>
                </a:lnTo>
                <a:cubicBezTo>
                  <a:pt x="56411" y="45911"/>
                  <a:pt x="56411" y="45911"/>
                  <a:pt x="56411" y="45911"/>
                </a:cubicBezTo>
                <a:lnTo>
                  <a:pt x="57807" y="45911"/>
                </a:lnTo>
                <a:close/>
                <a:moveTo>
                  <a:pt x="40863" y="20886"/>
                </a:moveTo>
                <a:lnTo>
                  <a:pt x="40863" y="20886"/>
                </a:lnTo>
                <a:lnTo>
                  <a:pt x="39468" y="20886"/>
                </a:lnTo>
                <a:cubicBezTo>
                  <a:pt x="39468" y="20886"/>
                  <a:pt x="39468" y="20886"/>
                  <a:pt x="39468" y="19507"/>
                </a:cubicBezTo>
                <a:cubicBezTo>
                  <a:pt x="39468" y="19507"/>
                  <a:pt x="39468" y="19507"/>
                  <a:pt x="40863" y="19507"/>
                </a:cubicBezTo>
                <a:cubicBezTo>
                  <a:pt x="40863" y="19507"/>
                  <a:pt x="39468" y="19507"/>
                  <a:pt x="39468" y="20886"/>
                </a:cubicBezTo>
                <a:cubicBezTo>
                  <a:pt x="40863" y="20886"/>
                  <a:pt x="40863" y="20886"/>
                  <a:pt x="40863" y="20886"/>
                </a:cubicBezTo>
                <a:close/>
                <a:moveTo>
                  <a:pt x="39468" y="19507"/>
                </a:moveTo>
                <a:lnTo>
                  <a:pt x="39468" y="19507"/>
                </a:lnTo>
                <a:close/>
                <a:moveTo>
                  <a:pt x="38073" y="19507"/>
                </a:moveTo>
                <a:lnTo>
                  <a:pt x="38073" y="19507"/>
                </a:lnTo>
                <a:lnTo>
                  <a:pt x="39468" y="19507"/>
                </a:lnTo>
                <a:lnTo>
                  <a:pt x="38073" y="19507"/>
                </a:lnTo>
                <a:close/>
                <a:moveTo>
                  <a:pt x="39468" y="18128"/>
                </a:moveTo>
                <a:lnTo>
                  <a:pt x="39468" y="18128"/>
                </a:lnTo>
                <a:lnTo>
                  <a:pt x="39468" y="16748"/>
                </a:lnTo>
                <a:lnTo>
                  <a:pt x="39468" y="18128"/>
                </a:lnTo>
                <a:close/>
                <a:moveTo>
                  <a:pt x="39468" y="18128"/>
                </a:moveTo>
                <a:lnTo>
                  <a:pt x="39468" y="18128"/>
                </a:lnTo>
                <a:close/>
                <a:moveTo>
                  <a:pt x="39468" y="18128"/>
                </a:moveTo>
                <a:lnTo>
                  <a:pt x="39468" y="18128"/>
                </a:lnTo>
                <a:close/>
                <a:moveTo>
                  <a:pt x="39468" y="18128"/>
                </a:moveTo>
                <a:lnTo>
                  <a:pt x="39468" y="18128"/>
                </a:lnTo>
                <a:close/>
                <a:moveTo>
                  <a:pt x="39468" y="22266"/>
                </a:moveTo>
                <a:lnTo>
                  <a:pt x="39468" y="22266"/>
                </a:lnTo>
                <a:close/>
                <a:moveTo>
                  <a:pt x="30897" y="34876"/>
                </a:moveTo>
                <a:lnTo>
                  <a:pt x="30897" y="34876"/>
                </a:lnTo>
                <a:close/>
                <a:moveTo>
                  <a:pt x="26710" y="47290"/>
                </a:moveTo>
                <a:lnTo>
                  <a:pt x="26710" y="47290"/>
                </a:lnTo>
                <a:cubicBezTo>
                  <a:pt x="26710" y="45911"/>
                  <a:pt x="26710" y="45911"/>
                  <a:pt x="26710" y="45911"/>
                </a:cubicBezTo>
                <a:lnTo>
                  <a:pt x="26710" y="47290"/>
                </a:lnTo>
                <a:lnTo>
                  <a:pt x="26710" y="45911"/>
                </a:lnTo>
                <a:cubicBezTo>
                  <a:pt x="25315" y="45911"/>
                  <a:pt x="25315" y="45911"/>
                  <a:pt x="25315" y="45911"/>
                </a:cubicBezTo>
                <a:lnTo>
                  <a:pt x="23920" y="45911"/>
                </a:lnTo>
                <a:lnTo>
                  <a:pt x="25315" y="45911"/>
                </a:lnTo>
                <a:cubicBezTo>
                  <a:pt x="25315" y="44532"/>
                  <a:pt x="25315" y="44532"/>
                  <a:pt x="25315" y="44532"/>
                </a:cubicBezTo>
                <a:cubicBezTo>
                  <a:pt x="25315" y="44532"/>
                  <a:pt x="25315" y="44532"/>
                  <a:pt x="25315" y="43152"/>
                </a:cubicBezTo>
                <a:lnTo>
                  <a:pt x="26710" y="43152"/>
                </a:lnTo>
                <a:cubicBezTo>
                  <a:pt x="26710" y="44532"/>
                  <a:pt x="25315" y="44532"/>
                  <a:pt x="25315" y="44532"/>
                </a:cubicBezTo>
                <a:cubicBezTo>
                  <a:pt x="25315" y="44532"/>
                  <a:pt x="25315" y="44532"/>
                  <a:pt x="26710" y="44532"/>
                </a:cubicBezTo>
                <a:cubicBezTo>
                  <a:pt x="26710" y="44532"/>
                  <a:pt x="26710" y="45911"/>
                  <a:pt x="26710" y="44532"/>
                </a:cubicBezTo>
                <a:cubicBezTo>
                  <a:pt x="26710" y="44532"/>
                  <a:pt x="26710" y="44532"/>
                  <a:pt x="28106" y="44532"/>
                </a:cubicBezTo>
                <a:cubicBezTo>
                  <a:pt x="26710" y="45911"/>
                  <a:pt x="26710" y="45911"/>
                  <a:pt x="26710" y="45911"/>
                </a:cubicBezTo>
                <a:lnTo>
                  <a:pt x="28106" y="45911"/>
                </a:lnTo>
                <a:cubicBezTo>
                  <a:pt x="28106" y="45911"/>
                  <a:pt x="28106" y="45911"/>
                  <a:pt x="26710" y="45911"/>
                </a:cubicBezTo>
                <a:cubicBezTo>
                  <a:pt x="28106" y="45911"/>
                  <a:pt x="28106" y="45911"/>
                  <a:pt x="28106" y="45911"/>
                </a:cubicBezTo>
                <a:lnTo>
                  <a:pt x="28106" y="47290"/>
                </a:lnTo>
                <a:cubicBezTo>
                  <a:pt x="28106" y="47290"/>
                  <a:pt x="28106" y="47290"/>
                  <a:pt x="26710" y="47290"/>
                </a:cubicBezTo>
                <a:close/>
                <a:moveTo>
                  <a:pt x="26710" y="78029"/>
                </a:moveTo>
                <a:lnTo>
                  <a:pt x="26710" y="78029"/>
                </a:lnTo>
                <a:lnTo>
                  <a:pt x="26710" y="76650"/>
                </a:lnTo>
                <a:lnTo>
                  <a:pt x="26710" y="78029"/>
                </a:lnTo>
                <a:close/>
                <a:moveTo>
                  <a:pt x="26710" y="25024"/>
                </a:moveTo>
                <a:lnTo>
                  <a:pt x="26710" y="25024"/>
                </a:lnTo>
                <a:cubicBezTo>
                  <a:pt x="26710" y="26403"/>
                  <a:pt x="26710" y="26403"/>
                  <a:pt x="26710" y="26403"/>
                </a:cubicBezTo>
                <a:cubicBezTo>
                  <a:pt x="26710" y="26403"/>
                  <a:pt x="26710" y="26403"/>
                  <a:pt x="26710" y="25024"/>
                </a:cubicBezTo>
                <a:close/>
                <a:moveTo>
                  <a:pt x="22524" y="47290"/>
                </a:moveTo>
                <a:lnTo>
                  <a:pt x="22524" y="47290"/>
                </a:lnTo>
                <a:lnTo>
                  <a:pt x="23920" y="47290"/>
                </a:lnTo>
                <a:cubicBezTo>
                  <a:pt x="23920" y="47290"/>
                  <a:pt x="23920" y="47290"/>
                  <a:pt x="22524" y="47290"/>
                </a:cubicBezTo>
                <a:close/>
                <a:moveTo>
                  <a:pt x="19734" y="64039"/>
                </a:moveTo>
                <a:lnTo>
                  <a:pt x="19734" y="64039"/>
                </a:lnTo>
                <a:lnTo>
                  <a:pt x="21129" y="64039"/>
                </a:lnTo>
                <a:cubicBezTo>
                  <a:pt x="21129" y="64039"/>
                  <a:pt x="21129" y="64039"/>
                  <a:pt x="19734" y="64039"/>
                </a:cubicBezTo>
                <a:close/>
                <a:moveTo>
                  <a:pt x="19734" y="71133"/>
                </a:moveTo>
                <a:lnTo>
                  <a:pt x="19734" y="71133"/>
                </a:lnTo>
                <a:lnTo>
                  <a:pt x="21129" y="71133"/>
                </a:lnTo>
                <a:cubicBezTo>
                  <a:pt x="19734" y="71133"/>
                  <a:pt x="21129" y="71133"/>
                  <a:pt x="19734" y="71133"/>
                </a:cubicBezTo>
                <a:close/>
                <a:moveTo>
                  <a:pt x="18338" y="64039"/>
                </a:moveTo>
                <a:lnTo>
                  <a:pt x="18338" y="64039"/>
                </a:lnTo>
                <a:cubicBezTo>
                  <a:pt x="18338" y="64039"/>
                  <a:pt x="18338" y="64039"/>
                  <a:pt x="16943" y="64039"/>
                </a:cubicBezTo>
                <a:cubicBezTo>
                  <a:pt x="16943" y="64039"/>
                  <a:pt x="16943" y="64039"/>
                  <a:pt x="15548" y="64039"/>
                </a:cubicBezTo>
                <a:cubicBezTo>
                  <a:pt x="16943" y="64039"/>
                  <a:pt x="16943" y="64039"/>
                  <a:pt x="16943" y="64039"/>
                </a:cubicBezTo>
                <a:lnTo>
                  <a:pt x="18338" y="64039"/>
                </a:lnTo>
                <a:lnTo>
                  <a:pt x="19734" y="64039"/>
                </a:lnTo>
                <a:cubicBezTo>
                  <a:pt x="18338" y="64039"/>
                  <a:pt x="18338" y="64039"/>
                  <a:pt x="18338" y="64039"/>
                </a:cubicBezTo>
                <a:close/>
                <a:moveTo>
                  <a:pt x="15548" y="54384"/>
                </a:moveTo>
                <a:lnTo>
                  <a:pt x="15548" y="54384"/>
                </a:lnTo>
                <a:close/>
                <a:moveTo>
                  <a:pt x="15548" y="54384"/>
                </a:moveTo>
                <a:lnTo>
                  <a:pt x="15548" y="54384"/>
                </a:lnTo>
                <a:close/>
                <a:moveTo>
                  <a:pt x="15548" y="54384"/>
                </a:moveTo>
                <a:lnTo>
                  <a:pt x="15548" y="54384"/>
                </a:lnTo>
                <a:close/>
                <a:moveTo>
                  <a:pt x="14152" y="64039"/>
                </a:moveTo>
                <a:lnTo>
                  <a:pt x="14152" y="64039"/>
                </a:lnTo>
                <a:cubicBezTo>
                  <a:pt x="14152" y="64039"/>
                  <a:pt x="14152" y="64039"/>
                  <a:pt x="15548" y="64039"/>
                </a:cubicBezTo>
                <a:cubicBezTo>
                  <a:pt x="14152" y="64039"/>
                  <a:pt x="14152" y="64039"/>
                  <a:pt x="14152" y="64039"/>
                </a:cubicBezTo>
                <a:close/>
                <a:moveTo>
                  <a:pt x="95880" y="65418"/>
                </a:moveTo>
                <a:lnTo>
                  <a:pt x="95880" y="65418"/>
                </a:lnTo>
                <a:lnTo>
                  <a:pt x="97275" y="65418"/>
                </a:lnTo>
                <a:lnTo>
                  <a:pt x="97275" y="66798"/>
                </a:lnTo>
                <a:cubicBezTo>
                  <a:pt x="97275" y="66798"/>
                  <a:pt x="97275" y="66798"/>
                  <a:pt x="95880" y="66798"/>
                </a:cubicBezTo>
                <a:lnTo>
                  <a:pt x="95880" y="65418"/>
                </a:lnTo>
                <a:close/>
                <a:moveTo>
                  <a:pt x="57807" y="34876"/>
                </a:moveTo>
                <a:lnTo>
                  <a:pt x="57807" y="34876"/>
                </a:lnTo>
                <a:cubicBezTo>
                  <a:pt x="57807" y="34876"/>
                  <a:pt x="57807" y="34876"/>
                  <a:pt x="57807" y="36256"/>
                </a:cubicBezTo>
                <a:cubicBezTo>
                  <a:pt x="57807" y="36256"/>
                  <a:pt x="57807" y="36256"/>
                  <a:pt x="56411" y="36256"/>
                </a:cubicBezTo>
                <a:cubicBezTo>
                  <a:pt x="56411" y="36256"/>
                  <a:pt x="56411" y="36256"/>
                  <a:pt x="56411" y="34876"/>
                </a:cubicBezTo>
                <a:lnTo>
                  <a:pt x="57807" y="34876"/>
                </a:lnTo>
                <a:close/>
                <a:moveTo>
                  <a:pt x="59202" y="36256"/>
                </a:moveTo>
                <a:lnTo>
                  <a:pt x="59202" y="36256"/>
                </a:lnTo>
                <a:cubicBezTo>
                  <a:pt x="59202" y="37635"/>
                  <a:pt x="59202" y="36256"/>
                  <a:pt x="59202" y="37635"/>
                </a:cubicBezTo>
                <a:lnTo>
                  <a:pt x="57807" y="37635"/>
                </a:lnTo>
                <a:cubicBezTo>
                  <a:pt x="57807" y="36256"/>
                  <a:pt x="57807" y="36256"/>
                  <a:pt x="59202" y="36256"/>
                </a:cubicBezTo>
                <a:close/>
                <a:moveTo>
                  <a:pt x="18338" y="50049"/>
                </a:moveTo>
                <a:lnTo>
                  <a:pt x="18338" y="50049"/>
                </a:lnTo>
                <a:close/>
                <a:moveTo>
                  <a:pt x="18338" y="50049"/>
                </a:moveTo>
                <a:lnTo>
                  <a:pt x="18338" y="50049"/>
                </a:lnTo>
                <a:close/>
                <a:moveTo>
                  <a:pt x="15548" y="53004"/>
                </a:moveTo>
                <a:lnTo>
                  <a:pt x="15548" y="53004"/>
                </a:lnTo>
                <a:close/>
                <a:moveTo>
                  <a:pt x="15548" y="54384"/>
                </a:moveTo>
                <a:lnTo>
                  <a:pt x="15548" y="54384"/>
                </a:lnTo>
                <a:cubicBezTo>
                  <a:pt x="15548" y="53004"/>
                  <a:pt x="15548" y="53004"/>
                  <a:pt x="15548" y="53004"/>
                </a:cubicBezTo>
                <a:cubicBezTo>
                  <a:pt x="15548" y="53004"/>
                  <a:pt x="15548" y="53004"/>
                  <a:pt x="15548" y="54384"/>
                </a:cubicBezTo>
                <a:close/>
                <a:moveTo>
                  <a:pt x="15548" y="53004"/>
                </a:moveTo>
                <a:lnTo>
                  <a:pt x="15548" y="53004"/>
                </a:lnTo>
                <a:close/>
                <a:moveTo>
                  <a:pt x="15548" y="53004"/>
                </a:moveTo>
                <a:lnTo>
                  <a:pt x="15548" y="53004"/>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3" name="Shape 4868"/>
          <p:cNvSpPr/>
          <p:nvPr/>
        </p:nvSpPr>
        <p:spPr>
          <a:xfrm>
            <a:off x="6586312" y="1700287"/>
            <a:ext cx="292024" cy="292100"/>
          </a:xfrm>
          <a:custGeom>
            <a:avLst/>
            <a:gdLst/>
            <a:ahLst/>
            <a:cxnLst/>
            <a:rect l="0" t="0" r="0" b="0"/>
            <a:pathLst>
              <a:path w="120000" h="120000" extrusionOk="0">
                <a:moveTo>
                  <a:pt x="59901" y="119802"/>
                </a:moveTo>
                <a:lnTo>
                  <a:pt x="59901" y="119802"/>
                </a:lnTo>
                <a:cubicBezTo>
                  <a:pt x="26403" y="119802"/>
                  <a:pt x="0" y="93399"/>
                  <a:pt x="0" y="59901"/>
                </a:cubicBezTo>
                <a:cubicBezTo>
                  <a:pt x="0" y="26403"/>
                  <a:pt x="26403" y="0"/>
                  <a:pt x="59901" y="0"/>
                </a:cubicBezTo>
                <a:cubicBezTo>
                  <a:pt x="93201" y="0"/>
                  <a:pt x="119802" y="26403"/>
                  <a:pt x="119802" y="59901"/>
                </a:cubicBezTo>
                <a:cubicBezTo>
                  <a:pt x="119802" y="93399"/>
                  <a:pt x="93201" y="119802"/>
                  <a:pt x="59901" y="119802"/>
                </a:cubicBezTo>
                <a:close/>
                <a:moveTo>
                  <a:pt x="59901" y="11231"/>
                </a:moveTo>
                <a:lnTo>
                  <a:pt x="59901" y="11231"/>
                </a:lnTo>
                <a:cubicBezTo>
                  <a:pt x="33300" y="11231"/>
                  <a:pt x="11034" y="33497"/>
                  <a:pt x="11034" y="59901"/>
                </a:cubicBezTo>
                <a:cubicBezTo>
                  <a:pt x="11034" y="86305"/>
                  <a:pt x="33300" y="108571"/>
                  <a:pt x="59901" y="108571"/>
                </a:cubicBezTo>
                <a:cubicBezTo>
                  <a:pt x="86305" y="108571"/>
                  <a:pt x="108571" y="86305"/>
                  <a:pt x="108571" y="59901"/>
                </a:cubicBezTo>
                <a:cubicBezTo>
                  <a:pt x="108571" y="33497"/>
                  <a:pt x="86305" y="11231"/>
                  <a:pt x="59901" y="11231"/>
                </a:cubicBezTo>
                <a:close/>
                <a:moveTo>
                  <a:pt x="47290" y="71133"/>
                </a:moveTo>
                <a:lnTo>
                  <a:pt x="47290" y="71133"/>
                </a:lnTo>
                <a:cubicBezTo>
                  <a:pt x="30541" y="30738"/>
                  <a:pt x="30541" y="30738"/>
                  <a:pt x="30541" y="30738"/>
                </a:cubicBezTo>
                <a:cubicBezTo>
                  <a:pt x="72315" y="47290"/>
                  <a:pt x="72315" y="47290"/>
                  <a:pt x="72315" y="47290"/>
                </a:cubicBezTo>
                <a:cubicBezTo>
                  <a:pt x="89064" y="89064"/>
                  <a:pt x="89064" y="89064"/>
                  <a:pt x="89064" y="89064"/>
                </a:cubicBezTo>
                <a:lnTo>
                  <a:pt x="47290" y="71133"/>
                </a:lnTo>
                <a:close/>
                <a:moveTo>
                  <a:pt x="59901" y="54384"/>
                </a:moveTo>
                <a:lnTo>
                  <a:pt x="59901" y="54384"/>
                </a:lnTo>
                <a:cubicBezTo>
                  <a:pt x="57142" y="54384"/>
                  <a:pt x="54384" y="57142"/>
                  <a:pt x="54384" y="59901"/>
                </a:cubicBezTo>
                <a:cubicBezTo>
                  <a:pt x="54384" y="62660"/>
                  <a:pt x="57142" y="65418"/>
                  <a:pt x="59901" y="65418"/>
                </a:cubicBezTo>
                <a:cubicBezTo>
                  <a:pt x="62660" y="65418"/>
                  <a:pt x="65418" y="62660"/>
                  <a:pt x="65418" y="59901"/>
                </a:cubicBezTo>
                <a:cubicBezTo>
                  <a:pt x="65418" y="57142"/>
                  <a:pt x="62660" y="54384"/>
                  <a:pt x="59901" y="5438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4" name="Shape 4869"/>
          <p:cNvSpPr/>
          <p:nvPr/>
        </p:nvSpPr>
        <p:spPr>
          <a:xfrm>
            <a:off x="6082676" y="1700287"/>
            <a:ext cx="289909" cy="292100"/>
          </a:xfrm>
          <a:custGeom>
            <a:avLst/>
            <a:gdLst/>
            <a:ahLst/>
            <a:cxnLst/>
            <a:rect l="0" t="0" r="0" b="0"/>
            <a:pathLst>
              <a:path w="120000" h="120000" extrusionOk="0">
                <a:moveTo>
                  <a:pt x="114019" y="65418"/>
                </a:moveTo>
                <a:lnTo>
                  <a:pt x="114019" y="65418"/>
                </a:lnTo>
                <a:cubicBezTo>
                  <a:pt x="108438" y="65418"/>
                  <a:pt x="108438" y="65418"/>
                  <a:pt x="108438" y="65418"/>
                </a:cubicBezTo>
                <a:cubicBezTo>
                  <a:pt x="105647" y="87684"/>
                  <a:pt x="88704" y="105812"/>
                  <a:pt x="66179" y="107192"/>
                </a:cubicBezTo>
                <a:cubicBezTo>
                  <a:pt x="66179" y="114285"/>
                  <a:pt x="66179" y="114285"/>
                  <a:pt x="66179" y="114285"/>
                </a:cubicBezTo>
                <a:cubicBezTo>
                  <a:pt x="66179" y="117044"/>
                  <a:pt x="63388" y="119802"/>
                  <a:pt x="60598" y="119802"/>
                </a:cubicBezTo>
                <a:cubicBezTo>
                  <a:pt x="56411" y="119802"/>
                  <a:pt x="55016" y="117044"/>
                  <a:pt x="55016" y="114285"/>
                </a:cubicBezTo>
                <a:cubicBezTo>
                  <a:pt x="55016" y="107192"/>
                  <a:pt x="55016" y="107192"/>
                  <a:pt x="55016" y="107192"/>
                </a:cubicBezTo>
                <a:cubicBezTo>
                  <a:pt x="32292" y="105812"/>
                  <a:pt x="14152" y="87684"/>
                  <a:pt x="11162" y="65418"/>
                </a:cubicBezTo>
                <a:cubicBezTo>
                  <a:pt x="5581" y="65418"/>
                  <a:pt x="5581" y="65418"/>
                  <a:pt x="5581" y="65418"/>
                </a:cubicBezTo>
                <a:cubicBezTo>
                  <a:pt x="2790" y="65418"/>
                  <a:pt x="0" y="62660"/>
                  <a:pt x="0" y="59901"/>
                </a:cubicBezTo>
                <a:cubicBezTo>
                  <a:pt x="0" y="57142"/>
                  <a:pt x="2790" y="54384"/>
                  <a:pt x="5581" y="54384"/>
                </a:cubicBezTo>
                <a:cubicBezTo>
                  <a:pt x="11162" y="54384"/>
                  <a:pt x="11162" y="54384"/>
                  <a:pt x="11162" y="54384"/>
                </a:cubicBezTo>
                <a:cubicBezTo>
                  <a:pt x="14152" y="32118"/>
                  <a:pt x="32292" y="13990"/>
                  <a:pt x="55016" y="12610"/>
                </a:cubicBezTo>
                <a:cubicBezTo>
                  <a:pt x="55016" y="5517"/>
                  <a:pt x="55016" y="5517"/>
                  <a:pt x="55016" y="5517"/>
                </a:cubicBezTo>
                <a:cubicBezTo>
                  <a:pt x="55016" y="2758"/>
                  <a:pt x="56411" y="0"/>
                  <a:pt x="60598" y="0"/>
                </a:cubicBezTo>
                <a:cubicBezTo>
                  <a:pt x="63388" y="0"/>
                  <a:pt x="66179" y="2758"/>
                  <a:pt x="66179" y="5517"/>
                </a:cubicBezTo>
                <a:cubicBezTo>
                  <a:pt x="66179" y="12610"/>
                  <a:pt x="66179" y="12610"/>
                  <a:pt x="66179" y="12610"/>
                </a:cubicBezTo>
                <a:cubicBezTo>
                  <a:pt x="88704" y="13990"/>
                  <a:pt x="105647" y="32118"/>
                  <a:pt x="108438" y="54384"/>
                </a:cubicBezTo>
                <a:cubicBezTo>
                  <a:pt x="114019" y="54384"/>
                  <a:pt x="114019" y="54384"/>
                  <a:pt x="114019" y="54384"/>
                </a:cubicBezTo>
                <a:cubicBezTo>
                  <a:pt x="118405" y="54384"/>
                  <a:pt x="119800" y="57142"/>
                  <a:pt x="119800" y="59901"/>
                </a:cubicBezTo>
                <a:cubicBezTo>
                  <a:pt x="119800" y="62660"/>
                  <a:pt x="118405" y="65418"/>
                  <a:pt x="114019" y="65418"/>
                </a:cubicBezTo>
                <a:close/>
                <a:moveTo>
                  <a:pt x="85913" y="54384"/>
                </a:moveTo>
                <a:lnTo>
                  <a:pt x="85913" y="54384"/>
                </a:lnTo>
                <a:cubicBezTo>
                  <a:pt x="97076" y="54384"/>
                  <a:pt x="97076" y="54384"/>
                  <a:pt x="97076" y="54384"/>
                </a:cubicBezTo>
                <a:cubicBezTo>
                  <a:pt x="94285" y="37635"/>
                  <a:pt x="81727" y="25024"/>
                  <a:pt x="66179" y="23645"/>
                </a:cubicBezTo>
                <a:cubicBezTo>
                  <a:pt x="66179" y="33497"/>
                  <a:pt x="66179" y="33497"/>
                  <a:pt x="66179" y="33497"/>
                </a:cubicBezTo>
                <a:cubicBezTo>
                  <a:pt x="66179" y="37635"/>
                  <a:pt x="63388" y="39014"/>
                  <a:pt x="60598" y="39014"/>
                </a:cubicBezTo>
                <a:cubicBezTo>
                  <a:pt x="56411" y="39014"/>
                  <a:pt x="55016" y="37635"/>
                  <a:pt x="55016" y="33497"/>
                </a:cubicBezTo>
                <a:cubicBezTo>
                  <a:pt x="55016" y="23645"/>
                  <a:pt x="55016" y="23645"/>
                  <a:pt x="55016" y="23645"/>
                </a:cubicBezTo>
                <a:cubicBezTo>
                  <a:pt x="38073" y="25024"/>
                  <a:pt x="25315" y="37635"/>
                  <a:pt x="22524" y="54384"/>
                </a:cubicBezTo>
                <a:cubicBezTo>
                  <a:pt x="33687" y="54384"/>
                  <a:pt x="33687" y="54384"/>
                  <a:pt x="33687" y="54384"/>
                </a:cubicBezTo>
                <a:cubicBezTo>
                  <a:pt x="36677" y="54384"/>
                  <a:pt x="39468" y="57142"/>
                  <a:pt x="39468" y="59901"/>
                </a:cubicBezTo>
                <a:cubicBezTo>
                  <a:pt x="39468" y="62660"/>
                  <a:pt x="36677" y="65418"/>
                  <a:pt x="33687" y="65418"/>
                </a:cubicBezTo>
                <a:cubicBezTo>
                  <a:pt x="22524" y="65418"/>
                  <a:pt x="22524" y="65418"/>
                  <a:pt x="22524" y="65418"/>
                </a:cubicBezTo>
                <a:cubicBezTo>
                  <a:pt x="25315" y="82167"/>
                  <a:pt x="38073" y="94778"/>
                  <a:pt x="55016" y="96157"/>
                </a:cubicBezTo>
                <a:cubicBezTo>
                  <a:pt x="55016" y="86305"/>
                  <a:pt x="55016" y="86305"/>
                  <a:pt x="55016" y="86305"/>
                </a:cubicBezTo>
                <a:cubicBezTo>
                  <a:pt x="55016" y="82167"/>
                  <a:pt x="56411" y="80788"/>
                  <a:pt x="60598" y="80788"/>
                </a:cubicBezTo>
                <a:cubicBezTo>
                  <a:pt x="63388" y="80788"/>
                  <a:pt x="66179" y="82167"/>
                  <a:pt x="66179" y="86305"/>
                </a:cubicBezTo>
                <a:cubicBezTo>
                  <a:pt x="66179" y="96157"/>
                  <a:pt x="66179" y="96157"/>
                  <a:pt x="66179" y="96157"/>
                </a:cubicBezTo>
                <a:cubicBezTo>
                  <a:pt x="81727" y="94778"/>
                  <a:pt x="94285" y="82167"/>
                  <a:pt x="97076" y="65418"/>
                </a:cubicBezTo>
                <a:cubicBezTo>
                  <a:pt x="85913" y="65418"/>
                  <a:pt x="85913" y="65418"/>
                  <a:pt x="85913" y="65418"/>
                </a:cubicBezTo>
                <a:cubicBezTo>
                  <a:pt x="83122" y="65418"/>
                  <a:pt x="80332" y="62660"/>
                  <a:pt x="80332" y="59901"/>
                </a:cubicBezTo>
                <a:cubicBezTo>
                  <a:pt x="80332" y="57142"/>
                  <a:pt x="83122" y="54384"/>
                  <a:pt x="85913" y="54384"/>
                </a:cubicBezTo>
                <a:close/>
                <a:moveTo>
                  <a:pt x="60598" y="65418"/>
                </a:moveTo>
                <a:lnTo>
                  <a:pt x="60598" y="65418"/>
                </a:lnTo>
                <a:cubicBezTo>
                  <a:pt x="56411" y="65418"/>
                  <a:pt x="55016" y="62660"/>
                  <a:pt x="55016" y="59901"/>
                </a:cubicBezTo>
                <a:cubicBezTo>
                  <a:pt x="55016" y="57142"/>
                  <a:pt x="56411" y="54384"/>
                  <a:pt x="60598" y="54384"/>
                </a:cubicBezTo>
                <a:cubicBezTo>
                  <a:pt x="63388" y="54384"/>
                  <a:pt x="66179" y="57142"/>
                  <a:pt x="66179" y="59901"/>
                </a:cubicBezTo>
                <a:cubicBezTo>
                  <a:pt x="66179" y="62660"/>
                  <a:pt x="63388" y="65418"/>
                  <a:pt x="60598" y="65418"/>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5" name="Shape 4870"/>
          <p:cNvSpPr/>
          <p:nvPr/>
        </p:nvSpPr>
        <p:spPr>
          <a:xfrm>
            <a:off x="5610783" y="1700287"/>
            <a:ext cx="217959" cy="292100"/>
          </a:xfrm>
          <a:custGeom>
            <a:avLst/>
            <a:gdLst/>
            <a:ahLst/>
            <a:cxnLst/>
            <a:rect l="0" t="0" r="0" b="0"/>
            <a:pathLst>
              <a:path w="120000" h="120000" extrusionOk="0">
                <a:moveTo>
                  <a:pt x="60000" y="119802"/>
                </a:moveTo>
                <a:lnTo>
                  <a:pt x="60000" y="119802"/>
                </a:lnTo>
                <a:cubicBezTo>
                  <a:pt x="60000" y="119802"/>
                  <a:pt x="0" y="69753"/>
                  <a:pt x="0" y="44532"/>
                </a:cubicBezTo>
                <a:cubicBezTo>
                  <a:pt x="0" y="20886"/>
                  <a:pt x="28017" y="0"/>
                  <a:pt x="60000" y="0"/>
                </a:cubicBezTo>
                <a:cubicBezTo>
                  <a:pt x="93568" y="0"/>
                  <a:pt x="119735" y="20886"/>
                  <a:pt x="119735" y="44532"/>
                </a:cubicBezTo>
                <a:cubicBezTo>
                  <a:pt x="119735" y="69753"/>
                  <a:pt x="60000" y="119802"/>
                  <a:pt x="60000" y="119802"/>
                </a:cubicBezTo>
                <a:close/>
                <a:moveTo>
                  <a:pt x="60000" y="15369"/>
                </a:moveTo>
                <a:lnTo>
                  <a:pt x="60000" y="15369"/>
                </a:lnTo>
                <a:cubicBezTo>
                  <a:pt x="39383" y="15369"/>
                  <a:pt x="20616" y="29359"/>
                  <a:pt x="20616" y="44532"/>
                </a:cubicBezTo>
                <a:cubicBezTo>
                  <a:pt x="20616" y="61280"/>
                  <a:pt x="39383" y="75270"/>
                  <a:pt x="60000" y="75270"/>
                </a:cubicBezTo>
                <a:cubicBezTo>
                  <a:pt x="82202" y="75270"/>
                  <a:pt x="100969" y="61280"/>
                  <a:pt x="100969" y="44532"/>
                </a:cubicBezTo>
                <a:cubicBezTo>
                  <a:pt x="100969" y="29359"/>
                  <a:pt x="82202" y="15369"/>
                  <a:pt x="60000" y="15369"/>
                </a:cubicBezTo>
                <a:close/>
                <a:moveTo>
                  <a:pt x="80352" y="50049"/>
                </a:moveTo>
                <a:lnTo>
                  <a:pt x="80352" y="50049"/>
                </a:lnTo>
                <a:cubicBezTo>
                  <a:pt x="41233" y="50049"/>
                  <a:pt x="41233" y="50049"/>
                  <a:pt x="41233" y="50049"/>
                </a:cubicBezTo>
                <a:cubicBezTo>
                  <a:pt x="35682" y="50049"/>
                  <a:pt x="33832" y="48669"/>
                  <a:pt x="33832" y="44532"/>
                </a:cubicBezTo>
                <a:cubicBezTo>
                  <a:pt x="33832" y="41773"/>
                  <a:pt x="35682" y="39014"/>
                  <a:pt x="41233" y="39014"/>
                </a:cubicBezTo>
                <a:cubicBezTo>
                  <a:pt x="80352" y="39014"/>
                  <a:pt x="80352" y="39014"/>
                  <a:pt x="80352" y="39014"/>
                </a:cubicBezTo>
                <a:cubicBezTo>
                  <a:pt x="84317" y="39014"/>
                  <a:pt x="88017" y="41773"/>
                  <a:pt x="88017" y="44532"/>
                </a:cubicBezTo>
                <a:cubicBezTo>
                  <a:pt x="88017" y="48669"/>
                  <a:pt x="84317" y="50049"/>
                  <a:pt x="80352" y="50049"/>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6" name="Shape 4871"/>
          <p:cNvSpPr/>
          <p:nvPr/>
        </p:nvSpPr>
        <p:spPr>
          <a:xfrm>
            <a:off x="5105031" y="1700287"/>
            <a:ext cx="217961" cy="292100"/>
          </a:xfrm>
          <a:custGeom>
            <a:avLst/>
            <a:gdLst/>
            <a:ahLst/>
            <a:cxnLst/>
            <a:rect l="0" t="0" r="0" b="0"/>
            <a:pathLst>
              <a:path w="120000" h="120000" extrusionOk="0">
                <a:moveTo>
                  <a:pt x="60000" y="119802"/>
                </a:moveTo>
                <a:lnTo>
                  <a:pt x="60000" y="119802"/>
                </a:lnTo>
                <a:cubicBezTo>
                  <a:pt x="60000" y="119802"/>
                  <a:pt x="0" y="69753"/>
                  <a:pt x="0" y="44532"/>
                </a:cubicBezTo>
                <a:cubicBezTo>
                  <a:pt x="0" y="20886"/>
                  <a:pt x="26167" y="0"/>
                  <a:pt x="60000" y="0"/>
                </a:cubicBezTo>
                <a:cubicBezTo>
                  <a:pt x="93568" y="0"/>
                  <a:pt x="119735" y="20886"/>
                  <a:pt x="119735" y="44532"/>
                </a:cubicBezTo>
                <a:cubicBezTo>
                  <a:pt x="119735" y="69753"/>
                  <a:pt x="60000" y="119802"/>
                  <a:pt x="60000" y="119802"/>
                </a:cubicBezTo>
                <a:close/>
                <a:moveTo>
                  <a:pt x="60000" y="15369"/>
                </a:moveTo>
                <a:lnTo>
                  <a:pt x="60000" y="15369"/>
                </a:lnTo>
                <a:cubicBezTo>
                  <a:pt x="37533" y="15369"/>
                  <a:pt x="20616" y="29359"/>
                  <a:pt x="20616" y="44532"/>
                </a:cubicBezTo>
                <a:cubicBezTo>
                  <a:pt x="20616" y="61280"/>
                  <a:pt x="37533" y="75270"/>
                  <a:pt x="60000" y="75270"/>
                </a:cubicBezTo>
                <a:cubicBezTo>
                  <a:pt x="82202" y="75270"/>
                  <a:pt x="99118" y="61280"/>
                  <a:pt x="99118" y="44532"/>
                </a:cubicBezTo>
                <a:cubicBezTo>
                  <a:pt x="99118" y="29359"/>
                  <a:pt x="82202" y="15369"/>
                  <a:pt x="60000" y="15369"/>
                </a:cubicBezTo>
                <a:close/>
                <a:moveTo>
                  <a:pt x="80352" y="50049"/>
                </a:moveTo>
                <a:lnTo>
                  <a:pt x="80352" y="50049"/>
                </a:lnTo>
                <a:cubicBezTo>
                  <a:pt x="67400" y="50049"/>
                  <a:pt x="67400" y="50049"/>
                  <a:pt x="67400" y="50049"/>
                </a:cubicBezTo>
                <a:cubicBezTo>
                  <a:pt x="67400" y="59901"/>
                  <a:pt x="67400" y="59901"/>
                  <a:pt x="67400" y="59901"/>
                </a:cubicBezTo>
                <a:cubicBezTo>
                  <a:pt x="67400" y="62660"/>
                  <a:pt x="63700" y="65418"/>
                  <a:pt x="60000" y="65418"/>
                </a:cubicBezTo>
                <a:cubicBezTo>
                  <a:pt x="56299" y="65418"/>
                  <a:pt x="52334" y="62660"/>
                  <a:pt x="52334" y="59901"/>
                </a:cubicBezTo>
                <a:cubicBezTo>
                  <a:pt x="52334" y="50049"/>
                  <a:pt x="52334" y="50049"/>
                  <a:pt x="52334" y="50049"/>
                </a:cubicBezTo>
                <a:cubicBezTo>
                  <a:pt x="39383" y="50049"/>
                  <a:pt x="39383" y="50049"/>
                  <a:pt x="39383" y="50049"/>
                </a:cubicBezTo>
                <a:cubicBezTo>
                  <a:pt x="35682" y="50049"/>
                  <a:pt x="31718" y="48669"/>
                  <a:pt x="31718" y="44532"/>
                </a:cubicBezTo>
                <a:cubicBezTo>
                  <a:pt x="31718" y="41773"/>
                  <a:pt x="35682" y="39014"/>
                  <a:pt x="39383" y="39014"/>
                </a:cubicBezTo>
                <a:cubicBezTo>
                  <a:pt x="52334" y="39014"/>
                  <a:pt x="52334" y="39014"/>
                  <a:pt x="52334" y="39014"/>
                </a:cubicBezTo>
                <a:cubicBezTo>
                  <a:pt x="52334" y="30738"/>
                  <a:pt x="52334" y="30738"/>
                  <a:pt x="52334" y="30738"/>
                </a:cubicBezTo>
                <a:cubicBezTo>
                  <a:pt x="52334" y="26403"/>
                  <a:pt x="56299" y="25024"/>
                  <a:pt x="60000" y="25024"/>
                </a:cubicBezTo>
                <a:cubicBezTo>
                  <a:pt x="63700" y="25024"/>
                  <a:pt x="67400" y="26403"/>
                  <a:pt x="67400" y="30738"/>
                </a:cubicBezTo>
                <a:cubicBezTo>
                  <a:pt x="67400" y="39014"/>
                  <a:pt x="67400" y="39014"/>
                  <a:pt x="67400" y="39014"/>
                </a:cubicBezTo>
                <a:cubicBezTo>
                  <a:pt x="80352" y="39014"/>
                  <a:pt x="80352" y="39014"/>
                  <a:pt x="80352" y="39014"/>
                </a:cubicBezTo>
                <a:cubicBezTo>
                  <a:pt x="84052" y="39014"/>
                  <a:pt x="88017" y="41773"/>
                  <a:pt x="88017" y="44532"/>
                </a:cubicBezTo>
                <a:cubicBezTo>
                  <a:pt x="88017" y="48669"/>
                  <a:pt x="84052" y="50049"/>
                  <a:pt x="80352" y="50049"/>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7" name="Shape 4872"/>
          <p:cNvSpPr/>
          <p:nvPr/>
        </p:nvSpPr>
        <p:spPr>
          <a:xfrm>
            <a:off x="4599280" y="1700287"/>
            <a:ext cx="217959" cy="292100"/>
          </a:xfrm>
          <a:custGeom>
            <a:avLst/>
            <a:gdLst/>
            <a:ahLst/>
            <a:cxnLst/>
            <a:rect l="0" t="0" r="0" b="0"/>
            <a:pathLst>
              <a:path w="120000" h="120000" extrusionOk="0">
                <a:moveTo>
                  <a:pt x="60000" y="119802"/>
                </a:moveTo>
                <a:lnTo>
                  <a:pt x="60000" y="119802"/>
                </a:lnTo>
                <a:cubicBezTo>
                  <a:pt x="60000" y="119802"/>
                  <a:pt x="0" y="69753"/>
                  <a:pt x="0" y="44532"/>
                </a:cubicBezTo>
                <a:cubicBezTo>
                  <a:pt x="0" y="20886"/>
                  <a:pt x="26167" y="0"/>
                  <a:pt x="60000" y="0"/>
                </a:cubicBezTo>
                <a:cubicBezTo>
                  <a:pt x="91718" y="0"/>
                  <a:pt x="119735" y="20886"/>
                  <a:pt x="119735" y="44532"/>
                </a:cubicBezTo>
                <a:cubicBezTo>
                  <a:pt x="119735" y="69753"/>
                  <a:pt x="60000" y="119802"/>
                  <a:pt x="60000" y="119802"/>
                </a:cubicBezTo>
                <a:close/>
                <a:moveTo>
                  <a:pt x="60000" y="15369"/>
                </a:moveTo>
                <a:lnTo>
                  <a:pt x="60000" y="15369"/>
                </a:lnTo>
                <a:cubicBezTo>
                  <a:pt x="37533" y="15369"/>
                  <a:pt x="18766" y="29359"/>
                  <a:pt x="18766" y="44532"/>
                </a:cubicBezTo>
                <a:cubicBezTo>
                  <a:pt x="18766" y="61280"/>
                  <a:pt x="37533" y="75270"/>
                  <a:pt x="60000" y="75270"/>
                </a:cubicBezTo>
                <a:cubicBezTo>
                  <a:pt x="80352" y="75270"/>
                  <a:pt x="99118" y="61280"/>
                  <a:pt x="99118" y="44532"/>
                </a:cubicBezTo>
                <a:cubicBezTo>
                  <a:pt x="99118" y="29359"/>
                  <a:pt x="80352" y="15369"/>
                  <a:pt x="60000" y="15369"/>
                </a:cubicBezTo>
                <a:close/>
                <a:moveTo>
                  <a:pt x="60000" y="59901"/>
                </a:moveTo>
                <a:lnTo>
                  <a:pt x="60000" y="59901"/>
                </a:lnTo>
                <a:cubicBezTo>
                  <a:pt x="48634" y="59901"/>
                  <a:pt x="39383" y="53004"/>
                  <a:pt x="39383" y="44532"/>
                </a:cubicBezTo>
                <a:cubicBezTo>
                  <a:pt x="39383" y="36256"/>
                  <a:pt x="48634" y="30738"/>
                  <a:pt x="60000" y="30738"/>
                </a:cubicBezTo>
                <a:cubicBezTo>
                  <a:pt x="71101" y="30738"/>
                  <a:pt x="78502" y="36256"/>
                  <a:pt x="78502" y="44532"/>
                </a:cubicBezTo>
                <a:cubicBezTo>
                  <a:pt x="78502" y="53004"/>
                  <a:pt x="71101" y="59901"/>
                  <a:pt x="60000" y="59901"/>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8" name="Shape 4873"/>
          <p:cNvSpPr/>
          <p:nvPr/>
        </p:nvSpPr>
        <p:spPr>
          <a:xfrm>
            <a:off x="4091412" y="1700287"/>
            <a:ext cx="217959" cy="292100"/>
          </a:xfrm>
          <a:custGeom>
            <a:avLst/>
            <a:gdLst/>
            <a:ahLst/>
            <a:cxnLst/>
            <a:rect l="0" t="0" r="0" b="0"/>
            <a:pathLst>
              <a:path w="120000" h="120000" extrusionOk="0">
                <a:moveTo>
                  <a:pt x="59867" y="119802"/>
                </a:moveTo>
                <a:lnTo>
                  <a:pt x="59867" y="119802"/>
                </a:lnTo>
                <a:cubicBezTo>
                  <a:pt x="59867" y="119802"/>
                  <a:pt x="0" y="69753"/>
                  <a:pt x="0" y="44532"/>
                </a:cubicBezTo>
                <a:cubicBezTo>
                  <a:pt x="0" y="20886"/>
                  <a:pt x="28079" y="0"/>
                  <a:pt x="59867" y="0"/>
                </a:cubicBezTo>
                <a:cubicBezTo>
                  <a:pt x="93774" y="0"/>
                  <a:pt x="119735" y="20886"/>
                  <a:pt x="119735" y="44532"/>
                </a:cubicBezTo>
                <a:cubicBezTo>
                  <a:pt x="119735" y="69753"/>
                  <a:pt x="59867" y="119802"/>
                  <a:pt x="59867" y="119802"/>
                </a:cubicBezTo>
                <a:close/>
                <a:moveTo>
                  <a:pt x="59867" y="15369"/>
                </a:moveTo>
                <a:lnTo>
                  <a:pt x="59867" y="15369"/>
                </a:lnTo>
                <a:cubicBezTo>
                  <a:pt x="39470" y="15369"/>
                  <a:pt x="20662" y="29359"/>
                  <a:pt x="20662" y="44532"/>
                </a:cubicBezTo>
                <a:cubicBezTo>
                  <a:pt x="20662" y="61280"/>
                  <a:pt x="39470" y="75270"/>
                  <a:pt x="59867" y="75270"/>
                </a:cubicBezTo>
                <a:cubicBezTo>
                  <a:pt x="82384" y="75270"/>
                  <a:pt x="101192" y="61280"/>
                  <a:pt x="101192" y="44532"/>
                </a:cubicBezTo>
                <a:cubicBezTo>
                  <a:pt x="101192" y="29359"/>
                  <a:pt x="82384" y="15369"/>
                  <a:pt x="59867" y="15369"/>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9" name="Shape 4874"/>
          <p:cNvSpPr/>
          <p:nvPr/>
        </p:nvSpPr>
        <p:spPr>
          <a:xfrm>
            <a:off x="3549687" y="1740503"/>
            <a:ext cx="292024" cy="251884"/>
          </a:xfrm>
          <a:custGeom>
            <a:avLst/>
            <a:gdLst/>
            <a:ahLst/>
            <a:cxnLst/>
            <a:rect l="0" t="0" r="0" b="0"/>
            <a:pathLst>
              <a:path w="120000" h="120000" extrusionOk="0">
                <a:moveTo>
                  <a:pt x="92019" y="95496"/>
                </a:moveTo>
                <a:lnTo>
                  <a:pt x="92019" y="95496"/>
                </a:lnTo>
                <a:cubicBezTo>
                  <a:pt x="87881" y="95496"/>
                  <a:pt x="86502" y="92290"/>
                  <a:pt x="86502" y="89083"/>
                </a:cubicBezTo>
                <a:cubicBezTo>
                  <a:pt x="86502" y="85877"/>
                  <a:pt x="87881" y="82442"/>
                  <a:pt x="92019" y="82442"/>
                </a:cubicBezTo>
                <a:cubicBezTo>
                  <a:pt x="100295" y="82442"/>
                  <a:pt x="108768" y="74427"/>
                  <a:pt x="108768" y="63206"/>
                </a:cubicBezTo>
                <a:cubicBezTo>
                  <a:pt x="108768" y="56564"/>
                  <a:pt x="105812" y="51755"/>
                  <a:pt x="103054" y="48549"/>
                </a:cubicBezTo>
                <a:cubicBezTo>
                  <a:pt x="101674" y="48549"/>
                  <a:pt x="101674" y="48549"/>
                  <a:pt x="101674" y="46946"/>
                </a:cubicBezTo>
                <a:lnTo>
                  <a:pt x="100295" y="46946"/>
                </a:lnTo>
                <a:lnTo>
                  <a:pt x="98916" y="45343"/>
                </a:lnTo>
                <a:lnTo>
                  <a:pt x="97536" y="45343"/>
                </a:lnTo>
                <a:cubicBezTo>
                  <a:pt x="97536" y="45343"/>
                  <a:pt x="96157" y="45343"/>
                  <a:pt x="96157" y="43740"/>
                </a:cubicBezTo>
                <a:cubicBezTo>
                  <a:pt x="94778" y="43740"/>
                  <a:pt x="94778" y="43740"/>
                  <a:pt x="94778" y="43740"/>
                </a:cubicBezTo>
                <a:cubicBezTo>
                  <a:pt x="94778" y="43740"/>
                  <a:pt x="94778" y="43740"/>
                  <a:pt x="93399" y="43740"/>
                </a:cubicBezTo>
                <a:cubicBezTo>
                  <a:pt x="92019" y="43740"/>
                  <a:pt x="92019" y="43740"/>
                  <a:pt x="92019" y="43740"/>
                </a:cubicBezTo>
                <a:lnTo>
                  <a:pt x="90640" y="43740"/>
                </a:lnTo>
                <a:cubicBezTo>
                  <a:pt x="90640" y="42137"/>
                  <a:pt x="90640" y="42137"/>
                  <a:pt x="90640" y="40534"/>
                </a:cubicBezTo>
                <a:cubicBezTo>
                  <a:pt x="90640" y="38702"/>
                  <a:pt x="89261" y="38702"/>
                  <a:pt x="89261" y="37099"/>
                </a:cubicBezTo>
                <a:cubicBezTo>
                  <a:pt x="89261" y="35496"/>
                  <a:pt x="89261" y="35496"/>
                  <a:pt x="87881" y="33893"/>
                </a:cubicBezTo>
                <a:cubicBezTo>
                  <a:pt x="87881" y="32290"/>
                  <a:pt x="87881" y="32290"/>
                  <a:pt x="86502" y="30687"/>
                </a:cubicBezTo>
                <a:cubicBezTo>
                  <a:pt x="80788" y="21068"/>
                  <a:pt x="71133" y="12824"/>
                  <a:pt x="59901" y="12824"/>
                </a:cubicBezTo>
                <a:cubicBezTo>
                  <a:pt x="48866" y="12824"/>
                  <a:pt x="39014" y="21068"/>
                  <a:pt x="33497" y="30687"/>
                </a:cubicBezTo>
                <a:cubicBezTo>
                  <a:pt x="32118" y="32290"/>
                  <a:pt x="32118" y="32290"/>
                  <a:pt x="32118" y="33893"/>
                </a:cubicBezTo>
                <a:cubicBezTo>
                  <a:pt x="30738" y="35496"/>
                  <a:pt x="30738" y="35496"/>
                  <a:pt x="30738" y="37099"/>
                </a:cubicBezTo>
                <a:cubicBezTo>
                  <a:pt x="30738" y="38702"/>
                  <a:pt x="29359" y="38702"/>
                  <a:pt x="29359" y="40534"/>
                </a:cubicBezTo>
                <a:cubicBezTo>
                  <a:pt x="29359" y="42137"/>
                  <a:pt x="29359" y="42137"/>
                  <a:pt x="29359" y="43740"/>
                </a:cubicBezTo>
                <a:lnTo>
                  <a:pt x="27980" y="43740"/>
                </a:lnTo>
                <a:cubicBezTo>
                  <a:pt x="27980" y="43740"/>
                  <a:pt x="27980" y="43740"/>
                  <a:pt x="26600" y="43740"/>
                </a:cubicBezTo>
                <a:cubicBezTo>
                  <a:pt x="25221" y="43740"/>
                  <a:pt x="25221" y="43740"/>
                  <a:pt x="25221" y="43740"/>
                </a:cubicBezTo>
                <a:cubicBezTo>
                  <a:pt x="25221" y="43740"/>
                  <a:pt x="25221" y="43740"/>
                  <a:pt x="23842" y="43740"/>
                </a:cubicBezTo>
                <a:cubicBezTo>
                  <a:pt x="23842" y="45343"/>
                  <a:pt x="22266" y="45343"/>
                  <a:pt x="22266" y="45343"/>
                </a:cubicBezTo>
                <a:lnTo>
                  <a:pt x="20886" y="45343"/>
                </a:lnTo>
                <a:lnTo>
                  <a:pt x="19507" y="46946"/>
                </a:lnTo>
                <a:lnTo>
                  <a:pt x="18128" y="46946"/>
                </a:lnTo>
                <a:cubicBezTo>
                  <a:pt x="18128" y="48549"/>
                  <a:pt x="18128" y="48549"/>
                  <a:pt x="16748" y="48549"/>
                </a:cubicBezTo>
                <a:cubicBezTo>
                  <a:pt x="13990" y="51755"/>
                  <a:pt x="11231" y="56564"/>
                  <a:pt x="11231" y="63206"/>
                </a:cubicBezTo>
                <a:cubicBezTo>
                  <a:pt x="11231" y="74427"/>
                  <a:pt x="19507" y="82442"/>
                  <a:pt x="27980" y="82442"/>
                </a:cubicBezTo>
                <a:cubicBezTo>
                  <a:pt x="32118" y="82442"/>
                  <a:pt x="33497" y="85877"/>
                  <a:pt x="33497" y="89083"/>
                </a:cubicBezTo>
                <a:cubicBezTo>
                  <a:pt x="33497" y="92290"/>
                  <a:pt x="32118" y="95496"/>
                  <a:pt x="27980" y="95496"/>
                </a:cubicBezTo>
                <a:cubicBezTo>
                  <a:pt x="12610" y="95496"/>
                  <a:pt x="0" y="80839"/>
                  <a:pt x="0" y="63206"/>
                </a:cubicBezTo>
                <a:cubicBezTo>
                  <a:pt x="0" y="48549"/>
                  <a:pt x="8472" y="35496"/>
                  <a:pt x="19507" y="32290"/>
                </a:cubicBezTo>
                <a:cubicBezTo>
                  <a:pt x="26600" y="12824"/>
                  <a:pt x="41773" y="0"/>
                  <a:pt x="59901" y="0"/>
                </a:cubicBezTo>
                <a:cubicBezTo>
                  <a:pt x="78029" y="0"/>
                  <a:pt x="93399" y="12824"/>
                  <a:pt x="100295" y="32290"/>
                </a:cubicBezTo>
                <a:cubicBezTo>
                  <a:pt x="111527" y="35496"/>
                  <a:pt x="119802" y="48549"/>
                  <a:pt x="119802" y="63206"/>
                </a:cubicBezTo>
                <a:cubicBezTo>
                  <a:pt x="119802" y="80839"/>
                  <a:pt x="107389" y="95496"/>
                  <a:pt x="92019" y="95496"/>
                </a:cubicBezTo>
                <a:close/>
                <a:moveTo>
                  <a:pt x="39014" y="80839"/>
                </a:moveTo>
                <a:lnTo>
                  <a:pt x="39014" y="80839"/>
                </a:lnTo>
                <a:cubicBezTo>
                  <a:pt x="55763" y="58167"/>
                  <a:pt x="55763" y="58167"/>
                  <a:pt x="55763" y="58167"/>
                </a:cubicBezTo>
                <a:cubicBezTo>
                  <a:pt x="57142" y="58167"/>
                  <a:pt x="58522" y="56564"/>
                  <a:pt x="59901" y="56564"/>
                </a:cubicBezTo>
                <a:cubicBezTo>
                  <a:pt x="61280" y="56564"/>
                  <a:pt x="62660" y="58167"/>
                  <a:pt x="64236" y="58167"/>
                </a:cubicBezTo>
                <a:cubicBezTo>
                  <a:pt x="80788" y="80839"/>
                  <a:pt x="80788" y="80839"/>
                  <a:pt x="80788" y="80839"/>
                </a:cubicBezTo>
                <a:cubicBezTo>
                  <a:pt x="82167" y="80839"/>
                  <a:pt x="82167" y="82442"/>
                  <a:pt x="82167" y="84045"/>
                </a:cubicBezTo>
                <a:cubicBezTo>
                  <a:pt x="82167" y="89083"/>
                  <a:pt x="79408" y="90687"/>
                  <a:pt x="76650" y="90687"/>
                </a:cubicBezTo>
                <a:cubicBezTo>
                  <a:pt x="75270" y="90687"/>
                  <a:pt x="73891" y="90687"/>
                  <a:pt x="72512" y="89083"/>
                </a:cubicBezTo>
                <a:cubicBezTo>
                  <a:pt x="65615" y="79236"/>
                  <a:pt x="65615" y="79236"/>
                  <a:pt x="65615" y="79236"/>
                </a:cubicBezTo>
                <a:cubicBezTo>
                  <a:pt x="65615" y="113358"/>
                  <a:pt x="65615" y="113358"/>
                  <a:pt x="65615" y="113358"/>
                </a:cubicBezTo>
                <a:cubicBezTo>
                  <a:pt x="65615" y="116564"/>
                  <a:pt x="62660" y="119770"/>
                  <a:pt x="59901" y="119770"/>
                </a:cubicBezTo>
                <a:cubicBezTo>
                  <a:pt x="57142" y="119770"/>
                  <a:pt x="54384" y="116564"/>
                  <a:pt x="54384" y="113358"/>
                </a:cubicBezTo>
                <a:cubicBezTo>
                  <a:pt x="54384" y="79236"/>
                  <a:pt x="54384" y="79236"/>
                  <a:pt x="54384" y="79236"/>
                </a:cubicBezTo>
                <a:cubicBezTo>
                  <a:pt x="47487" y="89083"/>
                  <a:pt x="47487" y="89083"/>
                  <a:pt x="47487" y="89083"/>
                </a:cubicBezTo>
                <a:cubicBezTo>
                  <a:pt x="46108" y="90687"/>
                  <a:pt x="44532" y="90687"/>
                  <a:pt x="43152" y="90687"/>
                </a:cubicBezTo>
                <a:cubicBezTo>
                  <a:pt x="40394" y="90687"/>
                  <a:pt x="37635" y="89083"/>
                  <a:pt x="37635" y="84045"/>
                </a:cubicBezTo>
                <a:cubicBezTo>
                  <a:pt x="37635" y="82442"/>
                  <a:pt x="37635" y="80839"/>
                  <a:pt x="39014" y="80839"/>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30" name="Shape 4875"/>
          <p:cNvSpPr/>
          <p:nvPr/>
        </p:nvSpPr>
        <p:spPr>
          <a:xfrm>
            <a:off x="3043935" y="1740503"/>
            <a:ext cx="289909" cy="251884"/>
          </a:xfrm>
          <a:custGeom>
            <a:avLst/>
            <a:gdLst/>
            <a:ahLst/>
            <a:cxnLst/>
            <a:rect l="0" t="0" r="0" b="0"/>
            <a:pathLst>
              <a:path w="120000" h="120000" extrusionOk="0">
                <a:moveTo>
                  <a:pt x="91694" y="95496"/>
                </a:moveTo>
                <a:lnTo>
                  <a:pt x="91694" y="95496"/>
                </a:lnTo>
                <a:cubicBezTo>
                  <a:pt x="88903" y="95496"/>
                  <a:pt x="85913" y="92290"/>
                  <a:pt x="85913" y="89083"/>
                </a:cubicBezTo>
                <a:cubicBezTo>
                  <a:pt x="85913" y="85877"/>
                  <a:pt x="88903" y="82442"/>
                  <a:pt x="91694" y="82442"/>
                </a:cubicBezTo>
                <a:cubicBezTo>
                  <a:pt x="101461" y="82442"/>
                  <a:pt x="108438" y="74427"/>
                  <a:pt x="108438" y="63206"/>
                </a:cubicBezTo>
                <a:cubicBezTo>
                  <a:pt x="108438" y="56564"/>
                  <a:pt x="107043" y="51755"/>
                  <a:pt x="102857" y="48549"/>
                </a:cubicBezTo>
                <a:cubicBezTo>
                  <a:pt x="102857" y="48549"/>
                  <a:pt x="102857" y="48549"/>
                  <a:pt x="101461" y="46946"/>
                </a:cubicBezTo>
                <a:cubicBezTo>
                  <a:pt x="100066" y="46946"/>
                  <a:pt x="100066" y="45343"/>
                  <a:pt x="100066" y="45343"/>
                </a:cubicBezTo>
                <a:cubicBezTo>
                  <a:pt x="100066" y="45343"/>
                  <a:pt x="100066" y="45343"/>
                  <a:pt x="98671" y="45343"/>
                </a:cubicBezTo>
                <a:cubicBezTo>
                  <a:pt x="98671" y="45343"/>
                  <a:pt x="98671" y="45343"/>
                  <a:pt x="97275" y="45343"/>
                </a:cubicBezTo>
                <a:cubicBezTo>
                  <a:pt x="97275" y="45343"/>
                  <a:pt x="97275" y="45343"/>
                  <a:pt x="97275" y="43740"/>
                </a:cubicBezTo>
                <a:lnTo>
                  <a:pt x="95880" y="43740"/>
                </a:lnTo>
                <a:cubicBezTo>
                  <a:pt x="94485" y="43740"/>
                  <a:pt x="94485" y="43740"/>
                  <a:pt x="94485" y="43740"/>
                </a:cubicBezTo>
                <a:cubicBezTo>
                  <a:pt x="93089" y="43740"/>
                  <a:pt x="93089" y="43740"/>
                  <a:pt x="91694" y="43740"/>
                </a:cubicBezTo>
                <a:cubicBezTo>
                  <a:pt x="91694" y="42137"/>
                  <a:pt x="91694" y="42137"/>
                  <a:pt x="91694" y="40534"/>
                </a:cubicBezTo>
                <a:cubicBezTo>
                  <a:pt x="90299" y="40534"/>
                  <a:pt x="90299" y="40534"/>
                  <a:pt x="90299" y="40534"/>
                </a:cubicBezTo>
                <a:cubicBezTo>
                  <a:pt x="90299" y="38702"/>
                  <a:pt x="90299" y="38702"/>
                  <a:pt x="90299" y="37099"/>
                </a:cubicBezTo>
                <a:cubicBezTo>
                  <a:pt x="88903" y="35496"/>
                  <a:pt x="88903" y="35496"/>
                  <a:pt x="88903" y="33893"/>
                </a:cubicBezTo>
                <a:cubicBezTo>
                  <a:pt x="88903" y="32290"/>
                  <a:pt x="87508" y="32290"/>
                  <a:pt x="87508" y="30687"/>
                </a:cubicBezTo>
                <a:cubicBezTo>
                  <a:pt x="81727" y="21068"/>
                  <a:pt x="71960" y="12824"/>
                  <a:pt x="60598" y="12824"/>
                </a:cubicBezTo>
                <a:cubicBezTo>
                  <a:pt x="48039" y="12824"/>
                  <a:pt x="38073" y="21068"/>
                  <a:pt x="32491" y="30687"/>
                </a:cubicBezTo>
                <a:cubicBezTo>
                  <a:pt x="32491" y="32290"/>
                  <a:pt x="32491" y="32290"/>
                  <a:pt x="31096" y="33893"/>
                </a:cubicBezTo>
                <a:cubicBezTo>
                  <a:pt x="31096" y="35496"/>
                  <a:pt x="31096" y="35496"/>
                  <a:pt x="31096" y="37099"/>
                </a:cubicBezTo>
                <a:cubicBezTo>
                  <a:pt x="31096" y="37099"/>
                  <a:pt x="31096" y="37099"/>
                  <a:pt x="29700" y="37099"/>
                </a:cubicBezTo>
                <a:cubicBezTo>
                  <a:pt x="29700" y="38702"/>
                  <a:pt x="29700" y="38702"/>
                  <a:pt x="29700" y="40534"/>
                </a:cubicBezTo>
                <a:cubicBezTo>
                  <a:pt x="29700" y="42137"/>
                  <a:pt x="28305" y="42137"/>
                  <a:pt x="28305" y="43740"/>
                </a:cubicBezTo>
                <a:lnTo>
                  <a:pt x="26910" y="43740"/>
                </a:lnTo>
                <a:cubicBezTo>
                  <a:pt x="26910" y="43740"/>
                  <a:pt x="26910" y="43740"/>
                  <a:pt x="25514" y="43740"/>
                </a:cubicBezTo>
                <a:cubicBezTo>
                  <a:pt x="23920" y="43740"/>
                  <a:pt x="23920" y="43740"/>
                  <a:pt x="23920" y="43740"/>
                </a:cubicBezTo>
                <a:cubicBezTo>
                  <a:pt x="22524" y="45343"/>
                  <a:pt x="22524" y="45343"/>
                  <a:pt x="22524" y="45343"/>
                </a:cubicBezTo>
                <a:cubicBezTo>
                  <a:pt x="21129" y="45343"/>
                  <a:pt x="21129" y="45343"/>
                  <a:pt x="21129" y="45343"/>
                </a:cubicBezTo>
                <a:cubicBezTo>
                  <a:pt x="19734" y="45343"/>
                  <a:pt x="19734" y="46946"/>
                  <a:pt x="19734" y="46946"/>
                </a:cubicBezTo>
                <a:cubicBezTo>
                  <a:pt x="18338" y="46946"/>
                  <a:pt x="18338" y="46946"/>
                  <a:pt x="18338" y="46946"/>
                </a:cubicBezTo>
                <a:cubicBezTo>
                  <a:pt x="18338" y="48549"/>
                  <a:pt x="16943" y="48549"/>
                  <a:pt x="16943" y="48549"/>
                </a:cubicBezTo>
                <a:cubicBezTo>
                  <a:pt x="14152" y="51755"/>
                  <a:pt x="11362" y="56564"/>
                  <a:pt x="11362" y="63206"/>
                </a:cubicBezTo>
                <a:cubicBezTo>
                  <a:pt x="11362" y="74427"/>
                  <a:pt x="18338" y="82442"/>
                  <a:pt x="28305" y="82442"/>
                </a:cubicBezTo>
                <a:cubicBezTo>
                  <a:pt x="31096" y="82442"/>
                  <a:pt x="33887" y="85877"/>
                  <a:pt x="33887" y="89083"/>
                </a:cubicBezTo>
                <a:cubicBezTo>
                  <a:pt x="33887" y="92290"/>
                  <a:pt x="31096" y="95496"/>
                  <a:pt x="28305" y="95496"/>
                </a:cubicBezTo>
                <a:cubicBezTo>
                  <a:pt x="12757" y="95496"/>
                  <a:pt x="0" y="80839"/>
                  <a:pt x="0" y="63206"/>
                </a:cubicBezTo>
                <a:cubicBezTo>
                  <a:pt x="0" y="48549"/>
                  <a:pt x="8571" y="35496"/>
                  <a:pt x="19734" y="32290"/>
                </a:cubicBezTo>
                <a:cubicBezTo>
                  <a:pt x="26910" y="12824"/>
                  <a:pt x="42259" y="0"/>
                  <a:pt x="60598" y="0"/>
                </a:cubicBezTo>
                <a:cubicBezTo>
                  <a:pt x="78936" y="0"/>
                  <a:pt x="94485" y="12824"/>
                  <a:pt x="100066" y="32290"/>
                </a:cubicBezTo>
                <a:cubicBezTo>
                  <a:pt x="111428" y="35496"/>
                  <a:pt x="119800" y="48549"/>
                  <a:pt x="119800" y="63206"/>
                </a:cubicBezTo>
                <a:cubicBezTo>
                  <a:pt x="119800" y="80839"/>
                  <a:pt x="107043" y="95496"/>
                  <a:pt x="91694" y="95496"/>
                </a:cubicBezTo>
                <a:close/>
                <a:moveTo>
                  <a:pt x="43654" y="84045"/>
                </a:moveTo>
                <a:lnTo>
                  <a:pt x="43654" y="84045"/>
                </a:lnTo>
                <a:cubicBezTo>
                  <a:pt x="45049" y="84045"/>
                  <a:pt x="46445" y="85877"/>
                  <a:pt x="48039" y="87480"/>
                </a:cubicBezTo>
                <a:cubicBezTo>
                  <a:pt x="55016" y="95496"/>
                  <a:pt x="55016" y="95496"/>
                  <a:pt x="55016" y="95496"/>
                </a:cubicBezTo>
                <a:cubicBezTo>
                  <a:pt x="55016" y="63206"/>
                  <a:pt x="55016" y="63206"/>
                  <a:pt x="55016" y="63206"/>
                </a:cubicBezTo>
                <a:cubicBezTo>
                  <a:pt x="55016" y="60000"/>
                  <a:pt x="56411" y="56564"/>
                  <a:pt x="60598" y="56564"/>
                </a:cubicBezTo>
                <a:cubicBezTo>
                  <a:pt x="63388" y="56564"/>
                  <a:pt x="66378" y="60000"/>
                  <a:pt x="66378" y="63206"/>
                </a:cubicBezTo>
                <a:cubicBezTo>
                  <a:pt x="66378" y="95496"/>
                  <a:pt x="66378" y="95496"/>
                  <a:pt x="66378" y="95496"/>
                </a:cubicBezTo>
                <a:cubicBezTo>
                  <a:pt x="73355" y="87480"/>
                  <a:pt x="73355" y="87480"/>
                  <a:pt x="73355" y="87480"/>
                </a:cubicBezTo>
                <a:cubicBezTo>
                  <a:pt x="73355" y="85877"/>
                  <a:pt x="74750" y="84045"/>
                  <a:pt x="77541" y="84045"/>
                </a:cubicBezTo>
                <a:cubicBezTo>
                  <a:pt x="80332" y="84045"/>
                  <a:pt x="83122" y="87480"/>
                  <a:pt x="83122" y="90687"/>
                </a:cubicBezTo>
                <a:cubicBezTo>
                  <a:pt x="83122" y="92290"/>
                  <a:pt x="81727" y="93893"/>
                  <a:pt x="81727" y="95496"/>
                </a:cubicBezTo>
                <a:cubicBezTo>
                  <a:pt x="64784" y="116564"/>
                  <a:pt x="64784" y="116564"/>
                  <a:pt x="64784" y="116564"/>
                </a:cubicBezTo>
                <a:cubicBezTo>
                  <a:pt x="63388" y="118167"/>
                  <a:pt x="61993" y="119770"/>
                  <a:pt x="60598" y="119770"/>
                </a:cubicBezTo>
                <a:cubicBezTo>
                  <a:pt x="57807" y="119770"/>
                  <a:pt x="56411" y="118167"/>
                  <a:pt x="56411" y="116564"/>
                </a:cubicBezTo>
                <a:cubicBezTo>
                  <a:pt x="39468" y="95496"/>
                  <a:pt x="39468" y="95496"/>
                  <a:pt x="39468" y="95496"/>
                </a:cubicBezTo>
                <a:cubicBezTo>
                  <a:pt x="38073" y="93893"/>
                  <a:pt x="38073" y="92290"/>
                  <a:pt x="38073" y="90687"/>
                </a:cubicBezTo>
                <a:cubicBezTo>
                  <a:pt x="38073" y="87480"/>
                  <a:pt x="39468" y="84045"/>
                  <a:pt x="43654" y="84045"/>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31" name="Shape 4876"/>
          <p:cNvSpPr/>
          <p:nvPr/>
        </p:nvSpPr>
        <p:spPr>
          <a:xfrm>
            <a:off x="2538184" y="1740503"/>
            <a:ext cx="289907" cy="237067"/>
          </a:xfrm>
          <a:custGeom>
            <a:avLst/>
            <a:gdLst/>
            <a:ahLst/>
            <a:cxnLst/>
            <a:rect l="0" t="0" r="0" b="0"/>
            <a:pathLst>
              <a:path w="120000" h="120000" extrusionOk="0">
                <a:moveTo>
                  <a:pt x="91694" y="100887"/>
                </a:moveTo>
                <a:lnTo>
                  <a:pt x="91694" y="100887"/>
                </a:lnTo>
                <a:cubicBezTo>
                  <a:pt x="88903" y="100887"/>
                  <a:pt x="85913" y="97500"/>
                  <a:pt x="85913" y="94112"/>
                </a:cubicBezTo>
                <a:cubicBezTo>
                  <a:pt x="85913" y="90725"/>
                  <a:pt x="88903" y="87096"/>
                  <a:pt x="91694" y="87096"/>
                </a:cubicBezTo>
                <a:cubicBezTo>
                  <a:pt x="101461" y="87096"/>
                  <a:pt x="108438" y="78629"/>
                  <a:pt x="108438" y="66774"/>
                </a:cubicBezTo>
                <a:cubicBezTo>
                  <a:pt x="108438" y="59758"/>
                  <a:pt x="105647" y="54677"/>
                  <a:pt x="102857" y="51290"/>
                </a:cubicBezTo>
                <a:cubicBezTo>
                  <a:pt x="102857" y="51290"/>
                  <a:pt x="101461" y="51290"/>
                  <a:pt x="101461" y="49596"/>
                </a:cubicBezTo>
                <a:cubicBezTo>
                  <a:pt x="101461" y="49596"/>
                  <a:pt x="101461" y="49596"/>
                  <a:pt x="100066" y="49596"/>
                </a:cubicBezTo>
                <a:cubicBezTo>
                  <a:pt x="100066" y="49596"/>
                  <a:pt x="100066" y="47903"/>
                  <a:pt x="98671" y="47903"/>
                </a:cubicBezTo>
                <a:cubicBezTo>
                  <a:pt x="98671" y="47903"/>
                  <a:pt x="98671" y="47903"/>
                  <a:pt x="97275" y="47903"/>
                </a:cubicBezTo>
                <a:cubicBezTo>
                  <a:pt x="97275" y="47903"/>
                  <a:pt x="97275" y="47903"/>
                  <a:pt x="95880" y="46209"/>
                </a:cubicBezTo>
                <a:cubicBezTo>
                  <a:pt x="95880" y="46209"/>
                  <a:pt x="95880" y="46209"/>
                  <a:pt x="94485" y="46209"/>
                </a:cubicBezTo>
                <a:cubicBezTo>
                  <a:pt x="93089" y="46209"/>
                  <a:pt x="93089" y="46209"/>
                  <a:pt x="93089" y="46209"/>
                </a:cubicBezTo>
                <a:lnTo>
                  <a:pt x="91694" y="46209"/>
                </a:lnTo>
                <a:cubicBezTo>
                  <a:pt x="91694" y="44516"/>
                  <a:pt x="90299" y="44516"/>
                  <a:pt x="90299" y="42822"/>
                </a:cubicBezTo>
                <a:cubicBezTo>
                  <a:pt x="90299" y="40887"/>
                  <a:pt x="90299" y="40887"/>
                  <a:pt x="90299" y="39193"/>
                </a:cubicBezTo>
                <a:cubicBezTo>
                  <a:pt x="88903" y="39193"/>
                  <a:pt x="88903" y="39193"/>
                  <a:pt x="88903" y="39193"/>
                </a:cubicBezTo>
                <a:cubicBezTo>
                  <a:pt x="88903" y="37500"/>
                  <a:pt x="88903" y="37500"/>
                  <a:pt x="88903" y="35806"/>
                </a:cubicBezTo>
                <a:cubicBezTo>
                  <a:pt x="87308" y="34112"/>
                  <a:pt x="87308" y="34112"/>
                  <a:pt x="87308" y="32419"/>
                </a:cubicBezTo>
                <a:cubicBezTo>
                  <a:pt x="81727" y="22258"/>
                  <a:pt x="71960" y="13548"/>
                  <a:pt x="59202" y="13548"/>
                </a:cubicBezTo>
                <a:cubicBezTo>
                  <a:pt x="47840" y="13548"/>
                  <a:pt x="38073" y="22258"/>
                  <a:pt x="32491" y="32419"/>
                </a:cubicBezTo>
                <a:cubicBezTo>
                  <a:pt x="32491" y="34112"/>
                  <a:pt x="31096" y="34112"/>
                  <a:pt x="31096" y="35806"/>
                </a:cubicBezTo>
                <a:cubicBezTo>
                  <a:pt x="31096" y="37500"/>
                  <a:pt x="31096" y="37500"/>
                  <a:pt x="29700" y="39193"/>
                </a:cubicBezTo>
                <a:cubicBezTo>
                  <a:pt x="29700" y="40887"/>
                  <a:pt x="29700" y="40887"/>
                  <a:pt x="29700" y="42822"/>
                </a:cubicBezTo>
                <a:cubicBezTo>
                  <a:pt x="29700" y="42822"/>
                  <a:pt x="29700" y="42822"/>
                  <a:pt x="28305" y="42822"/>
                </a:cubicBezTo>
                <a:cubicBezTo>
                  <a:pt x="28305" y="44516"/>
                  <a:pt x="28305" y="44516"/>
                  <a:pt x="28305" y="46209"/>
                </a:cubicBezTo>
                <a:cubicBezTo>
                  <a:pt x="26910" y="46209"/>
                  <a:pt x="26910" y="46209"/>
                  <a:pt x="25315" y="46209"/>
                </a:cubicBezTo>
                <a:cubicBezTo>
                  <a:pt x="25315" y="46209"/>
                  <a:pt x="25315" y="46209"/>
                  <a:pt x="23920" y="46209"/>
                </a:cubicBezTo>
                <a:lnTo>
                  <a:pt x="22524" y="46209"/>
                </a:lnTo>
                <a:cubicBezTo>
                  <a:pt x="22524" y="47903"/>
                  <a:pt x="22524" y="47903"/>
                  <a:pt x="22524" y="47903"/>
                </a:cubicBezTo>
                <a:cubicBezTo>
                  <a:pt x="21129" y="47903"/>
                  <a:pt x="21129" y="47903"/>
                  <a:pt x="21129" y="47903"/>
                </a:cubicBezTo>
                <a:cubicBezTo>
                  <a:pt x="19734" y="47903"/>
                  <a:pt x="19734" y="47903"/>
                  <a:pt x="19734" y="47903"/>
                </a:cubicBezTo>
                <a:cubicBezTo>
                  <a:pt x="19734" y="47903"/>
                  <a:pt x="19734" y="49596"/>
                  <a:pt x="18338" y="49596"/>
                </a:cubicBezTo>
                <a:cubicBezTo>
                  <a:pt x="16943" y="51290"/>
                  <a:pt x="16943" y="51290"/>
                  <a:pt x="16943" y="51290"/>
                </a:cubicBezTo>
                <a:cubicBezTo>
                  <a:pt x="12757" y="54677"/>
                  <a:pt x="11362" y="59758"/>
                  <a:pt x="11362" y="66774"/>
                </a:cubicBezTo>
                <a:cubicBezTo>
                  <a:pt x="11362" y="78629"/>
                  <a:pt x="18338" y="87096"/>
                  <a:pt x="28305" y="87096"/>
                </a:cubicBezTo>
                <a:cubicBezTo>
                  <a:pt x="31096" y="87096"/>
                  <a:pt x="33887" y="90725"/>
                  <a:pt x="33887" y="94112"/>
                </a:cubicBezTo>
                <a:cubicBezTo>
                  <a:pt x="33887" y="97500"/>
                  <a:pt x="31096" y="100887"/>
                  <a:pt x="28305" y="100887"/>
                </a:cubicBezTo>
                <a:cubicBezTo>
                  <a:pt x="12757" y="100887"/>
                  <a:pt x="0" y="85403"/>
                  <a:pt x="0" y="66774"/>
                </a:cubicBezTo>
                <a:cubicBezTo>
                  <a:pt x="0" y="51290"/>
                  <a:pt x="8571" y="37500"/>
                  <a:pt x="19734" y="34112"/>
                </a:cubicBezTo>
                <a:cubicBezTo>
                  <a:pt x="25315" y="13548"/>
                  <a:pt x="40863" y="0"/>
                  <a:pt x="59202" y="0"/>
                </a:cubicBezTo>
                <a:cubicBezTo>
                  <a:pt x="77541" y="0"/>
                  <a:pt x="93089" y="13548"/>
                  <a:pt x="100066" y="34112"/>
                </a:cubicBezTo>
                <a:cubicBezTo>
                  <a:pt x="111428" y="37500"/>
                  <a:pt x="119800" y="51290"/>
                  <a:pt x="119800" y="66774"/>
                </a:cubicBezTo>
                <a:cubicBezTo>
                  <a:pt x="119800" y="85403"/>
                  <a:pt x="107043" y="100887"/>
                  <a:pt x="91694" y="100887"/>
                </a:cubicBezTo>
                <a:close/>
                <a:moveTo>
                  <a:pt x="45049" y="68467"/>
                </a:moveTo>
                <a:lnTo>
                  <a:pt x="45049" y="68467"/>
                </a:lnTo>
                <a:cubicBezTo>
                  <a:pt x="46445" y="68467"/>
                  <a:pt x="47840" y="70161"/>
                  <a:pt x="47840" y="71854"/>
                </a:cubicBezTo>
                <a:cubicBezTo>
                  <a:pt x="59202" y="83709"/>
                  <a:pt x="59202" y="83709"/>
                  <a:pt x="59202" y="83709"/>
                </a:cubicBezTo>
                <a:cubicBezTo>
                  <a:pt x="70564" y="71854"/>
                  <a:pt x="70564" y="71854"/>
                  <a:pt x="70564" y="71854"/>
                </a:cubicBezTo>
                <a:cubicBezTo>
                  <a:pt x="71960" y="70161"/>
                  <a:pt x="73355" y="68467"/>
                  <a:pt x="74750" y="68467"/>
                </a:cubicBezTo>
                <a:cubicBezTo>
                  <a:pt x="77541" y="68467"/>
                  <a:pt x="80332" y="71854"/>
                  <a:pt x="80332" y="75241"/>
                </a:cubicBezTo>
                <a:cubicBezTo>
                  <a:pt x="80332" y="76935"/>
                  <a:pt x="80332" y="78629"/>
                  <a:pt x="78936" y="80322"/>
                </a:cubicBezTo>
                <a:cubicBezTo>
                  <a:pt x="67774" y="94112"/>
                  <a:pt x="67774" y="94112"/>
                  <a:pt x="67774" y="94112"/>
                </a:cubicBezTo>
                <a:cubicBezTo>
                  <a:pt x="78936" y="107661"/>
                  <a:pt x="78936" y="107661"/>
                  <a:pt x="78936" y="107661"/>
                </a:cubicBezTo>
                <a:cubicBezTo>
                  <a:pt x="80332" y="109354"/>
                  <a:pt x="80332" y="111048"/>
                  <a:pt x="80332" y="112741"/>
                </a:cubicBezTo>
                <a:cubicBezTo>
                  <a:pt x="80332" y="116129"/>
                  <a:pt x="77541" y="119758"/>
                  <a:pt x="74750" y="119758"/>
                </a:cubicBezTo>
                <a:cubicBezTo>
                  <a:pt x="73355" y="119758"/>
                  <a:pt x="71960" y="118064"/>
                  <a:pt x="70564" y="116129"/>
                </a:cubicBezTo>
                <a:cubicBezTo>
                  <a:pt x="59202" y="104274"/>
                  <a:pt x="59202" y="104274"/>
                  <a:pt x="59202" y="104274"/>
                </a:cubicBezTo>
                <a:cubicBezTo>
                  <a:pt x="47840" y="116129"/>
                  <a:pt x="47840" y="116129"/>
                  <a:pt x="47840" y="116129"/>
                </a:cubicBezTo>
                <a:cubicBezTo>
                  <a:pt x="47840" y="118064"/>
                  <a:pt x="46445" y="119758"/>
                  <a:pt x="45049" y="119758"/>
                </a:cubicBezTo>
                <a:cubicBezTo>
                  <a:pt x="40863" y="119758"/>
                  <a:pt x="39468" y="116129"/>
                  <a:pt x="39468" y="112741"/>
                </a:cubicBezTo>
                <a:cubicBezTo>
                  <a:pt x="39468" y="111048"/>
                  <a:pt x="39468" y="109354"/>
                  <a:pt x="40863" y="107661"/>
                </a:cubicBezTo>
                <a:cubicBezTo>
                  <a:pt x="52225" y="94112"/>
                  <a:pt x="52225" y="94112"/>
                  <a:pt x="52225" y="94112"/>
                </a:cubicBezTo>
                <a:cubicBezTo>
                  <a:pt x="40863" y="80322"/>
                  <a:pt x="40863" y="80322"/>
                  <a:pt x="40863" y="80322"/>
                </a:cubicBezTo>
                <a:cubicBezTo>
                  <a:pt x="39468" y="78629"/>
                  <a:pt x="39468" y="76935"/>
                  <a:pt x="39468" y="75241"/>
                </a:cubicBezTo>
                <a:cubicBezTo>
                  <a:pt x="39468" y="71854"/>
                  <a:pt x="40863" y="68467"/>
                  <a:pt x="45049" y="68467"/>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32" name="Shape 4877"/>
          <p:cNvSpPr/>
          <p:nvPr/>
        </p:nvSpPr>
        <p:spPr>
          <a:xfrm>
            <a:off x="2030317" y="1740503"/>
            <a:ext cx="292024" cy="237067"/>
          </a:xfrm>
          <a:custGeom>
            <a:avLst/>
            <a:gdLst/>
            <a:ahLst/>
            <a:cxnLst/>
            <a:rect l="0" t="0" r="0" b="0"/>
            <a:pathLst>
              <a:path w="120000" h="120000" extrusionOk="0">
                <a:moveTo>
                  <a:pt x="92019" y="100887"/>
                </a:moveTo>
                <a:lnTo>
                  <a:pt x="92019" y="100887"/>
                </a:lnTo>
                <a:cubicBezTo>
                  <a:pt x="87684" y="100887"/>
                  <a:pt x="86305" y="97500"/>
                  <a:pt x="86305" y="94112"/>
                </a:cubicBezTo>
                <a:cubicBezTo>
                  <a:pt x="86305" y="90725"/>
                  <a:pt x="87684" y="87096"/>
                  <a:pt x="92019" y="87096"/>
                </a:cubicBezTo>
                <a:cubicBezTo>
                  <a:pt x="100295" y="87096"/>
                  <a:pt x="108571" y="78629"/>
                  <a:pt x="108571" y="66774"/>
                </a:cubicBezTo>
                <a:cubicBezTo>
                  <a:pt x="108571" y="59758"/>
                  <a:pt x="105812" y="54677"/>
                  <a:pt x="103054" y="51290"/>
                </a:cubicBezTo>
                <a:cubicBezTo>
                  <a:pt x="101674" y="51290"/>
                  <a:pt x="101674" y="51290"/>
                  <a:pt x="101674" y="49596"/>
                </a:cubicBezTo>
                <a:lnTo>
                  <a:pt x="100295" y="49596"/>
                </a:lnTo>
                <a:lnTo>
                  <a:pt x="98916" y="47903"/>
                </a:lnTo>
                <a:lnTo>
                  <a:pt x="97536" y="47903"/>
                </a:lnTo>
                <a:cubicBezTo>
                  <a:pt x="97536" y="47903"/>
                  <a:pt x="96157" y="47903"/>
                  <a:pt x="96157" y="46209"/>
                </a:cubicBezTo>
                <a:cubicBezTo>
                  <a:pt x="94778" y="46209"/>
                  <a:pt x="94778" y="46209"/>
                  <a:pt x="94778" y="46209"/>
                </a:cubicBezTo>
                <a:cubicBezTo>
                  <a:pt x="94778" y="46209"/>
                  <a:pt x="94778" y="46209"/>
                  <a:pt x="93399" y="46209"/>
                </a:cubicBezTo>
                <a:cubicBezTo>
                  <a:pt x="92019" y="46209"/>
                  <a:pt x="92019" y="46209"/>
                  <a:pt x="92019" y="46209"/>
                </a:cubicBezTo>
                <a:lnTo>
                  <a:pt x="90443" y="46209"/>
                </a:lnTo>
                <a:cubicBezTo>
                  <a:pt x="90443" y="44516"/>
                  <a:pt x="90443" y="44516"/>
                  <a:pt x="90443" y="42822"/>
                </a:cubicBezTo>
                <a:cubicBezTo>
                  <a:pt x="90443" y="40887"/>
                  <a:pt x="89064" y="40887"/>
                  <a:pt x="89064" y="39193"/>
                </a:cubicBezTo>
                <a:cubicBezTo>
                  <a:pt x="89064" y="37500"/>
                  <a:pt x="89064" y="37500"/>
                  <a:pt x="87684" y="35806"/>
                </a:cubicBezTo>
                <a:cubicBezTo>
                  <a:pt x="87684" y="34112"/>
                  <a:pt x="87684" y="34112"/>
                  <a:pt x="86305" y="32419"/>
                </a:cubicBezTo>
                <a:cubicBezTo>
                  <a:pt x="80788" y="22258"/>
                  <a:pt x="71133" y="13548"/>
                  <a:pt x="59901" y="13548"/>
                </a:cubicBezTo>
                <a:cubicBezTo>
                  <a:pt x="48669" y="13548"/>
                  <a:pt x="39014" y="22258"/>
                  <a:pt x="33497" y="32419"/>
                </a:cubicBezTo>
                <a:cubicBezTo>
                  <a:pt x="32118" y="34112"/>
                  <a:pt x="32118" y="34112"/>
                  <a:pt x="32118" y="35806"/>
                </a:cubicBezTo>
                <a:cubicBezTo>
                  <a:pt x="30738" y="37500"/>
                  <a:pt x="30738" y="37500"/>
                  <a:pt x="30738" y="39193"/>
                </a:cubicBezTo>
                <a:cubicBezTo>
                  <a:pt x="30738" y="40887"/>
                  <a:pt x="29359" y="40887"/>
                  <a:pt x="29359" y="42822"/>
                </a:cubicBezTo>
                <a:cubicBezTo>
                  <a:pt x="29359" y="44516"/>
                  <a:pt x="29359" y="44516"/>
                  <a:pt x="29359" y="46209"/>
                </a:cubicBezTo>
                <a:lnTo>
                  <a:pt x="27783" y="46209"/>
                </a:lnTo>
                <a:cubicBezTo>
                  <a:pt x="27783" y="46209"/>
                  <a:pt x="27783" y="46209"/>
                  <a:pt x="26403" y="46209"/>
                </a:cubicBezTo>
                <a:cubicBezTo>
                  <a:pt x="25024" y="46209"/>
                  <a:pt x="25024" y="46209"/>
                  <a:pt x="25024" y="46209"/>
                </a:cubicBezTo>
                <a:cubicBezTo>
                  <a:pt x="25024" y="46209"/>
                  <a:pt x="25024" y="46209"/>
                  <a:pt x="23645" y="46209"/>
                </a:cubicBezTo>
                <a:cubicBezTo>
                  <a:pt x="23645" y="47903"/>
                  <a:pt x="22266" y="47903"/>
                  <a:pt x="22266" y="47903"/>
                </a:cubicBezTo>
                <a:lnTo>
                  <a:pt x="20886" y="47903"/>
                </a:lnTo>
                <a:lnTo>
                  <a:pt x="19507" y="49596"/>
                </a:lnTo>
                <a:lnTo>
                  <a:pt x="18128" y="49596"/>
                </a:lnTo>
                <a:cubicBezTo>
                  <a:pt x="18128" y="51290"/>
                  <a:pt x="18128" y="51290"/>
                  <a:pt x="16748" y="51290"/>
                </a:cubicBezTo>
                <a:cubicBezTo>
                  <a:pt x="13990" y="54677"/>
                  <a:pt x="11231" y="59758"/>
                  <a:pt x="11231" y="66774"/>
                </a:cubicBezTo>
                <a:cubicBezTo>
                  <a:pt x="11231" y="78629"/>
                  <a:pt x="19507" y="87096"/>
                  <a:pt x="27783" y="87096"/>
                </a:cubicBezTo>
                <a:cubicBezTo>
                  <a:pt x="32118" y="87096"/>
                  <a:pt x="33497" y="90725"/>
                  <a:pt x="33497" y="94112"/>
                </a:cubicBezTo>
                <a:cubicBezTo>
                  <a:pt x="33497" y="97500"/>
                  <a:pt x="32118" y="100887"/>
                  <a:pt x="27783" y="100887"/>
                </a:cubicBezTo>
                <a:cubicBezTo>
                  <a:pt x="12610" y="100887"/>
                  <a:pt x="0" y="85403"/>
                  <a:pt x="0" y="66774"/>
                </a:cubicBezTo>
                <a:cubicBezTo>
                  <a:pt x="0" y="51290"/>
                  <a:pt x="8472" y="37500"/>
                  <a:pt x="19507" y="34112"/>
                </a:cubicBezTo>
                <a:cubicBezTo>
                  <a:pt x="26403" y="13548"/>
                  <a:pt x="41773" y="0"/>
                  <a:pt x="59901" y="0"/>
                </a:cubicBezTo>
                <a:cubicBezTo>
                  <a:pt x="78029" y="0"/>
                  <a:pt x="93399" y="13548"/>
                  <a:pt x="100295" y="34112"/>
                </a:cubicBezTo>
                <a:cubicBezTo>
                  <a:pt x="111330" y="37500"/>
                  <a:pt x="119802" y="51290"/>
                  <a:pt x="119802" y="66774"/>
                </a:cubicBezTo>
                <a:cubicBezTo>
                  <a:pt x="119802" y="85403"/>
                  <a:pt x="107192" y="100887"/>
                  <a:pt x="92019" y="100887"/>
                </a:cubicBezTo>
                <a:close/>
                <a:moveTo>
                  <a:pt x="44532" y="87096"/>
                </a:moveTo>
                <a:lnTo>
                  <a:pt x="44532" y="87096"/>
                </a:lnTo>
                <a:cubicBezTo>
                  <a:pt x="45911" y="87096"/>
                  <a:pt x="47290" y="87096"/>
                  <a:pt x="48669" y="88790"/>
                </a:cubicBezTo>
                <a:cubicBezTo>
                  <a:pt x="58522" y="100887"/>
                  <a:pt x="58522" y="100887"/>
                  <a:pt x="58522" y="100887"/>
                </a:cubicBezTo>
                <a:cubicBezTo>
                  <a:pt x="75270" y="71854"/>
                  <a:pt x="75270" y="71854"/>
                  <a:pt x="75270" y="71854"/>
                </a:cubicBezTo>
                <a:cubicBezTo>
                  <a:pt x="76650" y="70161"/>
                  <a:pt x="78029" y="68467"/>
                  <a:pt x="80788" y="68467"/>
                </a:cubicBezTo>
                <a:cubicBezTo>
                  <a:pt x="83546" y="68467"/>
                  <a:pt x="86305" y="71854"/>
                  <a:pt x="86305" y="75241"/>
                </a:cubicBezTo>
                <a:cubicBezTo>
                  <a:pt x="86305" y="76935"/>
                  <a:pt x="84926" y="78629"/>
                  <a:pt x="84926" y="80322"/>
                </a:cubicBezTo>
                <a:cubicBezTo>
                  <a:pt x="64039" y="116129"/>
                  <a:pt x="64039" y="116129"/>
                  <a:pt x="64039" y="116129"/>
                </a:cubicBezTo>
                <a:cubicBezTo>
                  <a:pt x="64039" y="118064"/>
                  <a:pt x="61280" y="119758"/>
                  <a:pt x="59901" y="119758"/>
                </a:cubicBezTo>
                <a:cubicBezTo>
                  <a:pt x="58522" y="119758"/>
                  <a:pt x="57142" y="118064"/>
                  <a:pt x="55763" y="116129"/>
                </a:cubicBezTo>
                <a:cubicBezTo>
                  <a:pt x="41773" y="99193"/>
                  <a:pt x="41773" y="99193"/>
                  <a:pt x="41773" y="99193"/>
                </a:cubicBezTo>
                <a:cubicBezTo>
                  <a:pt x="40394" y="97500"/>
                  <a:pt x="39014" y="95806"/>
                  <a:pt x="39014" y="94112"/>
                </a:cubicBezTo>
                <a:cubicBezTo>
                  <a:pt x="39014" y="90725"/>
                  <a:pt x="41773" y="87096"/>
                  <a:pt x="44532" y="87096"/>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33" name="Shape 4878"/>
          <p:cNvSpPr/>
          <p:nvPr/>
        </p:nvSpPr>
        <p:spPr>
          <a:xfrm>
            <a:off x="1524564" y="1740503"/>
            <a:ext cx="289909" cy="201084"/>
          </a:xfrm>
          <a:custGeom>
            <a:avLst/>
            <a:gdLst/>
            <a:ahLst/>
            <a:cxnLst/>
            <a:rect l="0" t="0" r="0" b="0"/>
            <a:pathLst>
              <a:path w="120000" h="120000" extrusionOk="0">
                <a:moveTo>
                  <a:pt x="91495" y="119712"/>
                </a:moveTo>
                <a:lnTo>
                  <a:pt x="91495" y="119712"/>
                </a:lnTo>
                <a:cubicBezTo>
                  <a:pt x="28106" y="119712"/>
                  <a:pt x="28106" y="119712"/>
                  <a:pt x="28106" y="119712"/>
                </a:cubicBezTo>
                <a:cubicBezTo>
                  <a:pt x="12757" y="119712"/>
                  <a:pt x="0" y="101339"/>
                  <a:pt x="0" y="79234"/>
                </a:cubicBezTo>
                <a:cubicBezTo>
                  <a:pt x="0" y="60861"/>
                  <a:pt x="8372" y="44497"/>
                  <a:pt x="19734" y="40478"/>
                </a:cubicBezTo>
                <a:cubicBezTo>
                  <a:pt x="26710" y="16076"/>
                  <a:pt x="42259" y="0"/>
                  <a:pt x="60598" y="0"/>
                </a:cubicBezTo>
                <a:cubicBezTo>
                  <a:pt x="78936" y="0"/>
                  <a:pt x="94485" y="16076"/>
                  <a:pt x="100066" y="40478"/>
                </a:cubicBezTo>
                <a:cubicBezTo>
                  <a:pt x="111229" y="44497"/>
                  <a:pt x="119800" y="60861"/>
                  <a:pt x="119800" y="79234"/>
                </a:cubicBezTo>
                <a:cubicBezTo>
                  <a:pt x="119800" y="101339"/>
                  <a:pt x="107043" y="119712"/>
                  <a:pt x="91495" y="119712"/>
                </a:cubicBezTo>
                <a:close/>
                <a:moveTo>
                  <a:pt x="102857" y="60861"/>
                </a:moveTo>
                <a:lnTo>
                  <a:pt x="102857" y="60861"/>
                </a:lnTo>
                <a:cubicBezTo>
                  <a:pt x="102857" y="60861"/>
                  <a:pt x="102857" y="60861"/>
                  <a:pt x="101461" y="58851"/>
                </a:cubicBezTo>
                <a:cubicBezTo>
                  <a:pt x="100066" y="58851"/>
                  <a:pt x="100066" y="56842"/>
                  <a:pt x="100066" y="56842"/>
                </a:cubicBezTo>
                <a:cubicBezTo>
                  <a:pt x="100066" y="56842"/>
                  <a:pt x="100066" y="56842"/>
                  <a:pt x="98671" y="56842"/>
                </a:cubicBezTo>
                <a:cubicBezTo>
                  <a:pt x="98671" y="56842"/>
                  <a:pt x="98671" y="56842"/>
                  <a:pt x="97275" y="56842"/>
                </a:cubicBezTo>
                <a:cubicBezTo>
                  <a:pt x="97275" y="56842"/>
                  <a:pt x="97275" y="56842"/>
                  <a:pt x="97275" y="54832"/>
                </a:cubicBezTo>
                <a:lnTo>
                  <a:pt x="95880" y="54832"/>
                </a:lnTo>
                <a:cubicBezTo>
                  <a:pt x="94485" y="54832"/>
                  <a:pt x="94485" y="54832"/>
                  <a:pt x="94485" y="54832"/>
                </a:cubicBezTo>
                <a:cubicBezTo>
                  <a:pt x="93089" y="54832"/>
                  <a:pt x="93089" y="54832"/>
                  <a:pt x="91495" y="54832"/>
                </a:cubicBezTo>
                <a:cubicBezTo>
                  <a:pt x="91495" y="52822"/>
                  <a:pt x="91495" y="52822"/>
                  <a:pt x="91495" y="50813"/>
                </a:cubicBezTo>
                <a:cubicBezTo>
                  <a:pt x="90099" y="50813"/>
                  <a:pt x="90099" y="50813"/>
                  <a:pt x="90099" y="50813"/>
                </a:cubicBezTo>
                <a:cubicBezTo>
                  <a:pt x="90099" y="48516"/>
                  <a:pt x="90099" y="48516"/>
                  <a:pt x="90099" y="46507"/>
                </a:cubicBezTo>
                <a:cubicBezTo>
                  <a:pt x="88704" y="44497"/>
                  <a:pt x="88704" y="44497"/>
                  <a:pt x="88704" y="42488"/>
                </a:cubicBezTo>
                <a:cubicBezTo>
                  <a:pt x="88704" y="40478"/>
                  <a:pt x="87308" y="40478"/>
                  <a:pt x="87308" y="38468"/>
                </a:cubicBezTo>
                <a:cubicBezTo>
                  <a:pt x="81727" y="26411"/>
                  <a:pt x="71960" y="16076"/>
                  <a:pt x="60598" y="16076"/>
                </a:cubicBezTo>
                <a:cubicBezTo>
                  <a:pt x="47840" y="16076"/>
                  <a:pt x="38073" y="26411"/>
                  <a:pt x="32491" y="38468"/>
                </a:cubicBezTo>
                <a:cubicBezTo>
                  <a:pt x="32491" y="40478"/>
                  <a:pt x="32491" y="40478"/>
                  <a:pt x="31096" y="42488"/>
                </a:cubicBezTo>
                <a:cubicBezTo>
                  <a:pt x="31096" y="44497"/>
                  <a:pt x="31096" y="44497"/>
                  <a:pt x="31096" y="46507"/>
                </a:cubicBezTo>
                <a:cubicBezTo>
                  <a:pt x="31096" y="46507"/>
                  <a:pt x="31096" y="46507"/>
                  <a:pt x="29501" y="46507"/>
                </a:cubicBezTo>
                <a:cubicBezTo>
                  <a:pt x="29501" y="48516"/>
                  <a:pt x="29501" y="48516"/>
                  <a:pt x="29501" y="50813"/>
                </a:cubicBezTo>
                <a:cubicBezTo>
                  <a:pt x="29501" y="52822"/>
                  <a:pt x="28106" y="52822"/>
                  <a:pt x="28106" y="54832"/>
                </a:cubicBezTo>
                <a:lnTo>
                  <a:pt x="26710" y="54832"/>
                </a:lnTo>
                <a:cubicBezTo>
                  <a:pt x="26710" y="54832"/>
                  <a:pt x="26710" y="54832"/>
                  <a:pt x="25315" y="54832"/>
                </a:cubicBezTo>
                <a:cubicBezTo>
                  <a:pt x="23920" y="54832"/>
                  <a:pt x="23920" y="54832"/>
                  <a:pt x="23920" y="54832"/>
                </a:cubicBezTo>
                <a:cubicBezTo>
                  <a:pt x="22524" y="56842"/>
                  <a:pt x="22524" y="56842"/>
                  <a:pt x="22524" y="56842"/>
                </a:cubicBezTo>
                <a:cubicBezTo>
                  <a:pt x="21129" y="56842"/>
                  <a:pt x="21129" y="56842"/>
                  <a:pt x="21129" y="56842"/>
                </a:cubicBezTo>
                <a:cubicBezTo>
                  <a:pt x="19734" y="56842"/>
                  <a:pt x="19734" y="58851"/>
                  <a:pt x="19734" y="58851"/>
                </a:cubicBezTo>
                <a:cubicBezTo>
                  <a:pt x="18338" y="58851"/>
                  <a:pt x="18338" y="58851"/>
                  <a:pt x="18338" y="58851"/>
                </a:cubicBezTo>
                <a:cubicBezTo>
                  <a:pt x="18338" y="60861"/>
                  <a:pt x="16943" y="60861"/>
                  <a:pt x="16943" y="60861"/>
                </a:cubicBezTo>
                <a:cubicBezTo>
                  <a:pt x="14152" y="64880"/>
                  <a:pt x="11362" y="70909"/>
                  <a:pt x="11362" y="79234"/>
                </a:cubicBezTo>
                <a:cubicBezTo>
                  <a:pt x="11362" y="93301"/>
                  <a:pt x="18338" y="103349"/>
                  <a:pt x="28106" y="103349"/>
                </a:cubicBezTo>
                <a:cubicBezTo>
                  <a:pt x="91495" y="103349"/>
                  <a:pt x="91495" y="103349"/>
                  <a:pt x="91495" y="103349"/>
                </a:cubicBezTo>
                <a:cubicBezTo>
                  <a:pt x="101461" y="103349"/>
                  <a:pt x="108438" y="93301"/>
                  <a:pt x="108438" y="79234"/>
                </a:cubicBezTo>
                <a:cubicBezTo>
                  <a:pt x="108438" y="70909"/>
                  <a:pt x="107043" y="64880"/>
                  <a:pt x="102857" y="60861"/>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4883"/>
          <p:cNvSpPr/>
          <p:nvPr/>
        </p:nvSpPr>
        <p:spPr>
          <a:xfrm>
            <a:off x="10226318" y="5116565"/>
            <a:ext cx="271578" cy="242395"/>
          </a:xfrm>
          <a:custGeom>
            <a:avLst/>
            <a:gdLst/>
            <a:ahLst/>
            <a:cxnLst/>
            <a:rect l="0" t="0" r="0" b="0"/>
            <a:pathLst>
              <a:path w="120000" h="120000" extrusionOk="0">
                <a:moveTo>
                  <a:pt x="106411" y="71529"/>
                </a:moveTo>
                <a:lnTo>
                  <a:pt x="106411" y="71529"/>
                </a:lnTo>
                <a:cubicBezTo>
                  <a:pt x="66480" y="116470"/>
                  <a:pt x="66480" y="116470"/>
                  <a:pt x="66480" y="116470"/>
                </a:cubicBezTo>
                <a:cubicBezTo>
                  <a:pt x="65017" y="118117"/>
                  <a:pt x="60627" y="118117"/>
                  <a:pt x="59163" y="116470"/>
                </a:cubicBezTo>
                <a:cubicBezTo>
                  <a:pt x="56236" y="112941"/>
                  <a:pt x="56236" y="109647"/>
                  <a:pt x="59163" y="106352"/>
                </a:cubicBezTo>
                <a:cubicBezTo>
                  <a:pt x="97630" y="63058"/>
                  <a:pt x="97630" y="63058"/>
                  <a:pt x="97630" y="63058"/>
                </a:cubicBezTo>
                <a:lnTo>
                  <a:pt x="97630" y="63058"/>
                </a:lnTo>
                <a:cubicBezTo>
                  <a:pt x="106411" y="53176"/>
                  <a:pt x="106411" y="34823"/>
                  <a:pt x="97630" y="24941"/>
                </a:cubicBezTo>
                <a:cubicBezTo>
                  <a:pt x="88641" y="14823"/>
                  <a:pt x="74006" y="14823"/>
                  <a:pt x="65017" y="24941"/>
                </a:cubicBezTo>
                <a:cubicBezTo>
                  <a:pt x="17770" y="76470"/>
                  <a:pt x="17770" y="76470"/>
                  <a:pt x="17770" y="76470"/>
                </a:cubicBezTo>
                <a:cubicBezTo>
                  <a:pt x="13379" y="83058"/>
                  <a:pt x="13379" y="93176"/>
                  <a:pt x="17770" y="98117"/>
                </a:cubicBezTo>
                <a:cubicBezTo>
                  <a:pt x="23623" y="104705"/>
                  <a:pt x="32613" y="104705"/>
                  <a:pt x="38466" y="98117"/>
                </a:cubicBezTo>
                <a:cubicBezTo>
                  <a:pt x="81324" y="49882"/>
                  <a:pt x="81324" y="49882"/>
                  <a:pt x="81324" y="49882"/>
                </a:cubicBezTo>
                <a:cubicBezTo>
                  <a:pt x="82787" y="48235"/>
                  <a:pt x="82787" y="46588"/>
                  <a:pt x="81324" y="43294"/>
                </a:cubicBezTo>
                <a:cubicBezTo>
                  <a:pt x="79860" y="41411"/>
                  <a:pt x="76933" y="41411"/>
                  <a:pt x="75470" y="43294"/>
                </a:cubicBezTo>
                <a:cubicBezTo>
                  <a:pt x="39930" y="84705"/>
                  <a:pt x="39930" y="84705"/>
                  <a:pt x="39930" y="84705"/>
                </a:cubicBezTo>
                <a:cubicBezTo>
                  <a:pt x="37003" y="88000"/>
                  <a:pt x="32613" y="88000"/>
                  <a:pt x="31149" y="84705"/>
                </a:cubicBezTo>
                <a:cubicBezTo>
                  <a:pt x="28013" y="81411"/>
                  <a:pt x="28013" y="78117"/>
                  <a:pt x="31149" y="74823"/>
                </a:cubicBezTo>
                <a:cubicBezTo>
                  <a:pt x="66480" y="34823"/>
                  <a:pt x="66480" y="34823"/>
                  <a:pt x="66480" y="34823"/>
                </a:cubicBezTo>
                <a:cubicBezTo>
                  <a:pt x="74006" y="28235"/>
                  <a:pt x="82787" y="28235"/>
                  <a:pt x="90104" y="34823"/>
                </a:cubicBezTo>
                <a:cubicBezTo>
                  <a:pt x="96167" y="41411"/>
                  <a:pt x="96167" y="53176"/>
                  <a:pt x="90104" y="59764"/>
                </a:cubicBezTo>
                <a:cubicBezTo>
                  <a:pt x="45783" y="108000"/>
                  <a:pt x="45783" y="108000"/>
                  <a:pt x="45783" y="108000"/>
                </a:cubicBezTo>
                <a:cubicBezTo>
                  <a:pt x="37003" y="119764"/>
                  <a:pt x="20696" y="119764"/>
                  <a:pt x="10452" y="108000"/>
                </a:cubicBezTo>
                <a:cubicBezTo>
                  <a:pt x="0" y="96470"/>
                  <a:pt x="0" y="78117"/>
                  <a:pt x="10452" y="68235"/>
                </a:cubicBezTo>
                <a:lnTo>
                  <a:pt x="10452" y="68235"/>
                </a:lnTo>
                <a:cubicBezTo>
                  <a:pt x="56236" y="14823"/>
                  <a:pt x="56236" y="14823"/>
                  <a:pt x="56236" y="14823"/>
                </a:cubicBezTo>
                <a:lnTo>
                  <a:pt x="56236" y="14823"/>
                </a:lnTo>
                <a:cubicBezTo>
                  <a:pt x="69407" y="0"/>
                  <a:pt x="91567" y="0"/>
                  <a:pt x="106411" y="14823"/>
                </a:cubicBezTo>
                <a:cubicBezTo>
                  <a:pt x="119790" y="31529"/>
                  <a:pt x="119790" y="56470"/>
                  <a:pt x="106411" y="71529"/>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 name="Shape 4884"/>
          <p:cNvSpPr/>
          <p:nvPr/>
        </p:nvSpPr>
        <p:spPr>
          <a:xfrm>
            <a:off x="9716587" y="5095669"/>
            <a:ext cx="288291" cy="288366"/>
          </a:xfrm>
          <a:custGeom>
            <a:avLst/>
            <a:gdLst/>
            <a:ahLst/>
            <a:cxnLst/>
            <a:rect l="0" t="0" r="0" b="0"/>
            <a:pathLst>
              <a:path w="120000" h="120000" extrusionOk="0">
                <a:moveTo>
                  <a:pt x="118423" y="8472"/>
                </a:moveTo>
                <a:lnTo>
                  <a:pt x="118423" y="8472"/>
                </a:lnTo>
                <a:lnTo>
                  <a:pt x="118423" y="8472"/>
                </a:lnTo>
                <a:cubicBezTo>
                  <a:pt x="78029" y="115665"/>
                  <a:pt x="78029" y="115665"/>
                  <a:pt x="78029" y="115665"/>
                </a:cubicBezTo>
                <a:lnTo>
                  <a:pt x="78029" y="115665"/>
                </a:lnTo>
                <a:cubicBezTo>
                  <a:pt x="76650" y="118423"/>
                  <a:pt x="75270" y="119802"/>
                  <a:pt x="72315" y="119802"/>
                </a:cubicBezTo>
                <a:cubicBezTo>
                  <a:pt x="69556" y="119802"/>
                  <a:pt x="68177" y="117044"/>
                  <a:pt x="66798" y="115665"/>
                </a:cubicBezTo>
                <a:lnTo>
                  <a:pt x="66798" y="115665"/>
                </a:lnTo>
                <a:cubicBezTo>
                  <a:pt x="55763" y="64236"/>
                  <a:pt x="55763" y="64236"/>
                  <a:pt x="55763" y="64236"/>
                </a:cubicBezTo>
                <a:cubicBezTo>
                  <a:pt x="4137" y="53004"/>
                  <a:pt x="4137" y="53004"/>
                  <a:pt x="4137" y="53004"/>
                </a:cubicBezTo>
                <a:lnTo>
                  <a:pt x="4137" y="53004"/>
                </a:lnTo>
                <a:cubicBezTo>
                  <a:pt x="2758" y="51625"/>
                  <a:pt x="0" y="50246"/>
                  <a:pt x="0" y="47487"/>
                </a:cubicBezTo>
                <a:cubicBezTo>
                  <a:pt x="0" y="44729"/>
                  <a:pt x="1379" y="43152"/>
                  <a:pt x="4137" y="41773"/>
                </a:cubicBezTo>
                <a:lnTo>
                  <a:pt x="4137" y="41773"/>
                </a:lnTo>
                <a:cubicBezTo>
                  <a:pt x="111330" y="1576"/>
                  <a:pt x="111330" y="1576"/>
                  <a:pt x="111330" y="1576"/>
                </a:cubicBezTo>
                <a:lnTo>
                  <a:pt x="111330" y="1576"/>
                </a:lnTo>
                <a:cubicBezTo>
                  <a:pt x="112709" y="0"/>
                  <a:pt x="112709" y="0"/>
                  <a:pt x="114088" y="0"/>
                </a:cubicBezTo>
                <a:cubicBezTo>
                  <a:pt x="117044" y="0"/>
                  <a:pt x="119802" y="2955"/>
                  <a:pt x="119802" y="5714"/>
                </a:cubicBezTo>
                <a:cubicBezTo>
                  <a:pt x="119802" y="7093"/>
                  <a:pt x="119802" y="7093"/>
                  <a:pt x="118423" y="8472"/>
                </a:cubicBezTo>
                <a:close/>
                <a:moveTo>
                  <a:pt x="25024" y="46108"/>
                </a:moveTo>
                <a:lnTo>
                  <a:pt x="25024" y="46108"/>
                </a:lnTo>
                <a:cubicBezTo>
                  <a:pt x="61280" y="54384"/>
                  <a:pt x="61280" y="54384"/>
                  <a:pt x="61280" y="54384"/>
                </a:cubicBezTo>
                <a:lnTo>
                  <a:pt x="61280" y="54384"/>
                </a:lnTo>
                <a:cubicBezTo>
                  <a:pt x="62660" y="54384"/>
                  <a:pt x="65418" y="57142"/>
                  <a:pt x="65418" y="58522"/>
                </a:cubicBezTo>
                <a:lnTo>
                  <a:pt x="65418" y="58522"/>
                </a:lnTo>
                <a:cubicBezTo>
                  <a:pt x="73891" y="94778"/>
                  <a:pt x="73891" y="94778"/>
                  <a:pt x="73891" y="94778"/>
                </a:cubicBezTo>
                <a:cubicBezTo>
                  <a:pt x="104433" y="15369"/>
                  <a:pt x="104433" y="15369"/>
                  <a:pt x="104433" y="15369"/>
                </a:cubicBezTo>
                <a:lnTo>
                  <a:pt x="25024" y="46108"/>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 name="Shape 4885"/>
          <p:cNvSpPr/>
          <p:nvPr/>
        </p:nvSpPr>
        <p:spPr>
          <a:xfrm>
            <a:off x="9219390" y="5095669"/>
            <a:ext cx="286203" cy="288366"/>
          </a:xfrm>
          <a:custGeom>
            <a:avLst/>
            <a:gdLst/>
            <a:ahLst/>
            <a:cxnLst/>
            <a:rect l="0" t="0" r="0" b="0"/>
            <a:pathLst>
              <a:path w="120000" h="120000" extrusionOk="0">
                <a:moveTo>
                  <a:pt x="118405" y="9852"/>
                </a:moveTo>
                <a:lnTo>
                  <a:pt x="118405" y="9852"/>
                </a:lnTo>
                <a:cubicBezTo>
                  <a:pt x="102857" y="25221"/>
                  <a:pt x="102857" y="25221"/>
                  <a:pt x="102857" y="25221"/>
                </a:cubicBezTo>
                <a:cubicBezTo>
                  <a:pt x="102857" y="92019"/>
                  <a:pt x="102857" y="92019"/>
                  <a:pt x="102857" y="92019"/>
                </a:cubicBezTo>
                <a:cubicBezTo>
                  <a:pt x="114019" y="92019"/>
                  <a:pt x="114019" y="92019"/>
                  <a:pt x="114019" y="92019"/>
                </a:cubicBezTo>
                <a:cubicBezTo>
                  <a:pt x="118405" y="92019"/>
                  <a:pt x="119800" y="93399"/>
                  <a:pt x="119800" y="97536"/>
                </a:cubicBezTo>
                <a:cubicBezTo>
                  <a:pt x="119800" y="100295"/>
                  <a:pt x="118405" y="103054"/>
                  <a:pt x="114019" y="103054"/>
                </a:cubicBezTo>
                <a:cubicBezTo>
                  <a:pt x="102857" y="103054"/>
                  <a:pt x="102857" y="103054"/>
                  <a:pt x="102857" y="103054"/>
                </a:cubicBezTo>
                <a:cubicBezTo>
                  <a:pt x="102857" y="114285"/>
                  <a:pt x="102857" y="114285"/>
                  <a:pt x="102857" y="114285"/>
                </a:cubicBezTo>
                <a:lnTo>
                  <a:pt x="102857" y="114285"/>
                </a:lnTo>
                <a:cubicBezTo>
                  <a:pt x="102857" y="117044"/>
                  <a:pt x="101461" y="119802"/>
                  <a:pt x="97076" y="119802"/>
                </a:cubicBezTo>
                <a:cubicBezTo>
                  <a:pt x="94285" y="119802"/>
                  <a:pt x="91495" y="117044"/>
                  <a:pt x="91495" y="114285"/>
                </a:cubicBezTo>
                <a:cubicBezTo>
                  <a:pt x="91495" y="103054"/>
                  <a:pt x="91495" y="103054"/>
                  <a:pt x="91495" y="103054"/>
                </a:cubicBezTo>
                <a:cubicBezTo>
                  <a:pt x="25315" y="103054"/>
                  <a:pt x="25315" y="103054"/>
                  <a:pt x="25315" y="103054"/>
                </a:cubicBezTo>
                <a:cubicBezTo>
                  <a:pt x="23920" y="103054"/>
                  <a:pt x="23920" y="103054"/>
                  <a:pt x="23920" y="103054"/>
                </a:cubicBezTo>
                <a:lnTo>
                  <a:pt x="23920" y="103054"/>
                </a:lnTo>
                <a:lnTo>
                  <a:pt x="23920" y="103054"/>
                </a:lnTo>
                <a:cubicBezTo>
                  <a:pt x="21129" y="103054"/>
                  <a:pt x="21129" y="103054"/>
                  <a:pt x="21129" y="103054"/>
                </a:cubicBezTo>
                <a:cubicBezTo>
                  <a:pt x="18338" y="103054"/>
                  <a:pt x="16943" y="100295"/>
                  <a:pt x="16943" y="97536"/>
                </a:cubicBezTo>
                <a:cubicBezTo>
                  <a:pt x="16943" y="96157"/>
                  <a:pt x="16943" y="96157"/>
                  <a:pt x="16943" y="96157"/>
                </a:cubicBezTo>
                <a:cubicBezTo>
                  <a:pt x="16943" y="94778"/>
                  <a:pt x="16943" y="94778"/>
                  <a:pt x="16943" y="94778"/>
                </a:cubicBezTo>
                <a:lnTo>
                  <a:pt x="16943" y="94778"/>
                </a:lnTo>
                <a:lnTo>
                  <a:pt x="16943" y="94778"/>
                </a:lnTo>
                <a:cubicBezTo>
                  <a:pt x="16943" y="27980"/>
                  <a:pt x="16943" y="27980"/>
                  <a:pt x="16943" y="27980"/>
                </a:cubicBezTo>
                <a:cubicBezTo>
                  <a:pt x="5581" y="27980"/>
                  <a:pt x="5581" y="27980"/>
                  <a:pt x="5581" y="27980"/>
                </a:cubicBezTo>
                <a:cubicBezTo>
                  <a:pt x="2790" y="27980"/>
                  <a:pt x="0" y="26600"/>
                  <a:pt x="0" y="22266"/>
                </a:cubicBezTo>
                <a:cubicBezTo>
                  <a:pt x="0" y="19507"/>
                  <a:pt x="2790" y="16748"/>
                  <a:pt x="5581" y="16748"/>
                </a:cubicBezTo>
                <a:cubicBezTo>
                  <a:pt x="16943" y="16748"/>
                  <a:pt x="16943" y="16748"/>
                  <a:pt x="16943" y="16748"/>
                </a:cubicBezTo>
                <a:cubicBezTo>
                  <a:pt x="16943" y="5714"/>
                  <a:pt x="16943" y="5714"/>
                  <a:pt x="16943" y="5714"/>
                </a:cubicBezTo>
                <a:cubicBezTo>
                  <a:pt x="16943" y="2955"/>
                  <a:pt x="19734" y="0"/>
                  <a:pt x="22524" y="0"/>
                </a:cubicBezTo>
                <a:cubicBezTo>
                  <a:pt x="25315" y="0"/>
                  <a:pt x="28106" y="2955"/>
                  <a:pt x="28106" y="5714"/>
                </a:cubicBezTo>
                <a:cubicBezTo>
                  <a:pt x="28106" y="16748"/>
                  <a:pt x="28106" y="16748"/>
                  <a:pt x="28106" y="16748"/>
                </a:cubicBezTo>
                <a:cubicBezTo>
                  <a:pt x="95681" y="16748"/>
                  <a:pt x="95681" y="16748"/>
                  <a:pt x="95681" y="16748"/>
                </a:cubicBezTo>
                <a:cubicBezTo>
                  <a:pt x="111229" y="2955"/>
                  <a:pt x="111229" y="2955"/>
                  <a:pt x="111229" y="2955"/>
                </a:cubicBezTo>
                <a:lnTo>
                  <a:pt x="111229" y="2955"/>
                </a:lnTo>
                <a:cubicBezTo>
                  <a:pt x="111229" y="1576"/>
                  <a:pt x="112624" y="0"/>
                  <a:pt x="114019" y="0"/>
                </a:cubicBezTo>
                <a:cubicBezTo>
                  <a:pt x="118405" y="0"/>
                  <a:pt x="119800" y="2955"/>
                  <a:pt x="119800" y="5714"/>
                </a:cubicBezTo>
                <a:cubicBezTo>
                  <a:pt x="119800" y="7093"/>
                  <a:pt x="119800" y="8472"/>
                  <a:pt x="118405" y="9852"/>
                </a:cubicBezTo>
                <a:close/>
                <a:moveTo>
                  <a:pt x="28106" y="27980"/>
                </a:moveTo>
                <a:lnTo>
                  <a:pt x="28106" y="27980"/>
                </a:lnTo>
                <a:cubicBezTo>
                  <a:pt x="28106" y="83546"/>
                  <a:pt x="28106" y="83546"/>
                  <a:pt x="28106" y="83546"/>
                </a:cubicBezTo>
                <a:cubicBezTo>
                  <a:pt x="84518" y="27980"/>
                  <a:pt x="84518" y="27980"/>
                  <a:pt x="84518" y="27980"/>
                </a:cubicBezTo>
                <a:lnTo>
                  <a:pt x="28106" y="27980"/>
                </a:lnTo>
                <a:close/>
                <a:moveTo>
                  <a:pt x="91495" y="36256"/>
                </a:moveTo>
                <a:lnTo>
                  <a:pt x="91495" y="36256"/>
                </a:lnTo>
                <a:cubicBezTo>
                  <a:pt x="36677" y="92019"/>
                  <a:pt x="36677" y="92019"/>
                  <a:pt x="36677" y="92019"/>
                </a:cubicBezTo>
                <a:cubicBezTo>
                  <a:pt x="91495" y="92019"/>
                  <a:pt x="91495" y="92019"/>
                  <a:pt x="91495" y="92019"/>
                </a:cubicBezTo>
                <a:lnTo>
                  <a:pt x="91495" y="36256"/>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 name="Shape 4886"/>
          <p:cNvSpPr/>
          <p:nvPr/>
        </p:nvSpPr>
        <p:spPr>
          <a:xfrm>
            <a:off x="8720106" y="5110297"/>
            <a:ext cx="284113" cy="261200"/>
          </a:xfrm>
          <a:custGeom>
            <a:avLst/>
            <a:gdLst/>
            <a:ahLst/>
            <a:cxnLst/>
            <a:rect l="0" t="0" r="0" b="0"/>
            <a:pathLst>
              <a:path w="120000" h="120000" extrusionOk="0">
                <a:moveTo>
                  <a:pt x="114209" y="119782"/>
                </a:moveTo>
                <a:lnTo>
                  <a:pt x="114209" y="119782"/>
                </a:lnTo>
                <a:cubicBezTo>
                  <a:pt x="104425" y="119782"/>
                  <a:pt x="104425" y="119782"/>
                  <a:pt x="104425" y="119782"/>
                </a:cubicBezTo>
                <a:lnTo>
                  <a:pt x="104425" y="119782"/>
                </a:lnTo>
                <a:cubicBezTo>
                  <a:pt x="98635" y="119782"/>
                  <a:pt x="98635" y="119782"/>
                  <a:pt x="98635" y="119782"/>
                </a:cubicBezTo>
                <a:lnTo>
                  <a:pt x="98635" y="119782"/>
                </a:lnTo>
                <a:cubicBezTo>
                  <a:pt x="19767" y="119782"/>
                  <a:pt x="19767" y="119782"/>
                  <a:pt x="19767" y="119782"/>
                </a:cubicBezTo>
                <a:lnTo>
                  <a:pt x="19767" y="119782"/>
                </a:lnTo>
                <a:cubicBezTo>
                  <a:pt x="13976" y="119782"/>
                  <a:pt x="13976" y="119782"/>
                  <a:pt x="13976" y="119782"/>
                </a:cubicBezTo>
                <a:lnTo>
                  <a:pt x="13976" y="119782"/>
                </a:lnTo>
                <a:cubicBezTo>
                  <a:pt x="5590" y="119782"/>
                  <a:pt x="5590" y="119782"/>
                  <a:pt x="5590" y="119782"/>
                </a:cubicBezTo>
                <a:cubicBezTo>
                  <a:pt x="1397" y="119782"/>
                  <a:pt x="0" y="116739"/>
                  <a:pt x="0" y="113695"/>
                </a:cubicBezTo>
                <a:cubicBezTo>
                  <a:pt x="0" y="101304"/>
                  <a:pt x="0" y="101304"/>
                  <a:pt x="0" y="101304"/>
                </a:cubicBezTo>
                <a:cubicBezTo>
                  <a:pt x="0" y="76739"/>
                  <a:pt x="0" y="76739"/>
                  <a:pt x="0" y="76739"/>
                </a:cubicBezTo>
                <a:cubicBezTo>
                  <a:pt x="0" y="36739"/>
                  <a:pt x="0" y="36739"/>
                  <a:pt x="0" y="36739"/>
                </a:cubicBezTo>
                <a:cubicBezTo>
                  <a:pt x="0" y="33695"/>
                  <a:pt x="1397" y="30652"/>
                  <a:pt x="5590" y="30652"/>
                </a:cubicBezTo>
                <a:cubicBezTo>
                  <a:pt x="12579" y="30652"/>
                  <a:pt x="12579" y="30652"/>
                  <a:pt x="12579" y="30652"/>
                </a:cubicBezTo>
                <a:cubicBezTo>
                  <a:pt x="23960" y="30652"/>
                  <a:pt x="23960" y="30652"/>
                  <a:pt x="23960" y="30652"/>
                </a:cubicBezTo>
                <a:cubicBezTo>
                  <a:pt x="30948" y="30652"/>
                  <a:pt x="30948" y="30652"/>
                  <a:pt x="30948" y="30652"/>
                </a:cubicBezTo>
                <a:cubicBezTo>
                  <a:pt x="30948" y="13695"/>
                  <a:pt x="43727" y="0"/>
                  <a:pt x="59301" y="0"/>
                </a:cubicBezTo>
                <a:cubicBezTo>
                  <a:pt x="74675" y="0"/>
                  <a:pt x="87454" y="13695"/>
                  <a:pt x="87454" y="30652"/>
                </a:cubicBezTo>
                <a:cubicBezTo>
                  <a:pt x="97237" y="30652"/>
                  <a:pt x="97237" y="30652"/>
                  <a:pt x="97237" y="30652"/>
                </a:cubicBezTo>
                <a:cubicBezTo>
                  <a:pt x="108618" y="30652"/>
                  <a:pt x="108618" y="30652"/>
                  <a:pt x="108618" y="30652"/>
                </a:cubicBezTo>
                <a:cubicBezTo>
                  <a:pt x="114209" y="30652"/>
                  <a:pt x="114209" y="30652"/>
                  <a:pt x="114209" y="30652"/>
                </a:cubicBezTo>
                <a:cubicBezTo>
                  <a:pt x="117004" y="30652"/>
                  <a:pt x="119800" y="33695"/>
                  <a:pt x="119800" y="36739"/>
                </a:cubicBezTo>
                <a:cubicBezTo>
                  <a:pt x="119800" y="76739"/>
                  <a:pt x="119800" y="76739"/>
                  <a:pt x="119800" y="76739"/>
                </a:cubicBezTo>
                <a:cubicBezTo>
                  <a:pt x="119800" y="101304"/>
                  <a:pt x="119800" y="101304"/>
                  <a:pt x="119800" y="101304"/>
                </a:cubicBezTo>
                <a:cubicBezTo>
                  <a:pt x="119800" y="113695"/>
                  <a:pt x="119800" y="113695"/>
                  <a:pt x="119800" y="113695"/>
                </a:cubicBezTo>
                <a:cubicBezTo>
                  <a:pt x="119800" y="116739"/>
                  <a:pt x="117004" y="119782"/>
                  <a:pt x="114209" y="119782"/>
                </a:cubicBezTo>
                <a:close/>
                <a:moveTo>
                  <a:pt x="59301" y="12173"/>
                </a:moveTo>
                <a:lnTo>
                  <a:pt x="59301" y="12173"/>
                </a:lnTo>
                <a:cubicBezTo>
                  <a:pt x="50715" y="12173"/>
                  <a:pt x="42329" y="21521"/>
                  <a:pt x="42329" y="30652"/>
                </a:cubicBezTo>
                <a:cubicBezTo>
                  <a:pt x="76073" y="30652"/>
                  <a:pt x="76073" y="30652"/>
                  <a:pt x="76073" y="30652"/>
                </a:cubicBezTo>
                <a:cubicBezTo>
                  <a:pt x="76073" y="21521"/>
                  <a:pt x="69084" y="12173"/>
                  <a:pt x="59301" y="12173"/>
                </a:cubicBezTo>
                <a:close/>
                <a:moveTo>
                  <a:pt x="80465" y="67608"/>
                </a:moveTo>
                <a:lnTo>
                  <a:pt x="80465" y="67608"/>
                </a:lnTo>
                <a:cubicBezTo>
                  <a:pt x="64891" y="67608"/>
                  <a:pt x="64891" y="67608"/>
                  <a:pt x="64891" y="67608"/>
                </a:cubicBezTo>
                <a:cubicBezTo>
                  <a:pt x="64891" y="52173"/>
                  <a:pt x="64891" y="52173"/>
                  <a:pt x="64891" y="52173"/>
                </a:cubicBezTo>
                <a:cubicBezTo>
                  <a:pt x="64891" y="47608"/>
                  <a:pt x="63494" y="46086"/>
                  <a:pt x="59301" y="46086"/>
                </a:cubicBezTo>
                <a:cubicBezTo>
                  <a:pt x="56505" y="46086"/>
                  <a:pt x="53510" y="47608"/>
                  <a:pt x="53510" y="52173"/>
                </a:cubicBezTo>
                <a:cubicBezTo>
                  <a:pt x="53510" y="67608"/>
                  <a:pt x="53510" y="67608"/>
                  <a:pt x="53510" y="67608"/>
                </a:cubicBezTo>
                <a:cubicBezTo>
                  <a:pt x="39534" y="67608"/>
                  <a:pt x="39534" y="67608"/>
                  <a:pt x="39534" y="67608"/>
                </a:cubicBezTo>
                <a:cubicBezTo>
                  <a:pt x="35141" y="67608"/>
                  <a:pt x="33743" y="70652"/>
                  <a:pt x="33743" y="73695"/>
                </a:cubicBezTo>
                <a:cubicBezTo>
                  <a:pt x="33743" y="78260"/>
                  <a:pt x="35141" y="79782"/>
                  <a:pt x="39534" y="79782"/>
                </a:cubicBezTo>
                <a:cubicBezTo>
                  <a:pt x="53510" y="79782"/>
                  <a:pt x="53510" y="79782"/>
                  <a:pt x="53510" y="79782"/>
                </a:cubicBezTo>
                <a:cubicBezTo>
                  <a:pt x="53510" y="96739"/>
                  <a:pt x="53510" y="96739"/>
                  <a:pt x="53510" y="96739"/>
                </a:cubicBezTo>
                <a:cubicBezTo>
                  <a:pt x="53510" y="99782"/>
                  <a:pt x="56505" y="102826"/>
                  <a:pt x="59301" y="102826"/>
                </a:cubicBezTo>
                <a:cubicBezTo>
                  <a:pt x="63494" y="102826"/>
                  <a:pt x="64891" y="99782"/>
                  <a:pt x="64891" y="96739"/>
                </a:cubicBezTo>
                <a:cubicBezTo>
                  <a:pt x="64891" y="79782"/>
                  <a:pt x="64891" y="79782"/>
                  <a:pt x="64891" y="79782"/>
                </a:cubicBezTo>
                <a:cubicBezTo>
                  <a:pt x="80465" y="79782"/>
                  <a:pt x="80465" y="79782"/>
                  <a:pt x="80465" y="79782"/>
                </a:cubicBezTo>
                <a:cubicBezTo>
                  <a:pt x="83261" y="79782"/>
                  <a:pt x="86056" y="78260"/>
                  <a:pt x="86056" y="73695"/>
                </a:cubicBezTo>
                <a:cubicBezTo>
                  <a:pt x="86056" y="70652"/>
                  <a:pt x="83261" y="67608"/>
                  <a:pt x="80465" y="67608"/>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 name="Shape 4887"/>
          <p:cNvSpPr/>
          <p:nvPr/>
        </p:nvSpPr>
        <p:spPr>
          <a:xfrm>
            <a:off x="8216641" y="5095669"/>
            <a:ext cx="288291" cy="288366"/>
          </a:xfrm>
          <a:custGeom>
            <a:avLst/>
            <a:gdLst/>
            <a:ahLst/>
            <a:cxnLst/>
            <a:rect l="0" t="0" r="0" b="0"/>
            <a:pathLst>
              <a:path w="120000" h="120000" extrusionOk="0">
                <a:moveTo>
                  <a:pt x="114276" y="119802"/>
                </a:moveTo>
                <a:lnTo>
                  <a:pt x="114276" y="119802"/>
                </a:lnTo>
                <a:cubicBezTo>
                  <a:pt x="5526" y="119802"/>
                  <a:pt x="5526" y="119802"/>
                  <a:pt x="5526" y="119802"/>
                </a:cubicBezTo>
                <a:cubicBezTo>
                  <a:pt x="2763" y="119802"/>
                  <a:pt x="0" y="117044"/>
                  <a:pt x="0" y="114285"/>
                </a:cubicBezTo>
                <a:cubicBezTo>
                  <a:pt x="0" y="5714"/>
                  <a:pt x="0" y="5714"/>
                  <a:pt x="0" y="5714"/>
                </a:cubicBezTo>
                <a:cubicBezTo>
                  <a:pt x="0" y="2955"/>
                  <a:pt x="2763" y="0"/>
                  <a:pt x="5526" y="0"/>
                </a:cubicBezTo>
                <a:cubicBezTo>
                  <a:pt x="114276" y="0"/>
                  <a:pt x="114276" y="0"/>
                  <a:pt x="114276" y="0"/>
                </a:cubicBezTo>
                <a:cubicBezTo>
                  <a:pt x="117039" y="0"/>
                  <a:pt x="119802" y="2955"/>
                  <a:pt x="119802" y="5714"/>
                </a:cubicBezTo>
                <a:cubicBezTo>
                  <a:pt x="119802" y="114285"/>
                  <a:pt x="119802" y="114285"/>
                  <a:pt x="119802" y="114285"/>
                </a:cubicBezTo>
                <a:cubicBezTo>
                  <a:pt x="119802" y="117044"/>
                  <a:pt x="117039" y="119802"/>
                  <a:pt x="114276" y="119802"/>
                </a:cubicBezTo>
                <a:close/>
                <a:moveTo>
                  <a:pt x="11052" y="11231"/>
                </a:moveTo>
                <a:lnTo>
                  <a:pt x="11052" y="11231"/>
                </a:lnTo>
                <a:cubicBezTo>
                  <a:pt x="11052" y="106009"/>
                  <a:pt x="11052" y="106009"/>
                  <a:pt x="11052" y="106009"/>
                </a:cubicBezTo>
                <a:cubicBezTo>
                  <a:pt x="13815" y="101674"/>
                  <a:pt x="16578" y="96157"/>
                  <a:pt x="22302" y="93399"/>
                </a:cubicBezTo>
                <a:cubicBezTo>
                  <a:pt x="30592" y="89261"/>
                  <a:pt x="26447" y="92019"/>
                  <a:pt x="36118" y="87881"/>
                </a:cubicBezTo>
                <a:cubicBezTo>
                  <a:pt x="45986" y="83546"/>
                  <a:pt x="48750" y="82167"/>
                  <a:pt x="48750" y="82167"/>
                </a:cubicBezTo>
                <a:cubicBezTo>
                  <a:pt x="48750" y="72512"/>
                  <a:pt x="48750" y="72512"/>
                  <a:pt x="48750" y="72512"/>
                </a:cubicBezTo>
                <a:cubicBezTo>
                  <a:pt x="48750" y="72512"/>
                  <a:pt x="45986" y="69753"/>
                  <a:pt x="44605" y="61280"/>
                </a:cubicBezTo>
                <a:cubicBezTo>
                  <a:pt x="41842" y="62857"/>
                  <a:pt x="41842" y="58522"/>
                  <a:pt x="40460" y="57142"/>
                </a:cubicBezTo>
                <a:cubicBezTo>
                  <a:pt x="40460" y="54384"/>
                  <a:pt x="40460" y="47487"/>
                  <a:pt x="43223" y="48866"/>
                </a:cubicBezTo>
                <a:cubicBezTo>
                  <a:pt x="41842" y="44729"/>
                  <a:pt x="41842" y="40394"/>
                  <a:pt x="41842" y="37635"/>
                </a:cubicBezTo>
                <a:cubicBezTo>
                  <a:pt x="41842" y="30738"/>
                  <a:pt x="48750" y="23842"/>
                  <a:pt x="60000" y="22266"/>
                </a:cubicBezTo>
                <a:cubicBezTo>
                  <a:pt x="72434" y="23842"/>
                  <a:pt x="77960" y="30738"/>
                  <a:pt x="77960" y="37635"/>
                </a:cubicBezTo>
                <a:cubicBezTo>
                  <a:pt x="77960" y="40394"/>
                  <a:pt x="77960" y="44729"/>
                  <a:pt x="77960" y="48866"/>
                </a:cubicBezTo>
                <a:cubicBezTo>
                  <a:pt x="80921" y="47487"/>
                  <a:pt x="79539" y="54384"/>
                  <a:pt x="79539" y="57142"/>
                </a:cubicBezTo>
                <a:cubicBezTo>
                  <a:pt x="77960" y="58522"/>
                  <a:pt x="77960" y="61280"/>
                  <a:pt x="75197" y="61280"/>
                </a:cubicBezTo>
                <a:cubicBezTo>
                  <a:pt x="73815" y="69753"/>
                  <a:pt x="71052" y="72512"/>
                  <a:pt x="71052" y="72512"/>
                </a:cubicBezTo>
                <a:cubicBezTo>
                  <a:pt x="71052" y="82167"/>
                  <a:pt x="71052" y="82167"/>
                  <a:pt x="71052" y="82167"/>
                </a:cubicBezTo>
                <a:cubicBezTo>
                  <a:pt x="71052" y="82167"/>
                  <a:pt x="73815" y="83546"/>
                  <a:pt x="83684" y="87881"/>
                </a:cubicBezTo>
                <a:cubicBezTo>
                  <a:pt x="93355" y="92019"/>
                  <a:pt x="89210" y="89261"/>
                  <a:pt x="97500" y="93399"/>
                </a:cubicBezTo>
                <a:cubicBezTo>
                  <a:pt x="103223" y="96157"/>
                  <a:pt x="105986" y="101674"/>
                  <a:pt x="108750" y="106009"/>
                </a:cubicBezTo>
                <a:cubicBezTo>
                  <a:pt x="108750" y="11231"/>
                  <a:pt x="108750" y="11231"/>
                  <a:pt x="108750" y="11231"/>
                </a:cubicBezTo>
                <a:lnTo>
                  <a:pt x="11052" y="11231"/>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 name="Shape 4888"/>
          <p:cNvSpPr/>
          <p:nvPr/>
        </p:nvSpPr>
        <p:spPr>
          <a:xfrm>
            <a:off x="7719445" y="5095669"/>
            <a:ext cx="284113" cy="288366"/>
          </a:xfrm>
          <a:custGeom>
            <a:avLst/>
            <a:gdLst/>
            <a:ahLst/>
            <a:cxnLst/>
            <a:rect l="0" t="0" r="0" b="0"/>
            <a:pathLst>
              <a:path w="120000" h="120000" extrusionOk="0">
                <a:moveTo>
                  <a:pt x="114209" y="119802"/>
                </a:moveTo>
                <a:lnTo>
                  <a:pt x="114209" y="119802"/>
                </a:lnTo>
                <a:cubicBezTo>
                  <a:pt x="91647" y="119802"/>
                  <a:pt x="91647" y="119802"/>
                  <a:pt x="91647" y="119802"/>
                </a:cubicBezTo>
                <a:cubicBezTo>
                  <a:pt x="88851" y="119802"/>
                  <a:pt x="86056" y="117044"/>
                  <a:pt x="86056" y="114285"/>
                </a:cubicBezTo>
                <a:cubicBezTo>
                  <a:pt x="86056" y="110147"/>
                  <a:pt x="88851" y="108768"/>
                  <a:pt x="91647" y="108768"/>
                </a:cubicBezTo>
                <a:cubicBezTo>
                  <a:pt x="108618" y="108768"/>
                  <a:pt x="108618" y="108768"/>
                  <a:pt x="108618" y="108768"/>
                </a:cubicBezTo>
                <a:cubicBezTo>
                  <a:pt x="108618" y="92019"/>
                  <a:pt x="108618" y="92019"/>
                  <a:pt x="108618" y="92019"/>
                </a:cubicBezTo>
                <a:lnTo>
                  <a:pt x="108618" y="92019"/>
                </a:lnTo>
                <a:cubicBezTo>
                  <a:pt x="108618" y="87881"/>
                  <a:pt x="111414" y="86502"/>
                  <a:pt x="114209" y="86502"/>
                </a:cubicBezTo>
                <a:cubicBezTo>
                  <a:pt x="118402" y="86502"/>
                  <a:pt x="119800" y="87881"/>
                  <a:pt x="119800" y="92019"/>
                </a:cubicBezTo>
                <a:cubicBezTo>
                  <a:pt x="119800" y="114285"/>
                  <a:pt x="119800" y="114285"/>
                  <a:pt x="119800" y="114285"/>
                </a:cubicBezTo>
                <a:cubicBezTo>
                  <a:pt x="119800" y="117044"/>
                  <a:pt x="118402" y="119802"/>
                  <a:pt x="114209" y="119802"/>
                </a:cubicBezTo>
                <a:close/>
                <a:moveTo>
                  <a:pt x="114209" y="44729"/>
                </a:moveTo>
                <a:lnTo>
                  <a:pt x="114209" y="44729"/>
                </a:lnTo>
                <a:cubicBezTo>
                  <a:pt x="118402" y="44729"/>
                  <a:pt x="119800" y="47487"/>
                  <a:pt x="119800" y="50246"/>
                </a:cubicBezTo>
                <a:cubicBezTo>
                  <a:pt x="119800" y="69753"/>
                  <a:pt x="119800" y="69753"/>
                  <a:pt x="119800" y="69753"/>
                </a:cubicBezTo>
                <a:cubicBezTo>
                  <a:pt x="119800" y="72512"/>
                  <a:pt x="118402" y="75270"/>
                  <a:pt x="114209" y="75270"/>
                </a:cubicBezTo>
                <a:cubicBezTo>
                  <a:pt x="111414" y="75270"/>
                  <a:pt x="108618" y="72512"/>
                  <a:pt x="108618" y="69753"/>
                </a:cubicBezTo>
                <a:cubicBezTo>
                  <a:pt x="108618" y="50246"/>
                  <a:pt x="108618" y="50246"/>
                  <a:pt x="108618" y="50246"/>
                </a:cubicBezTo>
                <a:cubicBezTo>
                  <a:pt x="108618" y="47487"/>
                  <a:pt x="111414" y="44729"/>
                  <a:pt x="114209" y="44729"/>
                </a:cubicBezTo>
                <a:close/>
                <a:moveTo>
                  <a:pt x="114209" y="33497"/>
                </a:moveTo>
                <a:lnTo>
                  <a:pt x="114209" y="33497"/>
                </a:lnTo>
                <a:cubicBezTo>
                  <a:pt x="111414" y="33497"/>
                  <a:pt x="108618" y="32118"/>
                  <a:pt x="108618" y="27980"/>
                </a:cubicBezTo>
                <a:lnTo>
                  <a:pt x="108618" y="27980"/>
                </a:lnTo>
                <a:cubicBezTo>
                  <a:pt x="108618" y="11231"/>
                  <a:pt x="108618" y="11231"/>
                  <a:pt x="108618" y="11231"/>
                </a:cubicBezTo>
                <a:cubicBezTo>
                  <a:pt x="91647" y="11231"/>
                  <a:pt x="91647" y="11231"/>
                  <a:pt x="91647" y="11231"/>
                </a:cubicBezTo>
                <a:lnTo>
                  <a:pt x="91647" y="11231"/>
                </a:lnTo>
                <a:cubicBezTo>
                  <a:pt x="88851" y="11231"/>
                  <a:pt x="86056" y="9852"/>
                  <a:pt x="86056" y="5714"/>
                </a:cubicBezTo>
                <a:cubicBezTo>
                  <a:pt x="86056" y="2955"/>
                  <a:pt x="88851" y="0"/>
                  <a:pt x="91647" y="0"/>
                </a:cubicBezTo>
                <a:lnTo>
                  <a:pt x="91647" y="0"/>
                </a:lnTo>
                <a:cubicBezTo>
                  <a:pt x="114209" y="0"/>
                  <a:pt x="114209" y="0"/>
                  <a:pt x="114209" y="0"/>
                </a:cubicBezTo>
                <a:cubicBezTo>
                  <a:pt x="118402" y="0"/>
                  <a:pt x="119800" y="2955"/>
                  <a:pt x="119800" y="5714"/>
                </a:cubicBezTo>
                <a:cubicBezTo>
                  <a:pt x="119800" y="27980"/>
                  <a:pt x="119800" y="27980"/>
                  <a:pt x="119800" y="27980"/>
                </a:cubicBezTo>
                <a:cubicBezTo>
                  <a:pt x="119800" y="32118"/>
                  <a:pt x="118402" y="33497"/>
                  <a:pt x="114209" y="33497"/>
                </a:cubicBezTo>
                <a:close/>
                <a:moveTo>
                  <a:pt x="69084" y="11231"/>
                </a:moveTo>
                <a:lnTo>
                  <a:pt x="69084" y="11231"/>
                </a:lnTo>
                <a:cubicBezTo>
                  <a:pt x="50715" y="11231"/>
                  <a:pt x="50715" y="11231"/>
                  <a:pt x="50715" y="11231"/>
                </a:cubicBezTo>
                <a:cubicBezTo>
                  <a:pt x="47920" y="11231"/>
                  <a:pt x="45124" y="9852"/>
                  <a:pt x="45124" y="5714"/>
                </a:cubicBezTo>
                <a:cubicBezTo>
                  <a:pt x="45124" y="2955"/>
                  <a:pt x="47920" y="0"/>
                  <a:pt x="50715" y="0"/>
                </a:cubicBezTo>
                <a:cubicBezTo>
                  <a:pt x="69084" y="0"/>
                  <a:pt x="69084" y="0"/>
                  <a:pt x="69084" y="0"/>
                </a:cubicBezTo>
                <a:cubicBezTo>
                  <a:pt x="73277" y="0"/>
                  <a:pt x="74675" y="2955"/>
                  <a:pt x="74675" y="5714"/>
                </a:cubicBezTo>
                <a:cubicBezTo>
                  <a:pt x="74675" y="9852"/>
                  <a:pt x="73277" y="11231"/>
                  <a:pt x="69084" y="11231"/>
                </a:cubicBezTo>
                <a:close/>
                <a:moveTo>
                  <a:pt x="62096" y="47487"/>
                </a:moveTo>
                <a:lnTo>
                  <a:pt x="62096" y="47487"/>
                </a:lnTo>
                <a:lnTo>
                  <a:pt x="62096" y="47487"/>
                </a:lnTo>
                <a:cubicBezTo>
                  <a:pt x="60698" y="46108"/>
                  <a:pt x="60698" y="44729"/>
                  <a:pt x="60698" y="43152"/>
                </a:cubicBezTo>
                <a:cubicBezTo>
                  <a:pt x="60698" y="40394"/>
                  <a:pt x="62096" y="37635"/>
                  <a:pt x="66289" y="37635"/>
                </a:cubicBezTo>
                <a:cubicBezTo>
                  <a:pt x="67687" y="37635"/>
                  <a:pt x="69084" y="37635"/>
                  <a:pt x="69084" y="39014"/>
                </a:cubicBezTo>
                <a:lnTo>
                  <a:pt x="69084" y="39014"/>
                </a:lnTo>
                <a:cubicBezTo>
                  <a:pt x="88851" y="55763"/>
                  <a:pt x="88851" y="55763"/>
                  <a:pt x="88851" y="55763"/>
                </a:cubicBezTo>
                <a:lnTo>
                  <a:pt x="88851" y="55763"/>
                </a:lnTo>
                <a:cubicBezTo>
                  <a:pt x="88851" y="57142"/>
                  <a:pt x="90249" y="58522"/>
                  <a:pt x="90249" y="59901"/>
                </a:cubicBezTo>
                <a:cubicBezTo>
                  <a:pt x="90249" y="61280"/>
                  <a:pt x="88851" y="62857"/>
                  <a:pt x="88851" y="64236"/>
                </a:cubicBezTo>
                <a:lnTo>
                  <a:pt x="88851" y="64236"/>
                </a:lnTo>
                <a:cubicBezTo>
                  <a:pt x="69084" y="80788"/>
                  <a:pt x="69084" y="80788"/>
                  <a:pt x="69084" y="80788"/>
                </a:cubicBezTo>
                <a:lnTo>
                  <a:pt x="69084" y="80788"/>
                </a:lnTo>
                <a:cubicBezTo>
                  <a:pt x="69084" y="82167"/>
                  <a:pt x="67687" y="82167"/>
                  <a:pt x="66289" y="82167"/>
                </a:cubicBezTo>
                <a:cubicBezTo>
                  <a:pt x="62096" y="82167"/>
                  <a:pt x="60698" y="79408"/>
                  <a:pt x="60698" y="76650"/>
                </a:cubicBezTo>
                <a:cubicBezTo>
                  <a:pt x="60698" y="75270"/>
                  <a:pt x="60698" y="73891"/>
                  <a:pt x="62096" y="72512"/>
                </a:cubicBezTo>
                <a:lnTo>
                  <a:pt x="62096" y="72512"/>
                </a:lnTo>
                <a:cubicBezTo>
                  <a:pt x="70482" y="65615"/>
                  <a:pt x="70482" y="65615"/>
                  <a:pt x="70482" y="65615"/>
                </a:cubicBezTo>
                <a:cubicBezTo>
                  <a:pt x="35141" y="65615"/>
                  <a:pt x="35141" y="65615"/>
                  <a:pt x="35141" y="65615"/>
                </a:cubicBezTo>
                <a:cubicBezTo>
                  <a:pt x="32346" y="65615"/>
                  <a:pt x="29550" y="62857"/>
                  <a:pt x="29550" y="59901"/>
                </a:cubicBezTo>
                <a:cubicBezTo>
                  <a:pt x="29550" y="57142"/>
                  <a:pt x="32346" y="54384"/>
                  <a:pt x="35141" y="54384"/>
                </a:cubicBezTo>
                <a:cubicBezTo>
                  <a:pt x="70482" y="54384"/>
                  <a:pt x="70482" y="54384"/>
                  <a:pt x="70482" y="54384"/>
                </a:cubicBezTo>
                <a:lnTo>
                  <a:pt x="62096" y="47487"/>
                </a:lnTo>
                <a:close/>
                <a:moveTo>
                  <a:pt x="28153" y="11231"/>
                </a:moveTo>
                <a:lnTo>
                  <a:pt x="28153" y="11231"/>
                </a:lnTo>
                <a:lnTo>
                  <a:pt x="28153" y="11231"/>
                </a:lnTo>
                <a:cubicBezTo>
                  <a:pt x="11181" y="11231"/>
                  <a:pt x="11181" y="11231"/>
                  <a:pt x="11181" y="11231"/>
                </a:cubicBezTo>
                <a:cubicBezTo>
                  <a:pt x="11181" y="27980"/>
                  <a:pt x="11181" y="27980"/>
                  <a:pt x="11181" y="27980"/>
                </a:cubicBezTo>
                <a:cubicBezTo>
                  <a:pt x="11181" y="32118"/>
                  <a:pt x="8386" y="33497"/>
                  <a:pt x="5590" y="33497"/>
                </a:cubicBezTo>
                <a:cubicBezTo>
                  <a:pt x="2795" y="33497"/>
                  <a:pt x="0" y="32118"/>
                  <a:pt x="0" y="27980"/>
                </a:cubicBezTo>
                <a:lnTo>
                  <a:pt x="0" y="27980"/>
                </a:lnTo>
                <a:cubicBezTo>
                  <a:pt x="0" y="5714"/>
                  <a:pt x="0" y="5714"/>
                  <a:pt x="0" y="5714"/>
                </a:cubicBezTo>
                <a:cubicBezTo>
                  <a:pt x="0" y="2955"/>
                  <a:pt x="2795" y="0"/>
                  <a:pt x="5590" y="0"/>
                </a:cubicBezTo>
                <a:cubicBezTo>
                  <a:pt x="28153" y="0"/>
                  <a:pt x="28153" y="0"/>
                  <a:pt x="28153" y="0"/>
                </a:cubicBezTo>
                <a:lnTo>
                  <a:pt x="28153" y="0"/>
                </a:lnTo>
                <a:cubicBezTo>
                  <a:pt x="30948" y="0"/>
                  <a:pt x="33743" y="2955"/>
                  <a:pt x="33743" y="5714"/>
                </a:cubicBezTo>
                <a:cubicBezTo>
                  <a:pt x="33743" y="9852"/>
                  <a:pt x="30948" y="11231"/>
                  <a:pt x="28153" y="11231"/>
                </a:cubicBezTo>
                <a:close/>
                <a:moveTo>
                  <a:pt x="5590" y="75270"/>
                </a:moveTo>
                <a:lnTo>
                  <a:pt x="5590" y="75270"/>
                </a:lnTo>
                <a:cubicBezTo>
                  <a:pt x="2795" y="75270"/>
                  <a:pt x="0" y="72512"/>
                  <a:pt x="0" y="69753"/>
                </a:cubicBezTo>
                <a:cubicBezTo>
                  <a:pt x="0" y="50246"/>
                  <a:pt x="0" y="50246"/>
                  <a:pt x="0" y="50246"/>
                </a:cubicBezTo>
                <a:cubicBezTo>
                  <a:pt x="0" y="47487"/>
                  <a:pt x="2795" y="44729"/>
                  <a:pt x="5590" y="44729"/>
                </a:cubicBezTo>
                <a:cubicBezTo>
                  <a:pt x="8386" y="44729"/>
                  <a:pt x="11181" y="47487"/>
                  <a:pt x="11181" y="50246"/>
                </a:cubicBezTo>
                <a:cubicBezTo>
                  <a:pt x="11181" y="69753"/>
                  <a:pt x="11181" y="69753"/>
                  <a:pt x="11181" y="69753"/>
                </a:cubicBezTo>
                <a:cubicBezTo>
                  <a:pt x="11181" y="72512"/>
                  <a:pt x="8386" y="75270"/>
                  <a:pt x="5590" y="75270"/>
                </a:cubicBezTo>
                <a:close/>
                <a:moveTo>
                  <a:pt x="5590" y="86502"/>
                </a:moveTo>
                <a:lnTo>
                  <a:pt x="5590" y="86502"/>
                </a:lnTo>
                <a:cubicBezTo>
                  <a:pt x="8386" y="86502"/>
                  <a:pt x="11181" y="87881"/>
                  <a:pt x="11181" y="92019"/>
                </a:cubicBezTo>
                <a:cubicBezTo>
                  <a:pt x="11181" y="108768"/>
                  <a:pt x="11181" y="108768"/>
                  <a:pt x="11181" y="108768"/>
                </a:cubicBezTo>
                <a:cubicBezTo>
                  <a:pt x="28153" y="108768"/>
                  <a:pt x="28153" y="108768"/>
                  <a:pt x="28153" y="108768"/>
                </a:cubicBezTo>
                <a:cubicBezTo>
                  <a:pt x="30948" y="108768"/>
                  <a:pt x="33743" y="110147"/>
                  <a:pt x="33743" y="114285"/>
                </a:cubicBezTo>
                <a:cubicBezTo>
                  <a:pt x="33743" y="117044"/>
                  <a:pt x="30948" y="119802"/>
                  <a:pt x="28153" y="119802"/>
                </a:cubicBezTo>
                <a:cubicBezTo>
                  <a:pt x="5590" y="119802"/>
                  <a:pt x="5590" y="119802"/>
                  <a:pt x="5590" y="119802"/>
                </a:cubicBezTo>
                <a:cubicBezTo>
                  <a:pt x="2795" y="119802"/>
                  <a:pt x="0" y="117044"/>
                  <a:pt x="0" y="114285"/>
                </a:cubicBezTo>
                <a:cubicBezTo>
                  <a:pt x="0" y="92019"/>
                  <a:pt x="0" y="92019"/>
                  <a:pt x="0" y="92019"/>
                </a:cubicBezTo>
                <a:lnTo>
                  <a:pt x="0" y="92019"/>
                </a:lnTo>
                <a:cubicBezTo>
                  <a:pt x="0" y="87881"/>
                  <a:pt x="2795" y="86502"/>
                  <a:pt x="5590" y="86502"/>
                </a:cubicBezTo>
                <a:close/>
                <a:moveTo>
                  <a:pt x="50715" y="108768"/>
                </a:moveTo>
                <a:lnTo>
                  <a:pt x="50715" y="108768"/>
                </a:lnTo>
                <a:cubicBezTo>
                  <a:pt x="69084" y="108768"/>
                  <a:pt x="69084" y="108768"/>
                  <a:pt x="69084" y="108768"/>
                </a:cubicBezTo>
                <a:cubicBezTo>
                  <a:pt x="73277" y="108768"/>
                  <a:pt x="74675" y="110147"/>
                  <a:pt x="74675" y="114285"/>
                </a:cubicBezTo>
                <a:cubicBezTo>
                  <a:pt x="74675" y="117044"/>
                  <a:pt x="73277" y="119802"/>
                  <a:pt x="69084" y="119802"/>
                </a:cubicBezTo>
                <a:cubicBezTo>
                  <a:pt x="50715" y="119802"/>
                  <a:pt x="50715" y="119802"/>
                  <a:pt x="50715" y="119802"/>
                </a:cubicBezTo>
                <a:cubicBezTo>
                  <a:pt x="47920" y="119802"/>
                  <a:pt x="45124" y="117044"/>
                  <a:pt x="45124" y="114285"/>
                </a:cubicBezTo>
                <a:cubicBezTo>
                  <a:pt x="45124" y="110147"/>
                  <a:pt x="47920" y="108768"/>
                  <a:pt x="50715" y="108768"/>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 name="Shape 4889"/>
          <p:cNvSpPr/>
          <p:nvPr/>
        </p:nvSpPr>
        <p:spPr>
          <a:xfrm>
            <a:off x="7153309" y="5087311"/>
            <a:ext cx="284113" cy="288366"/>
          </a:xfrm>
          <a:custGeom>
            <a:avLst/>
            <a:gdLst/>
            <a:ahLst/>
            <a:cxnLst/>
            <a:rect l="0" t="0" r="0" b="0"/>
            <a:pathLst>
              <a:path w="120000" h="120000" extrusionOk="0">
                <a:moveTo>
                  <a:pt x="114209" y="119802"/>
                </a:moveTo>
                <a:lnTo>
                  <a:pt x="114209" y="119802"/>
                </a:lnTo>
                <a:cubicBezTo>
                  <a:pt x="91647" y="119802"/>
                  <a:pt x="91647" y="119802"/>
                  <a:pt x="91647" y="119802"/>
                </a:cubicBezTo>
                <a:cubicBezTo>
                  <a:pt x="88851" y="119802"/>
                  <a:pt x="86056" y="117044"/>
                  <a:pt x="86056" y="114285"/>
                </a:cubicBezTo>
                <a:cubicBezTo>
                  <a:pt x="86056" y="110147"/>
                  <a:pt x="88851" y="108768"/>
                  <a:pt x="91647" y="108768"/>
                </a:cubicBezTo>
                <a:cubicBezTo>
                  <a:pt x="108618" y="108768"/>
                  <a:pt x="108618" y="108768"/>
                  <a:pt x="108618" y="108768"/>
                </a:cubicBezTo>
                <a:cubicBezTo>
                  <a:pt x="108618" y="92019"/>
                  <a:pt x="108618" y="92019"/>
                  <a:pt x="108618" y="92019"/>
                </a:cubicBezTo>
                <a:lnTo>
                  <a:pt x="108618" y="92019"/>
                </a:lnTo>
                <a:cubicBezTo>
                  <a:pt x="108618" y="87881"/>
                  <a:pt x="111414" y="86502"/>
                  <a:pt x="114209" y="86502"/>
                </a:cubicBezTo>
                <a:cubicBezTo>
                  <a:pt x="117004" y="86502"/>
                  <a:pt x="119800" y="87881"/>
                  <a:pt x="119800" y="92019"/>
                </a:cubicBezTo>
                <a:cubicBezTo>
                  <a:pt x="119800" y="114285"/>
                  <a:pt x="119800" y="114285"/>
                  <a:pt x="119800" y="114285"/>
                </a:cubicBezTo>
                <a:cubicBezTo>
                  <a:pt x="119800" y="117044"/>
                  <a:pt x="117004" y="119802"/>
                  <a:pt x="114209" y="119802"/>
                </a:cubicBezTo>
                <a:close/>
                <a:moveTo>
                  <a:pt x="114209" y="44729"/>
                </a:moveTo>
                <a:lnTo>
                  <a:pt x="114209" y="44729"/>
                </a:lnTo>
                <a:cubicBezTo>
                  <a:pt x="117004" y="44729"/>
                  <a:pt x="119800" y="47487"/>
                  <a:pt x="119800" y="50246"/>
                </a:cubicBezTo>
                <a:cubicBezTo>
                  <a:pt x="119800" y="69753"/>
                  <a:pt x="119800" y="69753"/>
                  <a:pt x="119800" y="69753"/>
                </a:cubicBezTo>
                <a:cubicBezTo>
                  <a:pt x="119800" y="72512"/>
                  <a:pt x="117004" y="75270"/>
                  <a:pt x="114209" y="75270"/>
                </a:cubicBezTo>
                <a:cubicBezTo>
                  <a:pt x="111414" y="75270"/>
                  <a:pt x="108618" y="72512"/>
                  <a:pt x="108618" y="69753"/>
                </a:cubicBezTo>
                <a:cubicBezTo>
                  <a:pt x="108618" y="50246"/>
                  <a:pt x="108618" y="50246"/>
                  <a:pt x="108618" y="50246"/>
                </a:cubicBezTo>
                <a:cubicBezTo>
                  <a:pt x="108618" y="47487"/>
                  <a:pt x="111414" y="44729"/>
                  <a:pt x="114209" y="44729"/>
                </a:cubicBezTo>
                <a:close/>
                <a:moveTo>
                  <a:pt x="114209" y="33497"/>
                </a:moveTo>
                <a:lnTo>
                  <a:pt x="114209" y="33497"/>
                </a:lnTo>
                <a:cubicBezTo>
                  <a:pt x="111414" y="33497"/>
                  <a:pt x="108618" y="32118"/>
                  <a:pt x="108618" y="27980"/>
                </a:cubicBezTo>
                <a:lnTo>
                  <a:pt x="108618" y="27980"/>
                </a:lnTo>
                <a:cubicBezTo>
                  <a:pt x="108618" y="11231"/>
                  <a:pt x="108618" y="11231"/>
                  <a:pt x="108618" y="11231"/>
                </a:cubicBezTo>
                <a:cubicBezTo>
                  <a:pt x="91647" y="11231"/>
                  <a:pt x="91647" y="11231"/>
                  <a:pt x="91647" y="11231"/>
                </a:cubicBezTo>
                <a:lnTo>
                  <a:pt x="91647" y="11231"/>
                </a:lnTo>
                <a:cubicBezTo>
                  <a:pt x="88851" y="11231"/>
                  <a:pt x="86056" y="9852"/>
                  <a:pt x="86056" y="5714"/>
                </a:cubicBezTo>
                <a:cubicBezTo>
                  <a:pt x="86056" y="2955"/>
                  <a:pt x="88851" y="0"/>
                  <a:pt x="91647" y="0"/>
                </a:cubicBezTo>
                <a:lnTo>
                  <a:pt x="91647" y="0"/>
                </a:lnTo>
                <a:cubicBezTo>
                  <a:pt x="114209" y="0"/>
                  <a:pt x="114209" y="0"/>
                  <a:pt x="114209" y="0"/>
                </a:cubicBezTo>
                <a:cubicBezTo>
                  <a:pt x="117004" y="0"/>
                  <a:pt x="119800" y="2955"/>
                  <a:pt x="119800" y="5714"/>
                </a:cubicBezTo>
                <a:cubicBezTo>
                  <a:pt x="119800" y="27980"/>
                  <a:pt x="119800" y="27980"/>
                  <a:pt x="119800" y="27980"/>
                </a:cubicBezTo>
                <a:cubicBezTo>
                  <a:pt x="119800" y="32118"/>
                  <a:pt x="117004" y="33497"/>
                  <a:pt x="114209" y="33497"/>
                </a:cubicBezTo>
                <a:close/>
                <a:moveTo>
                  <a:pt x="90249" y="59901"/>
                </a:moveTo>
                <a:lnTo>
                  <a:pt x="90249" y="59901"/>
                </a:lnTo>
                <a:cubicBezTo>
                  <a:pt x="90249" y="62857"/>
                  <a:pt x="87454" y="65615"/>
                  <a:pt x="84658" y="65615"/>
                </a:cubicBezTo>
                <a:cubicBezTo>
                  <a:pt x="49317" y="65615"/>
                  <a:pt x="49317" y="65615"/>
                  <a:pt x="49317" y="65615"/>
                </a:cubicBezTo>
                <a:cubicBezTo>
                  <a:pt x="57703" y="72512"/>
                  <a:pt x="57703" y="72512"/>
                  <a:pt x="57703" y="72512"/>
                </a:cubicBezTo>
                <a:lnTo>
                  <a:pt x="57703" y="72512"/>
                </a:lnTo>
                <a:cubicBezTo>
                  <a:pt x="59101" y="73891"/>
                  <a:pt x="59101" y="75270"/>
                  <a:pt x="59101" y="76650"/>
                </a:cubicBezTo>
                <a:cubicBezTo>
                  <a:pt x="59101" y="79408"/>
                  <a:pt x="57703" y="82167"/>
                  <a:pt x="53510" y="82167"/>
                </a:cubicBezTo>
                <a:cubicBezTo>
                  <a:pt x="52113" y="82167"/>
                  <a:pt x="50715" y="82167"/>
                  <a:pt x="50715" y="80788"/>
                </a:cubicBezTo>
                <a:lnTo>
                  <a:pt x="50715" y="80788"/>
                </a:lnTo>
                <a:cubicBezTo>
                  <a:pt x="30948" y="64236"/>
                  <a:pt x="30948" y="64236"/>
                  <a:pt x="30948" y="64236"/>
                </a:cubicBezTo>
                <a:lnTo>
                  <a:pt x="30948" y="64236"/>
                </a:lnTo>
                <a:cubicBezTo>
                  <a:pt x="30948" y="62857"/>
                  <a:pt x="29550" y="61280"/>
                  <a:pt x="29550" y="59901"/>
                </a:cubicBezTo>
                <a:cubicBezTo>
                  <a:pt x="29550" y="58522"/>
                  <a:pt x="30948" y="57142"/>
                  <a:pt x="30948" y="55763"/>
                </a:cubicBezTo>
                <a:lnTo>
                  <a:pt x="30948" y="55763"/>
                </a:lnTo>
                <a:cubicBezTo>
                  <a:pt x="50715" y="39014"/>
                  <a:pt x="50715" y="39014"/>
                  <a:pt x="50715" y="39014"/>
                </a:cubicBezTo>
                <a:lnTo>
                  <a:pt x="50715" y="39014"/>
                </a:lnTo>
                <a:cubicBezTo>
                  <a:pt x="50715" y="37635"/>
                  <a:pt x="52113" y="37635"/>
                  <a:pt x="53510" y="37635"/>
                </a:cubicBezTo>
                <a:cubicBezTo>
                  <a:pt x="57703" y="37635"/>
                  <a:pt x="59101" y="40394"/>
                  <a:pt x="59101" y="43152"/>
                </a:cubicBezTo>
                <a:cubicBezTo>
                  <a:pt x="59101" y="44729"/>
                  <a:pt x="59101" y="46108"/>
                  <a:pt x="57703" y="47487"/>
                </a:cubicBezTo>
                <a:lnTo>
                  <a:pt x="57703" y="47487"/>
                </a:lnTo>
                <a:cubicBezTo>
                  <a:pt x="49317" y="54384"/>
                  <a:pt x="49317" y="54384"/>
                  <a:pt x="49317" y="54384"/>
                </a:cubicBezTo>
                <a:cubicBezTo>
                  <a:pt x="84658" y="54384"/>
                  <a:pt x="84658" y="54384"/>
                  <a:pt x="84658" y="54384"/>
                </a:cubicBezTo>
                <a:cubicBezTo>
                  <a:pt x="87454" y="54384"/>
                  <a:pt x="90249" y="57142"/>
                  <a:pt x="90249" y="59901"/>
                </a:cubicBezTo>
                <a:close/>
                <a:moveTo>
                  <a:pt x="69084" y="11231"/>
                </a:moveTo>
                <a:lnTo>
                  <a:pt x="69084" y="11231"/>
                </a:lnTo>
                <a:cubicBezTo>
                  <a:pt x="50715" y="11231"/>
                  <a:pt x="50715" y="11231"/>
                  <a:pt x="50715" y="11231"/>
                </a:cubicBezTo>
                <a:cubicBezTo>
                  <a:pt x="46522" y="11231"/>
                  <a:pt x="45124" y="9852"/>
                  <a:pt x="45124" y="5714"/>
                </a:cubicBezTo>
                <a:cubicBezTo>
                  <a:pt x="45124" y="2955"/>
                  <a:pt x="46522" y="0"/>
                  <a:pt x="50715" y="0"/>
                </a:cubicBezTo>
                <a:cubicBezTo>
                  <a:pt x="69084" y="0"/>
                  <a:pt x="69084" y="0"/>
                  <a:pt x="69084" y="0"/>
                </a:cubicBezTo>
                <a:cubicBezTo>
                  <a:pt x="71880" y="0"/>
                  <a:pt x="74675" y="2955"/>
                  <a:pt x="74675" y="5714"/>
                </a:cubicBezTo>
                <a:cubicBezTo>
                  <a:pt x="74675" y="9852"/>
                  <a:pt x="71880" y="11231"/>
                  <a:pt x="69084" y="11231"/>
                </a:cubicBezTo>
                <a:close/>
                <a:moveTo>
                  <a:pt x="28153" y="11231"/>
                </a:moveTo>
                <a:lnTo>
                  <a:pt x="28153" y="11231"/>
                </a:lnTo>
                <a:lnTo>
                  <a:pt x="28153" y="11231"/>
                </a:lnTo>
                <a:cubicBezTo>
                  <a:pt x="11181" y="11231"/>
                  <a:pt x="11181" y="11231"/>
                  <a:pt x="11181" y="11231"/>
                </a:cubicBezTo>
                <a:cubicBezTo>
                  <a:pt x="11181" y="27980"/>
                  <a:pt x="11181" y="27980"/>
                  <a:pt x="11181" y="27980"/>
                </a:cubicBezTo>
                <a:cubicBezTo>
                  <a:pt x="11181" y="32118"/>
                  <a:pt x="8386" y="33497"/>
                  <a:pt x="5590" y="33497"/>
                </a:cubicBezTo>
                <a:cubicBezTo>
                  <a:pt x="1397" y="33497"/>
                  <a:pt x="0" y="32118"/>
                  <a:pt x="0" y="27980"/>
                </a:cubicBezTo>
                <a:lnTo>
                  <a:pt x="0" y="27980"/>
                </a:lnTo>
                <a:cubicBezTo>
                  <a:pt x="0" y="5714"/>
                  <a:pt x="0" y="5714"/>
                  <a:pt x="0" y="5714"/>
                </a:cubicBezTo>
                <a:cubicBezTo>
                  <a:pt x="0" y="2955"/>
                  <a:pt x="1397" y="0"/>
                  <a:pt x="5590" y="0"/>
                </a:cubicBezTo>
                <a:cubicBezTo>
                  <a:pt x="28153" y="0"/>
                  <a:pt x="28153" y="0"/>
                  <a:pt x="28153" y="0"/>
                </a:cubicBezTo>
                <a:lnTo>
                  <a:pt x="28153" y="0"/>
                </a:lnTo>
                <a:cubicBezTo>
                  <a:pt x="30948" y="0"/>
                  <a:pt x="33743" y="2955"/>
                  <a:pt x="33743" y="5714"/>
                </a:cubicBezTo>
                <a:cubicBezTo>
                  <a:pt x="33743" y="9852"/>
                  <a:pt x="30948" y="11231"/>
                  <a:pt x="28153" y="11231"/>
                </a:cubicBezTo>
                <a:close/>
                <a:moveTo>
                  <a:pt x="5590" y="75270"/>
                </a:moveTo>
                <a:lnTo>
                  <a:pt x="5590" y="75270"/>
                </a:lnTo>
                <a:cubicBezTo>
                  <a:pt x="1397" y="75270"/>
                  <a:pt x="0" y="72512"/>
                  <a:pt x="0" y="69753"/>
                </a:cubicBezTo>
                <a:cubicBezTo>
                  <a:pt x="0" y="50246"/>
                  <a:pt x="0" y="50246"/>
                  <a:pt x="0" y="50246"/>
                </a:cubicBezTo>
                <a:cubicBezTo>
                  <a:pt x="0" y="47487"/>
                  <a:pt x="1397" y="44729"/>
                  <a:pt x="5590" y="44729"/>
                </a:cubicBezTo>
                <a:cubicBezTo>
                  <a:pt x="8386" y="44729"/>
                  <a:pt x="11181" y="47487"/>
                  <a:pt x="11181" y="50246"/>
                </a:cubicBezTo>
                <a:cubicBezTo>
                  <a:pt x="11181" y="69753"/>
                  <a:pt x="11181" y="69753"/>
                  <a:pt x="11181" y="69753"/>
                </a:cubicBezTo>
                <a:cubicBezTo>
                  <a:pt x="11181" y="72512"/>
                  <a:pt x="8386" y="75270"/>
                  <a:pt x="5590" y="75270"/>
                </a:cubicBezTo>
                <a:close/>
                <a:moveTo>
                  <a:pt x="5590" y="86502"/>
                </a:moveTo>
                <a:lnTo>
                  <a:pt x="5590" y="86502"/>
                </a:lnTo>
                <a:cubicBezTo>
                  <a:pt x="8386" y="86502"/>
                  <a:pt x="11181" y="87881"/>
                  <a:pt x="11181" y="92019"/>
                </a:cubicBezTo>
                <a:cubicBezTo>
                  <a:pt x="11181" y="108768"/>
                  <a:pt x="11181" y="108768"/>
                  <a:pt x="11181" y="108768"/>
                </a:cubicBezTo>
                <a:cubicBezTo>
                  <a:pt x="28153" y="108768"/>
                  <a:pt x="28153" y="108768"/>
                  <a:pt x="28153" y="108768"/>
                </a:cubicBezTo>
                <a:cubicBezTo>
                  <a:pt x="30948" y="108768"/>
                  <a:pt x="33743" y="110147"/>
                  <a:pt x="33743" y="114285"/>
                </a:cubicBezTo>
                <a:cubicBezTo>
                  <a:pt x="33743" y="117044"/>
                  <a:pt x="30948" y="119802"/>
                  <a:pt x="28153" y="119802"/>
                </a:cubicBezTo>
                <a:cubicBezTo>
                  <a:pt x="5590" y="119802"/>
                  <a:pt x="5590" y="119802"/>
                  <a:pt x="5590" y="119802"/>
                </a:cubicBezTo>
                <a:cubicBezTo>
                  <a:pt x="1397" y="119802"/>
                  <a:pt x="0" y="117044"/>
                  <a:pt x="0" y="114285"/>
                </a:cubicBezTo>
                <a:cubicBezTo>
                  <a:pt x="0" y="92019"/>
                  <a:pt x="0" y="92019"/>
                  <a:pt x="0" y="92019"/>
                </a:cubicBezTo>
                <a:lnTo>
                  <a:pt x="0" y="92019"/>
                </a:lnTo>
                <a:cubicBezTo>
                  <a:pt x="0" y="87881"/>
                  <a:pt x="1397" y="86502"/>
                  <a:pt x="5590" y="86502"/>
                </a:cubicBezTo>
                <a:close/>
                <a:moveTo>
                  <a:pt x="50715" y="108768"/>
                </a:moveTo>
                <a:lnTo>
                  <a:pt x="50715" y="108768"/>
                </a:lnTo>
                <a:cubicBezTo>
                  <a:pt x="69084" y="108768"/>
                  <a:pt x="69084" y="108768"/>
                  <a:pt x="69084" y="108768"/>
                </a:cubicBezTo>
                <a:cubicBezTo>
                  <a:pt x="71880" y="108768"/>
                  <a:pt x="74675" y="110147"/>
                  <a:pt x="74675" y="114285"/>
                </a:cubicBezTo>
                <a:cubicBezTo>
                  <a:pt x="74675" y="117044"/>
                  <a:pt x="71880" y="119802"/>
                  <a:pt x="69084" y="119802"/>
                </a:cubicBezTo>
                <a:cubicBezTo>
                  <a:pt x="50715" y="119802"/>
                  <a:pt x="50715" y="119802"/>
                  <a:pt x="50715" y="119802"/>
                </a:cubicBezTo>
                <a:cubicBezTo>
                  <a:pt x="46522" y="119802"/>
                  <a:pt x="45124" y="117044"/>
                  <a:pt x="45124" y="114285"/>
                </a:cubicBezTo>
                <a:cubicBezTo>
                  <a:pt x="45124" y="110147"/>
                  <a:pt x="46522" y="108768"/>
                  <a:pt x="50715" y="108768"/>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 name="Shape 4890"/>
          <p:cNvSpPr/>
          <p:nvPr/>
        </p:nvSpPr>
        <p:spPr>
          <a:xfrm>
            <a:off x="6649845" y="5087311"/>
            <a:ext cx="288291" cy="288366"/>
          </a:xfrm>
          <a:custGeom>
            <a:avLst/>
            <a:gdLst/>
            <a:ahLst/>
            <a:cxnLst/>
            <a:rect l="0" t="0" r="0" b="0"/>
            <a:pathLst>
              <a:path w="120000" h="120000" extrusionOk="0">
                <a:moveTo>
                  <a:pt x="114285" y="119802"/>
                </a:moveTo>
                <a:lnTo>
                  <a:pt x="114285" y="119802"/>
                </a:lnTo>
                <a:cubicBezTo>
                  <a:pt x="92019" y="119802"/>
                  <a:pt x="92019" y="119802"/>
                  <a:pt x="92019" y="119802"/>
                </a:cubicBezTo>
                <a:cubicBezTo>
                  <a:pt x="87881" y="119802"/>
                  <a:pt x="86502" y="117044"/>
                  <a:pt x="86502" y="114285"/>
                </a:cubicBezTo>
                <a:cubicBezTo>
                  <a:pt x="86502" y="110147"/>
                  <a:pt x="87881" y="108768"/>
                  <a:pt x="92019" y="108768"/>
                </a:cubicBezTo>
                <a:cubicBezTo>
                  <a:pt x="108768" y="108768"/>
                  <a:pt x="108768" y="108768"/>
                  <a:pt x="108768" y="108768"/>
                </a:cubicBezTo>
                <a:cubicBezTo>
                  <a:pt x="108768" y="92019"/>
                  <a:pt x="108768" y="92019"/>
                  <a:pt x="108768" y="92019"/>
                </a:cubicBezTo>
                <a:lnTo>
                  <a:pt x="108768" y="92019"/>
                </a:lnTo>
                <a:cubicBezTo>
                  <a:pt x="108768" y="87881"/>
                  <a:pt x="110147" y="86502"/>
                  <a:pt x="114285" y="86502"/>
                </a:cubicBezTo>
                <a:cubicBezTo>
                  <a:pt x="117044" y="86502"/>
                  <a:pt x="119802" y="87881"/>
                  <a:pt x="119802" y="92019"/>
                </a:cubicBezTo>
                <a:cubicBezTo>
                  <a:pt x="119802" y="114285"/>
                  <a:pt x="119802" y="114285"/>
                  <a:pt x="119802" y="114285"/>
                </a:cubicBezTo>
                <a:cubicBezTo>
                  <a:pt x="119802" y="117044"/>
                  <a:pt x="117044" y="119802"/>
                  <a:pt x="114285" y="119802"/>
                </a:cubicBezTo>
                <a:close/>
                <a:moveTo>
                  <a:pt x="114285" y="44729"/>
                </a:moveTo>
                <a:lnTo>
                  <a:pt x="114285" y="44729"/>
                </a:lnTo>
                <a:cubicBezTo>
                  <a:pt x="117044" y="44729"/>
                  <a:pt x="119802" y="47487"/>
                  <a:pt x="119802" y="50246"/>
                </a:cubicBezTo>
                <a:cubicBezTo>
                  <a:pt x="119802" y="69753"/>
                  <a:pt x="119802" y="69753"/>
                  <a:pt x="119802" y="69753"/>
                </a:cubicBezTo>
                <a:cubicBezTo>
                  <a:pt x="119802" y="72512"/>
                  <a:pt x="117044" y="75270"/>
                  <a:pt x="114285" y="75270"/>
                </a:cubicBezTo>
                <a:cubicBezTo>
                  <a:pt x="110147" y="75270"/>
                  <a:pt x="108768" y="72512"/>
                  <a:pt x="108768" y="69753"/>
                </a:cubicBezTo>
                <a:cubicBezTo>
                  <a:pt x="108768" y="50246"/>
                  <a:pt x="108768" y="50246"/>
                  <a:pt x="108768" y="50246"/>
                </a:cubicBezTo>
                <a:cubicBezTo>
                  <a:pt x="108768" y="47487"/>
                  <a:pt x="110147" y="44729"/>
                  <a:pt x="114285" y="44729"/>
                </a:cubicBezTo>
                <a:close/>
                <a:moveTo>
                  <a:pt x="114285" y="33497"/>
                </a:moveTo>
                <a:lnTo>
                  <a:pt x="114285" y="33497"/>
                </a:lnTo>
                <a:cubicBezTo>
                  <a:pt x="110147" y="33497"/>
                  <a:pt x="108768" y="32118"/>
                  <a:pt x="108768" y="27980"/>
                </a:cubicBezTo>
                <a:lnTo>
                  <a:pt x="108768" y="27980"/>
                </a:lnTo>
                <a:cubicBezTo>
                  <a:pt x="108768" y="11231"/>
                  <a:pt x="108768" y="11231"/>
                  <a:pt x="108768" y="11231"/>
                </a:cubicBezTo>
                <a:cubicBezTo>
                  <a:pt x="92019" y="11231"/>
                  <a:pt x="92019" y="11231"/>
                  <a:pt x="92019" y="11231"/>
                </a:cubicBezTo>
                <a:lnTo>
                  <a:pt x="92019" y="11231"/>
                </a:lnTo>
                <a:cubicBezTo>
                  <a:pt x="87881" y="11231"/>
                  <a:pt x="86502" y="9852"/>
                  <a:pt x="86502" y="5714"/>
                </a:cubicBezTo>
                <a:cubicBezTo>
                  <a:pt x="86502" y="2955"/>
                  <a:pt x="87881" y="0"/>
                  <a:pt x="92019" y="0"/>
                </a:cubicBezTo>
                <a:lnTo>
                  <a:pt x="92019" y="0"/>
                </a:lnTo>
                <a:cubicBezTo>
                  <a:pt x="114285" y="0"/>
                  <a:pt x="114285" y="0"/>
                  <a:pt x="114285" y="0"/>
                </a:cubicBezTo>
                <a:cubicBezTo>
                  <a:pt x="117044" y="0"/>
                  <a:pt x="119802" y="2955"/>
                  <a:pt x="119802" y="5714"/>
                </a:cubicBezTo>
                <a:cubicBezTo>
                  <a:pt x="119802" y="27980"/>
                  <a:pt x="119802" y="27980"/>
                  <a:pt x="119802" y="27980"/>
                </a:cubicBezTo>
                <a:cubicBezTo>
                  <a:pt x="119802" y="32118"/>
                  <a:pt x="117044" y="33497"/>
                  <a:pt x="114285" y="33497"/>
                </a:cubicBezTo>
                <a:close/>
                <a:moveTo>
                  <a:pt x="76650" y="59901"/>
                </a:moveTo>
                <a:lnTo>
                  <a:pt x="76650" y="59901"/>
                </a:lnTo>
                <a:cubicBezTo>
                  <a:pt x="75270" y="59901"/>
                  <a:pt x="73891" y="58522"/>
                  <a:pt x="72512" y="58522"/>
                </a:cubicBezTo>
                <a:lnTo>
                  <a:pt x="72512" y="58522"/>
                </a:lnTo>
                <a:cubicBezTo>
                  <a:pt x="65615" y="50246"/>
                  <a:pt x="65615" y="50246"/>
                  <a:pt x="65615" y="50246"/>
                </a:cubicBezTo>
                <a:cubicBezTo>
                  <a:pt x="65615" y="83546"/>
                  <a:pt x="65615" y="83546"/>
                  <a:pt x="65615" y="83546"/>
                </a:cubicBezTo>
                <a:cubicBezTo>
                  <a:pt x="65615" y="87881"/>
                  <a:pt x="62660" y="89261"/>
                  <a:pt x="59901" y="89261"/>
                </a:cubicBezTo>
                <a:cubicBezTo>
                  <a:pt x="57142" y="89261"/>
                  <a:pt x="54384" y="87881"/>
                  <a:pt x="54384" y="83546"/>
                </a:cubicBezTo>
                <a:cubicBezTo>
                  <a:pt x="54384" y="50246"/>
                  <a:pt x="54384" y="50246"/>
                  <a:pt x="54384" y="50246"/>
                </a:cubicBezTo>
                <a:cubicBezTo>
                  <a:pt x="47487" y="58522"/>
                  <a:pt x="47487" y="58522"/>
                  <a:pt x="47487" y="58522"/>
                </a:cubicBezTo>
                <a:lnTo>
                  <a:pt x="47487" y="58522"/>
                </a:lnTo>
                <a:cubicBezTo>
                  <a:pt x="46108" y="58522"/>
                  <a:pt x="44532" y="59901"/>
                  <a:pt x="43152" y="59901"/>
                </a:cubicBezTo>
                <a:cubicBezTo>
                  <a:pt x="40394" y="59901"/>
                  <a:pt x="37635" y="57142"/>
                  <a:pt x="37635" y="54384"/>
                </a:cubicBezTo>
                <a:cubicBezTo>
                  <a:pt x="37635" y="53004"/>
                  <a:pt x="37635" y="51625"/>
                  <a:pt x="39014" y="50246"/>
                </a:cubicBezTo>
                <a:lnTo>
                  <a:pt x="39014" y="50246"/>
                </a:lnTo>
                <a:cubicBezTo>
                  <a:pt x="55763" y="32118"/>
                  <a:pt x="55763" y="32118"/>
                  <a:pt x="55763" y="32118"/>
                </a:cubicBezTo>
                <a:lnTo>
                  <a:pt x="55763" y="32118"/>
                </a:lnTo>
                <a:cubicBezTo>
                  <a:pt x="57142" y="30738"/>
                  <a:pt x="58522" y="30738"/>
                  <a:pt x="59901" y="30738"/>
                </a:cubicBezTo>
                <a:cubicBezTo>
                  <a:pt x="61280" y="30738"/>
                  <a:pt x="62660" y="30738"/>
                  <a:pt x="64236" y="32118"/>
                </a:cubicBezTo>
                <a:lnTo>
                  <a:pt x="64236" y="32118"/>
                </a:lnTo>
                <a:cubicBezTo>
                  <a:pt x="80788" y="50246"/>
                  <a:pt x="80788" y="50246"/>
                  <a:pt x="80788" y="50246"/>
                </a:cubicBezTo>
                <a:lnTo>
                  <a:pt x="80788" y="50246"/>
                </a:lnTo>
                <a:cubicBezTo>
                  <a:pt x="82167" y="51625"/>
                  <a:pt x="82167" y="53004"/>
                  <a:pt x="82167" y="54384"/>
                </a:cubicBezTo>
                <a:cubicBezTo>
                  <a:pt x="82167" y="57142"/>
                  <a:pt x="79408" y="59901"/>
                  <a:pt x="76650" y="59901"/>
                </a:cubicBezTo>
                <a:close/>
                <a:moveTo>
                  <a:pt x="69753" y="11231"/>
                </a:moveTo>
                <a:lnTo>
                  <a:pt x="69753" y="11231"/>
                </a:lnTo>
                <a:cubicBezTo>
                  <a:pt x="50246" y="11231"/>
                  <a:pt x="50246" y="11231"/>
                  <a:pt x="50246" y="11231"/>
                </a:cubicBezTo>
                <a:cubicBezTo>
                  <a:pt x="47487" y="11231"/>
                  <a:pt x="44532" y="9852"/>
                  <a:pt x="44532" y="5714"/>
                </a:cubicBezTo>
                <a:cubicBezTo>
                  <a:pt x="44532" y="2955"/>
                  <a:pt x="47487" y="0"/>
                  <a:pt x="50246" y="0"/>
                </a:cubicBezTo>
                <a:cubicBezTo>
                  <a:pt x="69753" y="0"/>
                  <a:pt x="69753" y="0"/>
                  <a:pt x="69753" y="0"/>
                </a:cubicBezTo>
                <a:cubicBezTo>
                  <a:pt x="72512" y="0"/>
                  <a:pt x="75270" y="2955"/>
                  <a:pt x="75270" y="5714"/>
                </a:cubicBezTo>
                <a:cubicBezTo>
                  <a:pt x="75270" y="9852"/>
                  <a:pt x="72512" y="11231"/>
                  <a:pt x="69753" y="11231"/>
                </a:cubicBezTo>
                <a:close/>
                <a:moveTo>
                  <a:pt x="27980" y="119802"/>
                </a:moveTo>
                <a:lnTo>
                  <a:pt x="27980" y="119802"/>
                </a:lnTo>
                <a:cubicBezTo>
                  <a:pt x="5714" y="119802"/>
                  <a:pt x="5714" y="119802"/>
                  <a:pt x="5714" y="119802"/>
                </a:cubicBezTo>
                <a:cubicBezTo>
                  <a:pt x="2955" y="119802"/>
                  <a:pt x="0" y="117044"/>
                  <a:pt x="0" y="114285"/>
                </a:cubicBezTo>
                <a:cubicBezTo>
                  <a:pt x="0" y="92019"/>
                  <a:pt x="0" y="92019"/>
                  <a:pt x="0" y="92019"/>
                </a:cubicBezTo>
                <a:lnTo>
                  <a:pt x="0" y="92019"/>
                </a:lnTo>
                <a:cubicBezTo>
                  <a:pt x="0" y="87881"/>
                  <a:pt x="2955" y="86502"/>
                  <a:pt x="5714" y="86502"/>
                </a:cubicBezTo>
                <a:cubicBezTo>
                  <a:pt x="9852" y="86502"/>
                  <a:pt x="11231" y="87881"/>
                  <a:pt x="11231" y="92019"/>
                </a:cubicBezTo>
                <a:cubicBezTo>
                  <a:pt x="11231" y="108768"/>
                  <a:pt x="11231" y="108768"/>
                  <a:pt x="11231" y="108768"/>
                </a:cubicBezTo>
                <a:cubicBezTo>
                  <a:pt x="27980" y="108768"/>
                  <a:pt x="27980" y="108768"/>
                  <a:pt x="27980" y="108768"/>
                </a:cubicBezTo>
                <a:cubicBezTo>
                  <a:pt x="32118" y="108768"/>
                  <a:pt x="33497" y="110147"/>
                  <a:pt x="33497" y="114285"/>
                </a:cubicBezTo>
                <a:cubicBezTo>
                  <a:pt x="33497" y="117044"/>
                  <a:pt x="32118" y="119802"/>
                  <a:pt x="27980" y="119802"/>
                </a:cubicBezTo>
                <a:close/>
                <a:moveTo>
                  <a:pt x="11231" y="50246"/>
                </a:moveTo>
                <a:lnTo>
                  <a:pt x="11231" y="50246"/>
                </a:lnTo>
                <a:cubicBezTo>
                  <a:pt x="11231" y="69753"/>
                  <a:pt x="11231" y="69753"/>
                  <a:pt x="11231" y="69753"/>
                </a:cubicBezTo>
                <a:cubicBezTo>
                  <a:pt x="11231" y="72512"/>
                  <a:pt x="9852" y="75270"/>
                  <a:pt x="5714" y="75270"/>
                </a:cubicBezTo>
                <a:cubicBezTo>
                  <a:pt x="2955" y="75270"/>
                  <a:pt x="0" y="72512"/>
                  <a:pt x="0" y="69753"/>
                </a:cubicBezTo>
                <a:cubicBezTo>
                  <a:pt x="0" y="50246"/>
                  <a:pt x="0" y="50246"/>
                  <a:pt x="0" y="50246"/>
                </a:cubicBezTo>
                <a:cubicBezTo>
                  <a:pt x="0" y="47487"/>
                  <a:pt x="2955" y="44729"/>
                  <a:pt x="5714" y="44729"/>
                </a:cubicBezTo>
                <a:cubicBezTo>
                  <a:pt x="9852" y="44729"/>
                  <a:pt x="11231" y="47487"/>
                  <a:pt x="11231" y="50246"/>
                </a:cubicBezTo>
                <a:close/>
                <a:moveTo>
                  <a:pt x="27980" y="11231"/>
                </a:moveTo>
                <a:lnTo>
                  <a:pt x="27980" y="11231"/>
                </a:lnTo>
                <a:lnTo>
                  <a:pt x="27980" y="11231"/>
                </a:lnTo>
                <a:cubicBezTo>
                  <a:pt x="11231" y="11231"/>
                  <a:pt x="11231" y="11231"/>
                  <a:pt x="11231" y="11231"/>
                </a:cubicBezTo>
                <a:cubicBezTo>
                  <a:pt x="11231" y="27980"/>
                  <a:pt x="11231" y="27980"/>
                  <a:pt x="11231" y="27980"/>
                </a:cubicBezTo>
                <a:cubicBezTo>
                  <a:pt x="11231" y="32118"/>
                  <a:pt x="9852" y="33497"/>
                  <a:pt x="5714" y="33497"/>
                </a:cubicBezTo>
                <a:cubicBezTo>
                  <a:pt x="2955" y="33497"/>
                  <a:pt x="0" y="32118"/>
                  <a:pt x="0" y="27980"/>
                </a:cubicBezTo>
                <a:lnTo>
                  <a:pt x="0" y="27980"/>
                </a:lnTo>
                <a:cubicBezTo>
                  <a:pt x="0" y="5714"/>
                  <a:pt x="0" y="5714"/>
                  <a:pt x="0" y="5714"/>
                </a:cubicBezTo>
                <a:cubicBezTo>
                  <a:pt x="0" y="2955"/>
                  <a:pt x="2955" y="0"/>
                  <a:pt x="5714" y="0"/>
                </a:cubicBezTo>
                <a:cubicBezTo>
                  <a:pt x="27980" y="0"/>
                  <a:pt x="27980" y="0"/>
                  <a:pt x="27980" y="0"/>
                </a:cubicBezTo>
                <a:lnTo>
                  <a:pt x="27980" y="0"/>
                </a:lnTo>
                <a:cubicBezTo>
                  <a:pt x="32118" y="0"/>
                  <a:pt x="33497" y="2955"/>
                  <a:pt x="33497" y="5714"/>
                </a:cubicBezTo>
                <a:cubicBezTo>
                  <a:pt x="33497" y="9852"/>
                  <a:pt x="32118" y="11231"/>
                  <a:pt x="27980" y="11231"/>
                </a:cubicBezTo>
                <a:close/>
                <a:moveTo>
                  <a:pt x="50246" y="108768"/>
                </a:moveTo>
                <a:lnTo>
                  <a:pt x="50246" y="108768"/>
                </a:lnTo>
                <a:cubicBezTo>
                  <a:pt x="69753" y="108768"/>
                  <a:pt x="69753" y="108768"/>
                  <a:pt x="69753" y="108768"/>
                </a:cubicBezTo>
                <a:cubicBezTo>
                  <a:pt x="72512" y="108768"/>
                  <a:pt x="75270" y="110147"/>
                  <a:pt x="75270" y="114285"/>
                </a:cubicBezTo>
                <a:cubicBezTo>
                  <a:pt x="75270" y="117044"/>
                  <a:pt x="72512" y="119802"/>
                  <a:pt x="69753" y="119802"/>
                </a:cubicBezTo>
                <a:cubicBezTo>
                  <a:pt x="50246" y="119802"/>
                  <a:pt x="50246" y="119802"/>
                  <a:pt x="50246" y="119802"/>
                </a:cubicBezTo>
                <a:cubicBezTo>
                  <a:pt x="47487" y="119802"/>
                  <a:pt x="44532" y="117044"/>
                  <a:pt x="44532" y="114285"/>
                </a:cubicBezTo>
                <a:cubicBezTo>
                  <a:pt x="44532" y="110147"/>
                  <a:pt x="47487" y="108768"/>
                  <a:pt x="50246" y="108768"/>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 name="Shape 4891"/>
          <p:cNvSpPr/>
          <p:nvPr/>
        </p:nvSpPr>
        <p:spPr>
          <a:xfrm>
            <a:off x="6152648" y="5087311"/>
            <a:ext cx="286203" cy="288366"/>
          </a:xfrm>
          <a:custGeom>
            <a:avLst/>
            <a:gdLst/>
            <a:ahLst/>
            <a:cxnLst/>
            <a:rect l="0" t="0" r="0" b="0"/>
            <a:pathLst>
              <a:path w="120000" h="120000" extrusionOk="0">
                <a:moveTo>
                  <a:pt x="114219" y="119802"/>
                </a:moveTo>
                <a:lnTo>
                  <a:pt x="114219" y="119802"/>
                </a:lnTo>
                <a:cubicBezTo>
                  <a:pt x="91694" y="119802"/>
                  <a:pt x="91694" y="119802"/>
                  <a:pt x="91694" y="119802"/>
                </a:cubicBezTo>
                <a:cubicBezTo>
                  <a:pt x="88903" y="119802"/>
                  <a:pt x="85913" y="117044"/>
                  <a:pt x="85913" y="114285"/>
                </a:cubicBezTo>
                <a:cubicBezTo>
                  <a:pt x="85913" y="110147"/>
                  <a:pt x="88903" y="108768"/>
                  <a:pt x="91694" y="108768"/>
                </a:cubicBezTo>
                <a:cubicBezTo>
                  <a:pt x="108438" y="108768"/>
                  <a:pt x="108438" y="108768"/>
                  <a:pt x="108438" y="108768"/>
                </a:cubicBezTo>
                <a:cubicBezTo>
                  <a:pt x="108438" y="92019"/>
                  <a:pt x="108438" y="92019"/>
                  <a:pt x="108438" y="92019"/>
                </a:cubicBezTo>
                <a:lnTo>
                  <a:pt x="108438" y="92019"/>
                </a:lnTo>
                <a:cubicBezTo>
                  <a:pt x="108438" y="87881"/>
                  <a:pt x="111428" y="86502"/>
                  <a:pt x="114219" y="86502"/>
                </a:cubicBezTo>
                <a:cubicBezTo>
                  <a:pt x="118405" y="86502"/>
                  <a:pt x="119800" y="87881"/>
                  <a:pt x="119800" y="92019"/>
                </a:cubicBezTo>
                <a:cubicBezTo>
                  <a:pt x="119800" y="114285"/>
                  <a:pt x="119800" y="114285"/>
                  <a:pt x="119800" y="114285"/>
                </a:cubicBezTo>
                <a:cubicBezTo>
                  <a:pt x="119800" y="117044"/>
                  <a:pt x="118405" y="119802"/>
                  <a:pt x="114219" y="119802"/>
                </a:cubicBezTo>
                <a:close/>
                <a:moveTo>
                  <a:pt x="114219" y="44729"/>
                </a:moveTo>
                <a:lnTo>
                  <a:pt x="114219" y="44729"/>
                </a:lnTo>
                <a:cubicBezTo>
                  <a:pt x="118405" y="44729"/>
                  <a:pt x="119800" y="47487"/>
                  <a:pt x="119800" y="50246"/>
                </a:cubicBezTo>
                <a:cubicBezTo>
                  <a:pt x="119800" y="69753"/>
                  <a:pt x="119800" y="69753"/>
                  <a:pt x="119800" y="69753"/>
                </a:cubicBezTo>
                <a:cubicBezTo>
                  <a:pt x="119800" y="72512"/>
                  <a:pt x="118405" y="75270"/>
                  <a:pt x="114219" y="75270"/>
                </a:cubicBezTo>
                <a:cubicBezTo>
                  <a:pt x="111428" y="75270"/>
                  <a:pt x="108438" y="72512"/>
                  <a:pt x="108438" y="69753"/>
                </a:cubicBezTo>
                <a:cubicBezTo>
                  <a:pt x="108438" y="50246"/>
                  <a:pt x="108438" y="50246"/>
                  <a:pt x="108438" y="50246"/>
                </a:cubicBezTo>
                <a:cubicBezTo>
                  <a:pt x="108438" y="47487"/>
                  <a:pt x="111428" y="44729"/>
                  <a:pt x="114219" y="44729"/>
                </a:cubicBezTo>
                <a:close/>
                <a:moveTo>
                  <a:pt x="114219" y="33497"/>
                </a:moveTo>
                <a:lnTo>
                  <a:pt x="114219" y="33497"/>
                </a:lnTo>
                <a:cubicBezTo>
                  <a:pt x="111428" y="33497"/>
                  <a:pt x="108438" y="32118"/>
                  <a:pt x="108438" y="27980"/>
                </a:cubicBezTo>
                <a:lnTo>
                  <a:pt x="108438" y="27980"/>
                </a:lnTo>
                <a:cubicBezTo>
                  <a:pt x="108438" y="11231"/>
                  <a:pt x="108438" y="11231"/>
                  <a:pt x="108438" y="11231"/>
                </a:cubicBezTo>
                <a:cubicBezTo>
                  <a:pt x="91694" y="11231"/>
                  <a:pt x="91694" y="11231"/>
                  <a:pt x="91694" y="11231"/>
                </a:cubicBezTo>
                <a:lnTo>
                  <a:pt x="91694" y="11231"/>
                </a:lnTo>
                <a:cubicBezTo>
                  <a:pt x="88903" y="11231"/>
                  <a:pt x="85913" y="9852"/>
                  <a:pt x="85913" y="5714"/>
                </a:cubicBezTo>
                <a:cubicBezTo>
                  <a:pt x="85913" y="2955"/>
                  <a:pt x="88903" y="0"/>
                  <a:pt x="91694" y="0"/>
                </a:cubicBezTo>
                <a:lnTo>
                  <a:pt x="91694" y="0"/>
                </a:lnTo>
                <a:cubicBezTo>
                  <a:pt x="114219" y="0"/>
                  <a:pt x="114219" y="0"/>
                  <a:pt x="114219" y="0"/>
                </a:cubicBezTo>
                <a:cubicBezTo>
                  <a:pt x="118405" y="0"/>
                  <a:pt x="119800" y="2955"/>
                  <a:pt x="119800" y="5714"/>
                </a:cubicBezTo>
                <a:cubicBezTo>
                  <a:pt x="119800" y="27980"/>
                  <a:pt x="119800" y="27980"/>
                  <a:pt x="119800" y="27980"/>
                </a:cubicBezTo>
                <a:cubicBezTo>
                  <a:pt x="119800" y="32118"/>
                  <a:pt x="118405" y="33497"/>
                  <a:pt x="114219" y="33497"/>
                </a:cubicBezTo>
                <a:close/>
                <a:moveTo>
                  <a:pt x="81727" y="69753"/>
                </a:moveTo>
                <a:lnTo>
                  <a:pt x="81727" y="69753"/>
                </a:lnTo>
                <a:cubicBezTo>
                  <a:pt x="64784" y="87881"/>
                  <a:pt x="64784" y="87881"/>
                  <a:pt x="64784" y="87881"/>
                </a:cubicBezTo>
                <a:lnTo>
                  <a:pt x="64784" y="87881"/>
                </a:lnTo>
                <a:cubicBezTo>
                  <a:pt x="63388" y="89261"/>
                  <a:pt x="61993" y="89261"/>
                  <a:pt x="60598" y="89261"/>
                </a:cubicBezTo>
                <a:cubicBezTo>
                  <a:pt x="57807" y="89261"/>
                  <a:pt x="56411" y="89261"/>
                  <a:pt x="56411" y="87881"/>
                </a:cubicBezTo>
                <a:lnTo>
                  <a:pt x="56411" y="87881"/>
                </a:lnTo>
                <a:cubicBezTo>
                  <a:pt x="39468" y="69753"/>
                  <a:pt x="39468" y="69753"/>
                  <a:pt x="39468" y="69753"/>
                </a:cubicBezTo>
                <a:lnTo>
                  <a:pt x="39468" y="69753"/>
                </a:lnTo>
                <a:cubicBezTo>
                  <a:pt x="38073" y="68374"/>
                  <a:pt x="38073" y="66995"/>
                  <a:pt x="38073" y="65615"/>
                </a:cubicBezTo>
                <a:cubicBezTo>
                  <a:pt x="38073" y="62857"/>
                  <a:pt x="39468" y="59901"/>
                  <a:pt x="43654" y="59901"/>
                </a:cubicBezTo>
                <a:cubicBezTo>
                  <a:pt x="45049" y="59901"/>
                  <a:pt x="46445" y="61280"/>
                  <a:pt x="48039" y="61280"/>
                </a:cubicBezTo>
                <a:lnTo>
                  <a:pt x="48039" y="61280"/>
                </a:lnTo>
                <a:cubicBezTo>
                  <a:pt x="55016" y="69753"/>
                  <a:pt x="55016" y="69753"/>
                  <a:pt x="55016" y="69753"/>
                </a:cubicBezTo>
                <a:cubicBezTo>
                  <a:pt x="55016" y="36256"/>
                  <a:pt x="55016" y="36256"/>
                  <a:pt x="55016" y="36256"/>
                </a:cubicBezTo>
                <a:cubicBezTo>
                  <a:pt x="55016" y="32118"/>
                  <a:pt x="56411" y="30738"/>
                  <a:pt x="60598" y="30738"/>
                </a:cubicBezTo>
                <a:cubicBezTo>
                  <a:pt x="63388" y="30738"/>
                  <a:pt x="66378" y="32118"/>
                  <a:pt x="66378" y="36256"/>
                </a:cubicBezTo>
                <a:cubicBezTo>
                  <a:pt x="66378" y="69753"/>
                  <a:pt x="66378" y="69753"/>
                  <a:pt x="66378" y="69753"/>
                </a:cubicBezTo>
                <a:cubicBezTo>
                  <a:pt x="73355" y="61280"/>
                  <a:pt x="73355" y="61280"/>
                  <a:pt x="73355" y="61280"/>
                </a:cubicBezTo>
                <a:lnTo>
                  <a:pt x="73355" y="61280"/>
                </a:lnTo>
                <a:cubicBezTo>
                  <a:pt x="73355" y="61280"/>
                  <a:pt x="74750" y="59901"/>
                  <a:pt x="77541" y="59901"/>
                </a:cubicBezTo>
                <a:cubicBezTo>
                  <a:pt x="80332" y="59901"/>
                  <a:pt x="83122" y="62857"/>
                  <a:pt x="83122" y="65615"/>
                </a:cubicBezTo>
                <a:cubicBezTo>
                  <a:pt x="83122" y="66995"/>
                  <a:pt x="81727" y="68374"/>
                  <a:pt x="81727" y="69753"/>
                </a:cubicBezTo>
                <a:close/>
                <a:moveTo>
                  <a:pt x="69169" y="11231"/>
                </a:moveTo>
                <a:lnTo>
                  <a:pt x="69169" y="11231"/>
                </a:lnTo>
                <a:cubicBezTo>
                  <a:pt x="50830" y="11231"/>
                  <a:pt x="50830" y="11231"/>
                  <a:pt x="50830" y="11231"/>
                </a:cubicBezTo>
                <a:cubicBezTo>
                  <a:pt x="48039" y="11231"/>
                  <a:pt x="45049" y="9852"/>
                  <a:pt x="45049" y="5714"/>
                </a:cubicBezTo>
                <a:cubicBezTo>
                  <a:pt x="45049" y="2955"/>
                  <a:pt x="48039" y="0"/>
                  <a:pt x="50830" y="0"/>
                </a:cubicBezTo>
                <a:cubicBezTo>
                  <a:pt x="69169" y="0"/>
                  <a:pt x="69169" y="0"/>
                  <a:pt x="69169" y="0"/>
                </a:cubicBezTo>
                <a:cubicBezTo>
                  <a:pt x="73355" y="0"/>
                  <a:pt x="74750" y="2955"/>
                  <a:pt x="74750" y="5714"/>
                </a:cubicBezTo>
                <a:cubicBezTo>
                  <a:pt x="74750" y="9852"/>
                  <a:pt x="73355" y="11231"/>
                  <a:pt x="69169" y="11231"/>
                </a:cubicBezTo>
                <a:close/>
                <a:moveTo>
                  <a:pt x="28305" y="119802"/>
                </a:moveTo>
                <a:lnTo>
                  <a:pt x="28305" y="119802"/>
                </a:lnTo>
                <a:cubicBezTo>
                  <a:pt x="5780" y="119802"/>
                  <a:pt x="5780" y="119802"/>
                  <a:pt x="5780" y="119802"/>
                </a:cubicBezTo>
                <a:cubicBezTo>
                  <a:pt x="2990" y="119802"/>
                  <a:pt x="0" y="117044"/>
                  <a:pt x="0" y="114285"/>
                </a:cubicBezTo>
                <a:cubicBezTo>
                  <a:pt x="0" y="92019"/>
                  <a:pt x="0" y="92019"/>
                  <a:pt x="0" y="92019"/>
                </a:cubicBezTo>
                <a:lnTo>
                  <a:pt x="0" y="92019"/>
                </a:lnTo>
                <a:cubicBezTo>
                  <a:pt x="0" y="87881"/>
                  <a:pt x="2990" y="86502"/>
                  <a:pt x="5780" y="86502"/>
                </a:cubicBezTo>
                <a:cubicBezTo>
                  <a:pt x="8571" y="86502"/>
                  <a:pt x="11362" y="87881"/>
                  <a:pt x="11362" y="92019"/>
                </a:cubicBezTo>
                <a:cubicBezTo>
                  <a:pt x="11362" y="108768"/>
                  <a:pt x="11362" y="108768"/>
                  <a:pt x="11362" y="108768"/>
                </a:cubicBezTo>
                <a:cubicBezTo>
                  <a:pt x="28305" y="108768"/>
                  <a:pt x="28305" y="108768"/>
                  <a:pt x="28305" y="108768"/>
                </a:cubicBezTo>
                <a:cubicBezTo>
                  <a:pt x="31096" y="108768"/>
                  <a:pt x="33887" y="110147"/>
                  <a:pt x="33887" y="114285"/>
                </a:cubicBezTo>
                <a:cubicBezTo>
                  <a:pt x="33887" y="117044"/>
                  <a:pt x="31096" y="119802"/>
                  <a:pt x="28305" y="119802"/>
                </a:cubicBezTo>
                <a:close/>
                <a:moveTo>
                  <a:pt x="11362" y="50246"/>
                </a:moveTo>
                <a:lnTo>
                  <a:pt x="11362" y="50246"/>
                </a:lnTo>
                <a:cubicBezTo>
                  <a:pt x="11362" y="69753"/>
                  <a:pt x="11362" y="69753"/>
                  <a:pt x="11362" y="69753"/>
                </a:cubicBezTo>
                <a:cubicBezTo>
                  <a:pt x="11362" y="72512"/>
                  <a:pt x="8571" y="75270"/>
                  <a:pt x="5780" y="75270"/>
                </a:cubicBezTo>
                <a:cubicBezTo>
                  <a:pt x="2990" y="75270"/>
                  <a:pt x="0" y="72512"/>
                  <a:pt x="0" y="69753"/>
                </a:cubicBezTo>
                <a:cubicBezTo>
                  <a:pt x="0" y="50246"/>
                  <a:pt x="0" y="50246"/>
                  <a:pt x="0" y="50246"/>
                </a:cubicBezTo>
                <a:cubicBezTo>
                  <a:pt x="0" y="47487"/>
                  <a:pt x="2990" y="44729"/>
                  <a:pt x="5780" y="44729"/>
                </a:cubicBezTo>
                <a:cubicBezTo>
                  <a:pt x="8571" y="44729"/>
                  <a:pt x="11362" y="47487"/>
                  <a:pt x="11362" y="50246"/>
                </a:cubicBezTo>
                <a:close/>
                <a:moveTo>
                  <a:pt x="28305" y="11231"/>
                </a:moveTo>
                <a:lnTo>
                  <a:pt x="28305" y="11231"/>
                </a:lnTo>
                <a:lnTo>
                  <a:pt x="28305" y="11231"/>
                </a:lnTo>
                <a:cubicBezTo>
                  <a:pt x="11362" y="11231"/>
                  <a:pt x="11362" y="11231"/>
                  <a:pt x="11362" y="11231"/>
                </a:cubicBezTo>
                <a:cubicBezTo>
                  <a:pt x="11362" y="27980"/>
                  <a:pt x="11362" y="27980"/>
                  <a:pt x="11362" y="27980"/>
                </a:cubicBezTo>
                <a:cubicBezTo>
                  <a:pt x="11362" y="32118"/>
                  <a:pt x="8571" y="33497"/>
                  <a:pt x="5780" y="33497"/>
                </a:cubicBezTo>
                <a:cubicBezTo>
                  <a:pt x="2990" y="33497"/>
                  <a:pt x="0" y="32118"/>
                  <a:pt x="0" y="27980"/>
                </a:cubicBezTo>
                <a:lnTo>
                  <a:pt x="0" y="27980"/>
                </a:lnTo>
                <a:cubicBezTo>
                  <a:pt x="0" y="5714"/>
                  <a:pt x="0" y="5714"/>
                  <a:pt x="0" y="5714"/>
                </a:cubicBezTo>
                <a:cubicBezTo>
                  <a:pt x="0" y="2955"/>
                  <a:pt x="2990" y="0"/>
                  <a:pt x="5780" y="0"/>
                </a:cubicBezTo>
                <a:cubicBezTo>
                  <a:pt x="28305" y="0"/>
                  <a:pt x="28305" y="0"/>
                  <a:pt x="28305" y="0"/>
                </a:cubicBezTo>
                <a:lnTo>
                  <a:pt x="28305" y="0"/>
                </a:lnTo>
                <a:cubicBezTo>
                  <a:pt x="31096" y="0"/>
                  <a:pt x="33887" y="2955"/>
                  <a:pt x="33887" y="5714"/>
                </a:cubicBezTo>
                <a:cubicBezTo>
                  <a:pt x="33887" y="9852"/>
                  <a:pt x="31096" y="11231"/>
                  <a:pt x="28305" y="11231"/>
                </a:cubicBezTo>
                <a:close/>
                <a:moveTo>
                  <a:pt x="50830" y="108768"/>
                </a:moveTo>
                <a:lnTo>
                  <a:pt x="50830" y="108768"/>
                </a:lnTo>
                <a:cubicBezTo>
                  <a:pt x="69169" y="108768"/>
                  <a:pt x="69169" y="108768"/>
                  <a:pt x="69169" y="108768"/>
                </a:cubicBezTo>
                <a:cubicBezTo>
                  <a:pt x="73355" y="108768"/>
                  <a:pt x="74750" y="110147"/>
                  <a:pt x="74750" y="114285"/>
                </a:cubicBezTo>
                <a:cubicBezTo>
                  <a:pt x="74750" y="117044"/>
                  <a:pt x="73355" y="119802"/>
                  <a:pt x="69169" y="119802"/>
                </a:cubicBezTo>
                <a:cubicBezTo>
                  <a:pt x="50830" y="119802"/>
                  <a:pt x="50830" y="119802"/>
                  <a:pt x="50830" y="119802"/>
                </a:cubicBezTo>
                <a:cubicBezTo>
                  <a:pt x="48039" y="119802"/>
                  <a:pt x="45049" y="117044"/>
                  <a:pt x="45049" y="114285"/>
                </a:cubicBezTo>
                <a:cubicBezTo>
                  <a:pt x="45049" y="110147"/>
                  <a:pt x="48039" y="108768"/>
                  <a:pt x="50830" y="108768"/>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 name="Shape 4892"/>
          <p:cNvSpPr/>
          <p:nvPr/>
        </p:nvSpPr>
        <p:spPr>
          <a:xfrm>
            <a:off x="5653362" y="5087311"/>
            <a:ext cx="286201" cy="288366"/>
          </a:xfrm>
          <a:custGeom>
            <a:avLst/>
            <a:gdLst/>
            <a:ahLst/>
            <a:cxnLst/>
            <a:rect l="0" t="0" r="0" b="0"/>
            <a:pathLst>
              <a:path w="120000" h="120000" extrusionOk="0">
                <a:moveTo>
                  <a:pt x="114219" y="119802"/>
                </a:moveTo>
                <a:lnTo>
                  <a:pt x="114219" y="119802"/>
                </a:lnTo>
                <a:cubicBezTo>
                  <a:pt x="91694" y="119802"/>
                  <a:pt x="91694" y="119802"/>
                  <a:pt x="91694" y="119802"/>
                </a:cubicBezTo>
                <a:cubicBezTo>
                  <a:pt x="88903" y="119802"/>
                  <a:pt x="85913" y="117044"/>
                  <a:pt x="85913" y="114285"/>
                </a:cubicBezTo>
                <a:cubicBezTo>
                  <a:pt x="85913" y="110147"/>
                  <a:pt x="88903" y="108768"/>
                  <a:pt x="91694" y="108768"/>
                </a:cubicBezTo>
                <a:cubicBezTo>
                  <a:pt x="108438" y="108768"/>
                  <a:pt x="108438" y="108768"/>
                  <a:pt x="108438" y="108768"/>
                </a:cubicBezTo>
                <a:cubicBezTo>
                  <a:pt x="108438" y="92019"/>
                  <a:pt x="108438" y="92019"/>
                  <a:pt x="108438" y="92019"/>
                </a:cubicBezTo>
                <a:lnTo>
                  <a:pt x="108438" y="92019"/>
                </a:lnTo>
                <a:cubicBezTo>
                  <a:pt x="108438" y="87881"/>
                  <a:pt x="111428" y="86502"/>
                  <a:pt x="114219" y="86502"/>
                </a:cubicBezTo>
                <a:cubicBezTo>
                  <a:pt x="117009" y="86502"/>
                  <a:pt x="119800" y="87881"/>
                  <a:pt x="119800" y="92019"/>
                </a:cubicBezTo>
                <a:cubicBezTo>
                  <a:pt x="119800" y="114285"/>
                  <a:pt x="119800" y="114285"/>
                  <a:pt x="119800" y="114285"/>
                </a:cubicBezTo>
                <a:cubicBezTo>
                  <a:pt x="119800" y="117044"/>
                  <a:pt x="117009" y="119802"/>
                  <a:pt x="114219" y="119802"/>
                </a:cubicBezTo>
                <a:close/>
                <a:moveTo>
                  <a:pt x="114219" y="44729"/>
                </a:moveTo>
                <a:lnTo>
                  <a:pt x="114219" y="44729"/>
                </a:lnTo>
                <a:cubicBezTo>
                  <a:pt x="117009" y="44729"/>
                  <a:pt x="119800" y="47487"/>
                  <a:pt x="119800" y="50246"/>
                </a:cubicBezTo>
                <a:cubicBezTo>
                  <a:pt x="119800" y="69753"/>
                  <a:pt x="119800" y="69753"/>
                  <a:pt x="119800" y="69753"/>
                </a:cubicBezTo>
                <a:cubicBezTo>
                  <a:pt x="119800" y="72512"/>
                  <a:pt x="117009" y="75270"/>
                  <a:pt x="114219" y="75270"/>
                </a:cubicBezTo>
                <a:cubicBezTo>
                  <a:pt x="111428" y="75270"/>
                  <a:pt x="108438" y="72512"/>
                  <a:pt x="108438" y="69753"/>
                </a:cubicBezTo>
                <a:cubicBezTo>
                  <a:pt x="108438" y="50246"/>
                  <a:pt x="108438" y="50246"/>
                  <a:pt x="108438" y="50246"/>
                </a:cubicBezTo>
                <a:cubicBezTo>
                  <a:pt x="108438" y="47487"/>
                  <a:pt x="111428" y="44729"/>
                  <a:pt x="114219" y="44729"/>
                </a:cubicBezTo>
                <a:close/>
                <a:moveTo>
                  <a:pt x="114219" y="33497"/>
                </a:moveTo>
                <a:lnTo>
                  <a:pt x="114219" y="33497"/>
                </a:lnTo>
                <a:cubicBezTo>
                  <a:pt x="111428" y="33497"/>
                  <a:pt x="108438" y="32118"/>
                  <a:pt x="108438" y="27980"/>
                </a:cubicBezTo>
                <a:lnTo>
                  <a:pt x="108438" y="27980"/>
                </a:lnTo>
                <a:cubicBezTo>
                  <a:pt x="108438" y="11231"/>
                  <a:pt x="108438" y="11231"/>
                  <a:pt x="108438" y="11231"/>
                </a:cubicBezTo>
                <a:cubicBezTo>
                  <a:pt x="91694" y="11231"/>
                  <a:pt x="91694" y="11231"/>
                  <a:pt x="91694" y="11231"/>
                </a:cubicBezTo>
                <a:lnTo>
                  <a:pt x="91694" y="11231"/>
                </a:lnTo>
                <a:cubicBezTo>
                  <a:pt x="88903" y="11231"/>
                  <a:pt x="85913" y="9852"/>
                  <a:pt x="85913" y="5714"/>
                </a:cubicBezTo>
                <a:cubicBezTo>
                  <a:pt x="85913" y="2955"/>
                  <a:pt x="88903" y="0"/>
                  <a:pt x="91694" y="0"/>
                </a:cubicBezTo>
                <a:lnTo>
                  <a:pt x="91694" y="0"/>
                </a:lnTo>
                <a:cubicBezTo>
                  <a:pt x="114219" y="0"/>
                  <a:pt x="114219" y="0"/>
                  <a:pt x="114219" y="0"/>
                </a:cubicBezTo>
                <a:cubicBezTo>
                  <a:pt x="117009" y="0"/>
                  <a:pt x="119800" y="2955"/>
                  <a:pt x="119800" y="5714"/>
                </a:cubicBezTo>
                <a:cubicBezTo>
                  <a:pt x="119800" y="27980"/>
                  <a:pt x="119800" y="27980"/>
                  <a:pt x="119800" y="27980"/>
                </a:cubicBezTo>
                <a:cubicBezTo>
                  <a:pt x="119800" y="32118"/>
                  <a:pt x="117009" y="33497"/>
                  <a:pt x="114219" y="33497"/>
                </a:cubicBezTo>
                <a:close/>
                <a:moveTo>
                  <a:pt x="69169" y="119802"/>
                </a:moveTo>
                <a:lnTo>
                  <a:pt x="69169" y="119802"/>
                </a:lnTo>
                <a:cubicBezTo>
                  <a:pt x="50830" y="119802"/>
                  <a:pt x="50830" y="119802"/>
                  <a:pt x="50830" y="119802"/>
                </a:cubicBezTo>
                <a:cubicBezTo>
                  <a:pt x="46445" y="119802"/>
                  <a:pt x="45049" y="117044"/>
                  <a:pt x="45049" y="114285"/>
                </a:cubicBezTo>
                <a:cubicBezTo>
                  <a:pt x="45049" y="110147"/>
                  <a:pt x="46445" y="108768"/>
                  <a:pt x="50830" y="108768"/>
                </a:cubicBezTo>
                <a:cubicBezTo>
                  <a:pt x="69169" y="108768"/>
                  <a:pt x="69169" y="108768"/>
                  <a:pt x="69169" y="108768"/>
                </a:cubicBezTo>
                <a:cubicBezTo>
                  <a:pt x="71960" y="108768"/>
                  <a:pt x="74750" y="110147"/>
                  <a:pt x="74750" y="114285"/>
                </a:cubicBezTo>
                <a:cubicBezTo>
                  <a:pt x="74750" y="117044"/>
                  <a:pt x="71960" y="119802"/>
                  <a:pt x="69169" y="119802"/>
                </a:cubicBezTo>
                <a:close/>
                <a:moveTo>
                  <a:pt x="69169" y="11231"/>
                </a:moveTo>
                <a:lnTo>
                  <a:pt x="69169" y="11231"/>
                </a:lnTo>
                <a:cubicBezTo>
                  <a:pt x="50830" y="11231"/>
                  <a:pt x="50830" y="11231"/>
                  <a:pt x="50830" y="11231"/>
                </a:cubicBezTo>
                <a:cubicBezTo>
                  <a:pt x="46445" y="11231"/>
                  <a:pt x="45049" y="9852"/>
                  <a:pt x="45049" y="5714"/>
                </a:cubicBezTo>
                <a:cubicBezTo>
                  <a:pt x="45049" y="2955"/>
                  <a:pt x="46445" y="0"/>
                  <a:pt x="50830" y="0"/>
                </a:cubicBezTo>
                <a:cubicBezTo>
                  <a:pt x="69169" y="0"/>
                  <a:pt x="69169" y="0"/>
                  <a:pt x="69169" y="0"/>
                </a:cubicBezTo>
                <a:cubicBezTo>
                  <a:pt x="71960" y="0"/>
                  <a:pt x="74750" y="2955"/>
                  <a:pt x="74750" y="5714"/>
                </a:cubicBezTo>
                <a:cubicBezTo>
                  <a:pt x="74750" y="9852"/>
                  <a:pt x="71960" y="11231"/>
                  <a:pt x="69169" y="11231"/>
                </a:cubicBezTo>
                <a:close/>
                <a:moveTo>
                  <a:pt x="28305" y="119802"/>
                </a:moveTo>
                <a:lnTo>
                  <a:pt x="28305" y="119802"/>
                </a:lnTo>
                <a:cubicBezTo>
                  <a:pt x="5780" y="119802"/>
                  <a:pt x="5780" y="119802"/>
                  <a:pt x="5780" y="119802"/>
                </a:cubicBezTo>
                <a:cubicBezTo>
                  <a:pt x="1395" y="119802"/>
                  <a:pt x="0" y="117044"/>
                  <a:pt x="0" y="114285"/>
                </a:cubicBezTo>
                <a:cubicBezTo>
                  <a:pt x="0" y="92019"/>
                  <a:pt x="0" y="92019"/>
                  <a:pt x="0" y="92019"/>
                </a:cubicBezTo>
                <a:lnTo>
                  <a:pt x="0" y="92019"/>
                </a:lnTo>
                <a:cubicBezTo>
                  <a:pt x="0" y="87881"/>
                  <a:pt x="1395" y="86502"/>
                  <a:pt x="5780" y="86502"/>
                </a:cubicBezTo>
                <a:cubicBezTo>
                  <a:pt x="8571" y="86502"/>
                  <a:pt x="11362" y="87881"/>
                  <a:pt x="11362" y="92019"/>
                </a:cubicBezTo>
                <a:cubicBezTo>
                  <a:pt x="11362" y="108768"/>
                  <a:pt x="11362" y="108768"/>
                  <a:pt x="11362" y="108768"/>
                </a:cubicBezTo>
                <a:cubicBezTo>
                  <a:pt x="28305" y="108768"/>
                  <a:pt x="28305" y="108768"/>
                  <a:pt x="28305" y="108768"/>
                </a:cubicBezTo>
                <a:cubicBezTo>
                  <a:pt x="31096" y="108768"/>
                  <a:pt x="33887" y="110147"/>
                  <a:pt x="33887" y="114285"/>
                </a:cubicBezTo>
                <a:cubicBezTo>
                  <a:pt x="33887" y="117044"/>
                  <a:pt x="31096" y="119802"/>
                  <a:pt x="28305" y="119802"/>
                </a:cubicBezTo>
                <a:close/>
                <a:moveTo>
                  <a:pt x="11362" y="50246"/>
                </a:moveTo>
                <a:lnTo>
                  <a:pt x="11362" y="50246"/>
                </a:lnTo>
                <a:cubicBezTo>
                  <a:pt x="11362" y="69753"/>
                  <a:pt x="11362" y="69753"/>
                  <a:pt x="11362" y="69753"/>
                </a:cubicBezTo>
                <a:cubicBezTo>
                  <a:pt x="11362" y="72512"/>
                  <a:pt x="8571" y="75270"/>
                  <a:pt x="5780" y="75270"/>
                </a:cubicBezTo>
                <a:cubicBezTo>
                  <a:pt x="1395" y="75270"/>
                  <a:pt x="0" y="72512"/>
                  <a:pt x="0" y="69753"/>
                </a:cubicBezTo>
                <a:cubicBezTo>
                  <a:pt x="0" y="50246"/>
                  <a:pt x="0" y="50246"/>
                  <a:pt x="0" y="50246"/>
                </a:cubicBezTo>
                <a:cubicBezTo>
                  <a:pt x="0" y="47487"/>
                  <a:pt x="1395" y="44729"/>
                  <a:pt x="5780" y="44729"/>
                </a:cubicBezTo>
                <a:cubicBezTo>
                  <a:pt x="8571" y="44729"/>
                  <a:pt x="11362" y="47487"/>
                  <a:pt x="11362" y="50246"/>
                </a:cubicBezTo>
                <a:close/>
                <a:moveTo>
                  <a:pt x="28305" y="11231"/>
                </a:moveTo>
                <a:lnTo>
                  <a:pt x="28305" y="11231"/>
                </a:lnTo>
                <a:lnTo>
                  <a:pt x="28305" y="11231"/>
                </a:lnTo>
                <a:cubicBezTo>
                  <a:pt x="11362" y="11231"/>
                  <a:pt x="11362" y="11231"/>
                  <a:pt x="11362" y="11231"/>
                </a:cubicBezTo>
                <a:cubicBezTo>
                  <a:pt x="11362" y="27980"/>
                  <a:pt x="11362" y="27980"/>
                  <a:pt x="11362" y="27980"/>
                </a:cubicBezTo>
                <a:cubicBezTo>
                  <a:pt x="11362" y="32118"/>
                  <a:pt x="8571" y="33497"/>
                  <a:pt x="5780" y="33497"/>
                </a:cubicBezTo>
                <a:cubicBezTo>
                  <a:pt x="1395" y="33497"/>
                  <a:pt x="0" y="32118"/>
                  <a:pt x="0" y="27980"/>
                </a:cubicBezTo>
                <a:lnTo>
                  <a:pt x="0" y="27980"/>
                </a:lnTo>
                <a:cubicBezTo>
                  <a:pt x="0" y="5714"/>
                  <a:pt x="0" y="5714"/>
                  <a:pt x="0" y="5714"/>
                </a:cubicBezTo>
                <a:cubicBezTo>
                  <a:pt x="0" y="2955"/>
                  <a:pt x="1395" y="0"/>
                  <a:pt x="5780" y="0"/>
                </a:cubicBezTo>
                <a:cubicBezTo>
                  <a:pt x="28305" y="0"/>
                  <a:pt x="28305" y="0"/>
                  <a:pt x="28305" y="0"/>
                </a:cubicBezTo>
                <a:lnTo>
                  <a:pt x="28305" y="0"/>
                </a:lnTo>
                <a:cubicBezTo>
                  <a:pt x="31096" y="0"/>
                  <a:pt x="33887" y="2955"/>
                  <a:pt x="33887" y="5714"/>
                </a:cubicBezTo>
                <a:cubicBezTo>
                  <a:pt x="33887" y="9852"/>
                  <a:pt x="31096" y="11231"/>
                  <a:pt x="28305" y="11231"/>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 name="Shape 4893"/>
          <p:cNvSpPr/>
          <p:nvPr/>
        </p:nvSpPr>
        <p:spPr>
          <a:xfrm>
            <a:off x="5151989" y="5095669"/>
            <a:ext cx="288291" cy="275828"/>
          </a:xfrm>
          <a:custGeom>
            <a:avLst/>
            <a:gdLst/>
            <a:ahLst/>
            <a:cxnLst/>
            <a:rect l="0" t="0" r="0" b="0"/>
            <a:pathLst>
              <a:path w="120000" h="120000" extrusionOk="0">
                <a:moveTo>
                  <a:pt x="119802" y="114000"/>
                </a:moveTo>
                <a:lnTo>
                  <a:pt x="119802" y="114000"/>
                </a:lnTo>
                <a:cubicBezTo>
                  <a:pt x="119802" y="118344"/>
                  <a:pt x="117044" y="119793"/>
                  <a:pt x="114285" y="119793"/>
                </a:cubicBezTo>
                <a:cubicBezTo>
                  <a:pt x="5517" y="119793"/>
                  <a:pt x="5517" y="119793"/>
                  <a:pt x="5517" y="119793"/>
                </a:cubicBezTo>
                <a:cubicBezTo>
                  <a:pt x="2758" y="119793"/>
                  <a:pt x="0" y="118344"/>
                  <a:pt x="0" y="114000"/>
                </a:cubicBezTo>
                <a:cubicBezTo>
                  <a:pt x="0" y="5793"/>
                  <a:pt x="0" y="5793"/>
                  <a:pt x="0" y="5793"/>
                </a:cubicBezTo>
                <a:cubicBezTo>
                  <a:pt x="0" y="1448"/>
                  <a:pt x="2758" y="0"/>
                  <a:pt x="5517" y="0"/>
                </a:cubicBezTo>
                <a:cubicBezTo>
                  <a:pt x="11231" y="0"/>
                  <a:pt x="11231" y="0"/>
                  <a:pt x="11231" y="0"/>
                </a:cubicBezTo>
                <a:cubicBezTo>
                  <a:pt x="16748" y="0"/>
                  <a:pt x="16748" y="0"/>
                  <a:pt x="16748" y="0"/>
                </a:cubicBezTo>
                <a:cubicBezTo>
                  <a:pt x="22266" y="0"/>
                  <a:pt x="22266" y="0"/>
                  <a:pt x="22266" y="0"/>
                </a:cubicBezTo>
                <a:cubicBezTo>
                  <a:pt x="22266" y="5793"/>
                  <a:pt x="22266" y="5793"/>
                  <a:pt x="22266" y="5793"/>
                </a:cubicBezTo>
                <a:cubicBezTo>
                  <a:pt x="22266" y="7241"/>
                  <a:pt x="22266" y="7241"/>
                  <a:pt x="22266" y="7241"/>
                </a:cubicBezTo>
                <a:lnTo>
                  <a:pt x="22266" y="7241"/>
                </a:lnTo>
                <a:cubicBezTo>
                  <a:pt x="22266" y="29172"/>
                  <a:pt x="22266" y="29172"/>
                  <a:pt x="22266" y="29172"/>
                </a:cubicBezTo>
                <a:lnTo>
                  <a:pt x="22266" y="29172"/>
                </a:lnTo>
                <a:cubicBezTo>
                  <a:pt x="22266" y="34965"/>
                  <a:pt x="22266" y="34965"/>
                  <a:pt x="22266" y="34965"/>
                </a:cubicBezTo>
                <a:cubicBezTo>
                  <a:pt x="22266" y="46758"/>
                  <a:pt x="22266" y="46758"/>
                  <a:pt x="22266" y="46758"/>
                </a:cubicBezTo>
                <a:cubicBezTo>
                  <a:pt x="22266" y="52551"/>
                  <a:pt x="27783" y="58344"/>
                  <a:pt x="33497" y="58344"/>
                </a:cubicBezTo>
                <a:cubicBezTo>
                  <a:pt x="82167" y="58344"/>
                  <a:pt x="82167" y="58344"/>
                  <a:pt x="82167" y="58344"/>
                </a:cubicBezTo>
                <a:cubicBezTo>
                  <a:pt x="89064" y="58344"/>
                  <a:pt x="93399" y="52551"/>
                  <a:pt x="93399" y="46758"/>
                </a:cubicBezTo>
                <a:cubicBezTo>
                  <a:pt x="93399" y="34965"/>
                  <a:pt x="93399" y="34965"/>
                  <a:pt x="93399" y="34965"/>
                </a:cubicBezTo>
                <a:cubicBezTo>
                  <a:pt x="93399" y="29172"/>
                  <a:pt x="93399" y="29172"/>
                  <a:pt x="93399" y="29172"/>
                </a:cubicBezTo>
                <a:lnTo>
                  <a:pt x="93399" y="29172"/>
                </a:lnTo>
                <a:cubicBezTo>
                  <a:pt x="93399" y="11586"/>
                  <a:pt x="93399" y="11586"/>
                  <a:pt x="93399" y="11586"/>
                </a:cubicBezTo>
                <a:cubicBezTo>
                  <a:pt x="93399" y="7241"/>
                  <a:pt x="93399" y="7241"/>
                  <a:pt x="93399" y="7241"/>
                </a:cubicBezTo>
                <a:lnTo>
                  <a:pt x="93399" y="7241"/>
                </a:lnTo>
                <a:cubicBezTo>
                  <a:pt x="93399" y="5793"/>
                  <a:pt x="93399" y="5793"/>
                  <a:pt x="93399" y="5793"/>
                </a:cubicBezTo>
                <a:cubicBezTo>
                  <a:pt x="93399" y="0"/>
                  <a:pt x="93399" y="0"/>
                  <a:pt x="93399" y="0"/>
                </a:cubicBezTo>
                <a:cubicBezTo>
                  <a:pt x="94778" y="0"/>
                  <a:pt x="94778" y="0"/>
                  <a:pt x="94778" y="0"/>
                </a:cubicBezTo>
                <a:cubicBezTo>
                  <a:pt x="97536" y="0"/>
                  <a:pt x="97536" y="0"/>
                  <a:pt x="97536" y="0"/>
                </a:cubicBezTo>
                <a:lnTo>
                  <a:pt x="97536" y="0"/>
                </a:lnTo>
                <a:cubicBezTo>
                  <a:pt x="98916" y="0"/>
                  <a:pt x="100295" y="0"/>
                  <a:pt x="100295" y="1448"/>
                </a:cubicBezTo>
                <a:lnTo>
                  <a:pt x="100295" y="1448"/>
                </a:lnTo>
                <a:cubicBezTo>
                  <a:pt x="117044" y="18827"/>
                  <a:pt x="117044" y="18827"/>
                  <a:pt x="117044" y="18827"/>
                </a:cubicBezTo>
                <a:lnTo>
                  <a:pt x="117044" y="18827"/>
                </a:lnTo>
                <a:cubicBezTo>
                  <a:pt x="118423" y="20275"/>
                  <a:pt x="119802" y="21931"/>
                  <a:pt x="119802" y="23379"/>
                </a:cubicBezTo>
                <a:lnTo>
                  <a:pt x="119802" y="114000"/>
                </a:lnTo>
                <a:close/>
                <a:moveTo>
                  <a:pt x="87684" y="46758"/>
                </a:moveTo>
                <a:lnTo>
                  <a:pt x="87684" y="46758"/>
                </a:lnTo>
                <a:cubicBezTo>
                  <a:pt x="87684" y="49655"/>
                  <a:pt x="84926" y="52551"/>
                  <a:pt x="82167" y="52551"/>
                </a:cubicBezTo>
                <a:cubicBezTo>
                  <a:pt x="75270" y="52551"/>
                  <a:pt x="75270" y="52551"/>
                  <a:pt x="75270" y="52551"/>
                </a:cubicBezTo>
                <a:lnTo>
                  <a:pt x="75270" y="52551"/>
                </a:lnTo>
                <a:cubicBezTo>
                  <a:pt x="41773" y="52551"/>
                  <a:pt x="41773" y="52551"/>
                  <a:pt x="41773" y="52551"/>
                </a:cubicBezTo>
                <a:lnTo>
                  <a:pt x="41773" y="52551"/>
                </a:lnTo>
                <a:cubicBezTo>
                  <a:pt x="33497" y="52551"/>
                  <a:pt x="33497" y="52551"/>
                  <a:pt x="33497" y="52551"/>
                </a:cubicBezTo>
                <a:cubicBezTo>
                  <a:pt x="30738" y="52551"/>
                  <a:pt x="27783" y="49655"/>
                  <a:pt x="27783" y="46758"/>
                </a:cubicBezTo>
                <a:cubicBezTo>
                  <a:pt x="27783" y="34965"/>
                  <a:pt x="27783" y="34965"/>
                  <a:pt x="27783" y="34965"/>
                </a:cubicBezTo>
                <a:lnTo>
                  <a:pt x="27783" y="34965"/>
                </a:lnTo>
                <a:cubicBezTo>
                  <a:pt x="27783" y="0"/>
                  <a:pt x="27783" y="0"/>
                  <a:pt x="27783" y="0"/>
                </a:cubicBezTo>
                <a:cubicBezTo>
                  <a:pt x="87684" y="0"/>
                  <a:pt x="87684" y="0"/>
                  <a:pt x="87684" y="0"/>
                </a:cubicBezTo>
                <a:cubicBezTo>
                  <a:pt x="87684" y="34965"/>
                  <a:pt x="87684" y="34965"/>
                  <a:pt x="87684" y="34965"/>
                </a:cubicBezTo>
                <a:lnTo>
                  <a:pt x="87684" y="34965"/>
                </a:lnTo>
                <a:lnTo>
                  <a:pt x="87684" y="46758"/>
                </a:lnTo>
                <a:close/>
                <a:moveTo>
                  <a:pt x="76650" y="7241"/>
                </a:moveTo>
                <a:lnTo>
                  <a:pt x="76650" y="7241"/>
                </a:lnTo>
                <a:cubicBezTo>
                  <a:pt x="59901" y="7241"/>
                  <a:pt x="59901" y="7241"/>
                  <a:pt x="59901" y="7241"/>
                </a:cubicBezTo>
                <a:cubicBezTo>
                  <a:pt x="59901" y="43862"/>
                  <a:pt x="59901" y="43862"/>
                  <a:pt x="59901" y="43862"/>
                </a:cubicBezTo>
                <a:cubicBezTo>
                  <a:pt x="76650" y="43862"/>
                  <a:pt x="76650" y="43862"/>
                  <a:pt x="76650" y="43862"/>
                </a:cubicBezTo>
                <a:lnTo>
                  <a:pt x="76650" y="7241"/>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3" name="Shape 4894"/>
          <p:cNvSpPr/>
          <p:nvPr/>
        </p:nvSpPr>
        <p:spPr>
          <a:xfrm>
            <a:off x="4652702" y="5129103"/>
            <a:ext cx="286203" cy="208961"/>
          </a:xfrm>
          <a:custGeom>
            <a:avLst/>
            <a:gdLst/>
            <a:ahLst/>
            <a:cxnLst/>
            <a:rect l="0" t="0" r="0" b="0"/>
            <a:pathLst>
              <a:path w="120000" h="120000" extrusionOk="0">
                <a:moveTo>
                  <a:pt x="114019" y="119726"/>
                </a:moveTo>
                <a:lnTo>
                  <a:pt x="114019" y="119726"/>
                </a:lnTo>
                <a:cubicBezTo>
                  <a:pt x="108438" y="119726"/>
                  <a:pt x="108438" y="119726"/>
                  <a:pt x="108438" y="119726"/>
                </a:cubicBezTo>
                <a:cubicBezTo>
                  <a:pt x="107043" y="119726"/>
                  <a:pt x="107043" y="119726"/>
                  <a:pt x="107043" y="119726"/>
                </a:cubicBezTo>
                <a:cubicBezTo>
                  <a:pt x="98671" y="119726"/>
                  <a:pt x="98671" y="119726"/>
                  <a:pt x="98671" y="119726"/>
                </a:cubicBezTo>
                <a:cubicBezTo>
                  <a:pt x="90099" y="88838"/>
                  <a:pt x="90099" y="88838"/>
                  <a:pt x="90099" y="88838"/>
                </a:cubicBezTo>
                <a:lnTo>
                  <a:pt x="90099" y="88838"/>
                </a:lnTo>
                <a:cubicBezTo>
                  <a:pt x="88704" y="85011"/>
                  <a:pt x="87308" y="83097"/>
                  <a:pt x="84518" y="83097"/>
                </a:cubicBezTo>
                <a:cubicBezTo>
                  <a:pt x="35282" y="83097"/>
                  <a:pt x="35282" y="83097"/>
                  <a:pt x="35282" y="83097"/>
                </a:cubicBezTo>
                <a:cubicBezTo>
                  <a:pt x="33887" y="83097"/>
                  <a:pt x="31096" y="85011"/>
                  <a:pt x="31096" y="88838"/>
                </a:cubicBezTo>
                <a:lnTo>
                  <a:pt x="31096" y="88838"/>
                </a:lnTo>
                <a:cubicBezTo>
                  <a:pt x="21129" y="119726"/>
                  <a:pt x="21129" y="119726"/>
                  <a:pt x="21129" y="119726"/>
                </a:cubicBezTo>
                <a:cubicBezTo>
                  <a:pt x="12757" y="119726"/>
                  <a:pt x="12757" y="119726"/>
                  <a:pt x="12757" y="119726"/>
                </a:cubicBezTo>
                <a:cubicBezTo>
                  <a:pt x="11362" y="119726"/>
                  <a:pt x="11362" y="119726"/>
                  <a:pt x="11362" y="119726"/>
                </a:cubicBezTo>
                <a:cubicBezTo>
                  <a:pt x="5581" y="119726"/>
                  <a:pt x="5581" y="119726"/>
                  <a:pt x="5581" y="119726"/>
                </a:cubicBezTo>
                <a:cubicBezTo>
                  <a:pt x="2790" y="119726"/>
                  <a:pt x="0" y="115899"/>
                  <a:pt x="0" y="112072"/>
                </a:cubicBezTo>
                <a:cubicBezTo>
                  <a:pt x="0" y="7653"/>
                  <a:pt x="0" y="7653"/>
                  <a:pt x="0" y="7653"/>
                </a:cubicBezTo>
                <a:cubicBezTo>
                  <a:pt x="0" y="3826"/>
                  <a:pt x="2790" y="0"/>
                  <a:pt x="5581" y="0"/>
                </a:cubicBezTo>
                <a:cubicBezTo>
                  <a:pt x="114019" y="0"/>
                  <a:pt x="114019" y="0"/>
                  <a:pt x="114019" y="0"/>
                </a:cubicBezTo>
                <a:cubicBezTo>
                  <a:pt x="118405" y="0"/>
                  <a:pt x="119800" y="3826"/>
                  <a:pt x="119800" y="7653"/>
                </a:cubicBezTo>
                <a:cubicBezTo>
                  <a:pt x="119800" y="112072"/>
                  <a:pt x="119800" y="112072"/>
                  <a:pt x="119800" y="112072"/>
                </a:cubicBezTo>
                <a:cubicBezTo>
                  <a:pt x="119800" y="115899"/>
                  <a:pt x="118405" y="119726"/>
                  <a:pt x="114019" y="119726"/>
                </a:cubicBezTo>
                <a:close/>
                <a:moveTo>
                  <a:pt x="29501" y="38815"/>
                </a:moveTo>
                <a:lnTo>
                  <a:pt x="29501" y="38815"/>
                </a:lnTo>
                <a:cubicBezTo>
                  <a:pt x="25315" y="38815"/>
                  <a:pt x="22524" y="44555"/>
                  <a:pt x="22524" y="50296"/>
                </a:cubicBezTo>
                <a:cubicBezTo>
                  <a:pt x="22524" y="56036"/>
                  <a:pt x="25315" y="59863"/>
                  <a:pt x="29501" y="59863"/>
                </a:cubicBezTo>
                <a:cubicBezTo>
                  <a:pt x="33887" y="59863"/>
                  <a:pt x="38073" y="56036"/>
                  <a:pt x="38073" y="50296"/>
                </a:cubicBezTo>
                <a:cubicBezTo>
                  <a:pt x="38073" y="44555"/>
                  <a:pt x="33887" y="38815"/>
                  <a:pt x="29501" y="38815"/>
                </a:cubicBezTo>
                <a:close/>
                <a:moveTo>
                  <a:pt x="74750" y="38815"/>
                </a:moveTo>
                <a:lnTo>
                  <a:pt x="74750" y="38815"/>
                </a:lnTo>
                <a:cubicBezTo>
                  <a:pt x="45049" y="38815"/>
                  <a:pt x="45049" y="38815"/>
                  <a:pt x="45049" y="38815"/>
                </a:cubicBezTo>
                <a:cubicBezTo>
                  <a:pt x="45049" y="59863"/>
                  <a:pt x="45049" y="59863"/>
                  <a:pt x="45049" y="59863"/>
                </a:cubicBezTo>
                <a:cubicBezTo>
                  <a:pt x="74750" y="59863"/>
                  <a:pt x="74750" y="59863"/>
                  <a:pt x="74750" y="59863"/>
                </a:cubicBezTo>
                <a:lnTo>
                  <a:pt x="74750" y="38815"/>
                </a:lnTo>
                <a:close/>
                <a:moveTo>
                  <a:pt x="90099" y="38815"/>
                </a:moveTo>
                <a:lnTo>
                  <a:pt x="90099" y="38815"/>
                </a:lnTo>
                <a:cubicBezTo>
                  <a:pt x="85913" y="38815"/>
                  <a:pt x="83122" y="44555"/>
                  <a:pt x="83122" y="50296"/>
                </a:cubicBezTo>
                <a:cubicBezTo>
                  <a:pt x="83122" y="56036"/>
                  <a:pt x="85913" y="59863"/>
                  <a:pt x="90099" y="59863"/>
                </a:cubicBezTo>
                <a:cubicBezTo>
                  <a:pt x="94485" y="59863"/>
                  <a:pt x="97275" y="56036"/>
                  <a:pt x="97275" y="50296"/>
                </a:cubicBezTo>
                <a:cubicBezTo>
                  <a:pt x="97275" y="44555"/>
                  <a:pt x="94485" y="38815"/>
                  <a:pt x="90099" y="38815"/>
                </a:cubicBezTo>
                <a:close/>
                <a:moveTo>
                  <a:pt x="33887" y="96765"/>
                </a:moveTo>
                <a:lnTo>
                  <a:pt x="33887" y="96765"/>
                </a:lnTo>
                <a:cubicBezTo>
                  <a:pt x="35282" y="92665"/>
                  <a:pt x="36677" y="90751"/>
                  <a:pt x="39468" y="90751"/>
                </a:cubicBezTo>
                <a:cubicBezTo>
                  <a:pt x="80332" y="90751"/>
                  <a:pt x="80332" y="90751"/>
                  <a:pt x="80332" y="90751"/>
                </a:cubicBezTo>
                <a:cubicBezTo>
                  <a:pt x="83122" y="90751"/>
                  <a:pt x="85913" y="92665"/>
                  <a:pt x="85913" y="96765"/>
                </a:cubicBezTo>
                <a:lnTo>
                  <a:pt x="85913" y="96765"/>
                </a:lnTo>
                <a:cubicBezTo>
                  <a:pt x="91495" y="119726"/>
                  <a:pt x="91495" y="119726"/>
                  <a:pt x="91495" y="119726"/>
                </a:cubicBezTo>
                <a:cubicBezTo>
                  <a:pt x="80332" y="119726"/>
                  <a:pt x="80332" y="119726"/>
                  <a:pt x="80332" y="119726"/>
                </a:cubicBezTo>
                <a:lnTo>
                  <a:pt x="80332" y="119726"/>
                </a:lnTo>
                <a:cubicBezTo>
                  <a:pt x="39468" y="119726"/>
                  <a:pt x="39468" y="119726"/>
                  <a:pt x="39468" y="119726"/>
                </a:cubicBezTo>
                <a:lnTo>
                  <a:pt x="39468" y="119726"/>
                </a:lnTo>
                <a:cubicBezTo>
                  <a:pt x="28106" y="119726"/>
                  <a:pt x="28106" y="119726"/>
                  <a:pt x="28106" y="119726"/>
                </a:cubicBezTo>
                <a:cubicBezTo>
                  <a:pt x="33887" y="96765"/>
                  <a:pt x="33887" y="96765"/>
                  <a:pt x="33887" y="96765"/>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4" name="Shape 4895"/>
          <p:cNvSpPr/>
          <p:nvPr/>
        </p:nvSpPr>
        <p:spPr>
          <a:xfrm>
            <a:off x="10220052" y="4598343"/>
            <a:ext cx="286201" cy="286277"/>
          </a:xfrm>
          <a:custGeom>
            <a:avLst/>
            <a:gdLst/>
            <a:ahLst/>
            <a:cxnLst/>
            <a:rect l="0" t="0" r="0" b="0"/>
            <a:pathLst>
              <a:path w="120000" h="120000" extrusionOk="0">
                <a:moveTo>
                  <a:pt x="119800" y="60598"/>
                </a:moveTo>
                <a:lnTo>
                  <a:pt x="119800" y="60598"/>
                </a:lnTo>
                <a:cubicBezTo>
                  <a:pt x="119800" y="114219"/>
                  <a:pt x="119800" y="114219"/>
                  <a:pt x="119800" y="114219"/>
                </a:cubicBezTo>
                <a:cubicBezTo>
                  <a:pt x="119800" y="118405"/>
                  <a:pt x="117009" y="119800"/>
                  <a:pt x="114219" y="119800"/>
                </a:cubicBezTo>
                <a:cubicBezTo>
                  <a:pt x="59202" y="119800"/>
                  <a:pt x="59202" y="119800"/>
                  <a:pt x="59202" y="119800"/>
                </a:cubicBezTo>
                <a:lnTo>
                  <a:pt x="59202" y="119800"/>
                </a:lnTo>
                <a:cubicBezTo>
                  <a:pt x="26710" y="119800"/>
                  <a:pt x="0" y="93089"/>
                  <a:pt x="0" y="60598"/>
                </a:cubicBezTo>
                <a:cubicBezTo>
                  <a:pt x="0" y="26910"/>
                  <a:pt x="26710" y="0"/>
                  <a:pt x="59202" y="0"/>
                </a:cubicBezTo>
                <a:cubicBezTo>
                  <a:pt x="92890" y="0"/>
                  <a:pt x="119800" y="26910"/>
                  <a:pt x="119800" y="60598"/>
                </a:cubicBezTo>
                <a:close/>
                <a:moveTo>
                  <a:pt x="59202" y="11362"/>
                </a:moveTo>
                <a:lnTo>
                  <a:pt x="59202" y="11362"/>
                </a:lnTo>
                <a:cubicBezTo>
                  <a:pt x="32491" y="11362"/>
                  <a:pt x="11362" y="33887"/>
                  <a:pt x="11362" y="60598"/>
                </a:cubicBezTo>
                <a:cubicBezTo>
                  <a:pt x="11362" y="87508"/>
                  <a:pt x="32491" y="108438"/>
                  <a:pt x="59202" y="108438"/>
                </a:cubicBezTo>
                <a:lnTo>
                  <a:pt x="59202" y="108438"/>
                </a:lnTo>
                <a:lnTo>
                  <a:pt x="59202" y="108438"/>
                </a:lnTo>
                <a:cubicBezTo>
                  <a:pt x="85913" y="108438"/>
                  <a:pt x="108438" y="87508"/>
                  <a:pt x="108438" y="60598"/>
                </a:cubicBezTo>
                <a:lnTo>
                  <a:pt x="108438" y="60598"/>
                </a:lnTo>
                <a:lnTo>
                  <a:pt x="108438" y="60598"/>
                </a:lnTo>
                <a:cubicBezTo>
                  <a:pt x="108438" y="33887"/>
                  <a:pt x="85913" y="11362"/>
                  <a:pt x="59202" y="11362"/>
                </a:cubicBezTo>
                <a:close/>
                <a:moveTo>
                  <a:pt x="84518" y="66378"/>
                </a:moveTo>
                <a:lnTo>
                  <a:pt x="84518" y="66378"/>
                </a:lnTo>
                <a:cubicBezTo>
                  <a:pt x="80332" y="66378"/>
                  <a:pt x="80332" y="66378"/>
                  <a:pt x="80332" y="66378"/>
                </a:cubicBezTo>
                <a:lnTo>
                  <a:pt x="80332" y="66378"/>
                </a:lnTo>
                <a:cubicBezTo>
                  <a:pt x="45049" y="66378"/>
                  <a:pt x="45049" y="66378"/>
                  <a:pt x="45049" y="66378"/>
                </a:cubicBezTo>
                <a:lnTo>
                  <a:pt x="45049" y="66378"/>
                </a:lnTo>
                <a:cubicBezTo>
                  <a:pt x="35282" y="66378"/>
                  <a:pt x="35282" y="66378"/>
                  <a:pt x="35282" y="66378"/>
                </a:cubicBezTo>
                <a:cubicBezTo>
                  <a:pt x="32491" y="66378"/>
                  <a:pt x="29501" y="63388"/>
                  <a:pt x="29501" y="60598"/>
                </a:cubicBezTo>
                <a:cubicBezTo>
                  <a:pt x="29501" y="56411"/>
                  <a:pt x="32491" y="55016"/>
                  <a:pt x="35282" y="55016"/>
                </a:cubicBezTo>
                <a:cubicBezTo>
                  <a:pt x="53621" y="55016"/>
                  <a:pt x="53621" y="55016"/>
                  <a:pt x="53621" y="55016"/>
                </a:cubicBezTo>
                <a:lnTo>
                  <a:pt x="53621" y="55016"/>
                </a:lnTo>
                <a:cubicBezTo>
                  <a:pt x="64784" y="55016"/>
                  <a:pt x="64784" y="55016"/>
                  <a:pt x="64784" y="55016"/>
                </a:cubicBezTo>
                <a:lnTo>
                  <a:pt x="64784" y="55016"/>
                </a:lnTo>
                <a:cubicBezTo>
                  <a:pt x="84518" y="55016"/>
                  <a:pt x="84518" y="55016"/>
                  <a:pt x="84518" y="55016"/>
                </a:cubicBezTo>
                <a:cubicBezTo>
                  <a:pt x="87308" y="55016"/>
                  <a:pt x="90099" y="56411"/>
                  <a:pt x="90099" y="60598"/>
                </a:cubicBezTo>
                <a:cubicBezTo>
                  <a:pt x="90099" y="63388"/>
                  <a:pt x="87308" y="66378"/>
                  <a:pt x="84518" y="66378"/>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5" name="Shape 4896"/>
          <p:cNvSpPr/>
          <p:nvPr/>
        </p:nvSpPr>
        <p:spPr>
          <a:xfrm>
            <a:off x="9716587" y="4598343"/>
            <a:ext cx="288291" cy="286277"/>
          </a:xfrm>
          <a:custGeom>
            <a:avLst/>
            <a:gdLst/>
            <a:ahLst/>
            <a:cxnLst/>
            <a:rect l="0" t="0" r="0" b="0"/>
            <a:pathLst>
              <a:path w="120000" h="120000" extrusionOk="0">
                <a:moveTo>
                  <a:pt x="119802" y="60598"/>
                </a:moveTo>
                <a:lnTo>
                  <a:pt x="119802" y="60598"/>
                </a:lnTo>
                <a:cubicBezTo>
                  <a:pt x="119802" y="114219"/>
                  <a:pt x="119802" y="114219"/>
                  <a:pt x="119802" y="114219"/>
                </a:cubicBezTo>
                <a:cubicBezTo>
                  <a:pt x="119802" y="118405"/>
                  <a:pt x="117044" y="119800"/>
                  <a:pt x="114088" y="119800"/>
                </a:cubicBezTo>
                <a:cubicBezTo>
                  <a:pt x="59901" y="119800"/>
                  <a:pt x="59901" y="119800"/>
                  <a:pt x="59901" y="119800"/>
                </a:cubicBezTo>
                <a:lnTo>
                  <a:pt x="59901" y="119800"/>
                </a:lnTo>
                <a:cubicBezTo>
                  <a:pt x="26403" y="119800"/>
                  <a:pt x="0" y="93089"/>
                  <a:pt x="0" y="60598"/>
                </a:cubicBezTo>
                <a:cubicBezTo>
                  <a:pt x="0" y="26910"/>
                  <a:pt x="26403" y="0"/>
                  <a:pt x="59901" y="0"/>
                </a:cubicBezTo>
                <a:cubicBezTo>
                  <a:pt x="93201" y="0"/>
                  <a:pt x="119802" y="26910"/>
                  <a:pt x="119802" y="60598"/>
                </a:cubicBezTo>
                <a:close/>
                <a:moveTo>
                  <a:pt x="59901" y="11362"/>
                </a:moveTo>
                <a:lnTo>
                  <a:pt x="59901" y="11362"/>
                </a:lnTo>
                <a:cubicBezTo>
                  <a:pt x="33300" y="11362"/>
                  <a:pt x="11034" y="33887"/>
                  <a:pt x="11034" y="60598"/>
                </a:cubicBezTo>
                <a:cubicBezTo>
                  <a:pt x="11034" y="87508"/>
                  <a:pt x="33300" y="108438"/>
                  <a:pt x="59901" y="108438"/>
                </a:cubicBezTo>
                <a:lnTo>
                  <a:pt x="59901" y="108438"/>
                </a:lnTo>
                <a:lnTo>
                  <a:pt x="59901" y="108438"/>
                </a:lnTo>
                <a:cubicBezTo>
                  <a:pt x="86305" y="108438"/>
                  <a:pt x="108571" y="87508"/>
                  <a:pt x="108571" y="60598"/>
                </a:cubicBezTo>
                <a:lnTo>
                  <a:pt x="108571" y="60598"/>
                </a:lnTo>
                <a:lnTo>
                  <a:pt x="108571" y="60598"/>
                </a:lnTo>
                <a:cubicBezTo>
                  <a:pt x="108571" y="33887"/>
                  <a:pt x="86305" y="11362"/>
                  <a:pt x="59901" y="11362"/>
                </a:cubicBezTo>
                <a:close/>
                <a:moveTo>
                  <a:pt x="83546" y="66378"/>
                </a:moveTo>
                <a:lnTo>
                  <a:pt x="83546" y="66378"/>
                </a:lnTo>
                <a:cubicBezTo>
                  <a:pt x="65418" y="66378"/>
                  <a:pt x="65418" y="66378"/>
                  <a:pt x="65418" y="66378"/>
                </a:cubicBezTo>
                <a:cubicBezTo>
                  <a:pt x="65418" y="84518"/>
                  <a:pt x="65418" y="84518"/>
                  <a:pt x="65418" y="84518"/>
                </a:cubicBezTo>
                <a:cubicBezTo>
                  <a:pt x="65418" y="87508"/>
                  <a:pt x="62660" y="90299"/>
                  <a:pt x="59901" y="90299"/>
                </a:cubicBezTo>
                <a:cubicBezTo>
                  <a:pt x="57142" y="90299"/>
                  <a:pt x="54384" y="87508"/>
                  <a:pt x="54384" y="84518"/>
                </a:cubicBezTo>
                <a:cubicBezTo>
                  <a:pt x="54384" y="66378"/>
                  <a:pt x="54384" y="66378"/>
                  <a:pt x="54384" y="66378"/>
                </a:cubicBezTo>
                <a:cubicBezTo>
                  <a:pt x="36256" y="66378"/>
                  <a:pt x="36256" y="66378"/>
                  <a:pt x="36256" y="66378"/>
                </a:cubicBezTo>
                <a:cubicBezTo>
                  <a:pt x="31921" y="66378"/>
                  <a:pt x="30541" y="63388"/>
                  <a:pt x="30541" y="60598"/>
                </a:cubicBezTo>
                <a:cubicBezTo>
                  <a:pt x="30541" y="56411"/>
                  <a:pt x="31921" y="55016"/>
                  <a:pt x="36256" y="55016"/>
                </a:cubicBezTo>
                <a:cubicBezTo>
                  <a:pt x="54384" y="55016"/>
                  <a:pt x="54384" y="55016"/>
                  <a:pt x="54384" y="55016"/>
                </a:cubicBezTo>
                <a:cubicBezTo>
                  <a:pt x="54384" y="35282"/>
                  <a:pt x="54384" y="35282"/>
                  <a:pt x="54384" y="35282"/>
                </a:cubicBezTo>
                <a:cubicBezTo>
                  <a:pt x="54384" y="32491"/>
                  <a:pt x="57142" y="29700"/>
                  <a:pt x="59901" y="29700"/>
                </a:cubicBezTo>
                <a:cubicBezTo>
                  <a:pt x="62660" y="29700"/>
                  <a:pt x="65418" y="32491"/>
                  <a:pt x="65418" y="35282"/>
                </a:cubicBezTo>
                <a:cubicBezTo>
                  <a:pt x="65418" y="55016"/>
                  <a:pt x="65418" y="55016"/>
                  <a:pt x="65418" y="55016"/>
                </a:cubicBezTo>
                <a:cubicBezTo>
                  <a:pt x="83546" y="55016"/>
                  <a:pt x="83546" y="55016"/>
                  <a:pt x="83546" y="55016"/>
                </a:cubicBezTo>
                <a:cubicBezTo>
                  <a:pt x="87684" y="55016"/>
                  <a:pt x="89064" y="56411"/>
                  <a:pt x="89064" y="60598"/>
                </a:cubicBezTo>
                <a:cubicBezTo>
                  <a:pt x="89064" y="63388"/>
                  <a:pt x="87684" y="66378"/>
                  <a:pt x="83546" y="66378"/>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6" name="Shape 4897"/>
          <p:cNvSpPr/>
          <p:nvPr/>
        </p:nvSpPr>
        <p:spPr>
          <a:xfrm>
            <a:off x="9219390" y="4627597"/>
            <a:ext cx="286203" cy="223588"/>
          </a:xfrm>
          <a:custGeom>
            <a:avLst/>
            <a:gdLst/>
            <a:ahLst/>
            <a:cxnLst/>
            <a:rect l="0" t="0" r="0" b="0"/>
            <a:pathLst>
              <a:path w="120000" h="120000" extrusionOk="0">
                <a:moveTo>
                  <a:pt x="114019" y="68101"/>
                </a:moveTo>
                <a:lnTo>
                  <a:pt x="114019" y="68101"/>
                </a:lnTo>
                <a:cubicBezTo>
                  <a:pt x="80332" y="68101"/>
                  <a:pt x="80332" y="68101"/>
                  <a:pt x="80332" y="68101"/>
                </a:cubicBezTo>
                <a:cubicBezTo>
                  <a:pt x="77541" y="68101"/>
                  <a:pt x="74551" y="64303"/>
                  <a:pt x="74551" y="60759"/>
                </a:cubicBezTo>
                <a:cubicBezTo>
                  <a:pt x="74551" y="55443"/>
                  <a:pt x="77541" y="53670"/>
                  <a:pt x="80332" y="53670"/>
                </a:cubicBezTo>
                <a:cubicBezTo>
                  <a:pt x="114019" y="53670"/>
                  <a:pt x="114019" y="53670"/>
                  <a:pt x="114019" y="53670"/>
                </a:cubicBezTo>
                <a:cubicBezTo>
                  <a:pt x="118405" y="53670"/>
                  <a:pt x="119800" y="55443"/>
                  <a:pt x="119800" y="60759"/>
                </a:cubicBezTo>
                <a:cubicBezTo>
                  <a:pt x="119800" y="64303"/>
                  <a:pt x="118405" y="68101"/>
                  <a:pt x="114019" y="68101"/>
                </a:cubicBezTo>
                <a:close/>
                <a:moveTo>
                  <a:pt x="74551" y="112658"/>
                </a:moveTo>
                <a:lnTo>
                  <a:pt x="74551" y="112658"/>
                </a:lnTo>
                <a:cubicBezTo>
                  <a:pt x="74551" y="116202"/>
                  <a:pt x="73156" y="119746"/>
                  <a:pt x="68970" y="119746"/>
                </a:cubicBezTo>
                <a:cubicBezTo>
                  <a:pt x="67574" y="119746"/>
                  <a:pt x="64784" y="117974"/>
                  <a:pt x="64784" y="114430"/>
                </a:cubicBezTo>
                <a:lnTo>
                  <a:pt x="64784" y="114430"/>
                </a:lnTo>
                <a:cubicBezTo>
                  <a:pt x="56411" y="91139"/>
                  <a:pt x="56411" y="91139"/>
                  <a:pt x="56411" y="91139"/>
                </a:cubicBezTo>
                <a:cubicBezTo>
                  <a:pt x="18338" y="91139"/>
                  <a:pt x="18338" y="91139"/>
                  <a:pt x="18338" y="91139"/>
                </a:cubicBezTo>
                <a:cubicBezTo>
                  <a:pt x="11162" y="114430"/>
                  <a:pt x="11162" y="114430"/>
                  <a:pt x="11162" y="114430"/>
                </a:cubicBezTo>
                <a:lnTo>
                  <a:pt x="11162" y="114430"/>
                </a:lnTo>
                <a:cubicBezTo>
                  <a:pt x="9767" y="117974"/>
                  <a:pt x="8372" y="119746"/>
                  <a:pt x="5581" y="119746"/>
                </a:cubicBezTo>
                <a:cubicBezTo>
                  <a:pt x="2790" y="119746"/>
                  <a:pt x="0" y="116202"/>
                  <a:pt x="0" y="112658"/>
                </a:cubicBezTo>
                <a:cubicBezTo>
                  <a:pt x="0" y="110886"/>
                  <a:pt x="0" y="110886"/>
                  <a:pt x="0" y="110886"/>
                </a:cubicBezTo>
                <a:lnTo>
                  <a:pt x="0" y="110886"/>
                </a:lnTo>
                <a:cubicBezTo>
                  <a:pt x="32292" y="5316"/>
                  <a:pt x="32292" y="5316"/>
                  <a:pt x="32292" y="5316"/>
                </a:cubicBezTo>
                <a:lnTo>
                  <a:pt x="32292" y="5316"/>
                </a:lnTo>
                <a:cubicBezTo>
                  <a:pt x="33687" y="1772"/>
                  <a:pt x="35083" y="0"/>
                  <a:pt x="38073" y="0"/>
                </a:cubicBezTo>
                <a:cubicBezTo>
                  <a:pt x="39468" y="0"/>
                  <a:pt x="42259" y="1772"/>
                  <a:pt x="42259" y="5316"/>
                </a:cubicBezTo>
                <a:lnTo>
                  <a:pt x="42259" y="5316"/>
                </a:lnTo>
                <a:cubicBezTo>
                  <a:pt x="74551" y="110886"/>
                  <a:pt x="74551" y="110886"/>
                  <a:pt x="74551" y="110886"/>
                </a:cubicBezTo>
                <a:lnTo>
                  <a:pt x="74551" y="110886"/>
                </a:lnTo>
                <a:cubicBezTo>
                  <a:pt x="74551" y="110886"/>
                  <a:pt x="74551" y="110886"/>
                  <a:pt x="74551" y="112658"/>
                </a:cubicBezTo>
                <a:close/>
                <a:moveTo>
                  <a:pt x="38073" y="26835"/>
                </a:moveTo>
                <a:lnTo>
                  <a:pt x="38073" y="26835"/>
                </a:lnTo>
                <a:cubicBezTo>
                  <a:pt x="22524" y="76962"/>
                  <a:pt x="22524" y="76962"/>
                  <a:pt x="22524" y="76962"/>
                </a:cubicBezTo>
                <a:cubicBezTo>
                  <a:pt x="52026" y="76962"/>
                  <a:pt x="52026" y="76962"/>
                  <a:pt x="52026" y="76962"/>
                </a:cubicBezTo>
                <a:lnTo>
                  <a:pt x="38073" y="26835"/>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7" name="Shape 4898"/>
          <p:cNvSpPr/>
          <p:nvPr/>
        </p:nvSpPr>
        <p:spPr>
          <a:xfrm>
            <a:off x="8720106" y="4627597"/>
            <a:ext cx="284113" cy="223588"/>
          </a:xfrm>
          <a:custGeom>
            <a:avLst/>
            <a:gdLst/>
            <a:ahLst/>
            <a:cxnLst/>
            <a:rect l="0" t="0" r="0" b="0"/>
            <a:pathLst>
              <a:path w="120000" h="120000" extrusionOk="0">
                <a:moveTo>
                  <a:pt x="114209" y="68101"/>
                </a:moveTo>
                <a:lnTo>
                  <a:pt x="114209" y="68101"/>
                </a:lnTo>
                <a:cubicBezTo>
                  <a:pt x="103028" y="68101"/>
                  <a:pt x="103028" y="68101"/>
                  <a:pt x="103028" y="68101"/>
                </a:cubicBezTo>
                <a:cubicBezTo>
                  <a:pt x="103028" y="82278"/>
                  <a:pt x="103028" y="82278"/>
                  <a:pt x="103028" y="82278"/>
                </a:cubicBezTo>
                <a:cubicBezTo>
                  <a:pt x="103028" y="85822"/>
                  <a:pt x="100232" y="89367"/>
                  <a:pt x="97237" y="89367"/>
                </a:cubicBezTo>
                <a:cubicBezTo>
                  <a:pt x="94442" y="89367"/>
                  <a:pt x="91647" y="85822"/>
                  <a:pt x="91647" y="82278"/>
                </a:cubicBezTo>
                <a:cubicBezTo>
                  <a:pt x="91647" y="68101"/>
                  <a:pt x="91647" y="68101"/>
                  <a:pt x="91647" y="68101"/>
                </a:cubicBezTo>
                <a:cubicBezTo>
                  <a:pt x="80465" y="68101"/>
                  <a:pt x="80465" y="68101"/>
                  <a:pt x="80465" y="68101"/>
                </a:cubicBezTo>
                <a:cubicBezTo>
                  <a:pt x="77670" y="68101"/>
                  <a:pt x="74675" y="64303"/>
                  <a:pt x="74675" y="60759"/>
                </a:cubicBezTo>
                <a:cubicBezTo>
                  <a:pt x="74675" y="55443"/>
                  <a:pt x="77670" y="53670"/>
                  <a:pt x="80465" y="53670"/>
                </a:cubicBezTo>
                <a:cubicBezTo>
                  <a:pt x="91647" y="53670"/>
                  <a:pt x="91647" y="53670"/>
                  <a:pt x="91647" y="53670"/>
                </a:cubicBezTo>
                <a:cubicBezTo>
                  <a:pt x="91647" y="39240"/>
                  <a:pt x="91647" y="39240"/>
                  <a:pt x="91647" y="39240"/>
                </a:cubicBezTo>
                <a:cubicBezTo>
                  <a:pt x="91647" y="33924"/>
                  <a:pt x="94442" y="32151"/>
                  <a:pt x="97237" y="32151"/>
                </a:cubicBezTo>
                <a:cubicBezTo>
                  <a:pt x="100232" y="32151"/>
                  <a:pt x="103028" y="33924"/>
                  <a:pt x="103028" y="39240"/>
                </a:cubicBezTo>
                <a:cubicBezTo>
                  <a:pt x="103028" y="53670"/>
                  <a:pt x="103028" y="53670"/>
                  <a:pt x="103028" y="53670"/>
                </a:cubicBezTo>
                <a:cubicBezTo>
                  <a:pt x="114209" y="53670"/>
                  <a:pt x="114209" y="53670"/>
                  <a:pt x="114209" y="53670"/>
                </a:cubicBezTo>
                <a:cubicBezTo>
                  <a:pt x="117004" y="53670"/>
                  <a:pt x="119800" y="55443"/>
                  <a:pt x="119800" y="60759"/>
                </a:cubicBezTo>
                <a:cubicBezTo>
                  <a:pt x="119800" y="64303"/>
                  <a:pt x="117004" y="68101"/>
                  <a:pt x="114209" y="68101"/>
                </a:cubicBezTo>
                <a:close/>
                <a:moveTo>
                  <a:pt x="74675" y="112658"/>
                </a:moveTo>
                <a:lnTo>
                  <a:pt x="74675" y="112658"/>
                </a:lnTo>
                <a:cubicBezTo>
                  <a:pt x="74675" y="116202"/>
                  <a:pt x="71880" y="119746"/>
                  <a:pt x="69084" y="119746"/>
                </a:cubicBezTo>
                <a:cubicBezTo>
                  <a:pt x="66289" y="119746"/>
                  <a:pt x="64891" y="117974"/>
                  <a:pt x="63494" y="114430"/>
                </a:cubicBezTo>
                <a:lnTo>
                  <a:pt x="63494" y="114430"/>
                </a:lnTo>
                <a:cubicBezTo>
                  <a:pt x="56505" y="91139"/>
                  <a:pt x="56505" y="91139"/>
                  <a:pt x="56505" y="91139"/>
                </a:cubicBezTo>
                <a:cubicBezTo>
                  <a:pt x="18369" y="91139"/>
                  <a:pt x="18369" y="91139"/>
                  <a:pt x="18369" y="91139"/>
                </a:cubicBezTo>
                <a:cubicBezTo>
                  <a:pt x="9783" y="114430"/>
                  <a:pt x="9783" y="114430"/>
                  <a:pt x="9783" y="114430"/>
                </a:cubicBezTo>
                <a:lnTo>
                  <a:pt x="9783" y="114430"/>
                </a:lnTo>
                <a:cubicBezTo>
                  <a:pt x="9783" y="117974"/>
                  <a:pt x="6988" y="119746"/>
                  <a:pt x="5590" y="119746"/>
                </a:cubicBezTo>
                <a:cubicBezTo>
                  <a:pt x="1397" y="119746"/>
                  <a:pt x="0" y="116202"/>
                  <a:pt x="0" y="112658"/>
                </a:cubicBezTo>
                <a:cubicBezTo>
                  <a:pt x="0" y="110886"/>
                  <a:pt x="0" y="110886"/>
                  <a:pt x="0" y="110886"/>
                </a:cubicBezTo>
                <a:lnTo>
                  <a:pt x="0" y="110886"/>
                </a:lnTo>
                <a:cubicBezTo>
                  <a:pt x="32346" y="5316"/>
                  <a:pt x="32346" y="5316"/>
                  <a:pt x="32346" y="5316"/>
                </a:cubicBezTo>
                <a:lnTo>
                  <a:pt x="32346" y="5316"/>
                </a:lnTo>
                <a:cubicBezTo>
                  <a:pt x="32346" y="1772"/>
                  <a:pt x="35141" y="0"/>
                  <a:pt x="36539" y="0"/>
                </a:cubicBezTo>
                <a:cubicBezTo>
                  <a:pt x="39534" y="0"/>
                  <a:pt x="40931" y="1772"/>
                  <a:pt x="42329" y="5316"/>
                </a:cubicBezTo>
                <a:lnTo>
                  <a:pt x="42329" y="5316"/>
                </a:lnTo>
                <a:cubicBezTo>
                  <a:pt x="74675" y="110886"/>
                  <a:pt x="74675" y="110886"/>
                  <a:pt x="74675" y="110886"/>
                </a:cubicBezTo>
                <a:lnTo>
                  <a:pt x="74675" y="110886"/>
                </a:lnTo>
                <a:cubicBezTo>
                  <a:pt x="74675" y="110886"/>
                  <a:pt x="74675" y="110886"/>
                  <a:pt x="74675" y="112658"/>
                </a:cubicBezTo>
                <a:close/>
                <a:moveTo>
                  <a:pt x="36539" y="26835"/>
                </a:moveTo>
                <a:lnTo>
                  <a:pt x="36539" y="26835"/>
                </a:lnTo>
                <a:cubicBezTo>
                  <a:pt x="22562" y="76962"/>
                  <a:pt x="22562" y="76962"/>
                  <a:pt x="22562" y="76962"/>
                </a:cubicBezTo>
                <a:cubicBezTo>
                  <a:pt x="52113" y="76962"/>
                  <a:pt x="52113" y="76962"/>
                  <a:pt x="52113" y="76962"/>
                </a:cubicBezTo>
                <a:lnTo>
                  <a:pt x="36539" y="26835"/>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8" name="Shape 4899"/>
          <p:cNvSpPr/>
          <p:nvPr/>
        </p:nvSpPr>
        <p:spPr>
          <a:xfrm>
            <a:off x="8281402" y="4598343"/>
            <a:ext cx="160858" cy="286277"/>
          </a:xfrm>
          <a:custGeom>
            <a:avLst/>
            <a:gdLst/>
            <a:ahLst/>
            <a:cxnLst/>
            <a:rect l="0" t="0" r="0" b="0"/>
            <a:pathLst>
              <a:path w="120000" h="120000" extrusionOk="0">
                <a:moveTo>
                  <a:pt x="117176" y="38073"/>
                </a:moveTo>
                <a:lnTo>
                  <a:pt x="117176" y="38073"/>
                </a:lnTo>
                <a:lnTo>
                  <a:pt x="117176" y="38073"/>
                </a:lnTo>
                <a:cubicBezTo>
                  <a:pt x="77294" y="60598"/>
                  <a:pt x="77294" y="60598"/>
                  <a:pt x="77294" y="60598"/>
                </a:cubicBezTo>
                <a:cubicBezTo>
                  <a:pt x="117176" y="83122"/>
                  <a:pt x="117176" y="83122"/>
                  <a:pt x="117176" y="83122"/>
                </a:cubicBezTo>
                <a:lnTo>
                  <a:pt x="117176" y="83122"/>
                </a:lnTo>
                <a:cubicBezTo>
                  <a:pt x="119647" y="83122"/>
                  <a:pt x="119647" y="84518"/>
                  <a:pt x="119647" y="85913"/>
                </a:cubicBezTo>
                <a:cubicBezTo>
                  <a:pt x="119647" y="87508"/>
                  <a:pt x="119647" y="88903"/>
                  <a:pt x="117176" y="90299"/>
                </a:cubicBezTo>
                <a:lnTo>
                  <a:pt x="117176" y="90299"/>
                </a:lnTo>
                <a:cubicBezTo>
                  <a:pt x="67411" y="118405"/>
                  <a:pt x="67411" y="118405"/>
                  <a:pt x="67411" y="118405"/>
                </a:cubicBezTo>
                <a:lnTo>
                  <a:pt x="67411" y="118405"/>
                </a:lnTo>
                <a:cubicBezTo>
                  <a:pt x="64941" y="119800"/>
                  <a:pt x="62470" y="119800"/>
                  <a:pt x="60000" y="119800"/>
                </a:cubicBezTo>
                <a:cubicBezTo>
                  <a:pt x="55058" y="119800"/>
                  <a:pt x="49764" y="118405"/>
                  <a:pt x="49764" y="114219"/>
                </a:cubicBezTo>
                <a:cubicBezTo>
                  <a:pt x="49764" y="76146"/>
                  <a:pt x="49764" y="76146"/>
                  <a:pt x="49764" y="76146"/>
                </a:cubicBezTo>
                <a:cubicBezTo>
                  <a:pt x="17294" y="94485"/>
                  <a:pt x="17294" y="94485"/>
                  <a:pt x="17294" y="94485"/>
                </a:cubicBezTo>
                <a:lnTo>
                  <a:pt x="17294" y="94485"/>
                </a:lnTo>
                <a:cubicBezTo>
                  <a:pt x="14823" y="95880"/>
                  <a:pt x="12352" y="95880"/>
                  <a:pt x="9882" y="95880"/>
                </a:cubicBezTo>
                <a:cubicBezTo>
                  <a:pt x="4941" y="95880"/>
                  <a:pt x="0" y="93089"/>
                  <a:pt x="0" y="90299"/>
                </a:cubicBezTo>
                <a:cubicBezTo>
                  <a:pt x="0" y="88903"/>
                  <a:pt x="0" y="87508"/>
                  <a:pt x="2470" y="85913"/>
                </a:cubicBezTo>
                <a:lnTo>
                  <a:pt x="2470" y="85913"/>
                </a:lnTo>
                <a:cubicBezTo>
                  <a:pt x="49764" y="60598"/>
                  <a:pt x="49764" y="60598"/>
                  <a:pt x="49764" y="60598"/>
                </a:cubicBezTo>
                <a:cubicBezTo>
                  <a:pt x="2470" y="33887"/>
                  <a:pt x="2470" y="33887"/>
                  <a:pt x="2470" y="33887"/>
                </a:cubicBezTo>
                <a:lnTo>
                  <a:pt x="2470" y="33887"/>
                </a:lnTo>
                <a:cubicBezTo>
                  <a:pt x="0" y="32491"/>
                  <a:pt x="0" y="31096"/>
                  <a:pt x="0" y="29700"/>
                </a:cubicBezTo>
                <a:cubicBezTo>
                  <a:pt x="0" y="26910"/>
                  <a:pt x="4941" y="23920"/>
                  <a:pt x="9882" y="23920"/>
                </a:cubicBezTo>
                <a:cubicBezTo>
                  <a:pt x="12352" y="23920"/>
                  <a:pt x="14823" y="25514"/>
                  <a:pt x="17294" y="26910"/>
                </a:cubicBezTo>
                <a:lnTo>
                  <a:pt x="17294" y="26910"/>
                </a:lnTo>
                <a:cubicBezTo>
                  <a:pt x="49764" y="45049"/>
                  <a:pt x="49764" y="45049"/>
                  <a:pt x="49764" y="45049"/>
                </a:cubicBezTo>
                <a:cubicBezTo>
                  <a:pt x="49764" y="5780"/>
                  <a:pt x="49764" y="5780"/>
                  <a:pt x="49764" y="5780"/>
                </a:cubicBezTo>
                <a:cubicBezTo>
                  <a:pt x="49764" y="2990"/>
                  <a:pt x="55058" y="0"/>
                  <a:pt x="60000" y="0"/>
                </a:cubicBezTo>
                <a:cubicBezTo>
                  <a:pt x="62470" y="0"/>
                  <a:pt x="64941" y="0"/>
                  <a:pt x="67411" y="1395"/>
                </a:cubicBezTo>
                <a:lnTo>
                  <a:pt x="67411" y="1395"/>
                </a:lnTo>
                <a:cubicBezTo>
                  <a:pt x="117176" y="29700"/>
                  <a:pt x="117176" y="29700"/>
                  <a:pt x="117176" y="29700"/>
                </a:cubicBezTo>
                <a:lnTo>
                  <a:pt x="117176" y="29700"/>
                </a:lnTo>
                <a:cubicBezTo>
                  <a:pt x="119647" y="31096"/>
                  <a:pt x="119647" y="32491"/>
                  <a:pt x="119647" y="33887"/>
                </a:cubicBezTo>
                <a:cubicBezTo>
                  <a:pt x="119647" y="35282"/>
                  <a:pt x="119647" y="36677"/>
                  <a:pt x="117176" y="38073"/>
                </a:cubicBezTo>
                <a:close/>
                <a:moveTo>
                  <a:pt x="69882" y="101461"/>
                </a:moveTo>
                <a:lnTo>
                  <a:pt x="69882" y="101461"/>
                </a:lnTo>
                <a:cubicBezTo>
                  <a:pt x="94941" y="85913"/>
                  <a:pt x="94941" y="85913"/>
                  <a:pt x="94941" y="85913"/>
                </a:cubicBezTo>
                <a:cubicBezTo>
                  <a:pt x="69882" y="71960"/>
                  <a:pt x="69882" y="71960"/>
                  <a:pt x="69882" y="71960"/>
                </a:cubicBezTo>
                <a:lnTo>
                  <a:pt x="69882" y="101461"/>
                </a:lnTo>
                <a:close/>
                <a:moveTo>
                  <a:pt x="69882" y="19734"/>
                </a:moveTo>
                <a:lnTo>
                  <a:pt x="69882" y="19734"/>
                </a:lnTo>
                <a:cubicBezTo>
                  <a:pt x="69882" y="48039"/>
                  <a:pt x="69882" y="48039"/>
                  <a:pt x="69882" y="48039"/>
                </a:cubicBezTo>
                <a:cubicBezTo>
                  <a:pt x="94941" y="33887"/>
                  <a:pt x="94941" y="33887"/>
                  <a:pt x="94941" y="33887"/>
                </a:cubicBezTo>
                <a:lnTo>
                  <a:pt x="69882" y="19734"/>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9" name="Shape 4900"/>
          <p:cNvSpPr/>
          <p:nvPr/>
        </p:nvSpPr>
        <p:spPr>
          <a:xfrm>
            <a:off x="7754960" y="4633867"/>
            <a:ext cx="215172" cy="215229"/>
          </a:xfrm>
          <a:custGeom>
            <a:avLst/>
            <a:gdLst/>
            <a:ahLst/>
            <a:cxnLst/>
            <a:rect l="0" t="0" r="0" b="0"/>
            <a:pathLst>
              <a:path w="120000" h="120000" extrusionOk="0">
                <a:moveTo>
                  <a:pt x="93568" y="87947"/>
                </a:moveTo>
                <a:lnTo>
                  <a:pt x="93568" y="87947"/>
                </a:lnTo>
                <a:cubicBezTo>
                  <a:pt x="78502" y="103046"/>
                  <a:pt x="54185" y="104900"/>
                  <a:pt x="37533" y="91655"/>
                </a:cubicBezTo>
                <a:cubicBezTo>
                  <a:pt x="13215" y="116026"/>
                  <a:pt x="13215" y="116026"/>
                  <a:pt x="13215" y="116026"/>
                </a:cubicBezTo>
                <a:cubicBezTo>
                  <a:pt x="9515" y="119735"/>
                  <a:pt x="5814" y="119735"/>
                  <a:pt x="1850" y="116026"/>
                </a:cubicBezTo>
                <a:cubicBezTo>
                  <a:pt x="0" y="114172"/>
                  <a:pt x="0" y="108609"/>
                  <a:pt x="1850" y="104900"/>
                </a:cubicBezTo>
                <a:cubicBezTo>
                  <a:pt x="28017" y="80529"/>
                  <a:pt x="28017" y="80529"/>
                  <a:pt x="28017" y="80529"/>
                </a:cubicBezTo>
                <a:cubicBezTo>
                  <a:pt x="15066" y="63576"/>
                  <a:pt x="15066" y="39205"/>
                  <a:pt x="31718" y="24370"/>
                </a:cubicBezTo>
                <a:cubicBezTo>
                  <a:pt x="46784" y="9271"/>
                  <a:pt x="46784" y="9271"/>
                  <a:pt x="46784" y="9271"/>
                </a:cubicBezTo>
                <a:cubicBezTo>
                  <a:pt x="56035" y="20662"/>
                  <a:pt x="56035" y="20662"/>
                  <a:pt x="56035" y="20662"/>
                </a:cubicBezTo>
                <a:cubicBezTo>
                  <a:pt x="74801" y="1854"/>
                  <a:pt x="74801" y="1854"/>
                  <a:pt x="74801" y="1854"/>
                </a:cubicBezTo>
                <a:cubicBezTo>
                  <a:pt x="76651" y="0"/>
                  <a:pt x="82202" y="0"/>
                  <a:pt x="84052" y="1854"/>
                </a:cubicBezTo>
                <a:cubicBezTo>
                  <a:pt x="88017" y="5562"/>
                  <a:pt x="88017" y="9271"/>
                  <a:pt x="84052" y="13245"/>
                </a:cubicBezTo>
                <a:cubicBezTo>
                  <a:pt x="67400" y="29933"/>
                  <a:pt x="67400" y="29933"/>
                  <a:pt x="67400" y="29933"/>
                </a:cubicBezTo>
                <a:cubicBezTo>
                  <a:pt x="88017" y="50596"/>
                  <a:pt x="88017" y="50596"/>
                  <a:pt x="88017" y="50596"/>
                </a:cubicBezTo>
                <a:cubicBezTo>
                  <a:pt x="104669" y="33642"/>
                  <a:pt x="104669" y="33642"/>
                  <a:pt x="104669" y="33642"/>
                </a:cubicBezTo>
                <a:cubicBezTo>
                  <a:pt x="108370" y="31788"/>
                  <a:pt x="113920" y="31788"/>
                  <a:pt x="115770" y="33642"/>
                </a:cubicBezTo>
                <a:cubicBezTo>
                  <a:pt x="119735" y="37350"/>
                  <a:pt x="119735" y="41059"/>
                  <a:pt x="115770" y="45033"/>
                </a:cubicBezTo>
                <a:cubicBezTo>
                  <a:pt x="99118" y="61721"/>
                  <a:pt x="99118" y="61721"/>
                  <a:pt x="99118" y="61721"/>
                </a:cubicBezTo>
                <a:cubicBezTo>
                  <a:pt x="108370" y="73112"/>
                  <a:pt x="108370" y="73112"/>
                  <a:pt x="108370" y="73112"/>
                </a:cubicBezTo>
                <a:lnTo>
                  <a:pt x="93568" y="87947"/>
                </a:ln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0" name="Shape 4901"/>
          <p:cNvSpPr/>
          <p:nvPr/>
        </p:nvSpPr>
        <p:spPr>
          <a:xfrm>
            <a:off x="10230498" y="1571548"/>
            <a:ext cx="265311" cy="265380"/>
          </a:xfrm>
          <a:custGeom>
            <a:avLst/>
            <a:gdLst/>
            <a:ahLst/>
            <a:cxnLst/>
            <a:rect l="0" t="0" r="0" b="0"/>
            <a:pathLst>
              <a:path w="120000" h="120000" extrusionOk="0">
                <a:moveTo>
                  <a:pt x="15026" y="106046"/>
                </a:moveTo>
                <a:lnTo>
                  <a:pt x="15026" y="106046"/>
                </a:lnTo>
                <a:cubicBezTo>
                  <a:pt x="13524" y="104543"/>
                  <a:pt x="13524" y="104543"/>
                  <a:pt x="13524" y="104543"/>
                </a:cubicBezTo>
                <a:cubicBezTo>
                  <a:pt x="0" y="91019"/>
                  <a:pt x="0" y="68264"/>
                  <a:pt x="13524" y="54525"/>
                </a:cubicBezTo>
                <a:cubicBezTo>
                  <a:pt x="54525" y="13524"/>
                  <a:pt x="54525" y="13524"/>
                  <a:pt x="54525" y="13524"/>
                </a:cubicBezTo>
                <a:cubicBezTo>
                  <a:pt x="68264" y="0"/>
                  <a:pt x="91019" y="0"/>
                  <a:pt x="104543" y="13524"/>
                </a:cubicBezTo>
                <a:cubicBezTo>
                  <a:pt x="106046" y="15026"/>
                  <a:pt x="106046" y="15026"/>
                  <a:pt x="106046" y="15026"/>
                </a:cubicBezTo>
                <a:cubicBezTo>
                  <a:pt x="119785" y="28765"/>
                  <a:pt x="119785" y="51520"/>
                  <a:pt x="106046" y="65044"/>
                </a:cubicBezTo>
                <a:cubicBezTo>
                  <a:pt x="65259" y="106046"/>
                  <a:pt x="65259" y="106046"/>
                  <a:pt x="65259" y="106046"/>
                </a:cubicBezTo>
                <a:cubicBezTo>
                  <a:pt x="51520" y="119785"/>
                  <a:pt x="28765" y="119785"/>
                  <a:pt x="15026" y="106046"/>
                </a:cubicBezTo>
                <a:close/>
                <a:moveTo>
                  <a:pt x="77280" y="77280"/>
                </a:moveTo>
                <a:lnTo>
                  <a:pt x="77280" y="77280"/>
                </a:lnTo>
                <a:cubicBezTo>
                  <a:pt x="42504" y="42289"/>
                  <a:pt x="42504" y="42289"/>
                  <a:pt x="42504" y="42289"/>
                </a:cubicBezTo>
                <a:cubicBezTo>
                  <a:pt x="21252" y="63542"/>
                  <a:pt x="21252" y="63542"/>
                  <a:pt x="21252" y="63542"/>
                </a:cubicBezTo>
                <a:cubicBezTo>
                  <a:pt x="12021" y="72772"/>
                  <a:pt x="12021" y="87799"/>
                  <a:pt x="21252" y="97030"/>
                </a:cubicBezTo>
                <a:cubicBezTo>
                  <a:pt x="22754" y="98533"/>
                  <a:pt x="22754" y="98533"/>
                  <a:pt x="22754" y="98533"/>
                </a:cubicBezTo>
                <a:cubicBezTo>
                  <a:pt x="31771" y="107549"/>
                  <a:pt x="47012" y="107549"/>
                  <a:pt x="56028" y="98533"/>
                </a:cubicBezTo>
                <a:lnTo>
                  <a:pt x="77280" y="77280"/>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1" name="Shape 4902"/>
          <p:cNvSpPr/>
          <p:nvPr/>
        </p:nvSpPr>
        <p:spPr>
          <a:xfrm>
            <a:off x="9770905" y="1577817"/>
            <a:ext cx="181747" cy="250753"/>
          </a:xfrm>
          <a:custGeom>
            <a:avLst/>
            <a:gdLst/>
            <a:ahLst/>
            <a:cxnLst/>
            <a:rect l="0" t="0" r="0" b="0"/>
            <a:pathLst>
              <a:path w="120000" h="120000" extrusionOk="0">
                <a:moveTo>
                  <a:pt x="59843" y="119774"/>
                </a:moveTo>
                <a:lnTo>
                  <a:pt x="59843" y="119774"/>
                </a:lnTo>
                <a:cubicBezTo>
                  <a:pt x="28825" y="119774"/>
                  <a:pt x="0" y="100564"/>
                  <a:pt x="0" y="76610"/>
                </a:cubicBezTo>
                <a:cubicBezTo>
                  <a:pt x="0" y="54237"/>
                  <a:pt x="57650" y="0"/>
                  <a:pt x="57650" y="0"/>
                </a:cubicBezTo>
                <a:cubicBezTo>
                  <a:pt x="57650" y="0"/>
                  <a:pt x="119686" y="52655"/>
                  <a:pt x="119686" y="76610"/>
                </a:cubicBezTo>
                <a:cubicBezTo>
                  <a:pt x="119686" y="100564"/>
                  <a:pt x="90861" y="119774"/>
                  <a:pt x="59843" y="119774"/>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2" name="Shape 4903"/>
          <p:cNvSpPr/>
          <p:nvPr/>
        </p:nvSpPr>
        <p:spPr>
          <a:xfrm>
            <a:off x="9219392" y="1577817"/>
            <a:ext cx="286201" cy="250753"/>
          </a:xfrm>
          <a:custGeom>
            <a:avLst/>
            <a:gdLst/>
            <a:ahLst/>
            <a:cxnLst/>
            <a:rect l="0" t="0" r="0" b="0"/>
            <a:pathLst>
              <a:path w="120000" h="120000" extrusionOk="0">
                <a:moveTo>
                  <a:pt x="117009" y="65310"/>
                </a:moveTo>
                <a:lnTo>
                  <a:pt x="117009" y="65310"/>
                </a:lnTo>
                <a:lnTo>
                  <a:pt x="117009" y="65310"/>
                </a:lnTo>
                <a:cubicBezTo>
                  <a:pt x="61993" y="91073"/>
                  <a:pt x="61993" y="91073"/>
                  <a:pt x="61993" y="91073"/>
                </a:cubicBezTo>
                <a:lnTo>
                  <a:pt x="61993" y="91073"/>
                </a:lnTo>
                <a:lnTo>
                  <a:pt x="61993" y="91073"/>
                </a:lnTo>
                <a:lnTo>
                  <a:pt x="61993" y="91073"/>
                </a:lnTo>
                <a:cubicBezTo>
                  <a:pt x="61993" y="92655"/>
                  <a:pt x="60598" y="92655"/>
                  <a:pt x="60598" y="92655"/>
                </a:cubicBezTo>
                <a:cubicBezTo>
                  <a:pt x="59202" y="92655"/>
                  <a:pt x="59202" y="92655"/>
                  <a:pt x="57807" y="91073"/>
                </a:cubicBezTo>
                <a:lnTo>
                  <a:pt x="57807" y="91073"/>
                </a:lnTo>
                <a:lnTo>
                  <a:pt x="57807" y="91073"/>
                </a:lnTo>
                <a:lnTo>
                  <a:pt x="57807" y="91073"/>
                </a:lnTo>
                <a:cubicBezTo>
                  <a:pt x="2990" y="65310"/>
                  <a:pt x="2990" y="65310"/>
                  <a:pt x="2990" y="65310"/>
                </a:cubicBezTo>
                <a:lnTo>
                  <a:pt x="2990" y="65310"/>
                </a:lnTo>
                <a:cubicBezTo>
                  <a:pt x="1395" y="65310"/>
                  <a:pt x="0" y="62146"/>
                  <a:pt x="0" y="60564"/>
                </a:cubicBezTo>
                <a:cubicBezTo>
                  <a:pt x="0" y="55819"/>
                  <a:pt x="2990" y="54237"/>
                  <a:pt x="5780" y="54237"/>
                </a:cubicBezTo>
                <a:cubicBezTo>
                  <a:pt x="7176" y="54237"/>
                  <a:pt x="7176" y="54237"/>
                  <a:pt x="8571" y="54237"/>
                </a:cubicBezTo>
                <a:lnTo>
                  <a:pt x="8571" y="54237"/>
                </a:lnTo>
                <a:lnTo>
                  <a:pt x="8571" y="54237"/>
                </a:lnTo>
                <a:lnTo>
                  <a:pt x="8571" y="54237"/>
                </a:lnTo>
                <a:cubicBezTo>
                  <a:pt x="60598" y="78192"/>
                  <a:pt x="60598" y="78192"/>
                  <a:pt x="60598" y="78192"/>
                </a:cubicBezTo>
                <a:cubicBezTo>
                  <a:pt x="112823" y="54237"/>
                  <a:pt x="112823" y="54237"/>
                  <a:pt x="112823" y="54237"/>
                </a:cubicBezTo>
                <a:lnTo>
                  <a:pt x="112823" y="54237"/>
                </a:lnTo>
                <a:lnTo>
                  <a:pt x="112823" y="54237"/>
                </a:lnTo>
                <a:lnTo>
                  <a:pt x="112823" y="54237"/>
                </a:lnTo>
                <a:lnTo>
                  <a:pt x="114219" y="54237"/>
                </a:lnTo>
                <a:cubicBezTo>
                  <a:pt x="118405" y="54237"/>
                  <a:pt x="119800" y="55819"/>
                  <a:pt x="119800" y="60564"/>
                </a:cubicBezTo>
                <a:cubicBezTo>
                  <a:pt x="119800" y="62146"/>
                  <a:pt x="118405" y="65310"/>
                  <a:pt x="117009" y="65310"/>
                </a:cubicBezTo>
                <a:close/>
                <a:moveTo>
                  <a:pt x="117009" y="38192"/>
                </a:moveTo>
                <a:lnTo>
                  <a:pt x="117009" y="38192"/>
                </a:lnTo>
                <a:lnTo>
                  <a:pt x="117009" y="38192"/>
                </a:lnTo>
                <a:cubicBezTo>
                  <a:pt x="61993" y="63728"/>
                  <a:pt x="61993" y="63728"/>
                  <a:pt x="61993" y="63728"/>
                </a:cubicBezTo>
                <a:lnTo>
                  <a:pt x="61993" y="63728"/>
                </a:lnTo>
                <a:lnTo>
                  <a:pt x="61993" y="63728"/>
                </a:lnTo>
                <a:lnTo>
                  <a:pt x="61993" y="63728"/>
                </a:lnTo>
                <a:lnTo>
                  <a:pt x="60598" y="63728"/>
                </a:lnTo>
                <a:cubicBezTo>
                  <a:pt x="59202" y="63728"/>
                  <a:pt x="59202" y="63728"/>
                  <a:pt x="57807" y="63728"/>
                </a:cubicBezTo>
                <a:lnTo>
                  <a:pt x="57807" y="63728"/>
                </a:lnTo>
                <a:lnTo>
                  <a:pt x="57807" y="63728"/>
                </a:lnTo>
                <a:lnTo>
                  <a:pt x="57807" y="63728"/>
                </a:lnTo>
                <a:cubicBezTo>
                  <a:pt x="2990" y="38192"/>
                  <a:pt x="2990" y="38192"/>
                  <a:pt x="2990" y="38192"/>
                </a:cubicBezTo>
                <a:lnTo>
                  <a:pt x="2990" y="38192"/>
                </a:lnTo>
                <a:cubicBezTo>
                  <a:pt x="1395" y="36610"/>
                  <a:pt x="0" y="35028"/>
                  <a:pt x="0" y="31864"/>
                </a:cubicBezTo>
                <a:cubicBezTo>
                  <a:pt x="0" y="30282"/>
                  <a:pt x="1395" y="27118"/>
                  <a:pt x="2990" y="27118"/>
                </a:cubicBezTo>
                <a:lnTo>
                  <a:pt x="2990" y="27118"/>
                </a:lnTo>
                <a:cubicBezTo>
                  <a:pt x="57807" y="1581"/>
                  <a:pt x="57807" y="1581"/>
                  <a:pt x="57807" y="1581"/>
                </a:cubicBezTo>
                <a:lnTo>
                  <a:pt x="57807" y="1581"/>
                </a:lnTo>
                <a:lnTo>
                  <a:pt x="57807" y="1581"/>
                </a:lnTo>
                <a:lnTo>
                  <a:pt x="57807" y="1581"/>
                </a:lnTo>
                <a:cubicBezTo>
                  <a:pt x="59202" y="0"/>
                  <a:pt x="59202" y="0"/>
                  <a:pt x="60598" y="0"/>
                </a:cubicBezTo>
                <a:cubicBezTo>
                  <a:pt x="60598" y="0"/>
                  <a:pt x="61993" y="0"/>
                  <a:pt x="61993" y="1581"/>
                </a:cubicBezTo>
                <a:lnTo>
                  <a:pt x="61993" y="1581"/>
                </a:lnTo>
                <a:lnTo>
                  <a:pt x="61993" y="1581"/>
                </a:lnTo>
                <a:lnTo>
                  <a:pt x="61993" y="1581"/>
                </a:lnTo>
                <a:cubicBezTo>
                  <a:pt x="117009" y="27118"/>
                  <a:pt x="117009" y="27118"/>
                  <a:pt x="117009" y="27118"/>
                </a:cubicBezTo>
                <a:lnTo>
                  <a:pt x="117009" y="27118"/>
                </a:lnTo>
                <a:cubicBezTo>
                  <a:pt x="118405" y="27118"/>
                  <a:pt x="119800" y="30282"/>
                  <a:pt x="119800" y="31864"/>
                </a:cubicBezTo>
                <a:cubicBezTo>
                  <a:pt x="119800" y="35028"/>
                  <a:pt x="118405" y="36610"/>
                  <a:pt x="117009" y="38192"/>
                </a:cubicBezTo>
                <a:close/>
                <a:moveTo>
                  <a:pt x="5780" y="81355"/>
                </a:moveTo>
                <a:lnTo>
                  <a:pt x="5780" y="81355"/>
                </a:lnTo>
                <a:cubicBezTo>
                  <a:pt x="7176" y="81355"/>
                  <a:pt x="7176" y="81355"/>
                  <a:pt x="8571" y="81355"/>
                </a:cubicBezTo>
                <a:lnTo>
                  <a:pt x="8571" y="81355"/>
                </a:lnTo>
                <a:lnTo>
                  <a:pt x="8571" y="81355"/>
                </a:lnTo>
                <a:lnTo>
                  <a:pt x="8571" y="81355"/>
                </a:lnTo>
                <a:cubicBezTo>
                  <a:pt x="60598" y="106892"/>
                  <a:pt x="60598" y="106892"/>
                  <a:pt x="60598" y="106892"/>
                </a:cubicBezTo>
                <a:cubicBezTo>
                  <a:pt x="112823" y="81355"/>
                  <a:pt x="112823" y="81355"/>
                  <a:pt x="112823" y="81355"/>
                </a:cubicBezTo>
                <a:lnTo>
                  <a:pt x="112823" y="81355"/>
                </a:lnTo>
                <a:lnTo>
                  <a:pt x="112823" y="81355"/>
                </a:lnTo>
                <a:lnTo>
                  <a:pt x="112823" y="81355"/>
                </a:lnTo>
                <a:lnTo>
                  <a:pt x="114219" y="81355"/>
                </a:lnTo>
                <a:cubicBezTo>
                  <a:pt x="118405" y="81355"/>
                  <a:pt x="119800" y="84519"/>
                  <a:pt x="119800" y="87683"/>
                </a:cubicBezTo>
                <a:cubicBezTo>
                  <a:pt x="119800" y="91073"/>
                  <a:pt x="118405" y="92655"/>
                  <a:pt x="117009" y="94237"/>
                </a:cubicBezTo>
                <a:lnTo>
                  <a:pt x="117009" y="94237"/>
                </a:lnTo>
                <a:cubicBezTo>
                  <a:pt x="61993" y="119774"/>
                  <a:pt x="61993" y="119774"/>
                  <a:pt x="61993" y="119774"/>
                </a:cubicBezTo>
                <a:lnTo>
                  <a:pt x="61993" y="119774"/>
                </a:lnTo>
                <a:lnTo>
                  <a:pt x="61993" y="119774"/>
                </a:lnTo>
                <a:lnTo>
                  <a:pt x="61993" y="119774"/>
                </a:lnTo>
                <a:lnTo>
                  <a:pt x="60598" y="119774"/>
                </a:lnTo>
                <a:cubicBezTo>
                  <a:pt x="59202" y="119774"/>
                  <a:pt x="59202" y="119774"/>
                  <a:pt x="57807" y="119774"/>
                </a:cubicBezTo>
                <a:lnTo>
                  <a:pt x="57807" y="119774"/>
                </a:lnTo>
                <a:lnTo>
                  <a:pt x="57807" y="119774"/>
                </a:lnTo>
                <a:lnTo>
                  <a:pt x="57807" y="119774"/>
                </a:lnTo>
                <a:cubicBezTo>
                  <a:pt x="2990" y="94237"/>
                  <a:pt x="2990" y="94237"/>
                  <a:pt x="2990" y="94237"/>
                </a:cubicBezTo>
                <a:lnTo>
                  <a:pt x="2990" y="94237"/>
                </a:lnTo>
                <a:cubicBezTo>
                  <a:pt x="1395" y="92655"/>
                  <a:pt x="0" y="91073"/>
                  <a:pt x="0" y="87683"/>
                </a:cubicBezTo>
                <a:cubicBezTo>
                  <a:pt x="0" y="84519"/>
                  <a:pt x="2990" y="81355"/>
                  <a:pt x="5780" y="81355"/>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3" name="Shape 4904"/>
          <p:cNvSpPr/>
          <p:nvPr/>
        </p:nvSpPr>
        <p:spPr>
          <a:xfrm>
            <a:off x="8720106" y="1561100"/>
            <a:ext cx="286203" cy="286275"/>
          </a:xfrm>
          <a:custGeom>
            <a:avLst/>
            <a:gdLst/>
            <a:ahLst/>
            <a:cxnLst/>
            <a:rect l="0" t="0" r="0" b="0"/>
            <a:pathLst>
              <a:path w="120000" h="120000" extrusionOk="0">
                <a:moveTo>
                  <a:pt x="59202" y="119800"/>
                </a:moveTo>
                <a:lnTo>
                  <a:pt x="59202" y="119800"/>
                </a:lnTo>
                <a:cubicBezTo>
                  <a:pt x="26910" y="119800"/>
                  <a:pt x="0" y="93089"/>
                  <a:pt x="0" y="60598"/>
                </a:cubicBezTo>
                <a:cubicBezTo>
                  <a:pt x="0" y="26910"/>
                  <a:pt x="26910" y="0"/>
                  <a:pt x="59202" y="0"/>
                </a:cubicBezTo>
                <a:cubicBezTo>
                  <a:pt x="93089" y="0"/>
                  <a:pt x="119800" y="26910"/>
                  <a:pt x="119800" y="60598"/>
                </a:cubicBezTo>
                <a:cubicBezTo>
                  <a:pt x="119800" y="93089"/>
                  <a:pt x="93089" y="119800"/>
                  <a:pt x="59202" y="119800"/>
                </a:cubicBezTo>
                <a:close/>
                <a:moveTo>
                  <a:pt x="59202" y="11362"/>
                </a:moveTo>
                <a:lnTo>
                  <a:pt x="59202" y="11362"/>
                </a:lnTo>
                <a:cubicBezTo>
                  <a:pt x="32491" y="11362"/>
                  <a:pt x="11362" y="33887"/>
                  <a:pt x="11362" y="60598"/>
                </a:cubicBezTo>
                <a:cubicBezTo>
                  <a:pt x="11362" y="87508"/>
                  <a:pt x="32491" y="108438"/>
                  <a:pt x="59202" y="108438"/>
                </a:cubicBezTo>
                <a:cubicBezTo>
                  <a:pt x="85913" y="108438"/>
                  <a:pt x="108438" y="87508"/>
                  <a:pt x="108438" y="60598"/>
                </a:cubicBezTo>
                <a:cubicBezTo>
                  <a:pt x="108438" y="33887"/>
                  <a:pt x="85913" y="11362"/>
                  <a:pt x="59202" y="11362"/>
                </a:cubicBezTo>
                <a:close/>
                <a:moveTo>
                  <a:pt x="59202" y="95880"/>
                </a:moveTo>
                <a:lnTo>
                  <a:pt x="59202" y="95880"/>
                </a:lnTo>
                <a:cubicBezTo>
                  <a:pt x="39468" y="95880"/>
                  <a:pt x="23920" y="80332"/>
                  <a:pt x="23920" y="60598"/>
                </a:cubicBezTo>
                <a:cubicBezTo>
                  <a:pt x="23920" y="40863"/>
                  <a:pt x="39468" y="23920"/>
                  <a:pt x="59202" y="23920"/>
                </a:cubicBezTo>
                <a:cubicBezTo>
                  <a:pt x="78936" y="23920"/>
                  <a:pt x="95880" y="40863"/>
                  <a:pt x="95880" y="60598"/>
                </a:cubicBezTo>
                <a:cubicBezTo>
                  <a:pt x="95880" y="80332"/>
                  <a:pt x="78936" y="95880"/>
                  <a:pt x="59202" y="95880"/>
                </a:cubicBezTo>
                <a:close/>
                <a:moveTo>
                  <a:pt x="59202" y="35282"/>
                </a:moveTo>
                <a:lnTo>
                  <a:pt x="59202" y="35282"/>
                </a:lnTo>
                <a:cubicBezTo>
                  <a:pt x="46445" y="35282"/>
                  <a:pt x="35282" y="46445"/>
                  <a:pt x="35282" y="60598"/>
                </a:cubicBezTo>
                <a:cubicBezTo>
                  <a:pt x="35282" y="73355"/>
                  <a:pt x="46445" y="84518"/>
                  <a:pt x="59202" y="84518"/>
                </a:cubicBezTo>
                <a:cubicBezTo>
                  <a:pt x="73355" y="84518"/>
                  <a:pt x="84518" y="73355"/>
                  <a:pt x="84518" y="60598"/>
                </a:cubicBezTo>
                <a:cubicBezTo>
                  <a:pt x="84518" y="46445"/>
                  <a:pt x="73355" y="35282"/>
                  <a:pt x="59202" y="35282"/>
                </a:cubicBezTo>
                <a:close/>
                <a:moveTo>
                  <a:pt x="59202" y="71960"/>
                </a:moveTo>
                <a:lnTo>
                  <a:pt x="59202" y="71960"/>
                </a:lnTo>
                <a:cubicBezTo>
                  <a:pt x="53621" y="71960"/>
                  <a:pt x="47840" y="66378"/>
                  <a:pt x="47840" y="60598"/>
                </a:cubicBezTo>
                <a:cubicBezTo>
                  <a:pt x="47840" y="53621"/>
                  <a:pt x="53621" y="49435"/>
                  <a:pt x="59202" y="49435"/>
                </a:cubicBezTo>
                <a:cubicBezTo>
                  <a:pt x="66179" y="49435"/>
                  <a:pt x="70564" y="53621"/>
                  <a:pt x="70564" y="60598"/>
                </a:cubicBezTo>
                <a:cubicBezTo>
                  <a:pt x="70564" y="66378"/>
                  <a:pt x="66179" y="71960"/>
                  <a:pt x="59202" y="7196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4" name="Shape 4905"/>
          <p:cNvSpPr/>
          <p:nvPr/>
        </p:nvSpPr>
        <p:spPr>
          <a:xfrm>
            <a:off x="8218731" y="1561100"/>
            <a:ext cx="288291" cy="286275"/>
          </a:xfrm>
          <a:custGeom>
            <a:avLst/>
            <a:gdLst/>
            <a:ahLst/>
            <a:cxnLst/>
            <a:rect l="0" t="0" r="0" b="0"/>
            <a:pathLst>
              <a:path w="120000" h="120000" extrusionOk="0">
                <a:moveTo>
                  <a:pt x="114285" y="66378"/>
                </a:moveTo>
                <a:lnTo>
                  <a:pt x="114285" y="66378"/>
                </a:lnTo>
                <a:cubicBezTo>
                  <a:pt x="98916" y="66378"/>
                  <a:pt x="98916" y="66378"/>
                  <a:pt x="98916" y="66378"/>
                </a:cubicBezTo>
                <a:cubicBezTo>
                  <a:pt x="96157" y="66378"/>
                  <a:pt x="93399" y="63388"/>
                  <a:pt x="93399" y="60598"/>
                </a:cubicBezTo>
                <a:cubicBezTo>
                  <a:pt x="93399" y="56411"/>
                  <a:pt x="96157" y="55016"/>
                  <a:pt x="98916" y="55016"/>
                </a:cubicBezTo>
                <a:cubicBezTo>
                  <a:pt x="114285" y="55016"/>
                  <a:pt x="114285" y="55016"/>
                  <a:pt x="114285" y="55016"/>
                </a:cubicBezTo>
                <a:cubicBezTo>
                  <a:pt x="117044" y="55016"/>
                  <a:pt x="119802" y="56411"/>
                  <a:pt x="119802" y="60598"/>
                </a:cubicBezTo>
                <a:cubicBezTo>
                  <a:pt x="119802" y="63388"/>
                  <a:pt x="117044" y="66378"/>
                  <a:pt x="114285" y="66378"/>
                </a:cubicBezTo>
                <a:close/>
                <a:moveTo>
                  <a:pt x="103054" y="23920"/>
                </a:moveTo>
                <a:lnTo>
                  <a:pt x="103054" y="23920"/>
                </a:lnTo>
                <a:cubicBezTo>
                  <a:pt x="92019" y="35282"/>
                  <a:pt x="92019" y="35282"/>
                  <a:pt x="92019" y="35282"/>
                </a:cubicBezTo>
                <a:lnTo>
                  <a:pt x="92019" y="35282"/>
                </a:lnTo>
                <a:cubicBezTo>
                  <a:pt x="90443" y="36677"/>
                  <a:pt x="89064" y="38073"/>
                  <a:pt x="87684" y="38073"/>
                </a:cubicBezTo>
                <a:cubicBezTo>
                  <a:pt x="84926" y="38073"/>
                  <a:pt x="82167" y="35282"/>
                  <a:pt x="82167" y="32491"/>
                </a:cubicBezTo>
                <a:cubicBezTo>
                  <a:pt x="82167" y="31096"/>
                  <a:pt x="82167" y="29700"/>
                  <a:pt x="83546" y="28305"/>
                </a:cubicBezTo>
                <a:lnTo>
                  <a:pt x="83546" y="28305"/>
                </a:lnTo>
                <a:cubicBezTo>
                  <a:pt x="94778" y="16943"/>
                  <a:pt x="94778" y="16943"/>
                  <a:pt x="94778" y="16943"/>
                </a:cubicBezTo>
                <a:lnTo>
                  <a:pt x="94778" y="16943"/>
                </a:lnTo>
                <a:cubicBezTo>
                  <a:pt x="96157" y="15548"/>
                  <a:pt x="97536" y="15548"/>
                  <a:pt x="98916" y="15548"/>
                </a:cubicBezTo>
                <a:cubicBezTo>
                  <a:pt x="101674" y="15548"/>
                  <a:pt x="104433" y="16943"/>
                  <a:pt x="104433" y="21129"/>
                </a:cubicBezTo>
                <a:cubicBezTo>
                  <a:pt x="104433" y="22524"/>
                  <a:pt x="104433" y="23920"/>
                  <a:pt x="103054" y="23920"/>
                </a:cubicBezTo>
                <a:close/>
                <a:moveTo>
                  <a:pt x="59901" y="119800"/>
                </a:moveTo>
                <a:lnTo>
                  <a:pt x="59901" y="119800"/>
                </a:lnTo>
                <a:cubicBezTo>
                  <a:pt x="57142" y="119800"/>
                  <a:pt x="54384" y="118405"/>
                  <a:pt x="54384" y="114219"/>
                </a:cubicBezTo>
                <a:cubicBezTo>
                  <a:pt x="54384" y="100066"/>
                  <a:pt x="54384" y="100066"/>
                  <a:pt x="54384" y="100066"/>
                </a:cubicBezTo>
                <a:cubicBezTo>
                  <a:pt x="54384" y="95880"/>
                  <a:pt x="57142" y="94485"/>
                  <a:pt x="59901" y="94485"/>
                </a:cubicBezTo>
                <a:cubicBezTo>
                  <a:pt x="62660" y="94485"/>
                  <a:pt x="65418" y="95880"/>
                  <a:pt x="65418" y="100066"/>
                </a:cubicBezTo>
                <a:cubicBezTo>
                  <a:pt x="65418" y="114219"/>
                  <a:pt x="65418" y="114219"/>
                  <a:pt x="65418" y="114219"/>
                </a:cubicBezTo>
                <a:cubicBezTo>
                  <a:pt x="65418" y="118405"/>
                  <a:pt x="62660" y="119800"/>
                  <a:pt x="59901" y="119800"/>
                </a:cubicBezTo>
                <a:close/>
                <a:moveTo>
                  <a:pt x="59901" y="26910"/>
                </a:moveTo>
                <a:lnTo>
                  <a:pt x="59901" y="26910"/>
                </a:lnTo>
                <a:cubicBezTo>
                  <a:pt x="57142" y="26910"/>
                  <a:pt x="54384" y="23920"/>
                  <a:pt x="54384" y="21129"/>
                </a:cubicBezTo>
                <a:cubicBezTo>
                  <a:pt x="54384" y="5780"/>
                  <a:pt x="54384" y="5780"/>
                  <a:pt x="54384" y="5780"/>
                </a:cubicBezTo>
                <a:cubicBezTo>
                  <a:pt x="54384" y="2990"/>
                  <a:pt x="57142" y="0"/>
                  <a:pt x="59901" y="0"/>
                </a:cubicBezTo>
                <a:cubicBezTo>
                  <a:pt x="62660" y="0"/>
                  <a:pt x="65418" y="2990"/>
                  <a:pt x="65418" y="5780"/>
                </a:cubicBezTo>
                <a:cubicBezTo>
                  <a:pt x="65418" y="21129"/>
                  <a:pt x="65418" y="21129"/>
                  <a:pt x="65418" y="21129"/>
                </a:cubicBezTo>
                <a:cubicBezTo>
                  <a:pt x="65418" y="23920"/>
                  <a:pt x="62660" y="26910"/>
                  <a:pt x="59901" y="26910"/>
                </a:cubicBezTo>
                <a:close/>
                <a:moveTo>
                  <a:pt x="36256" y="91694"/>
                </a:moveTo>
                <a:lnTo>
                  <a:pt x="36256" y="91694"/>
                </a:lnTo>
                <a:cubicBezTo>
                  <a:pt x="25024" y="102857"/>
                  <a:pt x="25024" y="102857"/>
                  <a:pt x="25024" y="102857"/>
                </a:cubicBezTo>
                <a:lnTo>
                  <a:pt x="25024" y="102857"/>
                </a:lnTo>
                <a:cubicBezTo>
                  <a:pt x="23645" y="104252"/>
                  <a:pt x="22266" y="105647"/>
                  <a:pt x="20886" y="105647"/>
                </a:cubicBezTo>
                <a:cubicBezTo>
                  <a:pt x="18128" y="105647"/>
                  <a:pt x="15369" y="102857"/>
                  <a:pt x="15369" y="100066"/>
                </a:cubicBezTo>
                <a:cubicBezTo>
                  <a:pt x="15369" y="98671"/>
                  <a:pt x="15369" y="97275"/>
                  <a:pt x="16748" y="95880"/>
                </a:cubicBezTo>
                <a:lnTo>
                  <a:pt x="16748" y="95880"/>
                </a:lnTo>
                <a:cubicBezTo>
                  <a:pt x="27783" y="84518"/>
                  <a:pt x="27783" y="84518"/>
                  <a:pt x="27783" y="84518"/>
                </a:cubicBezTo>
                <a:lnTo>
                  <a:pt x="27783" y="84518"/>
                </a:lnTo>
                <a:cubicBezTo>
                  <a:pt x="29359" y="83122"/>
                  <a:pt x="30738" y="83122"/>
                  <a:pt x="32118" y="83122"/>
                </a:cubicBezTo>
                <a:cubicBezTo>
                  <a:pt x="34876" y="83122"/>
                  <a:pt x="37635" y="84518"/>
                  <a:pt x="37635" y="88903"/>
                </a:cubicBezTo>
                <a:cubicBezTo>
                  <a:pt x="37635" y="90299"/>
                  <a:pt x="37635" y="91694"/>
                  <a:pt x="36256" y="91694"/>
                </a:cubicBezTo>
                <a:close/>
                <a:moveTo>
                  <a:pt x="32118" y="38073"/>
                </a:moveTo>
                <a:lnTo>
                  <a:pt x="32118" y="38073"/>
                </a:lnTo>
                <a:cubicBezTo>
                  <a:pt x="30738" y="38073"/>
                  <a:pt x="29359" y="36677"/>
                  <a:pt x="27783" y="35282"/>
                </a:cubicBezTo>
                <a:lnTo>
                  <a:pt x="27783" y="35282"/>
                </a:lnTo>
                <a:cubicBezTo>
                  <a:pt x="16748" y="23920"/>
                  <a:pt x="16748" y="23920"/>
                  <a:pt x="16748" y="23920"/>
                </a:cubicBezTo>
                <a:lnTo>
                  <a:pt x="16748" y="23920"/>
                </a:lnTo>
                <a:cubicBezTo>
                  <a:pt x="15369" y="23920"/>
                  <a:pt x="15369" y="22524"/>
                  <a:pt x="15369" y="21129"/>
                </a:cubicBezTo>
                <a:cubicBezTo>
                  <a:pt x="15369" y="16943"/>
                  <a:pt x="18128" y="15548"/>
                  <a:pt x="20886" y="15548"/>
                </a:cubicBezTo>
                <a:cubicBezTo>
                  <a:pt x="22266" y="15548"/>
                  <a:pt x="23645" y="15548"/>
                  <a:pt x="25024" y="16943"/>
                </a:cubicBezTo>
                <a:lnTo>
                  <a:pt x="25024" y="16943"/>
                </a:lnTo>
                <a:cubicBezTo>
                  <a:pt x="36256" y="28305"/>
                  <a:pt x="36256" y="28305"/>
                  <a:pt x="36256" y="28305"/>
                </a:cubicBezTo>
                <a:lnTo>
                  <a:pt x="36256" y="28305"/>
                </a:lnTo>
                <a:cubicBezTo>
                  <a:pt x="37635" y="29700"/>
                  <a:pt x="37635" y="31096"/>
                  <a:pt x="37635" y="32491"/>
                </a:cubicBezTo>
                <a:cubicBezTo>
                  <a:pt x="37635" y="35282"/>
                  <a:pt x="34876" y="38073"/>
                  <a:pt x="32118" y="38073"/>
                </a:cubicBezTo>
                <a:close/>
                <a:moveTo>
                  <a:pt x="26403" y="60598"/>
                </a:moveTo>
                <a:lnTo>
                  <a:pt x="26403" y="60598"/>
                </a:lnTo>
                <a:cubicBezTo>
                  <a:pt x="26403" y="63388"/>
                  <a:pt x="23645" y="66378"/>
                  <a:pt x="20886" y="66378"/>
                </a:cubicBezTo>
                <a:cubicBezTo>
                  <a:pt x="5517" y="66378"/>
                  <a:pt x="5517" y="66378"/>
                  <a:pt x="5517" y="66378"/>
                </a:cubicBezTo>
                <a:cubicBezTo>
                  <a:pt x="2758" y="66378"/>
                  <a:pt x="0" y="63388"/>
                  <a:pt x="0" y="60598"/>
                </a:cubicBezTo>
                <a:cubicBezTo>
                  <a:pt x="0" y="56411"/>
                  <a:pt x="2758" y="55016"/>
                  <a:pt x="5517" y="55016"/>
                </a:cubicBezTo>
                <a:cubicBezTo>
                  <a:pt x="20886" y="55016"/>
                  <a:pt x="20886" y="55016"/>
                  <a:pt x="20886" y="55016"/>
                </a:cubicBezTo>
                <a:cubicBezTo>
                  <a:pt x="23645" y="55016"/>
                  <a:pt x="26403" y="56411"/>
                  <a:pt x="26403" y="60598"/>
                </a:cubicBezTo>
                <a:close/>
                <a:moveTo>
                  <a:pt x="87684" y="83122"/>
                </a:moveTo>
                <a:lnTo>
                  <a:pt x="87684" y="83122"/>
                </a:lnTo>
                <a:cubicBezTo>
                  <a:pt x="89064" y="83122"/>
                  <a:pt x="90443" y="83122"/>
                  <a:pt x="92019" y="84518"/>
                </a:cubicBezTo>
                <a:lnTo>
                  <a:pt x="92019" y="84518"/>
                </a:lnTo>
                <a:cubicBezTo>
                  <a:pt x="103054" y="95880"/>
                  <a:pt x="103054" y="95880"/>
                  <a:pt x="103054" y="95880"/>
                </a:cubicBezTo>
                <a:lnTo>
                  <a:pt x="103054" y="95880"/>
                </a:lnTo>
                <a:cubicBezTo>
                  <a:pt x="104433" y="97275"/>
                  <a:pt x="104433" y="98671"/>
                  <a:pt x="104433" y="100066"/>
                </a:cubicBezTo>
                <a:cubicBezTo>
                  <a:pt x="104433" y="102857"/>
                  <a:pt x="101674" y="105647"/>
                  <a:pt x="98916" y="105647"/>
                </a:cubicBezTo>
                <a:cubicBezTo>
                  <a:pt x="97536" y="105647"/>
                  <a:pt x="96157" y="104252"/>
                  <a:pt x="94778" y="102857"/>
                </a:cubicBezTo>
                <a:lnTo>
                  <a:pt x="94778" y="102857"/>
                </a:lnTo>
                <a:cubicBezTo>
                  <a:pt x="83546" y="91694"/>
                  <a:pt x="83546" y="91694"/>
                  <a:pt x="83546" y="91694"/>
                </a:cubicBezTo>
                <a:lnTo>
                  <a:pt x="83546" y="91694"/>
                </a:lnTo>
                <a:cubicBezTo>
                  <a:pt x="82167" y="91694"/>
                  <a:pt x="82167" y="90299"/>
                  <a:pt x="82167" y="88903"/>
                </a:cubicBezTo>
                <a:cubicBezTo>
                  <a:pt x="82167" y="84518"/>
                  <a:pt x="84926" y="83122"/>
                  <a:pt x="87684" y="8312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5" name="Shape 4906"/>
          <p:cNvSpPr/>
          <p:nvPr/>
        </p:nvSpPr>
        <p:spPr>
          <a:xfrm>
            <a:off x="7719446" y="1561100"/>
            <a:ext cx="286201" cy="286275"/>
          </a:xfrm>
          <a:custGeom>
            <a:avLst/>
            <a:gdLst/>
            <a:ahLst/>
            <a:cxnLst/>
            <a:rect l="0" t="0" r="0" b="0"/>
            <a:pathLst>
              <a:path w="120000" h="120000" extrusionOk="0">
                <a:moveTo>
                  <a:pt x="60598" y="119800"/>
                </a:moveTo>
                <a:lnTo>
                  <a:pt x="60598" y="119800"/>
                </a:lnTo>
                <a:cubicBezTo>
                  <a:pt x="26710" y="119800"/>
                  <a:pt x="0" y="93089"/>
                  <a:pt x="0" y="60598"/>
                </a:cubicBezTo>
                <a:cubicBezTo>
                  <a:pt x="0" y="26910"/>
                  <a:pt x="26710" y="0"/>
                  <a:pt x="60598" y="0"/>
                </a:cubicBezTo>
                <a:cubicBezTo>
                  <a:pt x="93089" y="0"/>
                  <a:pt x="119800" y="26910"/>
                  <a:pt x="119800" y="60598"/>
                </a:cubicBezTo>
                <a:cubicBezTo>
                  <a:pt x="119800" y="93089"/>
                  <a:pt x="93089" y="119800"/>
                  <a:pt x="60598" y="119800"/>
                </a:cubicBezTo>
                <a:close/>
                <a:moveTo>
                  <a:pt x="60598" y="11362"/>
                </a:moveTo>
                <a:lnTo>
                  <a:pt x="60598" y="11362"/>
                </a:lnTo>
                <a:cubicBezTo>
                  <a:pt x="33887" y="11362"/>
                  <a:pt x="11362" y="33887"/>
                  <a:pt x="11362" y="60598"/>
                </a:cubicBezTo>
                <a:cubicBezTo>
                  <a:pt x="11362" y="87508"/>
                  <a:pt x="33887" y="108438"/>
                  <a:pt x="60598" y="108438"/>
                </a:cubicBezTo>
                <a:cubicBezTo>
                  <a:pt x="87308" y="108438"/>
                  <a:pt x="108438" y="87508"/>
                  <a:pt x="108438" y="60598"/>
                </a:cubicBezTo>
                <a:cubicBezTo>
                  <a:pt x="108438" y="33887"/>
                  <a:pt x="87308" y="11362"/>
                  <a:pt x="60598" y="11362"/>
                </a:cubicBezTo>
                <a:close/>
                <a:moveTo>
                  <a:pt x="60598" y="85913"/>
                </a:moveTo>
                <a:lnTo>
                  <a:pt x="60598" y="85913"/>
                </a:lnTo>
                <a:cubicBezTo>
                  <a:pt x="45049" y="85913"/>
                  <a:pt x="49235" y="70564"/>
                  <a:pt x="49235" y="70564"/>
                </a:cubicBezTo>
                <a:cubicBezTo>
                  <a:pt x="60598" y="29700"/>
                  <a:pt x="60598" y="29700"/>
                  <a:pt x="60598" y="29700"/>
                </a:cubicBezTo>
                <a:cubicBezTo>
                  <a:pt x="70365" y="70564"/>
                  <a:pt x="70365" y="70564"/>
                  <a:pt x="70365" y="70564"/>
                </a:cubicBezTo>
                <a:cubicBezTo>
                  <a:pt x="74750" y="85913"/>
                  <a:pt x="60598" y="85913"/>
                  <a:pt x="60598" y="85913"/>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6" name="Shape 4907"/>
          <p:cNvSpPr/>
          <p:nvPr/>
        </p:nvSpPr>
        <p:spPr>
          <a:xfrm>
            <a:off x="10220052" y="4098928"/>
            <a:ext cx="286201" cy="286275"/>
          </a:xfrm>
          <a:custGeom>
            <a:avLst/>
            <a:gdLst/>
            <a:ahLst/>
            <a:cxnLst/>
            <a:rect l="0" t="0" r="0" b="0"/>
            <a:pathLst>
              <a:path w="120000" h="120000" extrusionOk="0">
                <a:moveTo>
                  <a:pt x="98671" y="119800"/>
                </a:moveTo>
                <a:lnTo>
                  <a:pt x="98671" y="119800"/>
                </a:lnTo>
                <a:cubicBezTo>
                  <a:pt x="98671" y="64784"/>
                  <a:pt x="55016" y="19734"/>
                  <a:pt x="0" y="19734"/>
                </a:cubicBezTo>
                <a:cubicBezTo>
                  <a:pt x="0" y="0"/>
                  <a:pt x="0" y="0"/>
                  <a:pt x="0" y="0"/>
                </a:cubicBezTo>
                <a:cubicBezTo>
                  <a:pt x="66179" y="0"/>
                  <a:pt x="119800" y="53621"/>
                  <a:pt x="119800" y="119800"/>
                </a:cubicBezTo>
                <a:lnTo>
                  <a:pt x="98671" y="119800"/>
                </a:lnTo>
                <a:close/>
                <a:moveTo>
                  <a:pt x="76146" y="119800"/>
                </a:moveTo>
                <a:lnTo>
                  <a:pt x="76146" y="119800"/>
                </a:lnTo>
                <a:cubicBezTo>
                  <a:pt x="56411" y="119800"/>
                  <a:pt x="56411" y="119800"/>
                  <a:pt x="56411" y="119800"/>
                </a:cubicBezTo>
                <a:cubicBezTo>
                  <a:pt x="56411" y="88903"/>
                  <a:pt x="30897" y="63388"/>
                  <a:pt x="0" y="63388"/>
                </a:cubicBezTo>
                <a:cubicBezTo>
                  <a:pt x="0" y="42259"/>
                  <a:pt x="0" y="42259"/>
                  <a:pt x="0" y="42259"/>
                </a:cubicBezTo>
                <a:cubicBezTo>
                  <a:pt x="42259" y="42259"/>
                  <a:pt x="76146" y="77541"/>
                  <a:pt x="76146" y="119800"/>
                </a:cubicBezTo>
                <a:close/>
                <a:moveTo>
                  <a:pt x="14152" y="90299"/>
                </a:moveTo>
                <a:lnTo>
                  <a:pt x="14152" y="90299"/>
                </a:lnTo>
                <a:cubicBezTo>
                  <a:pt x="22524" y="90299"/>
                  <a:pt x="29501" y="95880"/>
                  <a:pt x="29501" y="104252"/>
                </a:cubicBezTo>
                <a:cubicBezTo>
                  <a:pt x="29501" y="112823"/>
                  <a:pt x="22524" y="119800"/>
                  <a:pt x="14152" y="119800"/>
                </a:cubicBezTo>
                <a:cubicBezTo>
                  <a:pt x="5581" y="119800"/>
                  <a:pt x="0" y="112823"/>
                  <a:pt x="0" y="104252"/>
                </a:cubicBezTo>
                <a:cubicBezTo>
                  <a:pt x="0" y="95880"/>
                  <a:pt x="5581" y="90299"/>
                  <a:pt x="14152" y="90299"/>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7" name="Shape 4908"/>
          <p:cNvSpPr/>
          <p:nvPr/>
        </p:nvSpPr>
        <p:spPr>
          <a:xfrm>
            <a:off x="9731211" y="4111465"/>
            <a:ext cx="261132" cy="259110"/>
          </a:xfrm>
          <a:custGeom>
            <a:avLst/>
            <a:gdLst/>
            <a:ahLst/>
            <a:cxnLst/>
            <a:rect l="0" t="0" r="0" b="0"/>
            <a:pathLst>
              <a:path w="120000" h="120000" extrusionOk="0">
                <a:moveTo>
                  <a:pt x="113695" y="43516"/>
                </a:moveTo>
                <a:lnTo>
                  <a:pt x="113695" y="43516"/>
                </a:lnTo>
                <a:cubicBezTo>
                  <a:pt x="92173" y="43516"/>
                  <a:pt x="92173" y="43516"/>
                  <a:pt x="92173" y="43516"/>
                </a:cubicBezTo>
                <a:cubicBezTo>
                  <a:pt x="84565" y="76263"/>
                  <a:pt x="84565" y="76263"/>
                  <a:pt x="84565" y="76263"/>
                </a:cubicBezTo>
                <a:cubicBezTo>
                  <a:pt x="101521" y="76263"/>
                  <a:pt x="101521" y="76263"/>
                  <a:pt x="101521" y="76263"/>
                </a:cubicBezTo>
                <a:cubicBezTo>
                  <a:pt x="104565" y="76263"/>
                  <a:pt x="107608" y="79340"/>
                  <a:pt x="107608" y="82417"/>
                </a:cubicBezTo>
                <a:cubicBezTo>
                  <a:pt x="107608" y="85494"/>
                  <a:pt x="104565" y="88571"/>
                  <a:pt x="101521" y="88571"/>
                </a:cubicBezTo>
                <a:cubicBezTo>
                  <a:pt x="81521" y="88571"/>
                  <a:pt x="81521" y="88571"/>
                  <a:pt x="81521" y="88571"/>
                </a:cubicBezTo>
                <a:cubicBezTo>
                  <a:pt x="76956" y="114945"/>
                  <a:pt x="76956" y="114945"/>
                  <a:pt x="76956" y="114945"/>
                </a:cubicBezTo>
                <a:lnTo>
                  <a:pt x="76956" y="114945"/>
                </a:lnTo>
                <a:cubicBezTo>
                  <a:pt x="75434" y="118241"/>
                  <a:pt x="73695" y="119780"/>
                  <a:pt x="70652" y="119780"/>
                </a:cubicBezTo>
                <a:cubicBezTo>
                  <a:pt x="66086" y="119780"/>
                  <a:pt x="64565" y="116703"/>
                  <a:pt x="64565" y="113406"/>
                </a:cubicBezTo>
                <a:lnTo>
                  <a:pt x="64565" y="111868"/>
                </a:lnTo>
                <a:lnTo>
                  <a:pt x="64565" y="111868"/>
                </a:lnTo>
                <a:cubicBezTo>
                  <a:pt x="69130" y="88571"/>
                  <a:pt x="69130" y="88571"/>
                  <a:pt x="69130" y="88571"/>
                </a:cubicBezTo>
                <a:cubicBezTo>
                  <a:pt x="36956" y="88571"/>
                  <a:pt x="36956" y="88571"/>
                  <a:pt x="36956" y="88571"/>
                </a:cubicBezTo>
                <a:cubicBezTo>
                  <a:pt x="30652" y="114945"/>
                  <a:pt x="30652" y="114945"/>
                  <a:pt x="30652" y="114945"/>
                </a:cubicBezTo>
                <a:lnTo>
                  <a:pt x="30652" y="114945"/>
                </a:lnTo>
                <a:cubicBezTo>
                  <a:pt x="30652" y="118241"/>
                  <a:pt x="27608" y="119780"/>
                  <a:pt x="24565" y="119780"/>
                </a:cubicBezTo>
                <a:cubicBezTo>
                  <a:pt x="21521" y="119780"/>
                  <a:pt x="18478" y="116703"/>
                  <a:pt x="18478" y="113406"/>
                </a:cubicBezTo>
                <a:lnTo>
                  <a:pt x="18478" y="111868"/>
                </a:lnTo>
                <a:lnTo>
                  <a:pt x="18478" y="111868"/>
                </a:lnTo>
                <a:cubicBezTo>
                  <a:pt x="24565" y="88571"/>
                  <a:pt x="24565" y="88571"/>
                  <a:pt x="24565" y="88571"/>
                </a:cubicBezTo>
                <a:cubicBezTo>
                  <a:pt x="6086" y="88571"/>
                  <a:pt x="6086" y="88571"/>
                  <a:pt x="6086" y="88571"/>
                </a:cubicBezTo>
                <a:cubicBezTo>
                  <a:pt x="3043" y="88571"/>
                  <a:pt x="0" y="85494"/>
                  <a:pt x="0" y="82417"/>
                </a:cubicBezTo>
                <a:cubicBezTo>
                  <a:pt x="0" y="79340"/>
                  <a:pt x="3043" y="76263"/>
                  <a:pt x="6086" y="76263"/>
                </a:cubicBezTo>
                <a:cubicBezTo>
                  <a:pt x="27608" y="76263"/>
                  <a:pt x="27608" y="76263"/>
                  <a:pt x="27608" y="76263"/>
                </a:cubicBezTo>
                <a:cubicBezTo>
                  <a:pt x="35434" y="43516"/>
                  <a:pt x="35434" y="43516"/>
                  <a:pt x="35434" y="43516"/>
                </a:cubicBezTo>
                <a:cubicBezTo>
                  <a:pt x="18478" y="43516"/>
                  <a:pt x="18478" y="43516"/>
                  <a:pt x="18478" y="43516"/>
                </a:cubicBezTo>
                <a:cubicBezTo>
                  <a:pt x="15434" y="43516"/>
                  <a:pt x="12391" y="40439"/>
                  <a:pt x="12391" y="37362"/>
                </a:cubicBezTo>
                <a:cubicBezTo>
                  <a:pt x="12391" y="32747"/>
                  <a:pt x="15434" y="31208"/>
                  <a:pt x="18478" y="31208"/>
                </a:cubicBezTo>
                <a:cubicBezTo>
                  <a:pt x="38478" y="31208"/>
                  <a:pt x="38478" y="31208"/>
                  <a:pt x="38478" y="31208"/>
                </a:cubicBezTo>
                <a:cubicBezTo>
                  <a:pt x="43043" y="4835"/>
                  <a:pt x="43043" y="4835"/>
                  <a:pt x="43043" y="4835"/>
                </a:cubicBezTo>
                <a:lnTo>
                  <a:pt x="43043" y="4835"/>
                </a:lnTo>
                <a:cubicBezTo>
                  <a:pt x="44565" y="1538"/>
                  <a:pt x="46086" y="0"/>
                  <a:pt x="49130" y="0"/>
                </a:cubicBezTo>
                <a:cubicBezTo>
                  <a:pt x="53913" y="0"/>
                  <a:pt x="55434" y="1538"/>
                  <a:pt x="55434" y="6373"/>
                </a:cubicBezTo>
                <a:cubicBezTo>
                  <a:pt x="55434" y="6373"/>
                  <a:pt x="55434" y="6373"/>
                  <a:pt x="55434" y="7912"/>
                </a:cubicBezTo>
                <a:lnTo>
                  <a:pt x="55434" y="7912"/>
                </a:lnTo>
                <a:cubicBezTo>
                  <a:pt x="50869" y="31208"/>
                  <a:pt x="50869" y="31208"/>
                  <a:pt x="50869" y="31208"/>
                </a:cubicBezTo>
                <a:cubicBezTo>
                  <a:pt x="83043" y="31208"/>
                  <a:pt x="83043" y="31208"/>
                  <a:pt x="83043" y="31208"/>
                </a:cubicBezTo>
                <a:cubicBezTo>
                  <a:pt x="89130" y="4835"/>
                  <a:pt x="89130" y="4835"/>
                  <a:pt x="89130" y="4835"/>
                </a:cubicBezTo>
                <a:lnTo>
                  <a:pt x="89130" y="4835"/>
                </a:lnTo>
                <a:cubicBezTo>
                  <a:pt x="89130" y="1538"/>
                  <a:pt x="92173" y="0"/>
                  <a:pt x="95217" y="0"/>
                </a:cubicBezTo>
                <a:cubicBezTo>
                  <a:pt x="98260" y="0"/>
                  <a:pt x="101521" y="1538"/>
                  <a:pt x="101521" y="6373"/>
                </a:cubicBezTo>
                <a:cubicBezTo>
                  <a:pt x="101521" y="6373"/>
                  <a:pt x="101521" y="6373"/>
                  <a:pt x="101521" y="7912"/>
                </a:cubicBezTo>
                <a:lnTo>
                  <a:pt x="101521" y="7912"/>
                </a:lnTo>
                <a:cubicBezTo>
                  <a:pt x="95217" y="31208"/>
                  <a:pt x="95217" y="31208"/>
                  <a:pt x="95217" y="31208"/>
                </a:cubicBezTo>
                <a:cubicBezTo>
                  <a:pt x="113695" y="31208"/>
                  <a:pt x="113695" y="31208"/>
                  <a:pt x="113695" y="31208"/>
                </a:cubicBezTo>
                <a:cubicBezTo>
                  <a:pt x="116739" y="31208"/>
                  <a:pt x="119782" y="32747"/>
                  <a:pt x="119782" y="37362"/>
                </a:cubicBezTo>
                <a:cubicBezTo>
                  <a:pt x="119782" y="40439"/>
                  <a:pt x="116739" y="43516"/>
                  <a:pt x="113695" y="43516"/>
                </a:cubicBezTo>
                <a:close/>
                <a:moveTo>
                  <a:pt x="47608" y="43516"/>
                </a:moveTo>
                <a:lnTo>
                  <a:pt x="47608" y="43516"/>
                </a:lnTo>
                <a:cubicBezTo>
                  <a:pt x="40000" y="76263"/>
                  <a:pt x="40000" y="76263"/>
                  <a:pt x="40000" y="76263"/>
                </a:cubicBezTo>
                <a:cubicBezTo>
                  <a:pt x="72173" y="76263"/>
                  <a:pt x="72173" y="76263"/>
                  <a:pt x="72173" y="76263"/>
                </a:cubicBezTo>
                <a:cubicBezTo>
                  <a:pt x="80000" y="43516"/>
                  <a:pt x="80000" y="43516"/>
                  <a:pt x="80000" y="43516"/>
                </a:cubicBezTo>
                <a:lnTo>
                  <a:pt x="47608" y="43516"/>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8" name="Shape 4909"/>
          <p:cNvSpPr/>
          <p:nvPr/>
        </p:nvSpPr>
        <p:spPr>
          <a:xfrm>
            <a:off x="9219390" y="4126092"/>
            <a:ext cx="286203" cy="231946"/>
          </a:xfrm>
          <a:custGeom>
            <a:avLst/>
            <a:gdLst/>
            <a:ahLst/>
            <a:cxnLst/>
            <a:rect l="0" t="0" r="0" b="0"/>
            <a:pathLst>
              <a:path w="120000" h="120000" extrusionOk="0">
                <a:moveTo>
                  <a:pt x="114019" y="119754"/>
                </a:moveTo>
                <a:lnTo>
                  <a:pt x="114019" y="119754"/>
                </a:lnTo>
                <a:cubicBezTo>
                  <a:pt x="5581" y="119754"/>
                  <a:pt x="5581" y="119754"/>
                  <a:pt x="5581" y="119754"/>
                </a:cubicBezTo>
                <a:cubicBezTo>
                  <a:pt x="2790" y="119754"/>
                  <a:pt x="0" y="116311"/>
                  <a:pt x="0" y="112868"/>
                </a:cubicBezTo>
                <a:cubicBezTo>
                  <a:pt x="0" y="6885"/>
                  <a:pt x="0" y="6885"/>
                  <a:pt x="0" y="6885"/>
                </a:cubicBezTo>
                <a:cubicBezTo>
                  <a:pt x="0" y="1721"/>
                  <a:pt x="2790" y="0"/>
                  <a:pt x="5581" y="0"/>
                </a:cubicBezTo>
                <a:cubicBezTo>
                  <a:pt x="114019" y="0"/>
                  <a:pt x="114019" y="0"/>
                  <a:pt x="114019" y="0"/>
                </a:cubicBezTo>
                <a:cubicBezTo>
                  <a:pt x="118405" y="0"/>
                  <a:pt x="119800" y="1721"/>
                  <a:pt x="119800" y="6885"/>
                </a:cubicBezTo>
                <a:cubicBezTo>
                  <a:pt x="119800" y="112868"/>
                  <a:pt x="119800" y="112868"/>
                  <a:pt x="119800" y="112868"/>
                </a:cubicBezTo>
                <a:cubicBezTo>
                  <a:pt x="119800" y="116311"/>
                  <a:pt x="118405" y="119754"/>
                  <a:pt x="114019" y="119754"/>
                </a:cubicBezTo>
                <a:close/>
                <a:moveTo>
                  <a:pt x="39468" y="13770"/>
                </a:moveTo>
                <a:lnTo>
                  <a:pt x="39468" y="13770"/>
                </a:lnTo>
                <a:cubicBezTo>
                  <a:pt x="11162" y="13770"/>
                  <a:pt x="11162" y="13770"/>
                  <a:pt x="11162" y="13770"/>
                </a:cubicBezTo>
                <a:cubicBezTo>
                  <a:pt x="11162" y="105983"/>
                  <a:pt x="11162" y="105983"/>
                  <a:pt x="11162" y="105983"/>
                </a:cubicBezTo>
                <a:cubicBezTo>
                  <a:pt x="39468" y="105983"/>
                  <a:pt x="39468" y="105983"/>
                  <a:pt x="39468" y="105983"/>
                </a:cubicBezTo>
                <a:lnTo>
                  <a:pt x="39468" y="13770"/>
                </a:lnTo>
                <a:close/>
                <a:moveTo>
                  <a:pt x="45049" y="13770"/>
                </a:moveTo>
                <a:lnTo>
                  <a:pt x="45049" y="13770"/>
                </a:lnTo>
                <a:cubicBezTo>
                  <a:pt x="45049" y="105983"/>
                  <a:pt x="45049" y="105983"/>
                  <a:pt x="45049" y="105983"/>
                </a:cubicBezTo>
                <a:cubicBezTo>
                  <a:pt x="74551" y="105983"/>
                  <a:pt x="74551" y="105983"/>
                  <a:pt x="74551" y="105983"/>
                </a:cubicBezTo>
                <a:cubicBezTo>
                  <a:pt x="74551" y="13770"/>
                  <a:pt x="74551" y="13770"/>
                  <a:pt x="74551" y="13770"/>
                </a:cubicBezTo>
                <a:lnTo>
                  <a:pt x="45049" y="13770"/>
                </a:lnTo>
                <a:close/>
                <a:moveTo>
                  <a:pt x="108438" y="13770"/>
                </a:moveTo>
                <a:lnTo>
                  <a:pt x="108438" y="13770"/>
                </a:lnTo>
                <a:cubicBezTo>
                  <a:pt x="80332" y="13770"/>
                  <a:pt x="80332" y="13770"/>
                  <a:pt x="80332" y="13770"/>
                </a:cubicBezTo>
                <a:cubicBezTo>
                  <a:pt x="80332" y="105983"/>
                  <a:pt x="80332" y="105983"/>
                  <a:pt x="80332" y="105983"/>
                </a:cubicBezTo>
                <a:cubicBezTo>
                  <a:pt x="108438" y="105983"/>
                  <a:pt x="108438" y="105983"/>
                  <a:pt x="108438" y="105983"/>
                </a:cubicBezTo>
                <a:lnTo>
                  <a:pt x="108438" y="13770"/>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9" name="Shape 4910"/>
          <p:cNvSpPr/>
          <p:nvPr/>
        </p:nvSpPr>
        <p:spPr>
          <a:xfrm>
            <a:off x="8726372" y="4105196"/>
            <a:ext cx="275755" cy="275828"/>
          </a:xfrm>
          <a:custGeom>
            <a:avLst/>
            <a:gdLst/>
            <a:ahLst/>
            <a:cxnLst/>
            <a:rect l="0" t="0" r="0" b="0"/>
            <a:pathLst>
              <a:path w="120000" h="120000" extrusionOk="0">
                <a:moveTo>
                  <a:pt x="118344" y="19001"/>
                </a:moveTo>
                <a:lnTo>
                  <a:pt x="118344" y="19001"/>
                </a:lnTo>
                <a:cubicBezTo>
                  <a:pt x="105310" y="30774"/>
                  <a:pt x="105310" y="30774"/>
                  <a:pt x="105310" y="30774"/>
                </a:cubicBezTo>
                <a:cubicBezTo>
                  <a:pt x="89172" y="14664"/>
                  <a:pt x="89172" y="14664"/>
                  <a:pt x="89172" y="14664"/>
                </a:cubicBezTo>
                <a:cubicBezTo>
                  <a:pt x="100965" y="1445"/>
                  <a:pt x="100965" y="1445"/>
                  <a:pt x="100965" y="1445"/>
                </a:cubicBezTo>
                <a:cubicBezTo>
                  <a:pt x="103862" y="0"/>
                  <a:pt x="106758" y="0"/>
                  <a:pt x="109655" y="1445"/>
                </a:cubicBezTo>
                <a:cubicBezTo>
                  <a:pt x="118344" y="10327"/>
                  <a:pt x="118344" y="10327"/>
                  <a:pt x="118344" y="10327"/>
                </a:cubicBezTo>
                <a:cubicBezTo>
                  <a:pt x="119793" y="13218"/>
                  <a:pt x="119793" y="16110"/>
                  <a:pt x="118344" y="19001"/>
                </a:cubicBezTo>
                <a:close/>
                <a:moveTo>
                  <a:pt x="30620" y="71669"/>
                </a:moveTo>
                <a:lnTo>
                  <a:pt x="30620" y="71669"/>
                </a:lnTo>
                <a:cubicBezTo>
                  <a:pt x="48206" y="87573"/>
                  <a:pt x="48206" y="87573"/>
                  <a:pt x="48206" y="87573"/>
                </a:cubicBezTo>
                <a:cubicBezTo>
                  <a:pt x="26275" y="93562"/>
                  <a:pt x="26275" y="93562"/>
                  <a:pt x="26275" y="93562"/>
                </a:cubicBezTo>
                <a:lnTo>
                  <a:pt x="30620" y="71669"/>
                </a:lnTo>
                <a:close/>
                <a:moveTo>
                  <a:pt x="100965" y="35111"/>
                </a:moveTo>
                <a:lnTo>
                  <a:pt x="100965" y="35111"/>
                </a:lnTo>
                <a:cubicBezTo>
                  <a:pt x="52551" y="84681"/>
                  <a:pt x="52551" y="84681"/>
                  <a:pt x="52551" y="84681"/>
                </a:cubicBezTo>
                <a:cubicBezTo>
                  <a:pt x="34965" y="67125"/>
                  <a:pt x="34965" y="67125"/>
                  <a:pt x="34965" y="67125"/>
                </a:cubicBezTo>
                <a:cubicBezTo>
                  <a:pt x="84827" y="19001"/>
                  <a:pt x="84827" y="19001"/>
                  <a:pt x="84827" y="19001"/>
                </a:cubicBezTo>
                <a:lnTo>
                  <a:pt x="100965" y="35111"/>
                </a:lnTo>
                <a:close/>
                <a:moveTo>
                  <a:pt x="11586" y="17555"/>
                </a:moveTo>
                <a:lnTo>
                  <a:pt x="11586" y="17555"/>
                </a:lnTo>
                <a:cubicBezTo>
                  <a:pt x="11586" y="108020"/>
                  <a:pt x="11586" y="108020"/>
                  <a:pt x="11586" y="108020"/>
                </a:cubicBezTo>
                <a:cubicBezTo>
                  <a:pt x="102413" y="108020"/>
                  <a:pt x="102413" y="108020"/>
                  <a:pt x="102413" y="108020"/>
                </a:cubicBezTo>
                <a:cubicBezTo>
                  <a:pt x="102413" y="42340"/>
                  <a:pt x="102413" y="42340"/>
                  <a:pt x="102413" y="42340"/>
                </a:cubicBezTo>
                <a:cubicBezTo>
                  <a:pt x="114000" y="30774"/>
                  <a:pt x="114000" y="30774"/>
                  <a:pt x="114000" y="30774"/>
                </a:cubicBezTo>
                <a:cubicBezTo>
                  <a:pt x="114000" y="114010"/>
                  <a:pt x="114000" y="114010"/>
                  <a:pt x="114000" y="114010"/>
                </a:cubicBezTo>
                <a:cubicBezTo>
                  <a:pt x="114000" y="116901"/>
                  <a:pt x="111103" y="119793"/>
                  <a:pt x="108206" y="119793"/>
                </a:cubicBezTo>
                <a:cubicBezTo>
                  <a:pt x="5793" y="119793"/>
                  <a:pt x="5793" y="119793"/>
                  <a:pt x="5793" y="119793"/>
                </a:cubicBezTo>
                <a:cubicBezTo>
                  <a:pt x="2896" y="119793"/>
                  <a:pt x="0" y="116901"/>
                  <a:pt x="0" y="114010"/>
                </a:cubicBezTo>
                <a:cubicBezTo>
                  <a:pt x="0" y="11772"/>
                  <a:pt x="0" y="11772"/>
                  <a:pt x="0" y="11772"/>
                </a:cubicBezTo>
                <a:cubicBezTo>
                  <a:pt x="0" y="8881"/>
                  <a:pt x="2896" y="5783"/>
                  <a:pt x="5793" y="5783"/>
                </a:cubicBezTo>
                <a:cubicBezTo>
                  <a:pt x="89172" y="5783"/>
                  <a:pt x="89172" y="5783"/>
                  <a:pt x="89172" y="5783"/>
                </a:cubicBezTo>
                <a:cubicBezTo>
                  <a:pt x="77586" y="17555"/>
                  <a:pt x="77586" y="17555"/>
                  <a:pt x="77586" y="17555"/>
                </a:cubicBezTo>
                <a:lnTo>
                  <a:pt x="11586" y="17555"/>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0" name="Shape 4911"/>
          <p:cNvSpPr/>
          <p:nvPr/>
        </p:nvSpPr>
        <p:spPr>
          <a:xfrm>
            <a:off x="8216641" y="4105196"/>
            <a:ext cx="288291" cy="269560"/>
          </a:xfrm>
          <a:custGeom>
            <a:avLst/>
            <a:gdLst/>
            <a:ahLst/>
            <a:cxnLst/>
            <a:rect l="0" t="0" r="0" b="0"/>
            <a:pathLst>
              <a:path w="120000" h="120000" extrusionOk="0">
                <a:moveTo>
                  <a:pt x="114276" y="119788"/>
                </a:moveTo>
                <a:lnTo>
                  <a:pt x="114276" y="119788"/>
                </a:lnTo>
                <a:cubicBezTo>
                  <a:pt x="5526" y="119788"/>
                  <a:pt x="5526" y="119788"/>
                  <a:pt x="5526" y="119788"/>
                </a:cubicBezTo>
                <a:cubicBezTo>
                  <a:pt x="2763" y="119788"/>
                  <a:pt x="0" y="118306"/>
                  <a:pt x="0" y="113650"/>
                </a:cubicBezTo>
                <a:cubicBezTo>
                  <a:pt x="0" y="110687"/>
                  <a:pt x="2763" y="107724"/>
                  <a:pt x="5526" y="107724"/>
                </a:cubicBezTo>
                <a:cubicBezTo>
                  <a:pt x="114276" y="107724"/>
                  <a:pt x="114276" y="107724"/>
                  <a:pt x="114276" y="107724"/>
                </a:cubicBezTo>
                <a:cubicBezTo>
                  <a:pt x="117039" y="107724"/>
                  <a:pt x="119802" y="110687"/>
                  <a:pt x="119802" y="113650"/>
                </a:cubicBezTo>
                <a:cubicBezTo>
                  <a:pt x="119802" y="118306"/>
                  <a:pt x="117039" y="119788"/>
                  <a:pt x="114276" y="119788"/>
                </a:cubicBezTo>
                <a:close/>
                <a:moveTo>
                  <a:pt x="90592" y="31534"/>
                </a:moveTo>
                <a:lnTo>
                  <a:pt x="90592" y="31534"/>
                </a:lnTo>
                <a:cubicBezTo>
                  <a:pt x="75197" y="15026"/>
                  <a:pt x="75197" y="15026"/>
                  <a:pt x="75197" y="15026"/>
                </a:cubicBezTo>
                <a:cubicBezTo>
                  <a:pt x="87828" y="1481"/>
                  <a:pt x="87828" y="1481"/>
                  <a:pt x="87828" y="1481"/>
                </a:cubicBezTo>
                <a:cubicBezTo>
                  <a:pt x="89210" y="0"/>
                  <a:pt x="93355" y="0"/>
                  <a:pt x="94736" y="1481"/>
                </a:cubicBezTo>
                <a:cubicBezTo>
                  <a:pt x="103223" y="10582"/>
                  <a:pt x="103223" y="10582"/>
                  <a:pt x="103223" y="10582"/>
                </a:cubicBezTo>
                <a:cubicBezTo>
                  <a:pt x="104605" y="13544"/>
                  <a:pt x="104605" y="16507"/>
                  <a:pt x="103223" y="19470"/>
                </a:cubicBezTo>
                <a:lnTo>
                  <a:pt x="90592" y="31534"/>
                </a:lnTo>
                <a:close/>
                <a:moveTo>
                  <a:pt x="40460" y="86772"/>
                </a:moveTo>
                <a:lnTo>
                  <a:pt x="40460" y="86772"/>
                </a:lnTo>
                <a:cubicBezTo>
                  <a:pt x="25065" y="68783"/>
                  <a:pt x="25065" y="68783"/>
                  <a:pt x="25065" y="68783"/>
                </a:cubicBezTo>
                <a:cubicBezTo>
                  <a:pt x="71052" y="19470"/>
                  <a:pt x="71052" y="19470"/>
                  <a:pt x="71052" y="19470"/>
                </a:cubicBezTo>
                <a:cubicBezTo>
                  <a:pt x="87828" y="35978"/>
                  <a:pt x="87828" y="35978"/>
                  <a:pt x="87828" y="35978"/>
                </a:cubicBezTo>
                <a:lnTo>
                  <a:pt x="40460" y="86772"/>
                </a:lnTo>
                <a:close/>
                <a:moveTo>
                  <a:pt x="15197" y="95873"/>
                </a:moveTo>
                <a:lnTo>
                  <a:pt x="15197" y="95873"/>
                </a:lnTo>
                <a:cubicBezTo>
                  <a:pt x="20921" y="73439"/>
                  <a:pt x="20921" y="73439"/>
                  <a:pt x="20921" y="73439"/>
                </a:cubicBezTo>
                <a:cubicBezTo>
                  <a:pt x="36118" y="89735"/>
                  <a:pt x="36118" y="89735"/>
                  <a:pt x="36118" y="89735"/>
                </a:cubicBezTo>
                <a:lnTo>
                  <a:pt x="15197" y="95873"/>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1" name="Shape 4912"/>
          <p:cNvSpPr/>
          <p:nvPr/>
        </p:nvSpPr>
        <p:spPr>
          <a:xfrm>
            <a:off x="7754960" y="4132362"/>
            <a:ext cx="215172" cy="215229"/>
          </a:xfrm>
          <a:custGeom>
            <a:avLst/>
            <a:gdLst/>
            <a:ahLst/>
            <a:cxnLst/>
            <a:rect l="0" t="0" r="0" b="0"/>
            <a:pathLst>
              <a:path w="120000" h="120000" extrusionOk="0">
                <a:moveTo>
                  <a:pt x="11365" y="86092"/>
                </a:moveTo>
                <a:lnTo>
                  <a:pt x="11365" y="86092"/>
                </a:lnTo>
                <a:cubicBezTo>
                  <a:pt x="74801" y="24370"/>
                  <a:pt x="74801" y="24370"/>
                  <a:pt x="74801" y="24370"/>
                </a:cubicBezTo>
                <a:cubicBezTo>
                  <a:pt x="95418" y="44768"/>
                  <a:pt x="95418" y="44768"/>
                  <a:pt x="95418" y="44768"/>
                </a:cubicBezTo>
                <a:cubicBezTo>
                  <a:pt x="33568" y="108609"/>
                  <a:pt x="33568" y="108609"/>
                  <a:pt x="33568" y="108609"/>
                </a:cubicBezTo>
                <a:lnTo>
                  <a:pt x="11365" y="86092"/>
                </a:lnTo>
                <a:close/>
                <a:moveTo>
                  <a:pt x="95418" y="1854"/>
                </a:moveTo>
                <a:lnTo>
                  <a:pt x="95418" y="1854"/>
                </a:lnTo>
                <a:cubicBezTo>
                  <a:pt x="99118" y="0"/>
                  <a:pt x="102819" y="0"/>
                  <a:pt x="106519" y="1854"/>
                </a:cubicBezTo>
                <a:cubicBezTo>
                  <a:pt x="117885" y="12980"/>
                  <a:pt x="117885" y="12980"/>
                  <a:pt x="117885" y="12980"/>
                </a:cubicBezTo>
                <a:cubicBezTo>
                  <a:pt x="119735" y="16953"/>
                  <a:pt x="119735" y="20662"/>
                  <a:pt x="117885" y="24370"/>
                </a:cubicBezTo>
                <a:cubicBezTo>
                  <a:pt x="100969" y="39205"/>
                  <a:pt x="100969" y="39205"/>
                  <a:pt x="100969" y="39205"/>
                </a:cubicBezTo>
                <a:cubicBezTo>
                  <a:pt x="80352" y="18807"/>
                  <a:pt x="80352" y="18807"/>
                  <a:pt x="80352" y="18807"/>
                </a:cubicBezTo>
                <a:lnTo>
                  <a:pt x="95418" y="1854"/>
                </a:lnTo>
                <a:close/>
                <a:moveTo>
                  <a:pt x="0" y="119735"/>
                </a:moveTo>
                <a:lnTo>
                  <a:pt x="0" y="119735"/>
                </a:lnTo>
                <a:cubicBezTo>
                  <a:pt x="5814" y="91655"/>
                  <a:pt x="5814" y="91655"/>
                  <a:pt x="5814" y="91655"/>
                </a:cubicBezTo>
                <a:cubicBezTo>
                  <a:pt x="28017" y="112317"/>
                  <a:pt x="28017" y="112317"/>
                  <a:pt x="28017" y="112317"/>
                </a:cubicBezTo>
                <a:lnTo>
                  <a:pt x="0" y="119735"/>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2" name="Shape 4913"/>
          <p:cNvSpPr/>
          <p:nvPr/>
        </p:nvSpPr>
        <p:spPr>
          <a:xfrm>
            <a:off x="4155505" y="5091490"/>
            <a:ext cx="284113" cy="286277"/>
          </a:xfrm>
          <a:custGeom>
            <a:avLst/>
            <a:gdLst/>
            <a:ahLst/>
            <a:cxnLst/>
            <a:rect l="0" t="0" r="0" b="0"/>
            <a:pathLst>
              <a:path w="120000" h="120000" extrusionOk="0">
                <a:moveTo>
                  <a:pt x="118402" y="8372"/>
                </a:moveTo>
                <a:lnTo>
                  <a:pt x="118402" y="8372"/>
                </a:lnTo>
                <a:cubicBezTo>
                  <a:pt x="100033" y="28305"/>
                  <a:pt x="100033" y="28305"/>
                  <a:pt x="100033" y="28305"/>
                </a:cubicBezTo>
                <a:cubicBezTo>
                  <a:pt x="108618" y="28305"/>
                  <a:pt x="108618" y="28305"/>
                  <a:pt x="108618" y="28305"/>
                </a:cubicBezTo>
                <a:cubicBezTo>
                  <a:pt x="111414" y="28305"/>
                  <a:pt x="114209" y="29700"/>
                  <a:pt x="114209" y="33887"/>
                </a:cubicBezTo>
                <a:cubicBezTo>
                  <a:pt x="114209" y="36677"/>
                  <a:pt x="111414" y="39468"/>
                  <a:pt x="108618" y="39468"/>
                </a:cubicBezTo>
                <a:cubicBezTo>
                  <a:pt x="86056" y="39468"/>
                  <a:pt x="86056" y="39468"/>
                  <a:pt x="86056" y="39468"/>
                </a:cubicBezTo>
                <a:cubicBezTo>
                  <a:pt x="83261" y="39468"/>
                  <a:pt x="80266" y="36677"/>
                  <a:pt x="80266" y="33887"/>
                </a:cubicBezTo>
                <a:cubicBezTo>
                  <a:pt x="80266" y="11362"/>
                  <a:pt x="80266" y="11362"/>
                  <a:pt x="80266" y="11362"/>
                </a:cubicBezTo>
                <a:cubicBezTo>
                  <a:pt x="80266" y="6976"/>
                  <a:pt x="83261" y="5581"/>
                  <a:pt x="86056" y="5581"/>
                </a:cubicBezTo>
                <a:cubicBezTo>
                  <a:pt x="88851" y="5581"/>
                  <a:pt x="91647" y="6976"/>
                  <a:pt x="91647" y="11362"/>
                </a:cubicBezTo>
                <a:cubicBezTo>
                  <a:pt x="91647" y="19734"/>
                  <a:pt x="91647" y="19734"/>
                  <a:pt x="91647" y="19734"/>
                </a:cubicBezTo>
                <a:cubicBezTo>
                  <a:pt x="110016" y="1395"/>
                  <a:pt x="110016" y="1395"/>
                  <a:pt x="110016" y="1395"/>
                </a:cubicBezTo>
                <a:cubicBezTo>
                  <a:pt x="111414" y="0"/>
                  <a:pt x="112811" y="0"/>
                  <a:pt x="114209" y="0"/>
                </a:cubicBezTo>
                <a:cubicBezTo>
                  <a:pt x="117004" y="0"/>
                  <a:pt x="119800" y="1395"/>
                  <a:pt x="119800" y="5581"/>
                </a:cubicBezTo>
                <a:cubicBezTo>
                  <a:pt x="119800" y="6976"/>
                  <a:pt x="119800" y="8372"/>
                  <a:pt x="118402" y="8372"/>
                </a:cubicBezTo>
                <a:close/>
                <a:moveTo>
                  <a:pt x="59101" y="76146"/>
                </a:moveTo>
                <a:lnTo>
                  <a:pt x="59101" y="76146"/>
                </a:lnTo>
                <a:cubicBezTo>
                  <a:pt x="50715" y="76146"/>
                  <a:pt x="42129" y="68970"/>
                  <a:pt x="42129" y="59202"/>
                </a:cubicBezTo>
                <a:cubicBezTo>
                  <a:pt x="42129" y="50830"/>
                  <a:pt x="50715" y="42259"/>
                  <a:pt x="59101" y="42259"/>
                </a:cubicBezTo>
                <a:cubicBezTo>
                  <a:pt x="69084" y="42259"/>
                  <a:pt x="76073" y="50830"/>
                  <a:pt x="76073" y="59202"/>
                </a:cubicBezTo>
                <a:cubicBezTo>
                  <a:pt x="76073" y="68970"/>
                  <a:pt x="69084" y="76146"/>
                  <a:pt x="59101" y="76146"/>
                </a:cubicBezTo>
                <a:close/>
                <a:moveTo>
                  <a:pt x="33743" y="114219"/>
                </a:moveTo>
                <a:lnTo>
                  <a:pt x="33743" y="114219"/>
                </a:lnTo>
                <a:cubicBezTo>
                  <a:pt x="29550" y="114219"/>
                  <a:pt x="28153" y="111428"/>
                  <a:pt x="28153" y="108438"/>
                </a:cubicBezTo>
                <a:cubicBezTo>
                  <a:pt x="28153" y="100066"/>
                  <a:pt x="28153" y="100066"/>
                  <a:pt x="28153" y="100066"/>
                </a:cubicBezTo>
                <a:cubicBezTo>
                  <a:pt x="8386" y="118405"/>
                  <a:pt x="8386" y="118405"/>
                  <a:pt x="8386" y="118405"/>
                </a:cubicBezTo>
                <a:cubicBezTo>
                  <a:pt x="8386" y="119800"/>
                  <a:pt x="6988" y="119800"/>
                  <a:pt x="5590" y="119800"/>
                </a:cubicBezTo>
                <a:cubicBezTo>
                  <a:pt x="1397" y="119800"/>
                  <a:pt x="0" y="117009"/>
                  <a:pt x="0" y="114219"/>
                </a:cubicBezTo>
                <a:cubicBezTo>
                  <a:pt x="0" y="112823"/>
                  <a:pt x="0" y="111428"/>
                  <a:pt x="1397" y="109833"/>
                </a:cubicBezTo>
                <a:cubicBezTo>
                  <a:pt x="19567" y="91694"/>
                  <a:pt x="19567" y="91694"/>
                  <a:pt x="19567" y="91694"/>
                </a:cubicBezTo>
                <a:cubicBezTo>
                  <a:pt x="11181" y="91694"/>
                  <a:pt x="11181" y="91694"/>
                  <a:pt x="11181" y="91694"/>
                </a:cubicBezTo>
                <a:cubicBezTo>
                  <a:pt x="6988" y="91694"/>
                  <a:pt x="5590" y="88903"/>
                  <a:pt x="5590" y="85913"/>
                </a:cubicBezTo>
                <a:cubicBezTo>
                  <a:pt x="5590" y="83122"/>
                  <a:pt x="6988" y="80332"/>
                  <a:pt x="11181" y="80332"/>
                </a:cubicBezTo>
                <a:cubicBezTo>
                  <a:pt x="33743" y="80332"/>
                  <a:pt x="33743" y="80332"/>
                  <a:pt x="33743" y="80332"/>
                </a:cubicBezTo>
                <a:cubicBezTo>
                  <a:pt x="36539" y="80332"/>
                  <a:pt x="39334" y="83122"/>
                  <a:pt x="39334" y="85913"/>
                </a:cubicBezTo>
                <a:cubicBezTo>
                  <a:pt x="39334" y="108438"/>
                  <a:pt x="39334" y="108438"/>
                  <a:pt x="39334" y="108438"/>
                </a:cubicBezTo>
                <a:cubicBezTo>
                  <a:pt x="39334" y="111428"/>
                  <a:pt x="36539" y="114219"/>
                  <a:pt x="33743" y="114219"/>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3" name="Shape 4914"/>
          <p:cNvSpPr/>
          <p:nvPr/>
        </p:nvSpPr>
        <p:spPr>
          <a:xfrm>
            <a:off x="3652042" y="5091490"/>
            <a:ext cx="288291" cy="286277"/>
          </a:xfrm>
          <a:custGeom>
            <a:avLst/>
            <a:gdLst/>
            <a:ahLst/>
            <a:cxnLst/>
            <a:rect l="0" t="0" r="0" b="0"/>
            <a:pathLst>
              <a:path w="120000" h="120000" extrusionOk="0">
                <a:moveTo>
                  <a:pt x="114285" y="33887"/>
                </a:moveTo>
                <a:lnTo>
                  <a:pt x="114285" y="33887"/>
                </a:lnTo>
                <a:cubicBezTo>
                  <a:pt x="110147" y="33887"/>
                  <a:pt x="108768" y="31096"/>
                  <a:pt x="108768" y="28305"/>
                </a:cubicBezTo>
                <a:cubicBezTo>
                  <a:pt x="108768" y="18338"/>
                  <a:pt x="108768" y="18338"/>
                  <a:pt x="108768" y="18338"/>
                </a:cubicBezTo>
                <a:cubicBezTo>
                  <a:pt x="89261" y="36677"/>
                  <a:pt x="89261" y="36677"/>
                  <a:pt x="89261" y="36677"/>
                </a:cubicBezTo>
                <a:cubicBezTo>
                  <a:pt x="89261" y="38073"/>
                  <a:pt x="87881" y="39468"/>
                  <a:pt x="86502" y="39468"/>
                </a:cubicBezTo>
                <a:cubicBezTo>
                  <a:pt x="82167" y="39468"/>
                  <a:pt x="80788" y="36677"/>
                  <a:pt x="80788" y="33887"/>
                </a:cubicBezTo>
                <a:cubicBezTo>
                  <a:pt x="80788" y="32491"/>
                  <a:pt x="80788" y="31096"/>
                  <a:pt x="82167" y="29700"/>
                </a:cubicBezTo>
                <a:cubicBezTo>
                  <a:pt x="100295" y="11362"/>
                  <a:pt x="100295" y="11362"/>
                  <a:pt x="100295" y="11362"/>
                </a:cubicBezTo>
                <a:cubicBezTo>
                  <a:pt x="92019" y="11362"/>
                  <a:pt x="92019" y="11362"/>
                  <a:pt x="92019" y="11362"/>
                </a:cubicBezTo>
                <a:cubicBezTo>
                  <a:pt x="87881" y="11362"/>
                  <a:pt x="86502" y="8372"/>
                  <a:pt x="86502" y="5581"/>
                </a:cubicBezTo>
                <a:cubicBezTo>
                  <a:pt x="86502" y="1395"/>
                  <a:pt x="87881" y="0"/>
                  <a:pt x="92019" y="0"/>
                </a:cubicBezTo>
                <a:cubicBezTo>
                  <a:pt x="114285" y="0"/>
                  <a:pt x="114285" y="0"/>
                  <a:pt x="114285" y="0"/>
                </a:cubicBezTo>
                <a:cubicBezTo>
                  <a:pt x="117044" y="0"/>
                  <a:pt x="119802" y="1395"/>
                  <a:pt x="119802" y="5581"/>
                </a:cubicBezTo>
                <a:cubicBezTo>
                  <a:pt x="119802" y="28305"/>
                  <a:pt x="119802" y="28305"/>
                  <a:pt x="119802" y="28305"/>
                </a:cubicBezTo>
                <a:cubicBezTo>
                  <a:pt x="119802" y="31096"/>
                  <a:pt x="117044" y="33887"/>
                  <a:pt x="114285" y="33887"/>
                </a:cubicBezTo>
                <a:close/>
                <a:moveTo>
                  <a:pt x="59901" y="76146"/>
                </a:moveTo>
                <a:lnTo>
                  <a:pt x="59901" y="76146"/>
                </a:lnTo>
                <a:cubicBezTo>
                  <a:pt x="50246" y="76146"/>
                  <a:pt x="43152" y="68970"/>
                  <a:pt x="43152" y="59202"/>
                </a:cubicBezTo>
                <a:cubicBezTo>
                  <a:pt x="43152" y="50830"/>
                  <a:pt x="50246" y="42259"/>
                  <a:pt x="59901" y="42259"/>
                </a:cubicBezTo>
                <a:cubicBezTo>
                  <a:pt x="69753" y="42259"/>
                  <a:pt x="76650" y="50830"/>
                  <a:pt x="76650" y="59202"/>
                </a:cubicBezTo>
                <a:cubicBezTo>
                  <a:pt x="76650" y="68970"/>
                  <a:pt x="69753" y="76146"/>
                  <a:pt x="59901" y="76146"/>
                </a:cubicBezTo>
                <a:close/>
                <a:moveTo>
                  <a:pt x="19507" y="108438"/>
                </a:moveTo>
                <a:lnTo>
                  <a:pt x="19507" y="108438"/>
                </a:lnTo>
                <a:cubicBezTo>
                  <a:pt x="27980" y="108438"/>
                  <a:pt x="27980" y="108438"/>
                  <a:pt x="27980" y="108438"/>
                </a:cubicBezTo>
                <a:cubicBezTo>
                  <a:pt x="32118" y="108438"/>
                  <a:pt x="33497" y="111428"/>
                  <a:pt x="33497" y="114219"/>
                </a:cubicBezTo>
                <a:cubicBezTo>
                  <a:pt x="33497" y="117009"/>
                  <a:pt x="32118" y="119800"/>
                  <a:pt x="27980" y="119800"/>
                </a:cubicBezTo>
                <a:cubicBezTo>
                  <a:pt x="5714" y="119800"/>
                  <a:pt x="5714" y="119800"/>
                  <a:pt x="5714" y="119800"/>
                </a:cubicBezTo>
                <a:cubicBezTo>
                  <a:pt x="2955" y="119800"/>
                  <a:pt x="0" y="117009"/>
                  <a:pt x="0" y="114219"/>
                </a:cubicBezTo>
                <a:cubicBezTo>
                  <a:pt x="0" y="91694"/>
                  <a:pt x="0" y="91694"/>
                  <a:pt x="0" y="91694"/>
                </a:cubicBezTo>
                <a:cubicBezTo>
                  <a:pt x="0" y="88903"/>
                  <a:pt x="2955" y="85913"/>
                  <a:pt x="5714" y="85913"/>
                </a:cubicBezTo>
                <a:cubicBezTo>
                  <a:pt x="9852" y="85913"/>
                  <a:pt x="11231" y="88903"/>
                  <a:pt x="11231" y="91694"/>
                </a:cubicBezTo>
                <a:cubicBezTo>
                  <a:pt x="11231" y="100066"/>
                  <a:pt x="11231" y="100066"/>
                  <a:pt x="11231" y="100066"/>
                </a:cubicBezTo>
                <a:cubicBezTo>
                  <a:pt x="30738" y="81727"/>
                  <a:pt x="30738" y="81727"/>
                  <a:pt x="30738" y="81727"/>
                </a:cubicBezTo>
                <a:cubicBezTo>
                  <a:pt x="30738" y="80332"/>
                  <a:pt x="32118" y="80332"/>
                  <a:pt x="33497" y="80332"/>
                </a:cubicBezTo>
                <a:cubicBezTo>
                  <a:pt x="37635" y="80332"/>
                  <a:pt x="39014" y="83122"/>
                  <a:pt x="39014" y="85913"/>
                </a:cubicBezTo>
                <a:cubicBezTo>
                  <a:pt x="39014" y="87308"/>
                  <a:pt x="39014" y="88903"/>
                  <a:pt x="37635" y="90299"/>
                </a:cubicBezTo>
                <a:lnTo>
                  <a:pt x="19507" y="108438"/>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4" name="Shape 4915"/>
          <p:cNvSpPr/>
          <p:nvPr/>
        </p:nvSpPr>
        <p:spPr>
          <a:xfrm>
            <a:off x="3167379" y="5104028"/>
            <a:ext cx="259043" cy="259110"/>
          </a:xfrm>
          <a:custGeom>
            <a:avLst/>
            <a:gdLst/>
            <a:ahLst/>
            <a:cxnLst/>
            <a:rect l="0" t="0" r="0" b="0"/>
            <a:pathLst>
              <a:path w="120000" h="120000" extrusionOk="0">
                <a:moveTo>
                  <a:pt x="118238" y="9450"/>
                </a:moveTo>
                <a:lnTo>
                  <a:pt x="118238" y="9450"/>
                </a:lnTo>
                <a:cubicBezTo>
                  <a:pt x="86972" y="40439"/>
                  <a:pt x="86972" y="40439"/>
                  <a:pt x="86972" y="40439"/>
                </a:cubicBezTo>
                <a:cubicBezTo>
                  <a:pt x="97981" y="40439"/>
                  <a:pt x="97981" y="40439"/>
                  <a:pt x="97981" y="40439"/>
                </a:cubicBezTo>
                <a:cubicBezTo>
                  <a:pt x="101064" y="40439"/>
                  <a:pt x="104146" y="43516"/>
                  <a:pt x="104146" y="46593"/>
                </a:cubicBezTo>
                <a:cubicBezTo>
                  <a:pt x="104146" y="51428"/>
                  <a:pt x="101064" y="52967"/>
                  <a:pt x="97981" y="52967"/>
                </a:cubicBezTo>
                <a:cubicBezTo>
                  <a:pt x="73100" y="52967"/>
                  <a:pt x="73100" y="52967"/>
                  <a:pt x="73100" y="52967"/>
                </a:cubicBezTo>
                <a:cubicBezTo>
                  <a:pt x="68477" y="52967"/>
                  <a:pt x="66935" y="51428"/>
                  <a:pt x="66935" y="46593"/>
                </a:cubicBezTo>
                <a:cubicBezTo>
                  <a:pt x="66935" y="21758"/>
                  <a:pt x="66935" y="21758"/>
                  <a:pt x="66935" y="21758"/>
                </a:cubicBezTo>
                <a:cubicBezTo>
                  <a:pt x="66935" y="18681"/>
                  <a:pt x="68477" y="15604"/>
                  <a:pt x="73100" y="15604"/>
                </a:cubicBezTo>
                <a:cubicBezTo>
                  <a:pt x="76183" y="15604"/>
                  <a:pt x="79266" y="18681"/>
                  <a:pt x="79266" y="21758"/>
                </a:cubicBezTo>
                <a:cubicBezTo>
                  <a:pt x="79266" y="32747"/>
                  <a:pt x="79266" y="32747"/>
                  <a:pt x="79266" y="32747"/>
                </a:cubicBezTo>
                <a:cubicBezTo>
                  <a:pt x="110311" y="1538"/>
                  <a:pt x="110311" y="1538"/>
                  <a:pt x="110311" y="1538"/>
                </a:cubicBezTo>
                <a:cubicBezTo>
                  <a:pt x="110311" y="0"/>
                  <a:pt x="111853" y="0"/>
                  <a:pt x="113394" y="0"/>
                </a:cubicBezTo>
                <a:cubicBezTo>
                  <a:pt x="118238" y="0"/>
                  <a:pt x="119779" y="1538"/>
                  <a:pt x="119779" y="6373"/>
                </a:cubicBezTo>
                <a:cubicBezTo>
                  <a:pt x="119779" y="7912"/>
                  <a:pt x="119779" y="9450"/>
                  <a:pt x="118238" y="9450"/>
                </a:cubicBezTo>
                <a:close/>
                <a:moveTo>
                  <a:pt x="48220" y="102637"/>
                </a:moveTo>
                <a:lnTo>
                  <a:pt x="48220" y="102637"/>
                </a:lnTo>
                <a:cubicBezTo>
                  <a:pt x="43376" y="102637"/>
                  <a:pt x="41834" y="101098"/>
                  <a:pt x="41834" y="96483"/>
                </a:cubicBezTo>
                <a:cubicBezTo>
                  <a:pt x="41834" y="87032"/>
                  <a:pt x="41834" y="87032"/>
                  <a:pt x="41834" y="87032"/>
                </a:cubicBezTo>
                <a:cubicBezTo>
                  <a:pt x="10788" y="118241"/>
                  <a:pt x="10788" y="118241"/>
                  <a:pt x="10788" y="118241"/>
                </a:cubicBezTo>
                <a:cubicBezTo>
                  <a:pt x="9247" y="119780"/>
                  <a:pt x="7706" y="119780"/>
                  <a:pt x="6165" y="119780"/>
                </a:cubicBezTo>
                <a:cubicBezTo>
                  <a:pt x="3082" y="119780"/>
                  <a:pt x="0" y="116703"/>
                  <a:pt x="0" y="113406"/>
                </a:cubicBezTo>
                <a:cubicBezTo>
                  <a:pt x="0" y="111868"/>
                  <a:pt x="0" y="110329"/>
                  <a:pt x="1541" y="108791"/>
                </a:cubicBezTo>
                <a:cubicBezTo>
                  <a:pt x="32587" y="77802"/>
                  <a:pt x="32587" y="77802"/>
                  <a:pt x="32587" y="77802"/>
                </a:cubicBezTo>
                <a:cubicBezTo>
                  <a:pt x="23339" y="77802"/>
                  <a:pt x="23339" y="77802"/>
                  <a:pt x="23339" y="77802"/>
                </a:cubicBezTo>
                <a:cubicBezTo>
                  <a:pt x="18495" y="77802"/>
                  <a:pt x="16954" y="76263"/>
                  <a:pt x="16954" y="71428"/>
                </a:cubicBezTo>
                <a:cubicBezTo>
                  <a:pt x="16954" y="68351"/>
                  <a:pt x="18495" y="65274"/>
                  <a:pt x="23339" y="65274"/>
                </a:cubicBezTo>
                <a:cubicBezTo>
                  <a:pt x="48220" y="65274"/>
                  <a:pt x="48220" y="65274"/>
                  <a:pt x="48220" y="65274"/>
                </a:cubicBezTo>
                <a:cubicBezTo>
                  <a:pt x="51302" y="65274"/>
                  <a:pt x="54385" y="68351"/>
                  <a:pt x="54385" y="71428"/>
                </a:cubicBezTo>
                <a:cubicBezTo>
                  <a:pt x="54385" y="96483"/>
                  <a:pt x="54385" y="96483"/>
                  <a:pt x="54385" y="96483"/>
                </a:cubicBezTo>
                <a:cubicBezTo>
                  <a:pt x="54385" y="101098"/>
                  <a:pt x="51302" y="102637"/>
                  <a:pt x="48220" y="102637"/>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5" name="Shape 4916"/>
          <p:cNvSpPr/>
          <p:nvPr/>
        </p:nvSpPr>
        <p:spPr>
          <a:xfrm>
            <a:off x="2668093" y="5104028"/>
            <a:ext cx="259043" cy="259110"/>
          </a:xfrm>
          <a:custGeom>
            <a:avLst/>
            <a:gdLst/>
            <a:ahLst/>
            <a:cxnLst/>
            <a:rect l="0" t="0" r="0" b="0"/>
            <a:pathLst>
              <a:path w="120000" h="120000" extrusionOk="0">
                <a:moveTo>
                  <a:pt x="119779" y="31208"/>
                </a:moveTo>
                <a:lnTo>
                  <a:pt x="119779" y="31208"/>
                </a:lnTo>
                <a:lnTo>
                  <a:pt x="119779" y="31208"/>
                </a:lnTo>
                <a:cubicBezTo>
                  <a:pt x="119779" y="34285"/>
                  <a:pt x="116697" y="37362"/>
                  <a:pt x="113394" y="37362"/>
                </a:cubicBezTo>
                <a:cubicBezTo>
                  <a:pt x="110311" y="37362"/>
                  <a:pt x="107229" y="34285"/>
                  <a:pt x="107229" y="31208"/>
                </a:cubicBezTo>
                <a:lnTo>
                  <a:pt x="107229" y="31208"/>
                </a:lnTo>
                <a:cubicBezTo>
                  <a:pt x="107229" y="20219"/>
                  <a:pt x="107229" y="20219"/>
                  <a:pt x="107229" y="20219"/>
                </a:cubicBezTo>
                <a:cubicBezTo>
                  <a:pt x="76183" y="51428"/>
                  <a:pt x="76183" y="51428"/>
                  <a:pt x="76183" y="51428"/>
                </a:cubicBezTo>
                <a:cubicBezTo>
                  <a:pt x="74642" y="52967"/>
                  <a:pt x="73100" y="52967"/>
                  <a:pt x="71559" y="52967"/>
                </a:cubicBezTo>
                <a:cubicBezTo>
                  <a:pt x="68477" y="52967"/>
                  <a:pt x="65174" y="51428"/>
                  <a:pt x="65174" y="46593"/>
                </a:cubicBezTo>
                <a:cubicBezTo>
                  <a:pt x="65174" y="45054"/>
                  <a:pt x="66715" y="43516"/>
                  <a:pt x="68477" y="43516"/>
                </a:cubicBezTo>
                <a:lnTo>
                  <a:pt x="68477" y="43516"/>
                </a:lnTo>
                <a:cubicBezTo>
                  <a:pt x="97981" y="12527"/>
                  <a:pt x="97981" y="12527"/>
                  <a:pt x="97981" y="12527"/>
                </a:cubicBezTo>
                <a:cubicBezTo>
                  <a:pt x="88513" y="12527"/>
                  <a:pt x="88513" y="12527"/>
                  <a:pt x="88513" y="12527"/>
                </a:cubicBezTo>
                <a:lnTo>
                  <a:pt x="88513" y="12527"/>
                </a:lnTo>
                <a:cubicBezTo>
                  <a:pt x="85431" y="12527"/>
                  <a:pt x="82348" y="9450"/>
                  <a:pt x="82348" y="6373"/>
                </a:cubicBezTo>
                <a:cubicBezTo>
                  <a:pt x="82348" y="1538"/>
                  <a:pt x="85431" y="0"/>
                  <a:pt x="88513" y="0"/>
                </a:cubicBezTo>
                <a:lnTo>
                  <a:pt x="88513" y="0"/>
                </a:lnTo>
                <a:cubicBezTo>
                  <a:pt x="113394" y="0"/>
                  <a:pt x="113394" y="0"/>
                  <a:pt x="113394" y="0"/>
                </a:cubicBezTo>
                <a:lnTo>
                  <a:pt x="113394" y="0"/>
                </a:lnTo>
                <a:cubicBezTo>
                  <a:pt x="116697" y="0"/>
                  <a:pt x="119779" y="1538"/>
                  <a:pt x="119779" y="6373"/>
                </a:cubicBezTo>
                <a:lnTo>
                  <a:pt x="119779" y="6373"/>
                </a:lnTo>
                <a:lnTo>
                  <a:pt x="119779" y="31208"/>
                </a:lnTo>
                <a:close/>
                <a:moveTo>
                  <a:pt x="51302" y="76263"/>
                </a:moveTo>
                <a:lnTo>
                  <a:pt x="51302" y="76263"/>
                </a:lnTo>
                <a:cubicBezTo>
                  <a:pt x="20036" y="107252"/>
                  <a:pt x="20036" y="107252"/>
                  <a:pt x="20036" y="107252"/>
                </a:cubicBezTo>
                <a:cubicBezTo>
                  <a:pt x="31045" y="107252"/>
                  <a:pt x="31045" y="107252"/>
                  <a:pt x="31045" y="107252"/>
                </a:cubicBezTo>
                <a:lnTo>
                  <a:pt x="31045" y="107252"/>
                </a:lnTo>
                <a:cubicBezTo>
                  <a:pt x="34128" y="107252"/>
                  <a:pt x="37211" y="110329"/>
                  <a:pt x="37211" y="113406"/>
                </a:cubicBezTo>
                <a:cubicBezTo>
                  <a:pt x="37211" y="116703"/>
                  <a:pt x="34128" y="119780"/>
                  <a:pt x="31045" y="119780"/>
                </a:cubicBezTo>
                <a:lnTo>
                  <a:pt x="31045" y="119780"/>
                </a:lnTo>
                <a:cubicBezTo>
                  <a:pt x="6165" y="119780"/>
                  <a:pt x="6165" y="119780"/>
                  <a:pt x="6165" y="119780"/>
                </a:cubicBezTo>
                <a:lnTo>
                  <a:pt x="6165" y="119780"/>
                </a:lnTo>
                <a:cubicBezTo>
                  <a:pt x="1541" y="119780"/>
                  <a:pt x="0" y="116703"/>
                  <a:pt x="0" y="113406"/>
                </a:cubicBezTo>
                <a:lnTo>
                  <a:pt x="0" y="113406"/>
                </a:lnTo>
                <a:cubicBezTo>
                  <a:pt x="0" y="88571"/>
                  <a:pt x="0" y="88571"/>
                  <a:pt x="0" y="88571"/>
                </a:cubicBezTo>
                <a:lnTo>
                  <a:pt x="0" y="88571"/>
                </a:lnTo>
                <a:cubicBezTo>
                  <a:pt x="0" y="85494"/>
                  <a:pt x="1541" y="82417"/>
                  <a:pt x="6165" y="82417"/>
                </a:cubicBezTo>
                <a:cubicBezTo>
                  <a:pt x="9247" y="82417"/>
                  <a:pt x="12330" y="85494"/>
                  <a:pt x="12330" y="88571"/>
                </a:cubicBezTo>
                <a:lnTo>
                  <a:pt x="12330" y="88571"/>
                </a:lnTo>
                <a:cubicBezTo>
                  <a:pt x="12330" y="98021"/>
                  <a:pt x="12330" y="98021"/>
                  <a:pt x="12330" y="98021"/>
                </a:cubicBezTo>
                <a:cubicBezTo>
                  <a:pt x="43376" y="68351"/>
                  <a:pt x="43376" y="68351"/>
                  <a:pt x="43376" y="68351"/>
                </a:cubicBezTo>
                <a:cubicBezTo>
                  <a:pt x="43376" y="66813"/>
                  <a:pt x="44917" y="65274"/>
                  <a:pt x="46458" y="65274"/>
                </a:cubicBezTo>
                <a:cubicBezTo>
                  <a:pt x="51302" y="65274"/>
                  <a:pt x="52844" y="68351"/>
                  <a:pt x="52844" y="71428"/>
                </a:cubicBezTo>
                <a:cubicBezTo>
                  <a:pt x="52844" y="73186"/>
                  <a:pt x="52844" y="74725"/>
                  <a:pt x="51302" y="76263"/>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6" name="Shape 4917"/>
          <p:cNvSpPr/>
          <p:nvPr/>
        </p:nvSpPr>
        <p:spPr>
          <a:xfrm>
            <a:off x="2154184" y="5091490"/>
            <a:ext cx="288291" cy="286277"/>
          </a:xfrm>
          <a:custGeom>
            <a:avLst/>
            <a:gdLst/>
            <a:ahLst/>
            <a:cxnLst/>
            <a:rect l="0" t="0" r="0" b="0"/>
            <a:pathLst>
              <a:path w="120000" h="120000" extrusionOk="0">
                <a:moveTo>
                  <a:pt x="103054" y="71960"/>
                </a:moveTo>
                <a:lnTo>
                  <a:pt x="103054" y="71960"/>
                </a:lnTo>
                <a:cubicBezTo>
                  <a:pt x="103054" y="76146"/>
                  <a:pt x="101674" y="78936"/>
                  <a:pt x="98916" y="81727"/>
                </a:cubicBezTo>
                <a:cubicBezTo>
                  <a:pt x="98916" y="83122"/>
                  <a:pt x="108571" y="94485"/>
                  <a:pt x="103054" y="100066"/>
                </a:cubicBezTo>
                <a:cubicBezTo>
                  <a:pt x="100295" y="104252"/>
                  <a:pt x="100295" y="104252"/>
                  <a:pt x="100295" y="104252"/>
                </a:cubicBezTo>
                <a:cubicBezTo>
                  <a:pt x="96157" y="108438"/>
                  <a:pt x="84926" y="101461"/>
                  <a:pt x="82167" y="98671"/>
                </a:cubicBezTo>
                <a:cubicBezTo>
                  <a:pt x="79408" y="101461"/>
                  <a:pt x="75270" y="102857"/>
                  <a:pt x="71133" y="104252"/>
                </a:cubicBezTo>
                <a:cubicBezTo>
                  <a:pt x="72512" y="104252"/>
                  <a:pt x="72512" y="104252"/>
                  <a:pt x="72512" y="104252"/>
                </a:cubicBezTo>
                <a:cubicBezTo>
                  <a:pt x="72512" y="104252"/>
                  <a:pt x="69753" y="119800"/>
                  <a:pt x="61280" y="119800"/>
                </a:cubicBezTo>
                <a:cubicBezTo>
                  <a:pt x="58522" y="119800"/>
                  <a:pt x="58522" y="119800"/>
                  <a:pt x="58522" y="119800"/>
                </a:cubicBezTo>
                <a:cubicBezTo>
                  <a:pt x="51625" y="119800"/>
                  <a:pt x="48669" y="105647"/>
                  <a:pt x="47290" y="102857"/>
                </a:cubicBezTo>
                <a:cubicBezTo>
                  <a:pt x="44532" y="102857"/>
                  <a:pt x="40394" y="101461"/>
                  <a:pt x="37635" y="98671"/>
                </a:cubicBezTo>
                <a:cubicBezTo>
                  <a:pt x="37635" y="100066"/>
                  <a:pt x="37635" y="100066"/>
                  <a:pt x="37635" y="100066"/>
                </a:cubicBezTo>
                <a:cubicBezTo>
                  <a:pt x="37635" y="100066"/>
                  <a:pt x="25024" y="109833"/>
                  <a:pt x="19507" y="102857"/>
                </a:cubicBezTo>
                <a:cubicBezTo>
                  <a:pt x="16748" y="101461"/>
                  <a:pt x="16748" y="101461"/>
                  <a:pt x="16748" y="101461"/>
                </a:cubicBezTo>
                <a:cubicBezTo>
                  <a:pt x="12610" y="95880"/>
                  <a:pt x="19507" y="84518"/>
                  <a:pt x="20886" y="81727"/>
                </a:cubicBezTo>
                <a:cubicBezTo>
                  <a:pt x="19507" y="78936"/>
                  <a:pt x="18128" y="76146"/>
                  <a:pt x="16748" y="71960"/>
                </a:cubicBezTo>
                <a:cubicBezTo>
                  <a:pt x="13990" y="71960"/>
                  <a:pt x="0" y="67574"/>
                  <a:pt x="0" y="60598"/>
                </a:cubicBezTo>
                <a:cubicBezTo>
                  <a:pt x="0" y="57807"/>
                  <a:pt x="0" y="57807"/>
                  <a:pt x="0" y="57807"/>
                </a:cubicBezTo>
                <a:cubicBezTo>
                  <a:pt x="0" y="50830"/>
                  <a:pt x="13990" y="47840"/>
                  <a:pt x="16748" y="47840"/>
                </a:cubicBezTo>
                <a:cubicBezTo>
                  <a:pt x="18128" y="43654"/>
                  <a:pt x="19507" y="40863"/>
                  <a:pt x="20886" y="36677"/>
                </a:cubicBezTo>
                <a:cubicBezTo>
                  <a:pt x="19507" y="35282"/>
                  <a:pt x="11231" y="22524"/>
                  <a:pt x="16748" y="18338"/>
                </a:cubicBezTo>
                <a:cubicBezTo>
                  <a:pt x="19507" y="15548"/>
                  <a:pt x="19507" y="15548"/>
                  <a:pt x="19507" y="15548"/>
                </a:cubicBezTo>
                <a:cubicBezTo>
                  <a:pt x="23645" y="9966"/>
                  <a:pt x="34876" y="18338"/>
                  <a:pt x="37635" y="19734"/>
                </a:cubicBezTo>
                <a:cubicBezTo>
                  <a:pt x="40394" y="18338"/>
                  <a:pt x="44532" y="16943"/>
                  <a:pt x="47290" y="15548"/>
                </a:cubicBezTo>
                <a:cubicBezTo>
                  <a:pt x="48669" y="12757"/>
                  <a:pt x="53004" y="0"/>
                  <a:pt x="58522" y="0"/>
                </a:cubicBezTo>
                <a:cubicBezTo>
                  <a:pt x="61280" y="0"/>
                  <a:pt x="61280" y="0"/>
                  <a:pt x="61280" y="0"/>
                </a:cubicBezTo>
                <a:cubicBezTo>
                  <a:pt x="68177" y="0"/>
                  <a:pt x="71133" y="11362"/>
                  <a:pt x="72512" y="15548"/>
                </a:cubicBezTo>
                <a:cubicBezTo>
                  <a:pt x="75270" y="16943"/>
                  <a:pt x="79408" y="18338"/>
                  <a:pt x="82167" y="19734"/>
                </a:cubicBezTo>
                <a:cubicBezTo>
                  <a:pt x="84926" y="18338"/>
                  <a:pt x="96157" y="11362"/>
                  <a:pt x="100295" y="15548"/>
                </a:cubicBezTo>
                <a:cubicBezTo>
                  <a:pt x="103054" y="18338"/>
                  <a:pt x="103054" y="18338"/>
                  <a:pt x="103054" y="18338"/>
                </a:cubicBezTo>
                <a:cubicBezTo>
                  <a:pt x="108571" y="23920"/>
                  <a:pt x="101674" y="33887"/>
                  <a:pt x="98916" y="36677"/>
                </a:cubicBezTo>
                <a:cubicBezTo>
                  <a:pt x="101674" y="40863"/>
                  <a:pt x="103054" y="43654"/>
                  <a:pt x="103054" y="47840"/>
                </a:cubicBezTo>
                <a:cubicBezTo>
                  <a:pt x="104433" y="47840"/>
                  <a:pt x="119802" y="49435"/>
                  <a:pt x="119802" y="57807"/>
                </a:cubicBezTo>
                <a:cubicBezTo>
                  <a:pt x="119802" y="60598"/>
                  <a:pt x="119802" y="60598"/>
                  <a:pt x="119802" y="60598"/>
                </a:cubicBezTo>
                <a:cubicBezTo>
                  <a:pt x="119802" y="67574"/>
                  <a:pt x="107192" y="70365"/>
                  <a:pt x="103054" y="71960"/>
                </a:cubicBezTo>
                <a:close/>
                <a:moveTo>
                  <a:pt x="59901" y="25315"/>
                </a:moveTo>
                <a:lnTo>
                  <a:pt x="59901" y="25315"/>
                </a:lnTo>
                <a:cubicBezTo>
                  <a:pt x="41773" y="25315"/>
                  <a:pt x="26403" y="40863"/>
                  <a:pt x="26403" y="59202"/>
                </a:cubicBezTo>
                <a:cubicBezTo>
                  <a:pt x="26403" y="78936"/>
                  <a:pt x="41773" y="93089"/>
                  <a:pt x="59901" y="93089"/>
                </a:cubicBezTo>
                <a:cubicBezTo>
                  <a:pt x="78029" y="93089"/>
                  <a:pt x="93399" y="78936"/>
                  <a:pt x="93399" y="59202"/>
                </a:cubicBezTo>
                <a:cubicBezTo>
                  <a:pt x="93399" y="40863"/>
                  <a:pt x="78029" y="25315"/>
                  <a:pt x="59901" y="25315"/>
                </a:cubicBezTo>
                <a:close/>
                <a:moveTo>
                  <a:pt x="59901" y="81727"/>
                </a:moveTo>
                <a:lnTo>
                  <a:pt x="59901" y="81727"/>
                </a:lnTo>
                <a:cubicBezTo>
                  <a:pt x="47290" y="81727"/>
                  <a:pt x="37635" y="71960"/>
                  <a:pt x="37635" y="59202"/>
                </a:cubicBezTo>
                <a:cubicBezTo>
                  <a:pt x="37635" y="46445"/>
                  <a:pt x="47290" y="36677"/>
                  <a:pt x="59901" y="36677"/>
                </a:cubicBezTo>
                <a:cubicBezTo>
                  <a:pt x="72512" y="36677"/>
                  <a:pt x="82167" y="46445"/>
                  <a:pt x="82167" y="59202"/>
                </a:cubicBezTo>
                <a:cubicBezTo>
                  <a:pt x="82167" y="71960"/>
                  <a:pt x="72512" y="81727"/>
                  <a:pt x="59901" y="81727"/>
                </a:cubicBezTo>
                <a:close/>
                <a:moveTo>
                  <a:pt x="59901" y="47840"/>
                </a:moveTo>
                <a:lnTo>
                  <a:pt x="59901" y="47840"/>
                </a:lnTo>
                <a:cubicBezTo>
                  <a:pt x="54384" y="47840"/>
                  <a:pt x="48669" y="53621"/>
                  <a:pt x="48669" y="59202"/>
                </a:cubicBezTo>
                <a:cubicBezTo>
                  <a:pt x="48669" y="66179"/>
                  <a:pt x="54384" y="70365"/>
                  <a:pt x="59901" y="70365"/>
                </a:cubicBezTo>
                <a:cubicBezTo>
                  <a:pt x="65418" y="70365"/>
                  <a:pt x="71133" y="66179"/>
                  <a:pt x="71133" y="59202"/>
                </a:cubicBezTo>
                <a:cubicBezTo>
                  <a:pt x="71133" y="53621"/>
                  <a:pt x="65418" y="47840"/>
                  <a:pt x="59901" y="4784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7" name="Shape 4918"/>
          <p:cNvSpPr/>
          <p:nvPr/>
        </p:nvSpPr>
        <p:spPr>
          <a:xfrm>
            <a:off x="1654899" y="5118655"/>
            <a:ext cx="286201" cy="234036"/>
          </a:xfrm>
          <a:custGeom>
            <a:avLst/>
            <a:gdLst/>
            <a:ahLst/>
            <a:cxnLst/>
            <a:rect l="0" t="0" r="0" b="0"/>
            <a:pathLst>
              <a:path w="120000" h="120000" extrusionOk="0">
                <a:moveTo>
                  <a:pt x="119800" y="112969"/>
                </a:moveTo>
                <a:lnTo>
                  <a:pt x="119800" y="112969"/>
                </a:lnTo>
                <a:cubicBezTo>
                  <a:pt x="119800" y="118060"/>
                  <a:pt x="118405" y="119757"/>
                  <a:pt x="114019" y="119757"/>
                </a:cubicBezTo>
                <a:lnTo>
                  <a:pt x="114019" y="119757"/>
                </a:lnTo>
                <a:cubicBezTo>
                  <a:pt x="5581" y="119757"/>
                  <a:pt x="5581" y="119757"/>
                  <a:pt x="5581" y="119757"/>
                </a:cubicBezTo>
                <a:lnTo>
                  <a:pt x="5581" y="119757"/>
                </a:lnTo>
                <a:lnTo>
                  <a:pt x="5581" y="119757"/>
                </a:lnTo>
                <a:cubicBezTo>
                  <a:pt x="2790" y="119757"/>
                  <a:pt x="0" y="118060"/>
                  <a:pt x="0" y="112969"/>
                </a:cubicBezTo>
                <a:cubicBezTo>
                  <a:pt x="0" y="112969"/>
                  <a:pt x="0" y="111272"/>
                  <a:pt x="1395" y="109575"/>
                </a:cubicBezTo>
                <a:lnTo>
                  <a:pt x="1395" y="109575"/>
                </a:lnTo>
                <a:cubicBezTo>
                  <a:pt x="55016" y="1696"/>
                  <a:pt x="55016" y="1696"/>
                  <a:pt x="55016" y="1696"/>
                </a:cubicBezTo>
                <a:lnTo>
                  <a:pt x="55016" y="1696"/>
                </a:lnTo>
                <a:cubicBezTo>
                  <a:pt x="56411" y="0"/>
                  <a:pt x="57807" y="0"/>
                  <a:pt x="60598" y="0"/>
                </a:cubicBezTo>
                <a:cubicBezTo>
                  <a:pt x="61993" y="0"/>
                  <a:pt x="63388" y="0"/>
                  <a:pt x="64784" y="3393"/>
                </a:cubicBezTo>
                <a:lnTo>
                  <a:pt x="64784" y="3393"/>
                </a:lnTo>
                <a:cubicBezTo>
                  <a:pt x="119800" y="109575"/>
                  <a:pt x="119800" y="109575"/>
                  <a:pt x="119800" y="109575"/>
                </a:cubicBezTo>
                <a:lnTo>
                  <a:pt x="119800" y="109575"/>
                </a:lnTo>
                <a:cubicBezTo>
                  <a:pt x="119800" y="111272"/>
                  <a:pt x="119800" y="112969"/>
                  <a:pt x="119800" y="112969"/>
                </a:cubicBezTo>
                <a:close/>
                <a:moveTo>
                  <a:pt x="67574" y="37575"/>
                </a:moveTo>
                <a:lnTo>
                  <a:pt x="67574" y="37575"/>
                </a:lnTo>
                <a:cubicBezTo>
                  <a:pt x="67574" y="32484"/>
                  <a:pt x="64784" y="29090"/>
                  <a:pt x="60598" y="29090"/>
                </a:cubicBezTo>
                <a:cubicBezTo>
                  <a:pt x="56411" y="29090"/>
                  <a:pt x="52026" y="32484"/>
                  <a:pt x="52026" y="37575"/>
                </a:cubicBezTo>
                <a:cubicBezTo>
                  <a:pt x="52026" y="71757"/>
                  <a:pt x="52026" y="71757"/>
                  <a:pt x="52026" y="71757"/>
                </a:cubicBezTo>
                <a:cubicBezTo>
                  <a:pt x="52026" y="77090"/>
                  <a:pt x="56411" y="82181"/>
                  <a:pt x="60598" y="82181"/>
                </a:cubicBezTo>
                <a:cubicBezTo>
                  <a:pt x="64784" y="82181"/>
                  <a:pt x="67574" y="77090"/>
                  <a:pt x="67574" y="71757"/>
                </a:cubicBezTo>
                <a:lnTo>
                  <a:pt x="67574" y="37575"/>
                </a:lnTo>
                <a:close/>
                <a:moveTo>
                  <a:pt x="60598" y="88969"/>
                </a:moveTo>
                <a:lnTo>
                  <a:pt x="60598" y="88969"/>
                </a:lnTo>
                <a:cubicBezTo>
                  <a:pt x="56411" y="88969"/>
                  <a:pt x="52026" y="92363"/>
                  <a:pt x="52026" y="97696"/>
                </a:cubicBezTo>
                <a:cubicBezTo>
                  <a:pt x="52026" y="102787"/>
                  <a:pt x="56411" y="106181"/>
                  <a:pt x="60598" y="106181"/>
                </a:cubicBezTo>
                <a:cubicBezTo>
                  <a:pt x="64784" y="106181"/>
                  <a:pt x="67574" y="102787"/>
                  <a:pt x="67574" y="97696"/>
                </a:cubicBezTo>
                <a:cubicBezTo>
                  <a:pt x="67574" y="92363"/>
                  <a:pt x="64784" y="88969"/>
                  <a:pt x="60598" y="88969"/>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8" name="Shape 4919"/>
          <p:cNvSpPr/>
          <p:nvPr/>
        </p:nvSpPr>
        <p:spPr>
          <a:xfrm>
            <a:off x="7155398" y="4587896"/>
            <a:ext cx="286203" cy="288366"/>
          </a:xfrm>
          <a:custGeom>
            <a:avLst/>
            <a:gdLst/>
            <a:ahLst/>
            <a:cxnLst/>
            <a:rect l="0" t="0" r="0" b="0"/>
            <a:pathLst>
              <a:path w="120000" h="120000" extrusionOk="0">
                <a:moveTo>
                  <a:pt x="114219" y="43152"/>
                </a:moveTo>
                <a:lnTo>
                  <a:pt x="114219" y="43152"/>
                </a:lnTo>
                <a:cubicBezTo>
                  <a:pt x="108438" y="43152"/>
                  <a:pt x="108438" y="43152"/>
                  <a:pt x="108438" y="43152"/>
                </a:cubicBezTo>
                <a:cubicBezTo>
                  <a:pt x="105647" y="43152"/>
                  <a:pt x="105647" y="43152"/>
                  <a:pt x="105647" y="43152"/>
                </a:cubicBezTo>
                <a:cubicBezTo>
                  <a:pt x="90099" y="43152"/>
                  <a:pt x="90099" y="43152"/>
                  <a:pt x="90099" y="43152"/>
                </a:cubicBezTo>
                <a:cubicBezTo>
                  <a:pt x="85913" y="43152"/>
                  <a:pt x="84518" y="40394"/>
                  <a:pt x="84518" y="37635"/>
                </a:cubicBezTo>
                <a:cubicBezTo>
                  <a:pt x="84518" y="34876"/>
                  <a:pt x="85913" y="31921"/>
                  <a:pt x="90099" y="31921"/>
                </a:cubicBezTo>
                <a:cubicBezTo>
                  <a:pt x="100066" y="31921"/>
                  <a:pt x="100066" y="31921"/>
                  <a:pt x="100066" y="31921"/>
                </a:cubicBezTo>
                <a:cubicBezTo>
                  <a:pt x="90099" y="19507"/>
                  <a:pt x="76146" y="11034"/>
                  <a:pt x="59202" y="11034"/>
                </a:cubicBezTo>
                <a:cubicBezTo>
                  <a:pt x="32491" y="11034"/>
                  <a:pt x="11362" y="33300"/>
                  <a:pt x="11362" y="59901"/>
                </a:cubicBezTo>
                <a:cubicBezTo>
                  <a:pt x="11362" y="62660"/>
                  <a:pt x="8372" y="65418"/>
                  <a:pt x="5581" y="65418"/>
                </a:cubicBezTo>
                <a:cubicBezTo>
                  <a:pt x="1395" y="65418"/>
                  <a:pt x="0" y="62660"/>
                  <a:pt x="0" y="59901"/>
                </a:cubicBezTo>
                <a:lnTo>
                  <a:pt x="0" y="59901"/>
                </a:lnTo>
                <a:cubicBezTo>
                  <a:pt x="0" y="26403"/>
                  <a:pt x="26710" y="0"/>
                  <a:pt x="59202" y="0"/>
                </a:cubicBezTo>
                <a:cubicBezTo>
                  <a:pt x="80332" y="0"/>
                  <a:pt x="97275" y="9655"/>
                  <a:pt x="108438" y="25024"/>
                </a:cubicBezTo>
                <a:cubicBezTo>
                  <a:pt x="108438" y="15369"/>
                  <a:pt x="108438" y="15369"/>
                  <a:pt x="108438" y="15369"/>
                </a:cubicBezTo>
                <a:cubicBezTo>
                  <a:pt x="108438" y="12610"/>
                  <a:pt x="111229" y="9655"/>
                  <a:pt x="114219" y="9655"/>
                </a:cubicBezTo>
                <a:cubicBezTo>
                  <a:pt x="117009" y="9655"/>
                  <a:pt x="119800" y="12610"/>
                  <a:pt x="119800" y="15369"/>
                </a:cubicBezTo>
                <a:cubicBezTo>
                  <a:pt x="119800" y="37635"/>
                  <a:pt x="119800" y="37635"/>
                  <a:pt x="119800" y="37635"/>
                </a:cubicBezTo>
                <a:cubicBezTo>
                  <a:pt x="119800" y="40394"/>
                  <a:pt x="117009" y="43152"/>
                  <a:pt x="114219" y="43152"/>
                </a:cubicBezTo>
                <a:close/>
                <a:moveTo>
                  <a:pt x="5581" y="76650"/>
                </a:moveTo>
                <a:lnTo>
                  <a:pt x="5581" y="76650"/>
                </a:lnTo>
                <a:cubicBezTo>
                  <a:pt x="29501" y="76650"/>
                  <a:pt x="29501" y="76650"/>
                  <a:pt x="29501" y="76650"/>
                </a:cubicBezTo>
                <a:cubicBezTo>
                  <a:pt x="32491" y="76650"/>
                  <a:pt x="35282" y="79408"/>
                  <a:pt x="35282" y="82167"/>
                </a:cubicBezTo>
                <a:cubicBezTo>
                  <a:pt x="35282" y="84926"/>
                  <a:pt x="32491" y="87684"/>
                  <a:pt x="29501" y="87684"/>
                </a:cubicBezTo>
                <a:cubicBezTo>
                  <a:pt x="19734" y="87684"/>
                  <a:pt x="19734" y="87684"/>
                  <a:pt x="19734" y="87684"/>
                </a:cubicBezTo>
                <a:cubicBezTo>
                  <a:pt x="28106" y="100295"/>
                  <a:pt x="43654" y="108571"/>
                  <a:pt x="59202" y="108571"/>
                </a:cubicBezTo>
                <a:cubicBezTo>
                  <a:pt x="85913" y="108571"/>
                  <a:pt x="108438" y="86305"/>
                  <a:pt x="108438" y="59901"/>
                </a:cubicBezTo>
                <a:cubicBezTo>
                  <a:pt x="108438" y="57142"/>
                  <a:pt x="111229" y="54384"/>
                  <a:pt x="114219" y="54384"/>
                </a:cubicBezTo>
                <a:cubicBezTo>
                  <a:pt x="117009" y="54384"/>
                  <a:pt x="119800" y="57142"/>
                  <a:pt x="119800" y="59901"/>
                </a:cubicBezTo>
                <a:lnTo>
                  <a:pt x="119800" y="59901"/>
                </a:lnTo>
                <a:cubicBezTo>
                  <a:pt x="119800" y="93201"/>
                  <a:pt x="92890" y="119802"/>
                  <a:pt x="59202" y="119802"/>
                </a:cubicBezTo>
                <a:cubicBezTo>
                  <a:pt x="39468" y="119802"/>
                  <a:pt x="21129" y="109950"/>
                  <a:pt x="11362" y="94581"/>
                </a:cubicBezTo>
                <a:cubicBezTo>
                  <a:pt x="11362" y="104433"/>
                  <a:pt x="11362" y="104433"/>
                  <a:pt x="11362" y="104433"/>
                </a:cubicBezTo>
                <a:cubicBezTo>
                  <a:pt x="11362" y="107192"/>
                  <a:pt x="8372" y="109950"/>
                  <a:pt x="5581" y="109950"/>
                </a:cubicBezTo>
                <a:cubicBezTo>
                  <a:pt x="1395" y="109950"/>
                  <a:pt x="0" y="107192"/>
                  <a:pt x="0" y="104433"/>
                </a:cubicBezTo>
                <a:cubicBezTo>
                  <a:pt x="0" y="82167"/>
                  <a:pt x="0" y="82167"/>
                  <a:pt x="0" y="82167"/>
                </a:cubicBezTo>
                <a:cubicBezTo>
                  <a:pt x="0" y="79408"/>
                  <a:pt x="1395" y="76650"/>
                  <a:pt x="5581" y="7665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9" name="Shape 4920"/>
          <p:cNvSpPr/>
          <p:nvPr/>
        </p:nvSpPr>
        <p:spPr>
          <a:xfrm>
            <a:off x="6651935" y="4587896"/>
            <a:ext cx="288291" cy="288366"/>
          </a:xfrm>
          <a:custGeom>
            <a:avLst/>
            <a:gdLst/>
            <a:ahLst/>
            <a:cxnLst/>
            <a:rect l="0" t="0" r="0" b="0"/>
            <a:pathLst>
              <a:path w="120000" h="120000" extrusionOk="0">
                <a:moveTo>
                  <a:pt x="114088" y="43152"/>
                </a:moveTo>
                <a:lnTo>
                  <a:pt x="114088" y="43152"/>
                </a:lnTo>
                <a:cubicBezTo>
                  <a:pt x="89064" y="43152"/>
                  <a:pt x="89064" y="43152"/>
                  <a:pt x="89064" y="43152"/>
                </a:cubicBezTo>
                <a:cubicBezTo>
                  <a:pt x="86305" y="43152"/>
                  <a:pt x="83546" y="40394"/>
                  <a:pt x="83546" y="37635"/>
                </a:cubicBezTo>
                <a:cubicBezTo>
                  <a:pt x="83546" y="34876"/>
                  <a:pt x="86305" y="31921"/>
                  <a:pt x="89064" y="31921"/>
                </a:cubicBezTo>
                <a:cubicBezTo>
                  <a:pt x="98916" y="31921"/>
                  <a:pt x="98916" y="31921"/>
                  <a:pt x="98916" y="31921"/>
                </a:cubicBezTo>
                <a:cubicBezTo>
                  <a:pt x="90443" y="19507"/>
                  <a:pt x="76650" y="11034"/>
                  <a:pt x="59901" y="11034"/>
                </a:cubicBezTo>
                <a:cubicBezTo>
                  <a:pt x="33300" y="11034"/>
                  <a:pt x="11034" y="33300"/>
                  <a:pt x="11034" y="59901"/>
                </a:cubicBezTo>
                <a:cubicBezTo>
                  <a:pt x="11034" y="86305"/>
                  <a:pt x="33300" y="108571"/>
                  <a:pt x="59901" y="108571"/>
                </a:cubicBezTo>
                <a:cubicBezTo>
                  <a:pt x="86305" y="108571"/>
                  <a:pt x="108571" y="86305"/>
                  <a:pt x="108571" y="59901"/>
                </a:cubicBezTo>
                <a:cubicBezTo>
                  <a:pt x="108571" y="57142"/>
                  <a:pt x="109950" y="54384"/>
                  <a:pt x="114088" y="54384"/>
                </a:cubicBezTo>
                <a:cubicBezTo>
                  <a:pt x="117044" y="54384"/>
                  <a:pt x="119802" y="57142"/>
                  <a:pt x="119802" y="59901"/>
                </a:cubicBezTo>
                <a:cubicBezTo>
                  <a:pt x="119802" y="93201"/>
                  <a:pt x="93201" y="119802"/>
                  <a:pt x="59901" y="119802"/>
                </a:cubicBezTo>
                <a:cubicBezTo>
                  <a:pt x="26403" y="119802"/>
                  <a:pt x="0" y="93201"/>
                  <a:pt x="0" y="59901"/>
                </a:cubicBezTo>
                <a:cubicBezTo>
                  <a:pt x="0" y="26403"/>
                  <a:pt x="26403" y="0"/>
                  <a:pt x="59901" y="0"/>
                </a:cubicBezTo>
                <a:cubicBezTo>
                  <a:pt x="79408" y="0"/>
                  <a:pt x="97536" y="9655"/>
                  <a:pt x="108571" y="25024"/>
                </a:cubicBezTo>
                <a:cubicBezTo>
                  <a:pt x="108571" y="15369"/>
                  <a:pt x="108571" y="15369"/>
                  <a:pt x="108571" y="15369"/>
                </a:cubicBezTo>
                <a:cubicBezTo>
                  <a:pt x="108571" y="12610"/>
                  <a:pt x="109950" y="9655"/>
                  <a:pt x="114088" y="9655"/>
                </a:cubicBezTo>
                <a:cubicBezTo>
                  <a:pt x="117044" y="9655"/>
                  <a:pt x="119802" y="12610"/>
                  <a:pt x="119802" y="15369"/>
                </a:cubicBezTo>
                <a:cubicBezTo>
                  <a:pt x="119802" y="37635"/>
                  <a:pt x="119802" y="37635"/>
                  <a:pt x="119802" y="37635"/>
                </a:cubicBezTo>
                <a:cubicBezTo>
                  <a:pt x="119802" y="40394"/>
                  <a:pt x="117044" y="43152"/>
                  <a:pt x="114088" y="43152"/>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0" name="Shape 4921"/>
          <p:cNvSpPr/>
          <p:nvPr/>
        </p:nvSpPr>
        <p:spPr>
          <a:xfrm>
            <a:off x="6154737" y="4615060"/>
            <a:ext cx="286201" cy="200602"/>
          </a:xfrm>
          <a:custGeom>
            <a:avLst/>
            <a:gdLst/>
            <a:ahLst/>
            <a:cxnLst/>
            <a:rect l="0" t="0" r="0" b="0"/>
            <a:pathLst>
              <a:path w="120000" h="120000" extrusionOk="0">
                <a:moveTo>
                  <a:pt x="105647" y="51952"/>
                </a:moveTo>
                <a:lnTo>
                  <a:pt x="105647" y="51952"/>
                </a:lnTo>
                <a:cubicBezTo>
                  <a:pt x="104252" y="53929"/>
                  <a:pt x="102857" y="53929"/>
                  <a:pt x="101461" y="53929"/>
                </a:cubicBezTo>
                <a:cubicBezTo>
                  <a:pt x="98671" y="53929"/>
                  <a:pt x="95681" y="49976"/>
                  <a:pt x="95681" y="46023"/>
                </a:cubicBezTo>
                <a:cubicBezTo>
                  <a:pt x="95681" y="44047"/>
                  <a:pt x="95681" y="42070"/>
                  <a:pt x="97076" y="40094"/>
                </a:cubicBezTo>
                <a:cubicBezTo>
                  <a:pt x="101461" y="36141"/>
                  <a:pt x="101461" y="36141"/>
                  <a:pt x="101461" y="36141"/>
                </a:cubicBezTo>
                <a:cubicBezTo>
                  <a:pt x="97076" y="36141"/>
                  <a:pt x="97076" y="36141"/>
                  <a:pt x="97076" y="36141"/>
                </a:cubicBezTo>
                <a:lnTo>
                  <a:pt x="97076" y="36141"/>
                </a:lnTo>
                <a:cubicBezTo>
                  <a:pt x="91495" y="36141"/>
                  <a:pt x="91495" y="36141"/>
                  <a:pt x="91495" y="36141"/>
                </a:cubicBezTo>
                <a:lnTo>
                  <a:pt x="91495" y="36141"/>
                </a:lnTo>
                <a:cubicBezTo>
                  <a:pt x="87308" y="36141"/>
                  <a:pt x="87308" y="36141"/>
                  <a:pt x="87308" y="36141"/>
                </a:cubicBezTo>
                <a:cubicBezTo>
                  <a:pt x="28106" y="117741"/>
                  <a:pt x="28106" y="117741"/>
                  <a:pt x="28106" y="117741"/>
                </a:cubicBezTo>
                <a:cubicBezTo>
                  <a:pt x="26710" y="119717"/>
                  <a:pt x="25315" y="119717"/>
                  <a:pt x="23920" y="119717"/>
                </a:cubicBezTo>
                <a:lnTo>
                  <a:pt x="23920" y="119717"/>
                </a:lnTo>
                <a:cubicBezTo>
                  <a:pt x="16943" y="119717"/>
                  <a:pt x="16943" y="119717"/>
                  <a:pt x="16943" y="119717"/>
                </a:cubicBezTo>
                <a:lnTo>
                  <a:pt x="16943" y="119717"/>
                </a:lnTo>
                <a:cubicBezTo>
                  <a:pt x="5581" y="119717"/>
                  <a:pt x="5581" y="119717"/>
                  <a:pt x="5581" y="119717"/>
                </a:cubicBezTo>
                <a:cubicBezTo>
                  <a:pt x="2790" y="119717"/>
                  <a:pt x="0" y="117741"/>
                  <a:pt x="0" y="111811"/>
                </a:cubicBezTo>
                <a:cubicBezTo>
                  <a:pt x="0" y="107858"/>
                  <a:pt x="2790" y="103905"/>
                  <a:pt x="5581" y="103905"/>
                </a:cubicBezTo>
                <a:cubicBezTo>
                  <a:pt x="16943" y="103905"/>
                  <a:pt x="16943" y="103905"/>
                  <a:pt x="16943" y="103905"/>
                </a:cubicBezTo>
                <a:lnTo>
                  <a:pt x="16943" y="103905"/>
                </a:lnTo>
                <a:cubicBezTo>
                  <a:pt x="22524" y="103905"/>
                  <a:pt x="22524" y="103905"/>
                  <a:pt x="22524" y="103905"/>
                </a:cubicBezTo>
                <a:cubicBezTo>
                  <a:pt x="80332" y="22023"/>
                  <a:pt x="80332" y="22023"/>
                  <a:pt x="80332" y="22023"/>
                </a:cubicBezTo>
                <a:lnTo>
                  <a:pt x="80332" y="22023"/>
                </a:lnTo>
                <a:cubicBezTo>
                  <a:pt x="81727" y="20047"/>
                  <a:pt x="83122" y="20047"/>
                  <a:pt x="84518" y="20047"/>
                </a:cubicBezTo>
                <a:lnTo>
                  <a:pt x="84518" y="20047"/>
                </a:lnTo>
                <a:cubicBezTo>
                  <a:pt x="94285" y="20047"/>
                  <a:pt x="94285" y="20047"/>
                  <a:pt x="94285" y="20047"/>
                </a:cubicBezTo>
                <a:lnTo>
                  <a:pt x="94285" y="20047"/>
                </a:lnTo>
                <a:cubicBezTo>
                  <a:pt x="101461" y="20047"/>
                  <a:pt x="101461" y="20047"/>
                  <a:pt x="101461" y="20047"/>
                </a:cubicBezTo>
                <a:cubicBezTo>
                  <a:pt x="97076" y="14117"/>
                  <a:pt x="97076" y="14117"/>
                  <a:pt x="97076" y="14117"/>
                </a:cubicBezTo>
                <a:cubicBezTo>
                  <a:pt x="95681" y="12141"/>
                  <a:pt x="95681" y="10164"/>
                  <a:pt x="95681" y="8188"/>
                </a:cubicBezTo>
                <a:cubicBezTo>
                  <a:pt x="95681" y="4235"/>
                  <a:pt x="98671" y="0"/>
                  <a:pt x="101461" y="0"/>
                </a:cubicBezTo>
                <a:cubicBezTo>
                  <a:pt x="102857" y="0"/>
                  <a:pt x="104252" y="2258"/>
                  <a:pt x="105647" y="4235"/>
                </a:cubicBezTo>
                <a:cubicBezTo>
                  <a:pt x="118405" y="22023"/>
                  <a:pt x="118405" y="22023"/>
                  <a:pt x="118405" y="22023"/>
                </a:cubicBezTo>
                <a:cubicBezTo>
                  <a:pt x="119800" y="24000"/>
                  <a:pt x="119800" y="25976"/>
                  <a:pt x="119800" y="27952"/>
                </a:cubicBezTo>
                <a:cubicBezTo>
                  <a:pt x="119800" y="29929"/>
                  <a:pt x="119800" y="31905"/>
                  <a:pt x="118405" y="34164"/>
                </a:cubicBezTo>
                <a:lnTo>
                  <a:pt x="105647" y="51952"/>
                </a:ln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1" name="Shape 4922"/>
          <p:cNvSpPr/>
          <p:nvPr/>
        </p:nvSpPr>
        <p:spPr>
          <a:xfrm>
            <a:off x="5655452" y="4648494"/>
            <a:ext cx="284113" cy="200602"/>
          </a:xfrm>
          <a:custGeom>
            <a:avLst/>
            <a:gdLst/>
            <a:ahLst/>
            <a:cxnLst/>
            <a:rect l="0" t="0" r="0" b="0"/>
            <a:pathLst>
              <a:path w="120000" h="120000" extrusionOk="0">
                <a:moveTo>
                  <a:pt x="104425" y="67764"/>
                </a:moveTo>
                <a:lnTo>
                  <a:pt x="104425" y="67764"/>
                </a:lnTo>
                <a:cubicBezTo>
                  <a:pt x="104425" y="65788"/>
                  <a:pt x="103028" y="65788"/>
                  <a:pt x="101630" y="65788"/>
                </a:cubicBezTo>
                <a:cubicBezTo>
                  <a:pt x="97237" y="65788"/>
                  <a:pt x="95840" y="70023"/>
                  <a:pt x="95840" y="73976"/>
                </a:cubicBezTo>
                <a:cubicBezTo>
                  <a:pt x="95840" y="75952"/>
                  <a:pt x="95840" y="77929"/>
                  <a:pt x="97237" y="79905"/>
                </a:cubicBezTo>
                <a:cubicBezTo>
                  <a:pt x="100232" y="83858"/>
                  <a:pt x="100232" y="83858"/>
                  <a:pt x="100232" y="83858"/>
                </a:cubicBezTo>
                <a:cubicBezTo>
                  <a:pt x="97237" y="83858"/>
                  <a:pt x="97237" y="83858"/>
                  <a:pt x="97237" y="83858"/>
                </a:cubicBezTo>
                <a:lnTo>
                  <a:pt x="97237" y="83858"/>
                </a:lnTo>
                <a:cubicBezTo>
                  <a:pt x="91647" y="83858"/>
                  <a:pt x="91647" y="83858"/>
                  <a:pt x="91647" y="83858"/>
                </a:cubicBezTo>
                <a:lnTo>
                  <a:pt x="91647" y="83858"/>
                </a:lnTo>
                <a:cubicBezTo>
                  <a:pt x="86056" y="83858"/>
                  <a:pt x="86056" y="83858"/>
                  <a:pt x="86056" y="83858"/>
                </a:cubicBezTo>
                <a:cubicBezTo>
                  <a:pt x="28153" y="1976"/>
                  <a:pt x="28153" y="1976"/>
                  <a:pt x="28153" y="1976"/>
                </a:cubicBezTo>
                <a:cubicBezTo>
                  <a:pt x="26755" y="0"/>
                  <a:pt x="25357" y="0"/>
                  <a:pt x="23960" y="0"/>
                </a:cubicBezTo>
                <a:lnTo>
                  <a:pt x="23960" y="0"/>
                </a:lnTo>
                <a:cubicBezTo>
                  <a:pt x="16971" y="0"/>
                  <a:pt x="16971" y="0"/>
                  <a:pt x="16971" y="0"/>
                </a:cubicBezTo>
                <a:lnTo>
                  <a:pt x="16971" y="0"/>
                </a:lnTo>
                <a:cubicBezTo>
                  <a:pt x="5590" y="0"/>
                  <a:pt x="5590" y="0"/>
                  <a:pt x="5590" y="0"/>
                </a:cubicBezTo>
                <a:cubicBezTo>
                  <a:pt x="1397" y="0"/>
                  <a:pt x="0" y="1976"/>
                  <a:pt x="0" y="7905"/>
                </a:cubicBezTo>
                <a:cubicBezTo>
                  <a:pt x="0" y="11858"/>
                  <a:pt x="1397" y="16094"/>
                  <a:pt x="5590" y="16094"/>
                </a:cubicBezTo>
                <a:cubicBezTo>
                  <a:pt x="16971" y="16094"/>
                  <a:pt x="16971" y="16094"/>
                  <a:pt x="16971" y="16094"/>
                </a:cubicBezTo>
                <a:lnTo>
                  <a:pt x="16971" y="16094"/>
                </a:lnTo>
                <a:cubicBezTo>
                  <a:pt x="21164" y="16094"/>
                  <a:pt x="21164" y="16094"/>
                  <a:pt x="21164" y="16094"/>
                </a:cubicBezTo>
                <a:cubicBezTo>
                  <a:pt x="80465" y="97694"/>
                  <a:pt x="80465" y="97694"/>
                  <a:pt x="80465" y="97694"/>
                </a:cubicBezTo>
                <a:lnTo>
                  <a:pt x="80465" y="97694"/>
                </a:lnTo>
                <a:cubicBezTo>
                  <a:pt x="81863" y="99670"/>
                  <a:pt x="83261" y="99670"/>
                  <a:pt x="84658" y="99670"/>
                </a:cubicBezTo>
                <a:lnTo>
                  <a:pt x="84658" y="99670"/>
                </a:lnTo>
                <a:cubicBezTo>
                  <a:pt x="93044" y="99670"/>
                  <a:pt x="93044" y="99670"/>
                  <a:pt x="93044" y="99670"/>
                </a:cubicBezTo>
                <a:lnTo>
                  <a:pt x="93044" y="99670"/>
                </a:lnTo>
                <a:cubicBezTo>
                  <a:pt x="100232" y="99670"/>
                  <a:pt x="100232" y="99670"/>
                  <a:pt x="100232" y="99670"/>
                </a:cubicBezTo>
                <a:cubicBezTo>
                  <a:pt x="97237" y="105882"/>
                  <a:pt x="97237" y="105882"/>
                  <a:pt x="97237" y="105882"/>
                </a:cubicBezTo>
                <a:cubicBezTo>
                  <a:pt x="95840" y="107858"/>
                  <a:pt x="95840" y="109835"/>
                  <a:pt x="95840" y="111811"/>
                </a:cubicBezTo>
                <a:cubicBezTo>
                  <a:pt x="95840" y="115764"/>
                  <a:pt x="97237" y="119717"/>
                  <a:pt x="101630" y="119717"/>
                </a:cubicBezTo>
                <a:cubicBezTo>
                  <a:pt x="103028" y="119717"/>
                  <a:pt x="104425" y="117741"/>
                  <a:pt x="104425" y="115764"/>
                </a:cubicBezTo>
                <a:cubicBezTo>
                  <a:pt x="118402" y="97694"/>
                  <a:pt x="118402" y="97694"/>
                  <a:pt x="118402" y="97694"/>
                </a:cubicBezTo>
                <a:cubicBezTo>
                  <a:pt x="119800" y="95717"/>
                  <a:pt x="119800" y="93741"/>
                  <a:pt x="119800" y="91764"/>
                </a:cubicBezTo>
                <a:cubicBezTo>
                  <a:pt x="119800" y="89788"/>
                  <a:pt x="119800" y="87811"/>
                  <a:pt x="118402" y="87811"/>
                </a:cubicBezTo>
                <a:lnTo>
                  <a:pt x="104425" y="67764"/>
                </a:ln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2" name="Shape 4923"/>
          <p:cNvSpPr/>
          <p:nvPr/>
        </p:nvSpPr>
        <p:spPr>
          <a:xfrm>
            <a:off x="5151989" y="4615060"/>
            <a:ext cx="288291" cy="234036"/>
          </a:xfrm>
          <a:custGeom>
            <a:avLst/>
            <a:gdLst/>
            <a:ahLst/>
            <a:cxnLst/>
            <a:rect l="0" t="0" r="0" b="0"/>
            <a:pathLst>
              <a:path w="120000" h="120000" extrusionOk="0">
                <a:moveTo>
                  <a:pt x="104605" y="44516"/>
                </a:moveTo>
                <a:lnTo>
                  <a:pt x="104605" y="44516"/>
                </a:lnTo>
                <a:cubicBezTo>
                  <a:pt x="103223" y="46209"/>
                  <a:pt x="101842" y="46209"/>
                  <a:pt x="100263" y="46209"/>
                </a:cubicBezTo>
                <a:cubicBezTo>
                  <a:pt x="97500" y="46209"/>
                  <a:pt x="94736" y="42822"/>
                  <a:pt x="94736" y="39435"/>
                </a:cubicBezTo>
                <a:cubicBezTo>
                  <a:pt x="94736" y="37741"/>
                  <a:pt x="96118" y="36048"/>
                  <a:pt x="97500" y="34354"/>
                </a:cubicBezTo>
                <a:cubicBezTo>
                  <a:pt x="100263" y="30967"/>
                  <a:pt x="100263" y="30967"/>
                  <a:pt x="100263" y="30967"/>
                </a:cubicBezTo>
                <a:cubicBezTo>
                  <a:pt x="97500" y="30967"/>
                  <a:pt x="97500" y="30967"/>
                  <a:pt x="97500" y="30967"/>
                </a:cubicBezTo>
                <a:lnTo>
                  <a:pt x="97500" y="30967"/>
                </a:lnTo>
                <a:cubicBezTo>
                  <a:pt x="91973" y="30967"/>
                  <a:pt x="91973" y="30967"/>
                  <a:pt x="91973" y="30967"/>
                </a:cubicBezTo>
                <a:lnTo>
                  <a:pt x="91973" y="30967"/>
                </a:lnTo>
                <a:cubicBezTo>
                  <a:pt x="86447" y="30967"/>
                  <a:pt x="86447" y="30967"/>
                  <a:pt x="86447" y="30967"/>
                </a:cubicBezTo>
                <a:cubicBezTo>
                  <a:pt x="27828" y="100887"/>
                  <a:pt x="27828" y="100887"/>
                  <a:pt x="27828" y="100887"/>
                </a:cubicBezTo>
                <a:cubicBezTo>
                  <a:pt x="27828" y="102580"/>
                  <a:pt x="26447" y="102580"/>
                  <a:pt x="25065" y="102580"/>
                </a:cubicBezTo>
                <a:lnTo>
                  <a:pt x="25065" y="102580"/>
                </a:lnTo>
                <a:cubicBezTo>
                  <a:pt x="16578" y="102580"/>
                  <a:pt x="16578" y="102580"/>
                  <a:pt x="16578" y="102580"/>
                </a:cubicBezTo>
                <a:lnTo>
                  <a:pt x="16578" y="102580"/>
                </a:lnTo>
                <a:cubicBezTo>
                  <a:pt x="5526" y="102580"/>
                  <a:pt x="5526" y="102580"/>
                  <a:pt x="5526" y="102580"/>
                </a:cubicBezTo>
                <a:cubicBezTo>
                  <a:pt x="2763" y="102580"/>
                  <a:pt x="0" y="100887"/>
                  <a:pt x="0" y="95806"/>
                </a:cubicBezTo>
                <a:cubicBezTo>
                  <a:pt x="0" y="92419"/>
                  <a:pt x="2763" y="89032"/>
                  <a:pt x="5526" y="89032"/>
                </a:cubicBezTo>
                <a:cubicBezTo>
                  <a:pt x="16578" y="89032"/>
                  <a:pt x="16578" y="89032"/>
                  <a:pt x="16578" y="89032"/>
                </a:cubicBezTo>
                <a:lnTo>
                  <a:pt x="16578" y="89032"/>
                </a:lnTo>
                <a:cubicBezTo>
                  <a:pt x="22302" y="89032"/>
                  <a:pt x="22302" y="89032"/>
                  <a:pt x="22302" y="89032"/>
                </a:cubicBezTo>
                <a:cubicBezTo>
                  <a:pt x="80921" y="18870"/>
                  <a:pt x="80921" y="18870"/>
                  <a:pt x="80921" y="18870"/>
                </a:cubicBezTo>
                <a:lnTo>
                  <a:pt x="80921" y="18870"/>
                </a:lnTo>
                <a:cubicBezTo>
                  <a:pt x="80921" y="17177"/>
                  <a:pt x="82302" y="17177"/>
                  <a:pt x="83684" y="17177"/>
                </a:cubicBezTo>
                <a:lnTo>
                  <a:pt x="83684" y="17177"/>
                </a:lnTo>
                <a:cubicBezTo>
                  <a:pt x="93355" y="17177"/>
                  <a:pt x="93355" y="17177"/>
                  <a:pt x="93355" y="17177"/>
                </a:cubicBezTo>
                <a:lnTo>
                  <a:pt x="93355" y="17177"/>
                </a:lnTo>
                <a:cubicBezTo>
                  <a:pt x="100263" y="17177"/>
                  <a:pt x="100263" y="17177"/>
                  <a:pt x="100263" y="17177"/>
                </a:cubicBezTo>
                <a:cubicBezTo>
                  <a:pt x="97500" y="12096"/>
                  <a:pt x="97500" y="12096"/>
                  <a:pt x="97500" y="12096"/>
                </a:cubicBezTo>
                <a:cubicBezTo>
                  <a:pt x="96118" y="10403"/>
                  <a:pt x="94736" y="8709"/>
                  <a:pt x="94736" y="7016"/>
                </a:cubicBezTo>
                <a:cubicBezTo>
                  <a:pt x="94736" y="3629"/>
                  <a:pt x="97500" y="0"/>
                  <a:pt x="100263" y="0"/>
                </a:cubicBezTo>
                <a:cubicBezTo>
                  <a:pt x="101842" y="0"/>
                  <a:pt x="103223" y="1935"/>
                  <a:pt x="104605" y="3629"/>
                </a:cubicBezTo>
                <a:cubicBezTo>
                  <a:pt x="118421" y="18870"/>
                  <a:pt x="118421" y="18870"/>
                  <a:pt x="118421" y="18870"/>
                </a:cubicBezTo>
                <a:cubicBezTo>
                  <a:pt x="118421" y="20564"/>
                  <a:pt x="119802" y="22258"/>
                  <a:pt x="119802" y="23951"/>
                </a:cubicBezTo>
                <a:cubicBezTo>
                  <a:pt x="119802" y="25645"/>
                  <a:pt x="118421" y="27338"/>
                  <a:pt x="118421" y="29274"/>
                </a:cubicBezTo>
                <a:lnTo>
                  <a:pt x="104605" y="44516"/>
                </a:lnTo>
                <a:close/>
                <a:moveTo>
                  <a:pt x="43223" y="54919"/>
                </a:moveTo>
                <a:lnTo>
                  <a:pt x="43223" y="54919"/>
                </a:lnTo>
                <a:cubicBezTo>
                  <a:pt x="22302" y="30967"/>
                  <a:pt x="22302" y="30967"/>
                  <a:pt x="22302" y="30967"/>
                </a:cubicBezTo>
                <a:cubicBezTo>
                  <a:pt x="16578" y="30967"/>
                  <a:pt x="16578" y="30967"/>
                  <a:pt x="16578" y="30967"/>
                </a:cubicBezTo>
                <a:lnTo>
                  <a:pt x="16578" y="30967"/>
                </a:lnTo>
                <a:cubicBezTo>
                  <a:pt x="5526" y="30967"/>
                  <a:pt x="5526" y="30967"/>
                  <a:pt x="5526" y="30967"/>
                </a:cubicBezTo>
                <a:cubicBezTo>
                  <a:pt x="2763" y="30967"/>
                  <a:pt x="0" y="27338"/>
                  <a:pt x="0" y="23951"/>
                </a:cubicBezTo>
                <a:cubicBezTo>
                  <a:pt x="0" y="18870"/>
                  <a:pt x="2763" y="17177"/>
                  <a:pt x="5526" y="17177"/>
                </a:cubicBezTo>
                <a:cubicBezTo>
                  <a:pt x="15197" y="17177"/>
                  <a:pt x="15197" y="17177"/>
                  <a:pt x="15197" y="17177"/>
                </a:cubicBezTo>
                <a:lnTo>
                  <a:pt x="15197" y="17177"/>
                </a:lnTo>
                <a:cubicBezTo>
                  <a:pt x="25065" y="17177"/>
                  <a:pt x="25065" y="17177"/>
                  <a:pt x="25065" y="17177"/>
                </a:cubicBezTo>
                <a:lnTo>
                  <a:pt x="25065" y="17177"/>
                </a:lnTo>
                <a:cubicBezTo>
                  <a:pt x="26447" y="17177"/>
                  <a:pt x="27828" y="17177"/>
                  <a:pt x="27828" y="18870"/>
                </a:cubicBezTo>
                <a:cubicBezTo>
                  <a:pt x="50131" y="46209"/>
                  <a:pt x="50131" y="46209"/>
                  <a:pt x="50131" y="46209"/>
                </a:cubicBezTo>
                <a:lnTo>
                  <a:pt x="43223" y="54919"/>
                </a:lnTo>
                <a:close/>
                <a:moveTo>
                  <a:pt x="86447" y="89032"/>
                </a:moveTo>
                <a:lnTo>
                  <a:pt x="86447" y="89032"/>
                </a:lnTo>
                <a:cubicBezTo>
                  <a:pt x="91973" y="89032"/>
                  <a:pt x="91973" y="89032"/>
                  <a:pt x="91973" y="89032"/>
                </a:cubicBezTo>
                <a:lnTo>
                  <a:pt x="91973" y="89032"/>
                </a:lnTo>
                <a:cubicBezTo>
                  <a:pt x="97500" y="89032"/>
                  <a:pt x="97500" y="89032"/>
                  <a:pt x="97500" y="89032"/>
                </a:cubicBezTo>
                <a:lnTo>
                  <a:pt x="97500" y="89032"/>
                </a:lnTo>
                <a:cubicBezTo>
                  <a:pt x="100263" y="89032"/>
                  <a:pt x="100263" y="89032"/>
                  <a:pt x="100263" y="89032"/>
                </a:cubicBezTo>
                <a:cubicBezTo>
                  <a:pt x="97500" y="85645"/>
                  <a:pt x="97500" y="85645"/>
                  <a:pt x="97500" y="85645"/>
                </a:cubicBezTo>
                <a:cubicBezTo>
                  <a:pt x="96118" y="83951"/>
                  <a:pt x="94736" y="82258"/>
                  <a:pt x="94736" y="80564"/>
                </a:cubicBezTo>
                <a:cubicBezTo>
                  <a:pt x="94736" y="77177"/>
                  <a:pt x="97500" y="73548"/>
                  <a:pt x="100263" y="73548"/>
                </a:cubicBezTo>
                <a:cubicBezTo>
                  <a:pt x="101842" y="73548"/>
                  <a:pt x="103223" y="73548"/>
                  <a:pt x="104605" y="75241"/>
                </a:cubicBezTo>
                <a:cubicBezTo>
                  <a:pt x="118421" y="90725"/>
                  <a:pt x="118421" y="90725"/>
                  <a:pt x="118421" y="90725"/>
                </a:cubicBezTo>
                <a:cubicBezTo>
                  <a:pt x="118421" y="92419"/>
                  <a:pt x="119802" y="94112"/>
                  <a:pt x="119802" y="95806"/>
                </a:cubicBezTo>
                <a:cubicBezTo>
                  <a:pt x="119802" y="97500"/>
                  <a:pt x="118421" y="99193"/>
                  <a:pt x="118421" y="100887"/>
                </a:cubicBezTo>
                <a:cubicBezTo>
                  <a:pt x="104605" y="116370"/>
                  <a:pt x="104605" y="116370"/>
                  <a:pt x="104605" y="116370"/>
                </a:cubicBezTo>
                <a:cubicBezTo>
                  <a:pt x="103223" y="118064"/>
                  <a:pt x="101842" y="119758"/>
                  <a:pt x="100263" y="119758"/>
                </a:cubicBezTo>
                <a:cubicBezTo>
                  <a:pt x="97500" y="119758"/>
                  <a:pt x="94736" y="116370"/>
                  <a:pt x="94736" y="112983"/>
                </a:cubicBezTo>
                <a:cubicBezTo>
                  <a:pt x="94736" y="111290"/>
                  <a:pt x="96118" y="109596"/>
                  <a:pt x="97500" y="107903"/>
                </a:cubicBezTo>
                <a:cubicBezTo>
                  <a:pt x="100263" y="102580"/>
                  <a:pt x="100263" y="102580"/>
                  <a:pt x="100263" y="102580"/>
                </a:cubicBezTo>
                <a:cubicBezTo>
                  <a:pt x="91973" y="102580"/>
                  <a:pt x="91973" y="102580"/>
                  <a:pt x="91973" y="102580"/>
                </a:cubicBezTo>
                <a:lnTo>
                  <a:pt x="91973" y="102580"/>
                </a:lnTo>
                <a:cubicBezTo>
                  <a:pt x="83684" y="102580"/>
                  <a:pt x="83684" y="102580"/>
                  <a:pt x="83684" y="102580"/>
                </a:cubicBezTo>
                <a:lnTo>
                  <a:pt x="83684" y="102580"/>
                </a:lnTo>
                <a:cubicBezTo>
                  <a:pt x="82302" y="102580"/>
                  <a:pt x="80921" y="102580"/>
                  <a:pt x="80921" y="100887"/>
                </a:cubicBezTo>
                <a:cubicBezTo>
                  <a:pt x="58618" y="73548"/>
                  <a:pt x="58618" y="73548"/>
                  <a:pt x="58618" y="73548"/>
                </a:cubicBezTo>
                <a:cubicBezTo>
                  <a:pt x="65526" y="65080"/>
                  <a:pt x="65526" y="65080"/>
                  <a:pt x="65526" y="65080"/>
                </a:cubicBezTo>
                <a:lnTo>
                  <a:pt x="86447" y="89032"/>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3" name="Shape 4924"/>
          <p:cNvSpPr/>
          <p:nvPr/>
        </p:nvSpPr>
        <p:spPr>
          <a:xfrm>
            <a:off x="4667325" y="4602522"/>
            <a:ext cx="259043" cy="261201"/>
          </a:xfrm>
          <a:custGeom>
            <a:avLst/>
            <a:gdLst/>
            <a:ahLst/>
            <a:cxnLst/>
            <a:rect l="0" t="0" r="0" b="0"/>
            <a:pathLst>
              <a:path w="120000" h="120000" extrusionOk="0">
                <a:moveTo>
                  <a:pt x="118238" y="10849"/>
                </a:moveTo>
                <a:lnTo>
                  <a:pt x="118238" y="10849"/>
                </a:lnTo>
                <a:cubicBezTo>
                  <a:pt x="87192" y="41446"/>
                  <a:pt x="87192" y="41446"/>
                  <a:pt x="87192" y="41446"/>
                </a:cubicBezTo>
                <a:cubicBezTo>
                  <a:pt x="97981" y="41446"/>
                  <a:pt x="97981" y="41446"/>
                  <a:pt x="97981" y="41446"/>
                </a:cubicBezTo>
                <a:cubicBezTo>
                  <a:pt x="101064" y="41446"/>
                  <a:pt x="104146" y="44484"/>
                  <a:pt x="104146" y="47522"/>
                </a:cubicBezTo>
                <a:cubicBezTo>
                  <a:pt x="104146" y="50777"/>
                  <a:pt x="101064" y="53815"/>
                  <a:pt x="97981" y="53815"/>
                </a:cubicBezTo>
                <a:cubicBezTo>
                  <a:pt x="73100" y="53815"/>
                  <a:pt x="73100" y="53815"/>
                  <a:pt x="73100" y="53815"/>
                </a:cubicBezTo>
                <a:cubicBezTo>
                  <a:pt x="68477" y="53815"/>
                  <a:pt x="66935" y="50777"/>
                  <a:pt x="66935" y="47522"/>
                </a:cubicBezTo>
                <a:cubicBezTo>
                  <a:pt x="66935" y="23001"/>
                  <a:pt x="66935" y="23001"/>
                  <a:pt x="66935" y="23001"/>
                </a:cubicBezTo>
                <a:cubicBezTo>
                  <a:pt x="66935" y="19963"/>
                  <a:pt x="68477" y="16925"/>
                  <a:pt x="73100" y="16925"/>
                </a:cubicBezTo>
                <a:cubicBezTo>
                  <a:pt x="76183" y="16925"/>
                  <a:pt x="79266" y="19963"/>
                  <a:pt x="79266" y="23001"/>
                </a:cubicBezTo>
                <a:cubicBezTo>
                  <a:pt x="79266" y="32332"/>
                  <a:pt x="79266" y="32332"/>
                  <a:pt x="79266" y="32332"/>
                </a:cubicBezTo>
                <a:cubicBezTo>
                  <a:pt x="110532" y="1518"/>
                  <a:pt x="110532" y="1518"/>
                  <a:pt x="110532" y="1518"/>
                </a:cubicBezTo>
                <a:lnTo>
                  <a:pt x="110532" y="1518"/>
                </a:lnTo>
                <a:cubicBezTo>
                  <a:pt x="110532" y="1518"/>
                  <a:pt x="112073" y="0"/>
                  <a:pt x="113614" y="0"/>
                </a:cubicBezTo>
                <a:cubicBezTo>
                  <a:pt x="118238" y="0"/>
                  <a:pt x="119779" y="3037"/>
                  <a:pt x="119779" y="6075"/>
                </a:cubicBezTo>
                <a:cubicBezTo>
                  <a:pt x="119779" y="7811"/>
                  <a:pt x="119779" y="9330"/>
                  <a:pt x="118238" y="10849"/>
                </a:cubicBezTo>
                <a:close/>
                <a:moveTo>
                  <a:pt x="73100" y="65967"/>
                </a:moveTo>
                <a:lnTo>
                  <a:pt x="73100" y="65967"/>
                </a:lnTo>
                <a:cubicBezTo>
                  <a:pt x="97981" y="65967"/>
                  <a:pt x="97981" y="65967"/>
                  <a:pt x="97981" y="65967"/>
                </a:cubicBezTo>
                <a:cubicBezTo>
                  <a:pt x="101064" y="65967"/>
                  <a:pt x="104146" y="69005"/>
                  <a:pt x="104146" y="72043"/>
                </a:cubicBezTo>
                <a:cubicBezTo>
                  <a:pt x="104146" y="75298"/>
                  <a:pt x="101064" y="78336"/>
                  <a:pt x="97981" y="78336"/>
                </a:cubicBezTo>
                <a:cubicBezTo>
                  <a:pt x="87192" y="78336"/>
                  <a:pt x="87192" y="78336"/>
                  <a:pt x="87192" y="78336"/>
                </a:cubicBezTo>
                <a:cubicBezTo>
                  <a:pt x="118238" y="108933"/>
                  <a:pt x="118238" y="108933"/>
                  <a:pt x="118238" y="108933"/>
                </a:cubicBezTo>
                <a:lnTo>
                  <a:pt x="118238" y="108933"/>
                </a:lnTo>
                <a:cubicBezTo>
                  <a:pt x="119779" y="110452"/>
                  <a:pt x="119779" y="111971"/>
                  <a:pt x="119779" y="113490"/>
                </a:cubicBezTo>
                <a:cubicBezTo>
                  <a:pt x="119779" y="116528"/>
                  <a:pt x="118238" y="119783"/>
                  <a:pt x="113614" y="119783"/>
                </a:cubicBezTo>
                <a:cubicBezTo>
                  <a:pt x="112073" y="119783"/>
                  <a:pt x="110532" y="118264"/>
                  <a:pt x="110532" y="118264"/>
                </a:cubicBezTo>
                <a:lnTo>
                  <a:pt x="110532" y="118264"/>
                </a:lnTo>
                <a:cubicBezTo>
                  <a:pt x="79266" y="87450"/>
                  <a:pt x="79266" y="87450"/>
                  <a:pt x="79266" y="87450"/>
                </a:cubicBezTo>
                <a:cubicBezTo>
                  <a:pt x="79266" y="96564"/>
                  <a:pt x="79266" y="96564"/>
                  <a:pt x="79266" y="96564"/>
                </a:cubicBezTo>
                <a:cubicBezTo>
                  <a:pt x="79266" y="99819"/>
                  <a:pt x="76183" y="102857"/>
                  <a:pt x="73100" y="102857"/>
                </a:cubicBezTo>
                <a:cubicBezTo>
                  <a:pt x="68477" y="102857"/>
                  <a:pt x="66935" y="99819"/>
                  <a:pt x="66935" y="96564"/>
                </a:cubicBezTo>
                <a:cubicBezTo>
                  <a:pt x="66935" y="72043"/>
                  <a:pt x="66935" y="72043"/>
                  <a:pt x="66935" y="72043"/>
                </a:cubicBezTo>
                <a:cubicBezTo>
                  <a:pt x="66935" y="69005"/>
                  <a:pt x="68477" y="65967"/>
                  <a:pt x="73100" y="65967"/>
                </a:cubicBezTo>
                <a:close/>
                <a:moveTo>
                  <a:pt x="48220" y="102857"/>
                </a:moveTo>
                <a:lnTo>
                  <a:pt x="48220" y="102857"/>
                </a:lnTo>
                <a:cubicBezTo>
                  <a:pt x="43596" y="102857"/>
                  <a:pt x="42055" y="99819"/>
                  <a:pt x="42055" y="96564"/>
                </a:cubicBezTo>
                <a:cubicBezTo>
                  <a:pt x="42055" y="87450"/>
                  <a:pt x="42055" y="87450"/>
                  <a:pt x="42055" y="87450"/>
                </a:cubicBezTo>
                <a:cubicBezTo>
                  <a:pt x="10788" y="118264"/>
                  <a:pt x="10788" y="118264"/>
                  <a:pt x="10788" y="118264"/>
                </a:cubicBezTo>
                <a:lnTo>
                  <a:pt x="10788" y="118264"/>
                </a:lnTo>
                <a:cubicBezTo>
                  <a:pt x="9247" y="118264"/>
                  <a:pt x="7706" y="119783"/>
                  <a:pt x="6165" y="119783"/>
                </a:cubicBezTo>
                <a:cubicBezTo>
                  <a:pt x="3082" y="119783"/>
                  <a:pt x="0" y="116528"/>
                  <a:pt x="0" y="113490"/>
                </a:cubicBezTo>
                <a:cubicBezTo>
                  <a:pt x="0" y="111971"/>
                  <a:pt x="0" y="110452"/>
                  <a:pt x="1541" y="108933"/>
                </a:cubicBezTo>
                <a:lnTo>
                  <a:pt x="1541" y="108933"/>
                </a:lnTo>
                <a:cubicBezTo>
                  <a:pt x="32587" y="78336"/>
                  <a:pt x="32587" y="78336"/>
                  <a:pt x="32587" y="78336"/>
                </a:cubicBezTo>
                <a:cubicBezTo>
                  <a:pt x="23339" y="78336"/>
                  <a:pt x="23339" y="78336"/>
                  <a:pt x="23339" y="78336"/>
                </a:cubicBezTo>
                <a:cubicBezTo>
                  <a:pt x="18715" y="78336"/>
                  <a:pt x="17174" y="75298"/>
                  <a:pt x="17174" y="72043"/>
                </a:cubicBezTo>
                <a:cubicBezTo>
                  <a:pt x="17174" y="69005"/>
                  <a:pt x="18715" y="65967"/>
                  <a:pt x="23339" y="65967"/>
                </a:cubicBezTo>
                <a:cubicBezTo>
                  <a:pt x="48220" y="65967"/>
                  <a:pt x="48220" y="65967"/>
                  <a:pt x="48220" y="65967"/>
                </a:cubicBezTo>
                <a:cubicBezTo>
                  <a:pt x="51302" y="65967"/>
                  <a:pt x="54385" y="69005"/>
                  <a:pt x="54385" y="72043"/>
                </a:cubicBezTo>
                <a:cubicBezTo>
                  <a:pt x="54385" y="96564"/>
                  <a:pt x="54385" y="96564"/>
                  <a:pt x="54385" y="96564"/>
                </a:cubicBezTo>
                <a:cubicBezTo>
                  <a:pt x="54385" y="99819"/>
                  <a:pt x="51302" y="102857"/>
                  <a:pt x="48220" y="102857"/>
                </a:cubicBezTo>
                <a:close/>
                <a:moveTo>
                  <a:pt x="48220" y="53815"/>
                </a:moveTo>
                <a:lnTo>
                  <a:pt x="48220" y="53815"/>
                </a:lnTo>
                <a:cubicBezTo>
                  <a:pt x="23339" y="53815"/>
                  <a:pt x="23339" y="53815"/>
                  <a:pt x="23339" y="53815"/>
                </a:cubicBezTo>
                <a:cubicBezTo>
                  <a:pt x="18715" y="53815"/>
                  <a:pt x="17174" y="50777"/>
                  <a:pt x="17174" y="47522"/>
                </a:cubicBezTo>
                <a:cubicBezTo>
                  <a:pt x="17174" y="44484"/>
                  <a:pt x="18715" y="41446"/>
                  <a:pt x="23339" y="41446"/>
                </a:cubicBezTo>
                <a:cubicBezTo>
                  <a:pt x="32587" y="41446"/>
                  <a:pt x="32587" y="41446"/>
                  <a:pt x="32587" y="41446"/>
                </a:cubicBezTo>
                <a:cubicBezTo>
                  <a:pt x="1541" y="10849"/>
                  <a:pt x="1541" y="10849"/>
                  <a:pt x="1541" y="10849"/>
                </a:cubicBezTo>
                <a:lnTo>
                  <a:pt x="1541" y="10849"/>
                </a:lnTo>
                <a:cubicBezTo>
                  <a:pt x="0" y="9330"/>
                  <a:pt x="0" y="7811"/>
                  <a:pt x="0" y="6075"/>
                </a:cubicBezTo>
                <a:cubicBezTo>
                  <a:pt x="0" y="3037"/>
                  <a:pt x="3082" y="0"/>
                  <a:pt x="6165" y="0"/>
                </a:cubicBezTo>
                <a:cubicBezTo>
                  <a:pt x="7706" y="0"/>
                  <a:pt x="9247" y="1518"/>
                  <a:pt x="10788" y="1518"/>
                </a:cubicBezTo>
                <a:lnTo>
                  <a:pt x="10788" y="1518"/>
                </a:lnTo>
                <a:cubicBezTo>
                  <a:pt x="42055" y="32332"/>
                  <a:pt x="42055" y="32332"/>
                  <a:pt x="42055" y="32332"/>
                </a:cubicBezTo>
                <a:cubicBezTo>
                  <a:pt x="42055" y="23001"/>
                  <a:pt x="42055" y="23001"/>
                  <a:pt x="42055" y="23001"/>
                </a:cubicBezTo>
                <a:cubicBezTo>
                  <a:pt x="42055" y="19963"/>
                  <a:pt x="43596" y="16925"/>
                  <a:pt x="48220" y="16925"/>
                </a:cubicBezTo>
                <a:cubicBezTo>
                  <a:pt x="51302" y="16925"/>
                  <a:pt x="54385" y="19963"/>
                  <a:pt x="54385" y="23001"/>
                </a:cubicBezTo>
                <a:cubicBezTo>
                  <a:pt x="54385" y="47522"/>
                  <a:pt x="54385" y="47522"/>
                  <a:pt x="54385" y="47522"/>
                </a:cubicBezTo>
                <a:cubicBezTo>
                  <a:pt x="54385" y="50777"/>
                  <a:pt x="51302" y="53815"/>
                  <a:pt x="48220" y="53815"/>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4" name="Shape 4925"/>
          <p:cNvSpPr/>
          <p:nvPr/>
        </p:nvSpPr>
        <p:spPr>
          <a:xfrm>
            <a:off x="4168040" y="4602522"/>
            <a:ext cx="259043" cy="261201"/>
          </a:xfrm>
          <a:custGeom>
            <a:avLst/>
            <a:gdLst/>
            <a:ahLst/>
            <a:cxnLst/>
            <a:rect l="0" t="0" r="0" b="0"/>
            <a:pathLst>
              <a:path w="120000" h="120000" extrusionOk="0">
                <a:moveTo>
                  <a:pt x="113614" y="119783"/>
                </a:moveTo>
                <a:lnTo>
                  <a:pt x="113614" y="119783"/>
                </a:lnTo>
                <a:cubicBezTo>
                  <a:pt x="88733" y="119783"/>
                  <a:pt x="88733" y="119783"/>
                  <a:pt x="88733" y="119783"/>
                </a:cubicBezTo>
                <a:cubicBezTo>
                  <a:pt x="85651" y="119783"/>
                  <a:pt x="82348" y="116528"/>
                  <a:pt x="82348" y="113490"/>
                </a:cubicBezTo>
                <a:cubicBezTo>
                  <a:pt x="82348" y="108933"/>
                  <a:pt x="85651" y="107414"/>
                  <a:pt x="88733" y="107414"/>
                </a:cubicBezTo>
                <a:cubicBezTo>
                  <a:pt x="97981" y="107414"/>
                  <a:pt x="97981" y="107414"/>
                  <a:pt x="97981" y="107414"/>
                </a:cubicBezTo>
                <a:cubicBezTo>
                  <a:pt x="66935" y="76817"/>
                  <a:pt x="66935" y="76817"/>
                  <a:pt x="66935" y="76817"/>
                </a:cubicBezTo>
                <a:lnTo>
                  <a:pt x="66935" y="76817"/>
                </a:lnTo>
                <a:cubicBezTo>
                  <a:pt x="66935" y="75298"/>
                  <a:pt x="65394" y="73562"/>
                  <a:pt x="65394" y="72043"/>
                </a:cubicBezTo>
                <a:cubicBezTo>
                  <a:pt x="65394" y="69005"/>
                  <a:pt x="68477" y="65967"/>
                  <a:pt x="71559" y="65967"/>
                </a:cubicBezTo>
                <a:cubicBezTo>
                  <a:pt x="73100" y="65967"/>
                  <a:pt x="74642" y="65967"/>
                  <a:pt x="76183" y="67486"/>
                </a:cubicBezTo>
                <a:lnTo>
                  <a:pt x="76183" y="67486"/>
                </a:lnTo>
                <a:cubicBezTo>
                  <a:pt x="107229" y="98083"/>
                  <a:pt x="107229" y="98083"/>
                  <a:pt x="107229" y="98083"/>
                </a:cubicBezTo>
                <a:cubicBezTo>
                  <a:pt x="107229" y="88969"/>
                  <a:pt x="107229" y="88969"/>
                  <a:pt x="107229" y="88969"/>
                </a:cubicBezTo>
                <a:cubicBezTo>
                  <a:pt x="107229" y="84412"/>
                  <a:pt x="110532" y="82893"/>
                  <a:pt x="113614" y="82893"/>
                </a:cubicBezTo>
                <a:cubicBezTo>
                  <a:pt x="116697" y="82893"/>
                  <a:pt x="119779" y="84412"/>
                  <a:pt x="119779" y="88969"/>
                </a:cubicBezTo>
                <a:cubicBezTo>
                  <a:pt x="119779" y="113490"/>
                  <a:pt x="119779" y="113490"/>
                  <a:pt x="119779" y="113490"/>
                </a:cubicBezTo>
                <a:cubicBezTo>
                  <a:pt x="119779" y="116528"/>
                  <a:pt x="116697" y="119783"/>
                  <a:pt x="113614" y="119783"/>
                </a:cubicBezTo>
                <a:close/>
                <a:moveTo>
                  <a:pt x="113614" y="36889"/>
                </a:moveTo>
                <a:lnTo>
                  <a:pt x="113614" y="36889"/>
                </a:lnTo>
                <a:cubicBezTo>
                  <a:pt x="110532" y="36889"/>
                  <a:pt x="107229" y="35370"/>
                  <a:pt x="107229" y="30596"/>
                </a:cubicBezTo>
                <a:cubicBezTo>
                  <a:pt x="107229" y="21482"/>
                  <a:pt x="107229" y="21482"/>
                  <a:pt x="107229" y="21482"/>
                </a:cubicBezTo>
                <a:cubicBezTo>
                  <a:pt x="76183" y="52296"/>
                  <a:pt x="76183" y="52296"/>
                  <a:pt x="76183" y="52296"/>
                </a:cubicBezTo>
                <a:lnTo>
                  <a:pt x="76183" y="52296"/>
                </a:lnTo>
                <a:cubicBezTo>
                  <a:pt x="74642" y="53815"/>
                  <a:pt x="73100" y="53815"/>
                  <a:pt x="71559" y="53815"/>
                </a:cubicBezTo>
                <a:cubicBezTo>
                  <a:pt x="68477" y="53815"/>
                  <a:pt x="65394" y="50777"/>
                  <a:pt x="65394" y="47522"/>
                </a:cubicBezTo>
                <a:cubicBezTo>
                  <a:pt x="65394" y="46003"/>
                  <a:pt x="66935" y="44484"/>
                  <a:pt x="66935" y="42965"/>
                </a:cubicBezTo>
                <a:lnTo>
                  <a:pt x="66935" y="42965"/>
                </a:lnTo>
                <a:cubicBezTo>
                  <a:pt x="97981" y="12368"/>
                  <a:pt x="97981" y="12368"/>
                  <a:pt x="97981" y="12368"/>
                </a:cubicBezTo>
                <a:cubicBezTo>
                  <a:pt x="88733" y="12368"/>
                  <a:pt x="88733" y="12368"/>
                  <a:pt x="88733" y="12368"/>
                </a:cubicBezTo>
                <a:cubicBezTo>
                  <a:pt x="85651" y="12368"/>
                  <a:pt x="82348" y="10849"/>
                  <a:pt x="82348" y="6075"/>
                </a:cubicBezTo>
                <a:cubicBezTo>
                  <a:pt x="82348" y="3037"/>
                  <a:pt x="85651" y="0"/>
                  <a:pt x="88733" y="0"/>
                </a:cubicBezTo>
                <a:cubicBezTo>
                  <a:pt x="113614" y="0"/>
                  <a:pt x="113614" y="0"/>
                  <a:pt x="113614" y="0"/>
                </a:cubicBezTo>
                <a:cubicBezTo>
                  <a:pt x="116697" y="0"/>
                  <a:pt x="119779" y="3037"/>
                  <a:pt x="119779" y="6075"/>
                </a:cubicBezTo>
                <a:cubicBezTo>
                  <a:pt x="119779" y="30596"/>
                  <a:pt x="119779" y="30596"/>
                  <a:pt x="119779" y="30596"/>
                </a:cubicBezTo>
                <a:cubicBezTo>
                  <a:pt x="119779" y="35370"/>
                  <a:pt x="116697" y="36889"/>
                  <a:pt x="113614" y="36889"/>
                </a:cubicBezTo>
                <a:close/>
                <a:moveTo>
                  <a:pt x="51302" y="76817"/>
                </a:moveTo>
                <a:lnTo>
                  <a:pt x="51302" y="76817"/>
                </a:lnTo>
                <a:cubicBezTo>
                  <a:pt x="20256" y="107414"/>
                  <a:pt x="20256" y="107414"/>
                  <a:pt x="20256" y="107414"/>
                </a:cubicBezTo>
                <a:cubicBezTo>
                  <a:pt x="31045" y="107414"/>
                  <a:pt x="31045" y="107414"/>
                  <a:pt x="31045" y="107414"/>
                </a:cubicBezTo>
                <a:cubicBezTo>
                  <a:pt x="34128" y="107414"/>
                  <a:pt x="37211" y="108933"/>
                  <a:pt x="37211" y="113490"/>
                </a:cubicBezTo>
                <a:cubicBezTo>
                  <a:pt x="37211" y="116528"/>
                  <a:pt x="34128" y="119783"/>
                  <a:pt x="31045" y="119783"/>
                </a:cubicBezTo>
                <a:cubicBezTo>
                  <a:pt x="6165" y="119783"/>
                  <a:pt x="6165" y="119783"/>
                  <a:pt x="6165" y="119783"/>
                </a:cubicBezTo>
                <a:cubicBezTo>
                  <a:pt x="1541" y="119783"/>
                  <a:pt x="0" y="116528"/>
                  <a:pt x="0" y="113490"/>
                </a:cubicBezTo>
                <a:cubicBezTo>
                  <a:pt x="0" y="88969"/>
                  <a:pt x="0" y="88969"/>
                  <a:pt x="0" y="88969"/>
                </a:cubicBezTo>
                <a:cubicBezTo>
                  <a:pt x="0" y="84412"/>
                  <a:pt x="1541" y="82893"/>
                  <a:pt x="6165" y="82893"/>
                </a:cubicBezTo>
                <a:cubicBezTo>
                  <a:pt x="9247" y="82893"/>
                  <a:pt x="12330" y="84412"/>
                  <a:pt x="12330" y="88969"/>
                </a:cubicBezTo>
                <a:cubicBezTo>
                  <a:pt x="12330" y="98083"/>
                  <a:pt x="12330" y="98083"/>
                  <a:pt x="12330" y="98083"/>
                </a:cubicBezTo>
                <a:cubicBezTo>
                  <a:pt x="43596" y="67486"/>
                  <a:pt x="43596" y="67486"/>
                  <a:pt x="43596" y="67486"/>
                </a:cubicBezTo>
                <a:lnTo>
                  <a:pt x="43596" y="67486"/>
                </a:lnTo>
                <a:cubicBezTo>
                  <a:pt x="43596" y="65967"/>
                  <a:pt x="45137" y="65967"/>
                  <a:pt x="46678" y="65967"/>
                </a:cubicBezTo>
                <a:cubicBezTo>
                  <a:pt x="51302" y="65967"/>
                  <a:pt x="52844" y="69005"/>
                  <a:pt x="52844" y="72043"/>
                </a:cubicBezTo>
                <a:cubicBezTo>
                  <a:pt x="52844" y="73562"/>
                  <a:pt x="52844" y="75298"/>
                  <a:pt x="51302" y="76817"/>
                </a:cubicBezTo>
                <a:close/>
                <a:moveTo>
                  <a:pt x="46678" y="53815"/>
                </a:moveTo>
                <a:lnTo>
                  <a:pt x="46678" y="53815"/>
                </a:lnTo>
                <a:cubicBezTo>
                  <a:pt x="45137" y="53815"/>
                  <a:pt x="43596" y="53815"/>
                  <a:pt x="43596" y="52296"/>
                </a:cubicBezTo>
                <a:lnTo>
                  <a:pt x="43596" y="52296"/>
                </a:lnTo>
                <a:cubicBezTo>
                  <a:pt x="12330" y="21482"/>
                  <a:pt x="12330" y="21482"/>
                  <a:pt x="12330" y="21482"/>
                </a:cubicBezTo>
                <a:cubicBezTo>
                  <a:pt x="12330" y="30596"/>
                  <a:pt x="12330" y="30596"/>
                  <a:pt x="12330" y="30596"/>
                </a:cubicBezTo>
                <a:cubicBezTo>
                  <a:pt x="12330" y="35370"/>
                  <a:pt x="9247" y="36889"/>
                  <a:pt x="6165" y="36889"/>
                </a:cubicBezTo>
                <a:cubicBezTo>
                  <a:pt x="1541" y="36889"/>
                  <a:pt x="0" y="35370"/>
                  <a:pt x="0" y="30596"/>
                </a:cubicBezTo>
                <a:cubicBezTo>
                  <a:pt x="0" y="6075"/>
                  <a:pt x="0" y="6075"/>
                  <a:pt x="0" y="6075"/>
                </a:cubicBezTo>
                <a:cubicBezTo>
                  <a:pt x="0" y="3037"/>
                  <a:pt x="1541" y="0"/>
                  <a:pt x="6165" y="0"/>
                </a:cubicBezTo>
                <a:cubicBezTo>
                  <a:pt x="31045" y="0"/>
                  <a:pt x="31045" y="0"/>
                  <a:pt x="31045" y="0"/>
                </a:cubicBezTo>
                <a:cubicBezTo>
                  <a:pt x="34128" y="0"/>
                  <a:pt x="37211" y="3037"/>
                  <a:pt x="37211" y="6075"/>
                </a:cubicBezTo>
                <a:cubicBezTo>
                  <a:pt x="37211" y="10849"/>
                  <a:pt x="34128" y="12368"/>
                  <a:pt x="31045" y="12368"/>
                </a:cubicBezTo>
                <a:cubicBezTo>
                  <a:pt x="20256" y="12368"/>
                  <a:pt x="20256" y="12368"/>
                  <a:pt x="20256" y="12368"/>
                </a:cubicBezTo>
                <a:cubicBezTo>
                  <a:pt x="51302" y="42965"/>
                  <a:pt x="51302" y="42965"/>
                  <a:pt x="51302" y="42965"/>
                </a:cubicBezTo>
                <a:lnTo>
                  <a:pt x="51302" y="42965"/>
                </a:lnTo>
                <a:cubicBezTo>
                  <a:pt x="52844" y="44484"/>
                  <a:pt x="52844" y="46003"/>
                  <a:pt x="52844" y="47522"/>
                </a:cubicBezTo>
                <a:cubicBezTo>
                  <a:pt x="52844" y="50777"/>
                  <a:pt x="51302" y="53815"/>
                  <a:pt x="46678" y="53815"/>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5" name="Shape 4926"/>
          <p:cNvSpPr/>
          <p:nvPr/>
        </p:nvSpPr>
        <p:spPr>
          <a:xfrm>
            <a:off x="3652042" y="4587896"/>
            <a:ext cx="288291" cy="288366"/>
          </a:xfrm>
          <a:custGeom>
            <a:avLst/>
            <a:gdLst/>
            <a:ahLst/>
            <a:cxnLst/>
            <a:rect l="0" t="0" r="0" b="0"/>
            <a:pathLst>
              <a:path w="120000" h="120000" extrusionOk="0">
                <a:moveTo>
                  <a:pt x="119802" y="59901"/>
                </a:moveTo>
                <a:lnTo>
                  <a:pt x="119802" y="59901"/>
                </a:lnTo>
                <a:cubicBezTo>
                  <a:pt x="119802" y="61280"/>
                  <a:pt x="118423" y="62660"/>
                  <a:pt x="117044" y="64039"/>
                </a:cubicBezTo>
                <a:lnTo>
                  <a:pt x="117044" y="64039"/>
                </a:lnTo>
                <a:cubicBezTo>
                  <a:pt x="98916" y="80788"/>
                  <a:pt x="98916" y="80788"/>
                  <a:pt x="98916" y="80788"/>
                </a:cubicBezTo>
                <a:lnTo>
                  <a:pt x="98916" y="80788"/>
                </a:lnTo>
                <a:cubicBezTo>
                  <a:pt x="97536" y="82167"/>
                  <a:pt x="96157" y="82167"/>
                  <a:pt x="94778" y="82167"/>
                </a:cubicBezTo>
                <a:cubicBezTo>
                  <a:pt x="92019" y="82167"/>
                  <a:pt x="89261" y="79408"/>
                  <a:pt x="89261" y="76650"/>
                </a:cubicBezTo>
                <a:cubicBezTo>
                  <a:pt x="89261" y="75270"/>
                  <a:pt x="90640" y="73891"/>
                  <a:pt x="92019" y="72315"/>
                </a:cubicBezTo>
                <a:lnTo>
                  <a:pt x="92019" y="72315"/>
                </a:lnTo>
                <a:cubicBezTo>
                  <a:pt x="98916" y="65418"/>
                  <a:pt x="98916" y="65418"/>
                  <a:pt x="98916" y="65418"/>
                </a:cubicBezTo>
                <a:cubicBezTo>
                  <a:pt x="65615" y="65418"/>
                  <a:pt x="65615" y="65418"/>
                  <a:pt x="65615" y="65418"/>
                </a:cubicBezTo>
                <a:cubicBezTo>
                  <a:pt x="65615" y="98916"/>
                  <a:pt x="65615" y="98916"/>
                  <a:pt x="65615" y="98916"/>
                </a:cubicBezTo>
                <a:cubicBezTo>
                  <a:pt x="72512" y="91822"/>
                  <a:pt x="72512" y="91822"/>
                  <a:pt x="72512" y="91822"/>
                </a:cubicBezTo>
                <a:lnTo>
                  <a:pt x="72512" y="91822"/>
                </a:lnTo>
                <a:cubicBezTo>
                  <a:pt x="73891" y="90443"/>
                  <a:pt x="75270" y="89064"/>
                  <a:pt x="76650" y="89064"/>
                </a:cubicBezTo>
                <a:cubicBezTo>
                  <a:pt x="79408" y="89064"/>
                  <a:pt x="82167" y="91822"/>
                  <a:pt x="82167" y="94581"/>
                </a:cubicBezTo>
                <a:cubicBezTo>
                  <a:pt x="82167" y="96157"/>
                  <a:pt x="82167" y="97536"/>
                  <a:pt x="80788" y="98916"/>
                </a:cubicBezTo>
                <a:lnTo>
                  <a:pt x="80788" y="98916"/>
                </a:lnTo>
                <a:cubicBezTo>
                  <a:pt x="64236" y="117044"/>
                  <a:pt x="64236" y="117044"/>
                  <a:pt x="64236" y="117044"/>
                </a:cubicBezTo>
                <a:lnTo>
                  <a:pt x="64236" y="117044"/>
                </a:lnTo>
                <a:cubicBezTo>
                  <a:pt x="62660" y="118423"/>
                  <a:pt x="61280" y="119802"/>
                  <a:pt x="59901" y="119802"/>
                </a:cubicBezTo>
                <a:cubicBezTo>
                  <a:pt x="58522" y="119802"/>
                  <a:pt x="57142" y="118423"/>
                  <a:pt x="55763" y="117044"/>
                </a:cubicBezTo>
                <a:lnTo>
                  <a:pt x="55763" y="117044"/>
                </a:lnTo>
                <a:cubicBezTo>
                  <a:pt x="39014" y="98916"/>
                  <a:pt x="39014" y="98916"/>
                  <a:pt x="39014" y="98916"/>
                </a:cubicBezTo>
                <a:lnTo>
                  <a:pt x="39014" y="98916"/>
                </a:lnTo>
                <a:cubicBezTo>
                  <a:pt x="37635" y="97536"/>
                  <a:pt x="37635" y="96157"/>
                  <a:pt x="37635" y="94581"/>
                </a:cubicBezTo>
                <a:cubicBezTo>
                  <a:pt x="37635" y="91822"/>
                  <a:pt x="40394" y="89064"/>
                  <a:pt x="43152" y="89064"/>
                </a:cubicBezTo>
                <a:cubicBezTo>
                  <a:pt x="44532" y="89064"/>
                  <a:pt x="46108" y="90443"/>
                  <a:pt x="47487" y="91822"/>
                </a:cubicBezTo>
                <a:lnTo>
                  <a:pt x="47487" y="91822"/>
                </a:lnTo>
                <a:cubicBezTo>
                  <a:pt x="54384" y="98916"/>
                  <a:pt x="54384" y="98916"/>
                  <a:pt x="54384" y="98916"/>
                </a:cubicBezTo>
                <a:cubicBezTo>
                  <a:pt x="54384" y="65418"/>
                  <a:pt x="54384" y="65418"/>
                  <a:pt x="54384" y="65418"/>
                </a:cubicBezTo>
                <a:cubicBezTo>
                  <a:pt x="20886" y="65418"/>
                  <a:pt x="20886" y="65418"/>
                  <a:pt x="20886" y="65418"/>
                </a:cubicBezTo>
                <a:cubicBezTo>
                  <a:pt x="27980" y="72315"/>
                  <a:pt x="27980" y="72315"/>
                  <a:pt x="27980" y="72315"/>
                </a:cubicBezTo>
                <a:lnTo>
                  <a:pt x="27980" y="72315"/>
                </a:lnTo>
                <a:cubicBezTo>
                  <a:pt x="29359" y="73891"/>
                  <a:pt x="30738" y="75270"/>
                  <a:pt x="30738" y="76650"/>
                </a:cubicBezTo>
                <a:cubicBezTo>
                  <a:pt x="30738" y="79408"/>
                  <a:pt x="27980" y="82167"/>
                  <a:pt x="25221" y="82167"/>
                </a:cubicBezTo>
                <a:cubicBezTo>
                  <a:pt x="23842" y="82167"/>
                  <a:pt x="22266" y="82167"/>
                  <a:pt x="20886" y="80788"/>
                </a:cubicBezTo>
                <a:lnTo>
                  <a:pt x="20886" y="80788"/>
                </a:lnTo>
                <a:cubicBezTo>
                  <a:pt x="2955" y="64039"/>
                  <a:pt x="2955" y="64039"/>
                  <a:pt x="2955" y="64039"/>
                </a:cubicBezTo>
                <a:lnTo>
                  <a:pt x="2955" y="64039"/>
                </a:lnTo>
                <a:cubicBezTo>
                  <a:pt x="1576" y="62660"/>
                  <a:pt x="0" y="61280"/>
                  <a:pt x="0" y="59901"/>
                </a:cubicBezTo>
                <a:cubicBezTo>
                  <a:pt x="0" y="58522"/>
                  <a:pt x="1576" y="57142"/>
                  <a:pt x="2955" y="55763"/>
                </a:cubicBezTo>
                <a:lnTo>
                  <a:pt x="2955" y="55763"/>
                </a:lnTo>
                <a:cubicBezTo>
                  <a:pt x="20886" y="39014"/>
                  <a:pt x="20886" y="39014"/>
                  <a:pt x="20886" y="39014"/>
                </a:cubicBezTo>
                <a:lnTo>
                  <a:pt x="20886" y="39014"/>
                </a:lnTo>
                <a:cubicBezTo>
                  <a:pt x="22266" y="37635"/>
                  <a:pt x="23842" y="37635"/>
                  <a:pt x="25221" y="37635"/>
                </a:cubicBezTo>
                <a:cubicBezTo>
                  <a:pt x="27980" y="37635"/>
                  <a:pt x="30738" y="40394"/>
                  <a:pt x="30738" y="43152"/>
                </a:cubicBezTo>
                <a:cubicBezTo>
                  <a:pt x="30738" y="44532"/>
                  <a:pt x="29359" y="45911"/>
                  <a:pt x="27980" y="47290"/>
                </a:cubicBezTo>
                <a:lnTo>
                  <a:pt x="27980" y="47290"/>
                </a:lnTo>
                <a:cubicBezTo>
                  <a:pt x="20886" y="54384"/>
                  <a:pt x="20886" y="54384"/>
                  <a:pt x="20886" y="54384"/>
                </a:cubicBezTo>
                <a:cubicBezTo>
                  <a:pt x="54384" y="54384"/>
                  <a:pt x="54384" y="54384"/>
                  <a:pt x="54384" y="54384"/>
                </a:cubicBezTo>
                <a:cubicBezTo>
                  <a:pt x="54384" y="20886"/>
                  <a:pt x="54384" y="20886"/>
                  <a:pt x="54384" y="20886"/>
                </a:cubicBezTo>
                <a:cubicBezTo>
                  <a:pt x="47487" y="27783"/>
                  <a:pt x="47487" y="27783"/>
                  <a:pt x="47487" y="27783"/>
                </a:cubicBezTo>
                <a:lnTo>
                  <a:pt x="47487" y="27783"/>
                </a:lnTo>
                <a:cubicBezTo>
                  <a:pt x="46108" y="29162"/>
                  <a:pt x="44532" y="30541"/>
                  <a:pt x="43152" y="30541"/>
                </a:cubicBezTo>
                <a:cubicBezTo>
                  <a:pt x="40394" y="30541"/>
                  <a:pt x="37635" y="27783"/>
                  <a:pt x="37635" y="25024"/>
                </a:cubicBezTo>
                <a:cubicBezTo>
                  <a:pt x="37635" y="23645"/>
                  <a:pt x="37635" y="22266"/>
                  <a:pt x="39014" y="20886"/>
                </a:cubicBezTo>
                <a:lnTo>
                  <a:pt x="39014" y="20886"/>
                </a:lnTo>
                <a:cubicBezTo>
                  <a:pt x="55763" y="2758"/>
                  <a:pt x="55763" y="2758"/>
                  <a:pt x="55763" y="2758"/>
                </a:cubicBezTo>
                <a:lnTo>
                  <a:pt x="55763" y="2758"/>
                </a:lnTo>
                <a:cubicBezTo>
                  <a:pt x="57142" y="1379"/>
                  <a:pt x="58522" y="0"/>
                  <a:pt x="59901" y="0"/>
                </a:cubicBezTo>
                <a:cubicBezTo>
                  <a:pt x="61280" y="0"/>
                  <a:pt x="62660" y="1379"/>
                  <a:pt x="64236" y="2758"/>
                </a:cubicBezTo>
                <a:lnTo>
                  <a:pt x="64236" y="2758"/>
                </a:lnTo>
                <a:cubicBezTo>
                  <a:pt x="80788" y="20886"/>
                  <a:pt x="80788" y="20886"/>
                  <a:pt x="80788" y="20886"/>
                </a:cubicBezTo>
                <a:lnTo>
                  <a:pt x="80788" y="20886"/>
                </a:lnTo>
                <a:cubicBezTo>
                  <a:pt x="82167" y="22266"/>
                  <a:pt x="82167" y="23645"/>
                  <a:pt x="82167" y="25024"/>
                </a:cubicBezTo>
                <a:cubicBezTo>
                  <a:pt x="82167" y="27783"/>
                  <a:pt x="79408" y="30541"/>
                  <a:pt x="76650" y="30541"/>
                </a:cubicBezTo>
                <a:cubicBezTo>
                  <a:pt x="75270" y="30541"/>
                  <a:pt x="73891" y="29162"/>
                  <a:pt x="72512" y="27783"/>
                </a:cubicBezTo>
                <a:lnTo>
                  <a:pt x="72512" y="27783"/>
                </a:lnTo>
                <a:cubicBezTo>
                  <a:pt x="65615" y="20886"/>
                  <a:pt x="65615" y="20886"/>
                  <a:pt x="65615" y="20886"/>
                </a:cubicBezTo>
                <a:cubicBezTo>
                  <a:pt x="65615" y="54384"/>
                  <a:pt x="65615" y="54384"/>
                  <a:pt x="65615" y="54384"/>
                </a:cubicBezTo>
                <a:cubicBezTo>
                  <a:pt x="98916" y="54384"/>
                  <a:pt x="98916" y="54384"/>
                  <a:pt x="98916" y="54384"/>
                </a:cubicBezTo>
                <a:cubicBezTo>
                  <a:pt x="92019" y="47290"/>
                  <a:pt x="92019" y="47290"/>
                  <a:pt x="92019" y="47290"/>
                </a:cubicBezTo>
                <a:lnTo>
                  <a:pt x="92019" y="47290"/>
                </a:lnTo>
                <a:cubicBezTo>
                  <a:pt x="90640" y="45911"/>
                  <a:pt x="89261" y="44532"/>
                  <a:pt x="89261" y="43152"/>
                </a:cubicBezTo>
                <a:cubicBezTo>
                  <a:pt x="89261" y="40394"/>
                  <a:pt x="92019" y="37635"/>
                  <a:pt x="94778" y="37635"/>
                </a:cubicBezTo>
                <a:cubicBezTo>
                  <a:pt x="96157" y="37635"/>
                  <a:pt x="97536" y="37635"/>
                  <a:pt x="98916" y="39014"/>
                </a:cubicBezTo>
                <a:lnTo>
                  <a:pt x="98916" y="39014"/>
                </a:lnTo>
                <a:cubicBezTo>
                  <a:pt x="117044" y="55763"/>
                  <a:pt x="117044" y="55763"/>
                  <a:pt x="117044" y="55763"/>
                </a:cubicBezTo>
                <a:lnTo>
                  <a:pt x="117044" y="55763"/>
                </a:lnTo>
                <a:cubicBezTo>
                  <a:pt x="118423" y="57142"/>
                  <a:pt x="119802" y="58522"/>
                  <a:pt x="119802" y="59901"/>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 name="Shape 4927"/>
          <p:cNvSpPr/>
          <p:nvPr/>
        </p:nvSpPr>
        <p:spPr>
          <a:xfrm>
            <a:off x="3154845" y="4679838"/>
            <a:ext cx="286201" cy="106570"/>
          </a:xfrm>
          <a:custGeom>
            <a:avLst/>
            <a:gdLst/>
            <a:ahLst/>
            <a:cxnLst/>
            <a:rect l="0" t="0" r="0" b="0"/>
            <a:pathLst>
              <a:path w="120000" h="120000" extrusionOk="0">
                <a:moveTo>
                  <a:pt x="119800" y="59735"/>
                </a:moveTo>
                <a:lnTo>
                  <a:pt x="119800" y="59735"/>
                </a:lnTo>
                <a:cubicBezTo>
                  <a:pt x="119800" y="63436"/>
                  <a:pt x="119800" y="67136"/>
                  <a:pt x="118405" y="70837"/>
                </a:cubicBezTo>
                <a:lnTo>
                  <a:pt x="118405" y="70837"/>
                </a:lnTo>
                <a:cubicBezTo>
                  <a:pt x="100066" y="115770"/>
                  <a:pt x="100066" y="115770"/>
                  <a:pt x="100066" y="115770"/>
                </a:cubicBezTo>
                <a:lnTo>
                  <a:pt x="100066" y="115770"/>
                </a:lnTo>
                <a:cubicBezTo>
                  <a:pt x="98671" y="119471"/>
                  <a:pt x="97275" y="119471"/>
                  <a:pt x="95880" y="119471"/>
                </a:cubicBezTo>
                <a:cubicBezTo>
                  <a:pt x="93089" y="119471"/>
                  <a:pt x="90299" y="112070"/>
                  <a:pt x="90299" y="104669"/>
                </a:cubicBezTo>
                <a:cubicBezTo>
                  <a:pt x="90299" y="100969"/>
                  <a:pt x="91694" y="97268"/>
                  <a:pt x="91694" y="93039"/>
                </a:cubicBezTo>
                <a:lnTo>
                  <a:pt x="91694" y="93039"/>
                </a:lnTo>
                <a:cubicBezTo>
                  <a:pt x="100066" y="74537"/>
                  <a:pt x="100066" y="74537"/>
                  <a:pt x="100066" y="74537"/>
                </a:cubicBezTo>
                <a:cubicBezTo>
                  <a:pt x="66378" y="74537"/>
                  <a:pt x="66378" y="74537"/>
                  <a:pt x="66378" y="74537"/>
                </a:cubicBezTo>
                <a:lnTo>
                  <a:pt x="66378" y="74537"/>
                </a:lnTo>
                <a:cubicBezTo>
                  <a:pt x="55016" y="74537"/>
                  <a:pt x="55016" y="74537"/>
                  <a:pt x="55016" y="74537"/>
                </a:cubicBezTo>
                <a:lnTo>
                  <a:pt x="55016" y="74537"/>
                </a:lnTo>
                <a:cubicBezTo>
                  <a:pt x="19734" y="74537"/>
                  <a:pt x="19734" y="74537"/>
                  <a:pt x="19734" y="74537"/>
                </a:cubicBezTo>
                <a:cubicBezTo>
                  <a:pt x="28305" y="93039"/>
                  <a:pt x="28305" y="93039"/>
                  <a:pt x="28305" y="93039"/>
                </a:cubicBezTo>
                <a:lnTo>
                  <a:pt x="28305" y="93039"/>
                </a:lnTo>
                <a:cubicBezTo>
                  <a:pt x="29700" y="97268"/>
                  <a:pt x="29700" y="100969"/>
                  <a:pt x="29700" y="104669"/>
                </a:cubicBezTo>
                <a:cubicBezTo>
                  <a:pt x="29700" y="112070"/>
                  <a:pt x="28305" y="119471"/>
                  <a:pt x="23920" y="119471"/>
                </a:cubicBezTo>
                <a:cubicBezTo>
                  <a:pt x="22524" y="119471"/>
                  <a:pt x="21129" y="119471"/>
                  <a:pt x="21129" y="115770"/>
                </a:cubicBezTo>
                <a:lnTo>
                  <a:pt x="21129" y="115770"/>
                </a:lnTo>
                <a:cubicBezTo>
                  <a:pt x="1395" y="70837"/>
                  <a:pt x="1395" y="70837"/>
                  <a:pt x="1395" y="70837"/>
                </a:cubicBezTo>
                <a:lnTo>
                  <a:pt x="1395" y="70837"/>
                </a:lnTo>
                <a:cubicBezTo>
                  <a:pt x="1395" y="67136"/>
                  <a:pt x="0" y="63436"/>
                  <a:pt x="0" y="59735"/>
                </a:cubicBezTo>
                <a:cubicBezTo>
                  <a:pt x="0" y="56035"/>
                  <a:pt x="1395" y="52334"/>
                  <a:pt x="1395" y="48634"/>
                </a:cubicBezTo>
                <a:lnTo>
                  <a:pt x="1395" y="48634"/>
                </a:lnTo>
                <a:cubicBezTo>
                  <a:pt x="21129" y="3700"/>
                  <a:pt x="21129" y="3700"/>
                  <a:pt x="21129" y="3700"/>
                </a:cubicBezTo>
                <a:lnTo>
                  <a:pt x="21129" y="3700"/>
                </a:lnTo>
                <a:cubicBezTo>
                  <a:pt x="21129" y="0"/>
                  <a:pt x="22524" y="0"/>
                  <a:pt x="23920" y="0"/>
                </a:cubicBezTo>
                <a:cubicBezTo>
                  <a:pt x="28305" y="0"/>
                  <a:pt x="29700" y="7400"/>
                  <a:pt x="29700" y="14801"/>
                </a:cubicBezTo>
                <a:cubicBezTo>
                  <a:pt x="29700" y="18502"/>
                  <a:pt x="29700" y="22202"/>
                  <a:pt x="28305" y="25903"/>
                </a:cubicBezTo>
                <a:lnTo>
                  <a:pt x="28305" y="25903"/>
                </a:lnTo>
                <a:cubicBezTo>
                  <a:pt x="19734" y="44933"/>
                  <a:pt x="19734" y="44933"/>
                  <a:pt x="19734" y="44933"/>
                </a:cubicBezTo>
                <a:cubicBezTo>
                  <a:pt x="55016" y="44933"/>
                  <a:pt x="55016" y="44933"/>
                  <a:pt x="55016" y="44933"/>
                </a:cubicBezTo>
                <a:lnTo>
                  <a:pt x="55016" y="44933"/>
                </a:lnTo>
                <a:cubicBezTo>
                  <a:pt x="66378" y="44933"/>
                  <a:pt x="66378" y="44933"/>
                  <a:pt x="66378" y="44933"/>
                </a:cubicBezTo>
                <a:lnTo>
                  <a:pt x="66378" y="44933"/>
                </a:lnTo>
                <a:cubicBezTo>
                  <a:pt x="100066" y="44933"/>
                  <a:pt x="100066" y="44933"/>
                  <a:pt x="100066" y="44933"/>
                </a:cubicBezTo>
                <a:cubicBezTo>
                  <a:pt x="91694" y="25903"/>
                  <a:pt x="91694" y="25903"/>
                  <a:pt x="91694" y="25903"/>
                </a:cubicBezTo>
                <a:lnTo>
                  <a:pt x="91694" y="25903"/>
                </a:lnTo>
                <a:cubicBezTo>
                  <a:pt x="91694" y="22202"/>
                  <a:pt x="90299" y="18502"/>
                  <a:pt x="90299" y="14801"/>
                </a:cubicBezTo>
                <a:cubicBezTo>
                  <a:pt x="90299" y="7400"/>
                  <a:pt x="93089" y="0"/>
                  <a:pt x="95880" y="0"/>
                </a:cubicBezTo>
                <a:cubicBezTo>
                  <a:pt x="97275" y="0"/>
                  <a:pt x="98671" y="0"/>
                  <a:pt x="100066" y="3700"/>
                </a:cubicBezTo>
                <a:lnTo>
                  <a:pt x="100066" y="3700"/>
                </a:lnTo>
                <a:cubicBezTo>
                  <a:pt x="118405" y="48634"/>
                  <a:pt x="118405" y="48634"/>
                  <a:pt x="118405" y="48634"/>
                </a:cubicBezTo>
                <a:lnTo>
                  <a:pt x="118405" y="48634"/>
                </a:lnTo>
                <a:cubicBezTo>
                  <a:pt x="119800" y="52334"/>
                  <a:pt x="119800" y="56035"/>
                  <a:pt x="119800" y="59735"/>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 name="Shape 4928"/>
          <p:cNvSpPr/>
          <p:nvPr/>
        </p:nvSpPr>
        <p:spPr>
          <a:xfrm>
            <a:off x="2743299" y="4587896"/>
            <a:ext cx="106543" cy="288366"/>
          </a:xfrm>
          <a:custGeom>
            <a:avLst/>
            <a:gdLst/>
            <a:ahLst/>
            <a:cxnLst/>
            <a:rect l="0" t="0" r="0" b="0"/>
            <a:pathLst>
              <a:path w="120000" h="120000" extrusionOk="0">
                <a:moveTo>
                  <a:pt x="104669" y="30541"/>
                </a:moveTo>
                <a:lnTo>
                  <a:pt x="104669" y="30541"/>
                </a:lnTo>
                <a:cubicBezTo>
                  <a:pt x="100969" y="30541"/>
                  <a:pt x="97268" y="29162"/>
                  <a:pt x="93568" y="27783"/>
                </a:cubicBezTo>
                <a:lnTo>
                  <a:pt x="93568" y="27783"/>
                </a:lnTo>
                <a:cubicBezTo>
                  <a:pt x="74537" y="20886"/>
                  <a:pt x="74537" y="20886"/>
                  <a:pt x="74537" y="20886"/>
                </a:cubicBezTo>
                <a:cubicBezTo>
                  <a:pt x="74537" y="54384"/>
                  <a:pt x="74537" y="54384"/>
                  <a:pt x="74537" y="54384"/>
                </a:cubicBezTo>
                <a:lnTo>
                  <a:pt x="74537" y="54384"/>
                </a:lnTo>
                <a:cubicBezTo>
                  <a:pt x="74537" y="65418"/>
                  <a:pt x="74537" y="65418"/>
                  <a:pt x="74537" y="65418"/>
                </a:cubicBezTo>
                <a:lnTo>
                  <a:pt x="74537" y="65418"/>
                </a:lnTo>
                <a:cubicBezTo>
                  <a:pt x="74537" y="98916"/>
                  <a:pt x="74537" y="98916"/>
                  <a:pt x="74537" y="98916"/>
                </a:cubicBezTo>
                <a:cubicBezTo>
                  <a:pt x="93568" y="91822"/>
                  <a:pt x="93568" y="91822"/>
                  <a:pt x="93568" y="91822"/>
                </a:cubicBezTo>
                <a:lnTo>
                  <a:pt x="93568" y="91822"/>
                </a:lnTo>
                <a:cubicBezTo>
                  <a:pt x="97268" y="90443"/>
                  <a:pt x="100969" y="89064"/>
                  <a:pt x="104669" y="89064"/>
                </a:cubicBezTo>
                <a:cubicBezTo>
                  <a:pt x="115770" y="89064"/>
                  <a:pt x="119471" y="91822"/>
                  <a:pt x="119471" y="94581"/>
                </a:cubicBezTo>
                <a:cubicBezTo>
                  <a:pt x="119471" y="96157"/>
                  <a:pt x="119471" y="97536"/>
                  <a:pt x="115770" y="98916"/>
                </a:cubicBezTo>
                <a:lnTo>
                  <a:pt x="115770" y="98916"/>
                </a:lnTo>
                <a:cubicBezTo>
                  <a:pt x="70837" y="117044"/>
                  <a:pt x="70837" y="117044"/>
                  <a:pt x="70837" y="117044"/>
                </a:cubicBezTo>
                <a:lnTo>
                  <a:pt x="70837" y="117044"/>
                </a:lnTo>
                <a:cubicBezTo>
                  <a:pt x="70837" y="118423"/>
                  <a:pt x="67136" y="119802"/>
                  <a:pt x="59735" y="119802"/>
                </a:cubicBezTo>
                <a:cubicBezTo>
                  <a:pt x="56035" y="119802"/>
                  <a:pt x="52334" y="118423"/>
                  <a:pt x="48634" y="117044"/>
                </a:cubicBezTo>
                <a:lnTo>
                  <a:pt x="48634" y="117044"/>
                </a:lnTo>
                <a:cubicBezTo>
                  <a:pt x="3700" y="98916"/>
                  <a:pt x="3700" y="98916"/>
                  <a:pt x="3700" y="98916"/>
                </a:cubicBezTo>
                <a:lnTo>
                  <a:pt x="3700" y="98916"/>
                </a:lnTo>
                <a:cubicBezTo>
                  <a:pt x="3700" y="97536"/>
                  <a:pt x="0" y="96157"/>
                  <a:pt x="0" y="94581"/>
                </a:cubicBezTo>
                <a:cubicBezTo>
                  <a:pt x="0" y="91822"/>
                  <a:pt x="7400" y="89064"/>
                  <a:pt x="14801" y="89064"/>
                </a:cubicBezTo>
                <a:cubicBezTo>
                  <a:pt x="22202" y="89064"/>
                  <a:pt x="25903" y="90443"/>
                  <a:pt x="25903" y="91822"/>
                </a:cubicBezTo>
                <a:lnTo>
                  <a:pt x="25903" y="91822"/>
                </a:lnTo>
                <a:cubicBezTo>
                  <a:pt x="44933" y="98916"/>
                  <a:pt x="44933" y="98916"/>
                  <a:pt x="44933" y="98916"/>
                </a:cubicBezTo>
                <a:cubicBezTo>
                  <a:pt x="44933" y="65418"/>
                  <a:pt x="44933" y="65418"/>
                  <a:pt x="44933" y="65418"/>
                </a:cubicBezTo>
                <a:lnTo>
                  <a:pt x="44933" y="65418"/>
                </a:lnTo>
                <a:cubicBezTo>
                  <a:pt x="44933" y="54384"/>
                  <a:pt x="44933" y="54384"/>
                  <a:pt x="44933" y="54384"/>
                </a:cubicBezTo>
                <a:lnTo>
                  <a:pt x="44933" y="54384"/>
                </a:lnTo>
                <a:cubicBezTo>
                  <a:pt x="44933" y="20886"/>
                  <a:pt x="44933" y="20886"/>
                  <a:pt x="44933" y="20886"/>
                </a:cubicBezTo>
                <a:cubicBezTo>
                  <a:pt x="25903" y="27783"/>
                  <a:pt x="25903" y="27783"/>
                  <a:pt x="25903" y="27783"/>
                </a:cubicBezTo>
                <a:lnTo>
                  <a:pt x="25903" y="27783"/>
                </a:lnTo>
                <a:cubicBezTo>
                  <a:pt x="25903" y="29162"/>
                  <a:pt x="22202" y="30541"/>
                  <a:pt x="14801" y="30541"/>
                </a:cubicBezTo>
                <a:cubicBezTo>
                  <a:pt x="7400" y="30541"/>
                  <a:pt x="0" y="27783"/>
                  <a:pt x="0" y="25024"/>
                </a:cubicBezTo>
                <a:cubicBezTo>
                  <a:pt x="0" y="23645"/>
                  <a:pt x="3700" y="22266"/>
                  <a:pt x="3700" y="20886"/>
                </a:cubicBezTo>
                <a:lnTo>
                  <a:pt x="3700" y="20886"/>
                </a:lnTo>
                <a:cubicBezTo>
                  <a:pt x="48634" y="2758"/>
                  <a:pt x="48634" y="2758"/>
                  <a:pt x="48634" y="2758"/>
                </a:cubicBezTo>
                <a:lnTo>
                  <a:pt x="48634" y="2758"/>
                </a:lnTo>
                <a:cubicBezTo>
                  <a:pt x="52334" y="1379"/>
                  <a:pt x="56035" y="0"/>
                  <a:pt x="59735" y="0"/>
                </a:cubicBezTo>
                <a:cubicBezTo>
                  <a:pt x="67136" y="0"/>
                  <a:pt x="70837" y="1379"/>
                  <a:pt x="70837" y="2758"/>
                </a:cubicBezTo>
                <a:lnTo>
                  <a:pt x="70837" y="2758"/>
                </a:lnTo>
                <a:cubicBezTo>
                  <a:pt x="115770" y="20886"/>
                  <a:pt x="115770" y="20886"/>
                  <a:pt x="115770" y="20886"/>
                </a:cubicBezTo>
                <a:lnTo>
                  <a:pt x="115770" y="20886"/>
                </a:lnTo>
                <a:cubicBezTo>
                  <a:pt x="119471" y="22266"/>
                  <a:pt x="119471" y="23645"/>
                  <a:pt x="119471" y="25024"/>
                </a:cubicBezTo>
                <a:cubicBezTo>
                  <a:pt x="119471" y="27783"/>
                  <a:pt x="115770" y="30541"/>
                  <a:pt x="104669" y="30541"/>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 name="Shape 4929"/>
          <p:cNvSpPr/>
          <p:nvPr/>
        </p:nvSpPr>
        <p:spPr>
          <a:xfrm>
            <a:off x="2187609" y="4587896"/>
            <a:ext cx="221440" cy="288366"/>
          </a:xfrm>
          <a:custGeom>
            <a:avLst/>
            <a:gdLst/>
            <a:ahLst/>
            <a:cxnLst/>
            <a:rect l="0" t="0" r="0" b="0"/>
            <a:pathLst>
              <a:path w="120000" h="120000" extrusionOk="0">
                <a:moveTo>
                  <a:pt x="117944" y="98916"/>
                </a:moveTo>
                <a:lnTo>
                  <a:pt x="117944" y="98916"/>
                </a:lnTo>
                <a:lnTo>
                  <a:pt x="117944" y="98916"/>
                </a:lnTo>
                <a:cubicBezTo>
                  <a:pt x="96102" y="117044"/>
                  <a:pt x="96102" y="117044"/>
                  <a:pt x="96102" y="117044"/>
                </a:cubicBezTo>
                <a:lnTo>
                  <a:pt x="96102" y="117044"/>
                </a:lnTo>
                <a:cubicBezTo>
                  <a:pt x="96102" y="118423"/>
                  <a:pt x="94304" y="119802"/>
                  <a:pt x="90706" y="119802"/>
                </a:cubicBezTo>
                <a:cubicBezTo>
                  <a:pt x="88907" y="119802"/>
                  <a:pt x="87109" y="118423"/>
                  <a:pt x="85310" y="117044"/>
                </a:cubicBezTo>
                <a:lnTo>
                  <a:pt x="85310" y="117044"/>
                </a:lnTo>
                <a:cubicBezTo>
                  <a:pt x="63468" y="98916"/>
                  <a:pt x="63468" y="98916"/>
                  <a:pt x="63468" y="98916"/>
                </a:cubicBezTo>
                <a:lnTo>
                  <a:pt x="63468" y="98916"/>
                </a:lnTo>
                <a:cubicBezTo>
                  <a:pt x="63468" y="97536"/>
                  <a:pt x="61670" y="96157"/>
                  <a:pt x="61670" y="94581"/>
                </a:cubicBezTo>
                <a:cubicBezTo>
                  <a:pt x="61670" y="91822"/>
                  <a:pt x="65267" y="89064"/>
                  <a:pt x="68865" y="89064"/>
                </a:cubicBezTo>
                <a:cubicBezTo>
                  <a:pt x="72719" y="89064"/>
                  <a:pt x="74518" y="90443"/>
                  <a:pt x="74518" y="91822"/>
                </a:cubicBezTo>
                <a:lnTo>
                  <a:pt x="74518" y="91822"/>
                </a:lnTo>
                <a:cubicBezTo>
                  <a:pt x="83511" y="98916"/>
                  <a:pt x="83511" y="98916"/>
                  <a:pt x="83511" y="98916"/>
                </a:cubicBezTo>
                <a:cubicBezTo>
                  <a:pt x="83511" y="72315"/>
                  <a:pt x="83511" y="72315"/>
                  <a:pt x="83511" y="72315"/>
                </a:cubicBezTo>
                <a:lnTo>
                  <a:pt x="83511" y="72315"/>
                </a:lnTo>
                <a:cubicBezTo>
                  <a:pt x="83511" y="48669"/>
                  <a:pt x="83511" y="48669"/>
                  <a:pt x="83511" y="48669"/>
                </a:cubicBezTo>
                <a:lnTo>
                  <a:pt x="83511" y="48669"/>
                </a:lnTo>
                <a:cubicBezTo>
                  <a:pt x="83511" y="20886"/>
                  <a:pt x="83511" y="20886"/>
                  <a:pt x="83511" y="20886"/>
                </a:cubicBezTo>
                <a:lnTo>
                  <a:pt x="83511" y="20886"/>
                </a:lnTo>
                <a:cubicBezTo>
                  <a:pt x="83511" y="5517"/>
                  <a:pt x="83511" y="5517"/>
                  <a:pt x="83511" y="5517"/>
                </a:cubicBezTo>
                <a:cubicBezTo>
                  <a:pt x="83511" y="2758"/>
                  <a:pt x="87109" y="0"/>
                  <a:pt x="90706" y="0"/>
                </a:cubicBezTo>
                <a:cubicBezTo>
                  <a:pt x="96102" y="0"/>
                  <a:pt x="97901" y="2758"/>
                  <a:pt x="97901" y="5517"/>
                </a:cubicBezTo>
                <a:cubicBezTo>
                  <a:pt x="97901" y="41773"/>
                  <a:pt x="97901" y="41773"/>
                  <a:pt x="97901" y="41773"/>
                </a:cubicBezTo>
                <a:cubicBezTo>
                  <a:pt x="97901" y="54384"/>
                  <a:pt x="97901" y="54384"/>
                  <a:pt x="97901" y="54384"/>
                </a:cubicBezTo>
                <a:lnTo>
                  <a:pt x="97901" y="54384"/>
                </a:lnTo>
                <a:cubicBezTo>
                  <a:pt x="97901" y="65418"/>
                  <a:pt x="97901" y="65418"/>
                  <a:pt x="97901" y="65418"/>
                </a:cubicBezTo>
                <a:cubicBezTo>
                  <a:pt x="97901" y="98916"/>
                  <a:pt x="97901" y="98916"/>
                  <a:pt x="97901" y="98916"/>
                </a:cubicBezTo>
                <a:cubicBezTo>
                  <a:pt x="107152" y="91822"/>
                  <a:pt x="107152" y="91822"/>
                  <a:pt x="107152" y="91822"/>
                </a:cubicBezTo>
                <a:lnTo>
                  <a:pt x="107152" y="91822"/>
                </a:lnTo>
                <a:cubicBezTo>
                  <a:pt x="108950" y="90443"/>
                  <a:pt x="110749" y="89064"/>
                  <a:pt x="112548" y="89064"/>
                </a:cubicBezTo>
                <a:cubicBezTo>
                  <a:pt x="117944" y="89064"/>
                  <a:pt x="119743" y="91822"/>
                  <a:pt x="119743" y="94581"/>
                </a:cubicBezTo>
                <a:cubicBezTo>
                  <a:pt x="119743" y="96157"/>
                  <a:pt x="119743" y="97536"/>
                  <a:pt x="117944" y="98916"/>
                </a:cubicBezTo>
                <a:close/>
                <a:moveTo>
                  <a:pt x="50877" y="30541"/>
                </a:moveTo>
                <a:lnTo>
                  <a:pt x="50877" y="30541"/>
                </a:lnTo>
                <a:cubicBezTo>
                  <a:pt x="47023" y="30541"/>
                  <a:pt x="45224" y="29162"/>
                  <a:pt x="45224" y="27783"/>
                </a:cubicBezTo>
                <a:lnTo>
                  <a:pt x="45224" y="27783"/>
                </a:lnTo>
                <a:cubicBezTo>
                  <a:pt x="36231" y="20886"/>
                  <a:pt x="36231" y="20886"/>
                  <a:pt x="36231" y="20886"/>
                </a:cubicBezTo>
                <a:cubicBezTo>
                  <a:pt x="36231" y="54384"/>
                  <a:pt x="36231" y="54384"/>
                  <a:pt x="36231" y="54384"/>
                </a:cubicBezTo>
                <a:lnTo>
                  <a:pt x="36231" y="54384"/>
                </a:lnTo>
                <a:cubicBezTo>
                  <a:pt x="36231" y="65418"/>
                  <a:pt x="36231" y="65418"/>
                  <a:pt x="36231" y="65418"/>
                </a:cubicBezTo>
                <a:cubicBezTo>
                  <a:pt x="36231" y="78029"/>
                  <a:pt x="36231" y="78029"/>
                  <a:pt x="36231" y="78029"/>
                </a:cubicBezTo>
                <a:cubicBezTo>
                  <a:pt x="36231" y="114285"/>
                  <a:pt x="36231" y="114285"/>
                  <a:pt x="36231" y="114285"/>
                </a:cubicBezTo>
                <a:cubicBezTo>
                  <a:pt x="36231" y="117044"/>
                  <a:pt x="32633" y="119802"/>
                  <a:pt x="29036" y="119802"/>
                </a:cubicBezTo>
                <a:cubicBezTo>
                  <a:pt x="23640" y="119802"/>
                  <a:pt x="21841" y="117044"/>
                  <a:pt x="21841" y="114285"/>
                </a:cubicBezTo>
                <a:cubicBezTo>
                  <a:pt x="21841" y="98916"/>
                  <a:pt x="21841" y="98916"/>
                  <a:pt x="21841" y="98916"/>
                </a:cubicBezTo>
                <a:lnTo>
                  <a:pt x="21841" y="98916"/>
                </a:lnTo>
                <a:cubicBezTo>
                  <a:pt x="21841" y="70935"/>
                  <a:pt x="21841" y="70935"/>
                  <a:pt x="21841" y="70935"/>
                </a:cubicBezTo>
                <a:lnTo>
                  <a:pt x="21841" y="70935"/>
                </a:lnTo>
                <a:cubicBezTo>
                  <a:pt x="21841" y="47290"/>
                  <a:pt x="21841" y="47290"/>
                  <a:pt x="21841" y="47290"/>
                </a:cubicBezTo>
                <a:lnTo>
                  <a:pt x="21841" y="47290"/>
                </a:lnTo>
                <a:cubicBezTo>
                  <a:pt x="21841" y="20886"/>
                  <a:pt x="21841" y="20886"/>
                  <a:pt x="21841" y="20886"/>
                </a:cubicBezTo>
                <a:cubicBezTo>
                  <a:pt x="12591" y="27783"/>
                  <a:pt x="12591" y="27783"/>
                  <a:pt x="12591" y="27783"/>
                </a:cubicBezTo>
                <a:lnTo>
                  <a:pt x="12591" y="27783"/>
                </a:lnTo>
                <a:cubicBezTo>
                  <a:pt x="10792" y="29162"/>
                  <a:pt x="8993" y="30541"/>
                  <a:pt x="7194" y="30541"/>
                </a:cubicBezTo>
                <a:cubicBezTo>
                  <a:pt x="1798" y="30541"/>
                  <a:pt x="0" y="27783"/>
                  <a:pt x="0" y="25024"/>
                </a:cubicBezTo>
                <a:cubicBezTo>
                  <a:pt x="0" y="23645"/>
                  <a:pt x="0" y="22266"/>
                  <a:pt x="1798" y="20886"/>
                </a:cubicBezTo>
                <a:lnTo>
                  <a:pt x="1798" y="20886"/>
                </a:lnTo>
                <a:cubicBezTo>
                  <a:pt x="23640" y="2758"/>
                  <a:pt x="23640" y="2758"/>
                  <a:pt x="23640" y="2758"/>
                </a:cubicBezTo>
                <a:lnTo>
                  <a:pt x="23640" y="2758"/>
                </a:lnTo>
                <a:cubicBezTo>
                  <a:pt x="23640" y="1379"/>
                  <a:pt x="25438" y="0"/>
                  <a:pt x="29036" y="0"/>
                </a:cubicBezTo>
                <a:cubicBezTo>
                  <a:pt x="30835" y="0"/>
                  <a:pt x="32633" y="1379"/>
                  <a:pt x="34432" y="2758"/>
                </a:cubicBezTo>
                <a:lnTo>
                  <a:pt x="34432" y="2758"/>
                </a:lnTo>
                <a:cubicBezTo>
                  <a:pt x="56274" y="20886"/>
                  <a:pt x="56274" y="20886"/>
                  <a:pt x="56274" y="20886"/>
                </a:cubicBezTo>
                <a:lnTo>
                  <a:pt x="56274" y="20886"/>
                </a:lnTo>
                <a:cubicBezTo>
                  <a:pt x="56274" y="22266"/>
                  <a:pt x="58072" y="23645"/>
                  <a:pt x="58072" y="25024"/>
                </a:cubicBezTo>
                <a:cubicBezTo>
                  <a:pt x="58072" y="27783"/>
                  <a:pt x="54475" y="30541"/>
                  <a:pt x="50877" y="30541"/>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 name="Shape 4930"/>
          <p:cNvSpPr/>
          <p:nvPr/>
        </p:nvSpPr>
        <p:spPr>
          <a:xfrm>
            <a:off x="1654899" y="4621330"/>
            <a:ext cx="286201" cy="221498"/>
          </a:xfrm>
          <a:custGeom>
            <a:avLst/>
            <a:gdLst/>
            <a:ahLst/>
            <a:cxnLst/>
            <a:rect l="0" t="0" r="0" b="0"/>
            <a:pathLst>
              <a:path w="120000" h="120000" extrusionOk="0">
                <a:moveTo>
                  <a:pt x="118405" y="34432"/>
                </a:moveTo>
                <a:lnTo>
                  <a:pt x="118405" y="34432"/>
                </a:lnTo>
                <a:lnTo>
                  <a:pt x="118405" y="34432"/>
                </a:lnTo>
                <a:cubicBezTo>
                  <a:pt x="100066" y="56274"/>
                  <a:pt x="100066" y="56274"/>
                  <a:pt x="100066" y="56274"/>
                </a:cubicBezTo>
                <a:lnTo>
                  <a:pt x="100066" y="56274"/>
                </a:lnTo>
                <a:cubicBezTo>
                  <a:pt x="98671" y="56274"/>
                  <a:pt x="97275" y="58072"/>
                  <a:pt x="95880" y="58072"/>
                </a:cubicBezTo>
                <a:cubicBezTo>
                  <a:pt x="93089" y="58072"/>
                  <a:pt x="90099" y="54475"/>
                  <a:pt x="90099" y="50877"/>
                </a:cubicBezTo>
                <a:cubicBezTo>
                  <a:pt x="90099" y="47023"/>
                  <a:pt x="91495" y="45224"/>
                  <a:pt x="91495" y="45224"/>
                </a:cubicBezTo>
                <a:lnTo>
                  <a:pt x="91495" y="45224"/>
                </a:lnTo>
                <a:cubicBezTo>
                  <a:pt x="100066" y="36231"/>
                  <a:pt x="100066" y="36231"/>
                  <a:pt x="100066" y="36231"/>
                </a:cubicBezTo>
                <a:cubicBezTo>
                  <a:pt x="66179" y="36231"/>
                  <a:pt x="66179" y="36231"/>
                  <a:pt x="66179" y="36231"/>
                </a:cubicBezTo>
                <a:lnTo>
                  <a:pt x="66179" y="36231"/>
                </a:lnTo>
                <a:cubicBezTo>
                  <a:pt x="55016" y="36231"/>
                  <a:pt x="55016" y="36231"/>
                  <a:pt x="55016" y="36231"/>
                </a:cubicBezTo>
                <a:lnTo>
                  <a:pt x="55016" y="36231"/>
                </a:lnTo>
                <a:cubicBezTo>
                  <a:pt x="40863" y="36231"/>
                  <a:pt x="40863" y="36231"/>
                  <a:pt x="40863" y="36231"/>
                </a:cubicBezTo>
                <a:cubicBezTo>
                  <a:pt x="5581" y="36231"/>
                  <a:pt x="5581" y="36231"/>
                  <a:pt x="5581" y="36231"/>
                </a:cubicBezTo>
                <a:cubicBezTo>
                  <a:pt x="2790" y="36231"/>
                  <a:pt x="0" y="32633"/>
                  <a:pt x="0" y="29036"/>
                </a:cubicBezTo>
                <a:cubicBezTo>
                  <a:pt x="0" y="23383"/>
                  <a:pt x="2790" y="21584"/>
                  <a:pt x="5581" y="21584"/>
                </a:cubicBezTo>
                <a:cubicBezTo>
                  <a:pt x="19734" y="21584"/>
                  <a:pt x="19734" y="21584"/>
                  <a:pt x="19734" y="21584"/>
                </a:cubicBezTo>
                <a:lnTo>
                  <a:pt x="19734" y="21584"/>
                </a:lnTo>
                <a:cubicBezTo>
                  <a:pt x="49235" y="21584"/>
                  <a:pt x="49235" y="21584"/>
                  <a:pt x="49235" y="21584"/>
                </a:cubicBezTo>
                <a:lnTo>
                  <a:pt x="49235" y="21584"/>
                </a:lnTo>
                <a:cubicBezTo>
                  <a:pt x="73355" y="21584"/>
                  <a:pt x="73355" y="21584"/>
                  <a:pt x="73355" y="21584"/>
                </a:cubicBezTo>
                <a:lnTo>
                  <a:pt x="73355" y="21584"/>
                </a:lnTo>
                <a:cubicBezTo>
                  <a:pt x="100066" y="21584"/>
                  <a:pt x="100066" y="21584"/>
                  <a:pt x="100066" y="21584"/>
                </a:cubicBezTo>
                <a:cubicBezTo>
                  <a:pt x="91495" y="12591"/>
                  <a:pt x="91495" y="12591"/>
                  <a:pt x="91495" y="12591"/>
                </a:cubicBezTo>
                <a:lnTo>
                  <a:pt x="91495" y="12591"/>
                </a:lnTo>
                <a:cubicBezTo>
                  <a:pt x="91495" y="10792"/>
                  <a:pt x="90099" y="8993"/>
                  <a:pt x="90099" y="7194"/>
                </a:cubicBezTo>
                <a:cubicBezTo>
                  <a:pt x="90099" y="1798"/>
                  <a:pt x="93089" y="0"/>
                  <a:pt x="95880" y="0"/>
                </a:cubicBezTo>
                <a:cubicBezTo>
                  <a:pt x="97275" y="0"/>
                  <a:pt x="98671" y="0"/>
                  <a:pt x="100066" y="1798"/>
                </a:cubicBezTo>
                <a:lnTo>
                  <a:pt x="100066" y="1798"/>
                </a:lnTo>
                <a:cubicBezTo>
                  <a:pt x="118405" y="23383"/>
                  <a:pt x="118405" y="23383"/>
                  <a:pt x="118405" y="23383"/>
                </a:cubicBezTo>
                <a:lnTo>
                  <a:pt x="118405" y="23383"/>
                </a:lnTo>
                <a:cubicBezTo>
                  <a:pt x="119800" y="23383"/>
                  <a:pt x="119800" y="25182"/>
                  <a:pt x="119800" y="29036"/>
                </a:cubicBezTo>
                <a:cubicBezTo>
                  <a:pt x="119800" y="30835"/>
                  <a:pt x="119800" y="32633"/>
                  <a:pt x="118405" y="34432"/>
                </a:cubicBezTo>
                <a:close/>
                <a:moveTo>
                  <a:pt x="1395" y="85310"/>
                </a:moveTo>
                <a:lnTo>
                  <a:pt x="1395" y="85310"/>
                </a:lnTo>
                <a:lnTo>
                  <a:pt x="1395" y="85310"/>
                </a:lnTo>
                <a:cubicBezTo>
                  <a:pt x="21129" y="63468"/>
                  <a:pt x="21129" y="63468"/>
                  <a:pt x="21129" y="63468"/>
                </a:cubicBezTo>
                <a:lnTo>
                  <a:pt x="21129" y="63468"/>
                </a:lnTo>
                <a:cubicBezTo>
                  <a:pt x="21129" y="63468"/>
                  <a:pt x="22524" y="61670"/>
                  <a:pt x="23920" y="61670"/>
                </a:cubicBezTo>
                <a:cubicBezTo>
                  <a:pt x="28106" y="61670"/>
                  <a:pt x="29501" y="65267"/>
                  <a:pt x="29501" y="68865"/>
                </a:cubicBezTo>
                <a:cubicBezTo>
                  <a:pt x="29501" y="72462"/>
                  <a:pt x="29501" y="74261"/>
                  <a:pt x="28106" y="74261"/>
                </a:cubicBezTo>
                <a:lnTo>
                  <a:pt x="28106" y="74261"/>
                </a:lnTo>
                <a:cubicBezTo>
                  <a:pt x="19734" y="83511"/>
                  <a:pt x="19734" y="83511"/>
                  <a:pt x="19734" y="83511"/>
                </a:cubicBezTo>
                <a:cubicBezTo>
                  <a:pt x="46445" y="83511"/>
                  <a:pt x="46445" y="83511"/>
                  <a:pt x="46445" y="83511"/>
                </a:cubicBezTo>
                <a:lnTo>
                  <a:pt x="46445" y="83511"/>
                </a:lnTo>
                <a:cubicBezTo>
                  <a:pt x="71960" y="83511"/>
                  <a:pt x="71960" y="83511"/>
                  <a:pt x="71960" y="83511"/>
                </a:cubicBezTo>
                <a:lnTo>
                  <a:pt x="71960" y="83511"/>
                </a:lnTo>
                <a:cubicBezTo>
                  <a:pt x="100066" y="83511"/>
                  <a:pt x="100066" y="83511"/>
                  <a:pt x="100066" y="83511"/>
                </a:cubicBezTo>
                <a:lnTo>
                  <a:pt x="100066" y="83511"/>
                </a:lnTo>
                <a:cubicBezTo>
                  <a:pt x="114019" y="83511"/>
                  <a:pt x="114019" y="83511"/>
                  <a:pt x="114019" y="83511"/>
                </a:cubicBezTo>
                <a:cubicBezTo>
                  <a:pt x="118405" y="83511"/>
                  <a:pt x="119800" y="87109"/>
                  <a:pt x="119800" y="90706"/>
                </a:cubicBezTo>
                <a:cubicBezTo>
                  <a:pt x="119800" y="96102"/>
                  <a:pt x="118405" y="97901"/>
                  <a:pt x="114019" y="97901"/>
                </a:cubicBezTo>
                <a:cubicBezTo>
                  <a:pt x="78936" y="97901"/>
                  <a:pt x="78936" y="97901"/>
                  <a:pt x="78936" y="97901"/>
                </a:cubicBezTo>
                <a:cubicBezTo>
                  <a:pt x="66179" y="97901"/>
                  <a:pt x="66179" y="97901"/>
                  <a:pt x="66179" y="97901"/>
                </a:cubicBezTo>
                <a:lnTo>
                  <a:pt x="66179" y="97901"/>
                </a:lnTo>
                <a:cubicBezTo>
                  <a:pt x="55016" y="97901"/>
                  <a:pt x="55016" y="97901"/>
                  <a:pt x="55016" y="97901"/>
                </a:cubicBezTo>
                <a:lnTo>
                  <a:pt x="55016" y="97901"/>
                </a:lnTo>
                <a:cubicBezTo>
                  <a:pt x="19734" y="97901"/>
                  <a:pt x="19734" y="97901"/>
                  <a:pt x="19734" y="97901"/>
                </a:cubicBezTo>
                <a:cubicBezTo>
                  <a:pt x="28106" y="107152"/>
                  <a:pt x="28106" y="107152"/>
                  <a:pt x="28106" y="107152"/>
                </a:cubicBezTo>
                <a:lnTo>
                  <a:pt x="28106" y="107152"/>
                </a:lnTo>
                <a:cubicBezTo>
                  <a:pt x="29501" y="108950"/>
                  <a:pt x="29501" y="110749"/>
                  <a:pt x="29501" y="112548"/>
                </a:cubicBezTo>
                <a:cubicBezTo>
                  <a:pt x="29501" y="117944"/>
                  <a:pt x="28106" y="119743"/>
                  <a:pt x="23920" y="119743"/>
                </a:cubicBezTo>
                <a:cubicBezTo>
                  <a:pt x="22524" y="119743"/>
                  <a:pt x="21129" y="119743"/>
                  <a:pt x="21129" y="117944"/>
                </a:cubicBezTo>
                <a:lnTo>
                  <a:pt x="21129" y="117944"/>
                </a:lnTo>
                <a:cubicBezTo>
                  <a:pt x="1395" y="96102"/>
                  <a:pt x="1395" y="96102"/>
                  <a:pt x="1395" y="96102"/>
                </a:cubicBezTo>
                <a:lnTo>
                  <a:pt x="1395" y="96102"/>
                </a:lnTo>
                <a:cubicBezTo>
                  <a:pt x="1395" y="96102"/>
                  <a:pt x="0" y="94304"/>
                  <a:pt x="0" y="90706"/>
                </a:cubicBezTo>
                <a:cubicBezTo>
                  <a:pt x="0" y="88907"/>
                  <a:pt x="1395" y="87109"/>
                  <a:pt x="1395" y="8531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 name="Shape 4931"/>
          <p:cNvSpPr/>
          <p:nvPr/>
        </p:nvSpPr>
        <p:spPr>
          <a:xfrm>
            <a:off x="7199269" y="4090569"/>
            <a:ext cx="198461" cy="286275"/>
          </a:xfrm>
          <a:custGeom>
            <a:avLst/>
            <a:gdLst/>
            <a:ahLst/>
            <a:cxnLst/>
            <a:rect l="0" t="0" r="0" b="0"/>
            <a:pathLst>
              <a:path w="120000" h="120000" extrusionOk="0">
                <a:moveTo>
                  <a:pt x="111674" y="119800"/>
                </a:moveTo>
                <a:lnTo>
                  <a:pt x="111674" y="119800"/>
                </a:lnTo>
                <a:cubicBezTo>
                  <a:pt x="8038" y="119800"/>
                  <a:pt x="8038" y="119800"/>
                  <a:pt x="8038" y="119800"/>
                </a:cubicBezTo>
                <a:cubicBezTo>
                  <a:pt x="4019" y="119800"/>
                  <a:pt x="0" y="118205"/>
                  <a:pt x="0" y="114019"/>
                </a:cubicBezTo>
                <a:cubicBezTo>
                  <a:pt x="0" y="43654"/>
                  <a:pt x="0" y="43654"/>
                  <a:pt x="0" y="43654"/>
                </a:cubicBezTo>
                <a:cubicBezTo>
                  <a:pt x="0" y="39468"/>
                  <a:pt x="4019" y="38073"/>
                  <a:pt x="8038" y="38073"/>
                </a:cubicBezTo>
                <a:cubicBezTo>
                  <a:pt x="40478" y="38073"/>
                  <a:pt x="40478" y="38073"/>
                  <a:pt x="40478" y="38073"/>
                </a:cubicBezTo>
                <a:cubicBezTo>
                  <a:pt x="40478" y="49235"/>
                  <a:pt x="40478" y="49235"/>
                  <a:pt x="40478" y="49235"/>
                </a:cubicBezTo>
                <a:cubicBezTo>
                  <a:pt x="16076" y="49235"/>
                  <a:pt x="16076" y="49235"/>
                  <a:pt x="16076" y="49235"/>
                </a:cubicBezTo>
                <a:cubicBezTo>
                  <a:pt x="16076" y="108438"/>
                  <a:pt x="16076" y="108438"/>
                  <a:pt x="16076" y="108438"/>
                </a:cubicBezTo>
                <a:cubicBezTo>
                  <a:pt x="103349" y="108438"/>
                  <a:pt x="103349" y="108438"/>
                  <a:pt x="103349" y="108438"/>
                </a:cubicBezTo>
                <a:cubicBezTo>
                  <a:pt x="103349" y="49235"/>
                  <a:pt x="103349" y="49235"/>
                  <a:pt x="103349" y="49235"/>
                </a:cubicBezTo>
                <a:cubicBezTo>
                  <a:pt x="74928" y="49235"/>
                  <a:pt x="74928" y="49235"/>
                  <a:pt x="74928" y="49235"/>
                </a:cubicBezTo>
                <a:cubicBezTo>
                  <a:pt x="74928" y="38073"/>
                  <a:pt x="74928" y="38073"/>
                  <a:pt x="74928" y="38073"/>
                </a:cubicBezTo>
                <a:cubicBezTo>
                  <a:pt x="111674" y="38073"/>
                  <a:pt x="111674" y="38073"/>
                  <a:pt x="111674" y="38073"/>
                </a:cubicBezTo>
                <a:cubicBezTo>
                  <a:pt x="115693" y="38073"/>
                  <a:pt x="119712" y="39468"/>
                  <a:pt x="119712" y="43654"/>
                </a:cubicBezTo>
                <a:cubicBezTo>
                  <a:pt x="119712" y="114019"/>
                  <a:pt x="119712" y="114019"/>
                  <a:pt x="119712" y="114019"/>
                </a:cubicBezTo>
                <a:cubicBezTo>
                  <a:pt x="119712" y="118205"/>
                  <a:pt x="115693" y="119800"/>
                  <a:pt x="111674" y="119800"/>
                </a:cubicBezTo>
                <a:close/>
                <a:moveTo>
                  <a:pt x="83253" y="29501"/>
                </a:moveTo>
                <a:lnTo>
                  <a:pt x="83253" y="29501"/>
                </a:lnTo>
                <a:cubicBezTo>
                  <a:pt x="81244" y="29501"/>
                  <a:pt x="79234" y="29501"/>
                  <a:pt x="77224" y="28106"/>
                </a:cubicBezTo>
                <a:lnTo>
                  <a:pt x="77224" y="28106"/>
                </a:lnTo>
                <a:cubicBezTo>
                  <a:pt x="66889" y="19734"/>
                  <a:pt x="66889" y="19734"/>
                  <a:pt x="66889" y="19734"/>
                </a:cubicBezTo>
                <a:cubicBezTo>
                  <a:pt x="66889" y="54817"/>
                  <a:pt x="66889" y="54817"/>
                  <a:pt x="66889" y="54817"/>
                </a:cubicBezTo>
                <a:lnTo>
                  <a:pt x="66889" y="54817"/>
                </a:lnTo>
                <a:cubicBezTo>
                  <a:pt x="66889" y="57807"/>
                  <a:pt x="64880" y="60598"/>
                  <a:pt x="58851" y="60598"/>
                </a:cubicBezTo>
                <a:cubicBezTo>
                  <a:pt x="54832" y="60598"/>
                  <a:pt x="50813" y="57807"/>
                  <a:pt x="50813" y="54817"/>
                </a:cubicBezTo>
                <a:lnTo>
                  <a:pt x="50813" y="54817"/>
                </a:lnTo>
                <a:cubicBezTo>
                  <a:pt x="50813" y="19734"/>
                  <a:pt x="50813" y="19734"/>
                  <a:pt x="50813" y="19734"/>
                </a:cubicBezTo>
                <a:cubicBezTo>
                  <a:pt x="40478" y="28106"/>
                  <a:pt x="40478" y="28106"/>
                  <a:pt x="40478" y="28106"/>
                </a:cubicBezTo>
                <a:lnTo>
                  <a:pt x="40478" y="28106"/>
                </a:lnTo>
                <a:cubicBezTo>
                  <a:pt x="40478" y="29501"/>
                  <a:pt x="38468" y="29501"/>
                  <a:pt x="34449" y="29501"/>
                </a:cubicBezTo>
                <a:cubicBezTo>
                  <a:pt x="30430" y="29501"/>
                  <a:pt x="26411" y="28106"/>
                  <a:pt x="26411" y="23920"/>
                </a:cubicBezTo>
                <a:cubicBezTo>
                  <a:pt x="26411" y="22524"/>
                  <a:pt x="28421" y="21129"/>
                  <a:pt x="28421" y="21129"/>
                </a:cubicBezTo>
                <a:lnTo>
                  <a:pt x="28421" y="21129"/>
                </a:lnTo>
                <a:cubicBezTo>
                  <a:pt x="52822" y="1395"/>
                  <a:pt x="52822" y="1395"/>
                  <a:pt x="52822" y="1395"/>
                </a:cubicBezTo>
                <a:lnTo>
                  <a:pt x="52822" y="1395"/>
                </a:lnTo>
                <a:cubicBezTo>
                  <a:pt x="54832" y="1395"/>
                  <a:pt x="56842" y="0"/>
                  <a:pt x="58851" y="0"/>
                </a:cubicBezTo>
                <a:cubicBezTo>
                  <a:pt x="62870" y="0"/>
                  <a:pt x="64880" y="1395"/>
                  <a:pt x="64880" y="1395"/>
                </a:cubicBezTo>
                <a:lnTo>
                  <a:pt x="64880" y="1395"/>
                </a:lnTo>
                <a:cubicBezTo>
                  <a:pt x="89282" y="21129"/>
                  <a:pt x="89282" y="21129"/>
                  <a:pt x="89282" y="21129"/>
                </a:cubicBezTo>
                <a:lnTo>
                  <a:pt x="89282" y="21129"/>
                </a:lnTo>
                <a:cubicBezTo>
                  <a:pt x="91291" y="21129"/>
                  <a:pt x="91291" y="22524"/>
                  <a:pt x="91291" y="23920"/>
                </a:cubicBezTo>
                <a:cubicBezTo>
                  <a:pt x="91291" y="28106"/>
                  <a:pt x="89282" y="29501"/>
                  <a:pt x="83253" y="29501"/>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1" name="Shape 4932"/>
          <p:cNvSpPr/>
          <p:nvPr/>
        </p:nvSpPr>
        <p:spPr>
          <a:xfrm>
            <a:off x="6679092" y="4115644"/>
            <a:ext cx="233976" cy="231946"/>
          </a:xfrm>
          <a:custGeom>
            <a:avLst/>
            <a:gdLst/>
            <a:ahLst/>
            <a:cxnLst/>
            <a:rect l="0" t="0" r="0" b="0"/>
            <a:pathLst>
              <a:path w="120000" h="120000" extrusionOk="0">
                <a:moveTo>
                  <a:pt x="112983" y="41717"/>
                </a:moveTo>
                <a:lnTo>
                  <a:pt x="112983" y="41717"/>
                </a:lnTo>
                <a:lnTo>
                  <a:pt x="112983" y="41717"/>
                </a:lnTo>
                <a:cubicBezTo>
                  <a:pt x="107903" y="41717"/>
                  <a:pt x="106209" y="38282"/>
                  <a:pt x="106209" y="34846"/>
                </a:cubicBezTo>
                <a:cubicBezTo>
                  <a:pt x="106209" y="24294"/>
                  <a:pt x="106209" y="24294"/>
                  <a:pt x="106209" y="24294"/>
                </a:cubicBezTo>
                <a:cubicBezTo>
                  <a:pt x="71854" y="59141"/>
                  <a:pt x="71854" y="59141"/>
                  <a:pt x="71854" y="59141"/>
                </a:cubicBezTo>
                <a:lnTo>
                  <a:pt x="71854" y="59141"/>
                </a:lnTo>
                <a:cubicBezTo>
                  <a:pt x="70161" y="59141"/>
                  <a:pt x="68467" y="60858"/>
                  <a:pt x="66774" y="60858"/>
                </a:cubicBezTo>
                <a:cubicBezTo>
                  <a:pt x="63387" y="60858"/>
                  <a:pt x="60000" y="57423"/>
                  <a:pt x="60000" y="53742"/>
                </a:cubicBezTo>
                <a:cubicBezTo>
                  <a:pt x="60000" y="52024"/>
                  <a:pt x="60000" y="50306"/>
                  <a:pt x="61693" y="48588"/>
                </a:cubicBezTo>
                <a:lnTo>
                  <a:pt x="61693" y="48588"/>
                </a:lnTo>
                <a:cubicBezTo>
                  <a:pt x="95806" y="13987"/>
                  <a:pt x="95806" y="13987"/>
                  <a:pt x="95806" y="13987"/>
                </a:cubicBezTo>
                <a:cubicBezTo>
                  <a:pt x="85645" y="13987"/>
                  <a:pt x="85645" y="13987"/>
                  <a:pt x="85645" y="13987"/>
                </a:cubicBezTo>
                <a:cubicBezTo>
                  <a:pt x="80564" y="13987"/>
                  <a:pt x="78870" y="10552"/>
                  <a:pt x="78870" y="7116"/>
                </a:cubicBezTo>
                <a:cubicBezTo>
                  <a:pt x="78870" y="3680"/>
                  <a:pt x="80564" y="0"/>
                  <a:pt x="85645" y="0"/>
                </a:cubicBezTo>
                <a:cubicBezTo>
                  <a:pt x="112983" y="0"/>
                  <a:pt x="112983" y="0"/>
                  <a:pt x="112983" y="0"/>
                </a:cubicBezTo>
                <a:cubicBezTo>
                  <a:pt x="116370" y="0"/>
                  <a:pt x="119758" y="3680"/>
                  <a:pt x="119758" y="7116"/>
                </a:cubicBezTo>
                <a:cubicBezTo>
                  <a:pt x="119758" y="34846"/>
                  <a:pt x="119758" y="34846"/>
                  <a:pt x="119758" y="34846"/>
                </a:cubicBezTo>
                <a:cubicBezTo>
                  <a:pt x="119758" y="38282"/>
                  <a:pt x="116370" y="41717"/>
                  <a:pt x="112983" y="41717"/>
                </a:cubicBezTo>
                <a:close/>
                <a:moveTo>
                  <a:pt x="58306" y="13987"/>
                </a:moveTo>
                <a:lnTo>
                  <a:pt x="58306" y="13987"/>
                </a:lnTo>
                <a:lnTo>
                  <a:pt x="58306" y="13987"/>
                </a:lnTo>
                <a:cubicBezTo>
                  <a:pt x="13790" y="13987"/>
                  <a:pt x="13790" y="13987"/>
                  <a:pt x="13790" y="13987"/>
                </a:cubicBezTo>
                <a:cubicBezTo>
                  <a:pt x="13790" y="105766"/>
                  <a:pt x="13790" y="105766"/>
                  <a:pt x="13790" y="105766"/>
                </a:cubicBezTo>
                <a:cubicBezTo>
                  <a:pt x="106209" y="105766"/>
                  <a:pt x="106209" y="105766"/>
                  <a:pt x="106209" y="105766"/>
                </a:cubicBezTo>
                <a:cubicBezTo>
                  <a:pt x="106209" y="98895"/>
                  <a:pt x="106209" y="98895"/>
                  <a:pt x="106209" y="98895"/>
                </a:cubicBezTo>
                <a:cubicBezTo>
                  <a:pt x="106209" y="62576"/>
                  <a:pt x="106209" y="62576"/>
                  <a:pt x="106209" y="62576"/>
                </a:cubicBezTo>
                <a:lnTo>
                  <a:pt x="106209" y="62576"/>
                </a:lnTo>
                <a:cubicBezTo>
                  <a:pt x="106209" y="46871"/>
                  <a:pt x="106209" y="46871"/>
                  <a:pt x="106209" y="46871"/>
                </a:cubicBezTo>
                <a:cubicBezTo>
                  <a:pt x="107903" y="48588"/>
                  <a:pt x="109596" y="48588"/>
                  <a:pt x="112983" y="48588"/>
                </a:cubicBezTo>
                <a:cubicBezTo>
                  <a:pt x="114677" y="48588"/>
                  <a:pt x="116370" y="48588"/>
                  <a:pt x="119758" y="46871"/>
                </a:cubicBezTo>
                <a:cubicBezTo>
                  <a:pt x="119758" y="67730"/>
                  <a:pt x="119758" y="67730"/>
                  <a:pt x="119758" y="67730"/>
                </a:cubicBezTo>
                <a:lnTo>
                  <a:pt x="119758" y="67730"/>
                </a:lnTo>
                <a:cubicBezTo>
                  <a:pt x="119758" y="112883"/>
                  <a:pt x="119758" y="112883"/>
                  <a:pt x="119758" y="112883"/>
                </a:cubicBezTo>
                <a:cubicBezTo>
                  <a:pt x="119758" y="118036"/>
                  <a:pt x="116370" y="119754"/>
                  <a:pt x="112983" y="119754"/>
                </a:cubicBezTo>
                <a:cubicBezTo>
                  <a:pt x="7016" y="119754"/>
                  <a:pt x="7016" y="119754"/>
                  <a:pt x="7016" y="119754"/>
                </a:cubicBezTo>
                <a:cubicBezTo>
                  <a:pt x="3629" y="119754"/>
                  <a:pt x="0" y="118036"/>
                  <a:pt x="0" y="112883"/>
                </a:cubicBezTo>
                <a:cubicBezTo>
                  <a:pt x="0" y="7116"/>
                  <a:pt x="0" y="7116"/>
                  <a:pt x="0" y="7116"/>
                </a:cubicBezTo>
                <a:cubicBezTo>
                  <a:pt x="0" y="3680"/>
                  <a:pt x="3629" y="0"/>
                  <a:pt x="7016" y="0"/>
                </a:cubicBezTo>
                <a:cubicBezTo>
                  <a:pt x="58306" y="0"/>
                  <a:pt x="58306" y="0"/>
                  <a:pt x="58306" y="0"/>
                </a:cubicBezTo>
                <a:lnTo>
                  <a:pt x="58306" y="0"/>
                </a:lnTo>
                <a:cubicBezTo>
                  <a:pt x="73548" y="0"/>
                  <a:pt x="73548" y="0"/>
                  <a:pt x="73548" y="0"/>
                </a:cubicBezTo>
                <a:cubicBezTo>
                  <a:pt x="71854" y="1717"/>
                  <a:pt x="71854" y="5398"/>
                  <a:pt x="71854" y="7116"/>
                </a:cubicBezTo>
                <a:cubicBezTo>
                  <a:pt x="71854" y="8834"/>
                  <a:pt x="71854" y="12269"/>
                  <a:pt x="73548" y="13987"/>
                </a:cubicBezTo>
                <a:lnTo>
                  <a:pt x="58306" y="13987"/>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2" name="Shape 4933"/>
          <p:cNvSpPr/>
          <p:nvPr/>
        </p:nvSpPr>
        <p:spPr>
          <a:xfrm>
            <a:off x="6154737" y="4090569"/>
            <a:ext cx="286201" cy="286275"/>
          </a:xfrm>
          <a:custGeom>
            <a:avLst/>
            <a:gdLst/>
            <a:ahLst/>
            <a:cxnLst/>
            <a:rect l="0" t="0" r="0" b="0"/>
            <a:pathLst>
              <a:path w="120000" h="120000" extrusionOk="0">
                <a:moveTo>
                  <a:pt x="114019" y="119800"/>
                </a:moveTo>
                <a:lnTo>
                  <a:pt x="114019" y="119800"/>
                </a:lnTo>
                <a:cubicBezTo>
                  <a:pt x="91495" y="119800"/>
                  <a:pt x="91495" y="119800"/>
                  <a:pt x="91495" y="119800"/>
                </a:cubicBezTo>
                <a:lnTo>
                  <a:pt x="91495" y="119800"/>
                </a:lnTo>
                <a:cubicBezTo>
                  <a:pt x="88704" y="119800"/>
                  <a:pt x="85913" y="118205"/>
                  <a:pt x="85913" y="114019"/>
                </a:cubicBezTo>
                <a:cubicBezTo>
                  <a:pt x="85913" y="111229"/>
                  <a:pt x="88704" y="108438"/>
                  <a:pt x="91495" y="108438"/>
                </a:cubicBezTo>
                <a:lnTo>
                  <a:pt x="91495" y="108438"/>
                </a:lnTo>
                <a:cubicBezTo>
                  <a:pt x="108438" y="108438"/>
                  <a:pt x="108438" y="108438"/>
                  <a:pt x="108438" y="108438"/>
                </a:cubicBezTo>
                <a:cubicBezTo>
                  <a:pt x="108438" y="91495"/>
                  <a:pt x="108438" y="91495"/>
                  <a:pt x="108438" y="91495"/>
                </a:cubicBezTo>
                <a:lnTo>
                  <a:pt x="108438" y="91495"/>
                </a:lnTo>
                <a:cubicBezTo>
                  <a:pt x="108438" y="88704"/>
                  <a:pt x="111229" y="85913"/>
                  <a:pt x="114019" y="85913"/>
                </a:cubicBezTo>
                <a:cubicBezTo>
                  <a:pt x="118405" y="85913"/>
                  <a:pt x="119800" y="88704"/>
                  <a:pt x="119800" y="91495"/>
                </a:cubicBezTo>
                <a:lnTo>
                  <a:pt x="119800" y="91495"/>
                </a:lnTo>
                <a:cubicBezTo>
                  <a:pt x="119800" y="114019"/>
                  <a:pt x="119800" y="114019"/>
                  <a:pt x="119800" y="114019"/>
                </a:cubicBezTo>
                <a:cubicBezTo>
                  <a:pt x="119800" y="118205"/>
                  <a:pt x="118405" y="119800"/>
                  <a:pt x="114019" y="119800"/>
                </a:cubicBezTo>
                <a:close/>
                <a:moveTo>
                  <a:pt x="114019" y="33687"/>
                </a:moveTo>
                <a:lnTo>
                  <a:pt x="114019" y="33687"/>
                </a:lnTo>
                <a:cubicBezTo>
                  <a:pt x="111229" y="33687"/>
                  <a:pt x="108438" y="30897"/>
                  <a:pt x="108438" y="28106"/>
                </a:cubicBezTo>
                <a:lnTo>
                  <a:pt x="108438" y="28106"/>
                </a:lnTo>
                <a:cubicBezTo>
                  <a:pt x="108438" y="11162"/>
                  <a:pt x="108438" y="11162"/>
                  <a:pt x="108438" y="11162"/>
                </a:cubicBezTo>
                <a:cubicBezTo>
                  <a:pt x="91495" y="11162"/>
                  <a:pt x="91495" y="11162"/>
                  <a:pt x="91495" y="11162"/>
                </a:cubicBezTo>
                <a:lnTo>
                  <a:pt x="91495" y="11162"/>
                </a:lnTo>
                <a:cubicBezTo>
                  <a:pt x="88704" y="11162"/>
                  <a:pt x="85913" y="8372"/>
                  <a:pt x="85913" y="5581"/>
                </a:cubicBezTo>
                <a:cubicBezTo>
                  <a:pt x="85913" y="2790"/>
                  <a:pt x="88704" y="0"/>
                  <a:pt x="91495" y="0"/>
                </a:cubicBezTo>
                <a:lnTo>
                  <a:pt x="91495" y="0"/>
                </a:lnTo>
                <a:cubicBezTo>
                  <a:pt x="114019" y="0"/>
                  <a:pt x="114019" y="0"/>
                  <a:pt x="114019" y="0"/>
                </a:cubicBezTo>
                <a:cubicBezTo>
                  <a:pt x="118405" y="0"/>
                  <a:pt x="119800" y="2790"/>
                  <a:pt x="119800" y="5581"/>
                </a:cubicBezTo>
                <a:cubicBezTo>
                  <a:pt x="119800" y="28106"/>
                  <a:pt x="119800" y="28106"/>
                  <a:pt x="119800" y="28106"/>
                </a:cubicBezTo>
                <a:lnTo>
                  <a:pt x="119800" y="28106"/>
                </a:lnTo>
                <a:cubicBezTo>
                  <a:pt x="119800" y="30897"/>
                  <a:pt x="118405" y="33687"/>
                  <a:pt x="114019" y="33687"/>
                </a:cubicBezTo>
                <a:close/>
                <a:moveTo>
                  <a:pt x="28106" y="11162"/>
                </a:moveTo>
                <a:lnTo>
                  <a:pt x="28106" y="11162"/>
                </a:lnTo>
                <a:lnTo>
                  <a:pt x="28106" y="11162"/>
                </a:lnTo>
                <a:cubicBezTo>
                  <a:pt x="11162" y="11162"/>
                  <a:pt x="11162" y="11162"/>
                  <a:pt x="11162" y="11162"/>
                </a:cubicBezTo>
                <a:cubicBezTo>
                  <a:pt x="11162" y="28106"/>
                  <a:pt x="11162" y="28106"/>
                  <a:pt x="11162" y="28106"/>
                </a:cubicBezTo>
                <a:lnTo>
                  <a:pt x="11162" y="28106"/>
                </a:lnTo>
                <a:cubicBezTo>
                  <a:pt x="11162" y="30897"/>
                  <a:pt x="8372" y="33687"/>
                  <a:pt x="5581" y="33687"/>
                </a:cubicBezTo>
                <a:cubicBezTo>
                  <a:pt x="2790" y="33687"/>
                  <a:pt x="0" y="30897"/>
                  <a:pt x="0" y="28106"/>
                </a:cubicBezTo>
                <a:lnTo>
                  <a:pt x="0" y="28106"/>
                </a:lnTo>
                <a:cubicBezTo>
                  <a:pt x="0" y="5581"/>
                  <a:pt x="0" y="5581"/>
                  <a:pt x="0" y="5581"/>
                </a:cubicBezTo>
                <a:cubicBezTo>
                  <a:pt x="0" y="2790"/>
                  <a:pt x="2790" y="0"/>
                  <a:pt x="5581" y="0"/>
                </a:cubicBezTo>
                <a:cubicBezTo>
                  <a:pt x="28106" y="0"/>
                  <a:pt x="28106" y="0"/>
                  <a:pt x="28106" y="0"/>
                </a:cubicBezTo>
                <a:lnTo>
                  <a:pt x="28106" y="0"/>
                </a:lnTo>
                <a:cubicBezTo>
                  <a:pt x="30897" y="0"/>
                  <a:pt x="33687" y="2790"/>
                  <a:pt x="33687" y="5581"/>
                </a:cubicBezTo>
                <a:cubicBezTo>
                  <a:pt x="33687" y="8372"/>
                  <a:pt x="30897" y="11162"/>
                  <a:pt x="28106" y="11162"/>
                </a:cubicBezTo>
                <a:close/>
                <a:moveTo>
                  <a:pt x="16943" y="16943"/>
                </a:moveTo>
                <a:lnTo>
                  <a:pt x="16943" y="16943"/>
                </a:lnTo>
                <a:cubicBezTo>
                  <a:pt x="102857" y="16943"/>
                  <a:pt x="102857" y="16943"/>
                  <a:pt x="102857" y="16943"/>
                </a:cubicBezTo>
                <a:cubicBezTo>
                  <a:pt x="102857" y="102857"/>
                  <a:pt x="102857" y="102857"/>
                  <a:pt x="102857" y="102857"/>
                </a:cubicBezTo>
                <a:cubicBezTo>
                  <a:pt x="16943" y="102857"/>
                  <a:pt x="16943" y="102857"/>
                  <a:pt x="16943" y="102857"/>
                </a:cubicBezTo>
                <a:lnTo>
                  <a:pt x="16943" y="16943"/>
                </a:lnTo>
                <a:close/>
                <a:moveTo>
                  <a:pt x="28106" y="91495"/>
                </a:moveTo>
                <a:lnTo>
                  <a:pt x="28106" y="91495"/>
                </a:lnTo>
                <a:cubicBezTo>
                  <a:pt x="91495" y="91495"/>
                  <a:pt x="91495" y="91495"/>
                  <a:pt x="91495" y="91495"/>
                </a:cubicBezTo>
                <a:cubicBezTo>
                  <a:pt x="91495" y="28106"/>
                  <a:pt x="91495" y="28106"/>
                  <a:pt x="91495" y="28106"/>
                </a:cubicBezTo>
                <a:cubicBezTo>
                  <a:pt x="28106" y="28106"/>
                  <a:pt x="28106" y="28106"/>
                  <a:pt x="28106" y="28106"/>
                </a:cubicBezTo>
                <a:lnTo>
                  <a:pt x="28106" y="91495"/>
                </a:lnTo>
                <a:close/>
                <a:moveTo>
                  <a:pt x="5581" y="85913"/>
                </a:moveTo>
                <a:lnTo>
                  <a:pt x="5581" y="85913"/>
                </a:lnTo>
                <a:cubicBezTo>
                  <a:pt x="8372" y="85913"/>
                  <a:pt x="11162" y="88704"/>
                  <a:pt x="11162" y="91495"/>
                </a:cubicBezTo>
                <a:lnTo>
                  <a:pt x="11162" y="91495"/>
                </a:lnTo>
                <a:cubicBezTo>
                  <a:pt x="11162" y="108438"/>
                  <a:pt x="11162" y="108438"/>
                  <a:pt x="11162" y="108438"/>
                </a:cubicBezTo>
                <a:cubicBezTo>
                  <a:pt x="28106" y="108438"/>
                  <a:pt x="28106" y="108438"/>
                  <a:pt x="28106" y="108438"/>
                </a:cubicBezTo>
                <a:lnTo>
                  <a:pt x="28106" y="108438"/>
                </a:lnTo>
                <a:cubicBezTo>
                  <a:pt x="30897" y="108438"/>
                  <a:pt x="33687" y="111229"/>
                  <a:pt x="33687" y="114019"/>
                </a:cubicBezTo>
                <a:cubicBezTo>
                  <a:pt x="33687" y="118205"/>
                  <a:pt x="30897" y="119800"/>
                  <a:pt x="28106" y="119800"/>
                </a:cubicBezTo>
                <a:lnTo>
                  <a:pt x="28106" y="119800"/>
                </a:lnTo>
                <a:cubicBezTo>
                  <a:pt x="5581" y="119800"/>
                  <a:pt x="5581" y="119800"/>
                  <a:pt x="5581" y="119800"/>
                </a:cubicBezTo>
                <a:cubicBezTo>
                  <a:pt x="2790" y="119800"/>
                  <a:pt x="0" y="118205"/>
                  <a:pt x="0" y="114019"/>
                </a:cubicBezTo>
                <a:cubicBezTo>
                  <a:pt x="0" y="91495"/>
                  <a:pt x="0" y="91495"/>
                  <a:pt x="0" y="91495"/>
                </a:cubicBezTo>
                <a:lnTo>
                  <a:pt x="0" y="91495"/>
                </a:lnTo>
                <a:cubicBezTo>
                  <a:pt x="0" y="88704"/>
                  <a:pt x="2790" y="85913"/>
                  <a:pt x="5581" y="85913"/>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3" name="Shape 4934"/>
          <p:cNvSpPr/>
          <p:nvPr/>
        </p:nvSpPr>
        <p:spPr>
          <a:xfrm>
            <a:off x="5655452" y="4090569"/>
            <a:ext cx="284113" cy="286275"/>
          </a:xfrm>
          <a:custGeom>
            <a:avLst/>
            <a:gdLst/>
            <a:ahLst/>
            <a:cxnLst/>
            <a:rect l="0" t="0" r="0" b="0"/>
            <a:pathLst>
              <a:path w="120000" h="120000" extrusionOk="0">
                <a:moveTo>
                  <a:pt x="114209" y="119800"/>
                </a:moveTo>
                <a:lnTo>
                  <a:pt x="114209" y="119800"/>
                </a:lnTo>
                <a:cubicBezTo>
                  <a:pt x="91647" y="119800"/>
                  <a:pt x="91647" y="119800"/>
                  <a:pt x="91647" y="119800"/>
                </a:cubicBezTo>
                <a:lnTo>
                  <a:pt x="91647" y="119800"/>
                </a:lnTo>
                <a:cubicBezTo>
                  <a:pt x="88851" y="119800"/>
                  <a:pt x="86056" y="118205"/>
                  <a:pt x="86056" y="114019"/>
                </a:cubicBezTo>
                <a:cubicBezTo>
                  <a:pt x="86056" y="111229"/>
                  <a:pt x="88851" y="108438"/>
                  <a:pt x="91647" y="108438"/>
                </a:cubicBezTo>
                <a:lnTo>
                  <a:pt x="91647" y="108438"/>
                </a:lnTo>
                <a:cubicBezTo>
                  <a:pt x="108618" y="108438"/>
                  <a:pt x="108618" y="108438"/>
                  <a:pt x="108618" y="108438"/>
                </a:cubicBezTo>
                <a:cubicBezTo>
                  <a:pt x="108618" y="91495"/>
                  <a:pt x="108618" y="91495"/>
                  <a:pt x="108618" y="91495"/>
                </a:cubicBezTo>
                <a:lnTo>
                  <a:pt x="108618" y="91495"/>
                </a:lnTo>
                <a:cubicBezTo>
                  <a:pt x="108618" y="88704"/>
                  <a:pt x="111414" y="85913"/>
                  <a:pt x="114209" y="85913"/>
                </a:cubicBezTo>
                <a:cubicBezTo>
                  <a:pt x="117004" y="85913"/>
                  <a:pt x="119800" y="88704"/>
                  <a:pt x="119800" y="91495"/>
                </a:cubicBezTo>
                <a:lnTo>
                  <a:pt x="119800" y="91495"/>
                </a:lnTo>
                <a:cubicBezTo>
                  <a:pt x="119800" y="114019"/>
                  <a:pt x="119800" y="114019"/>
                  <a:pt x="119800" y="114019"/>
                </a:cubicBezTo>
                <a:cubicBezTo>
                  <a:pt x="119800" y="118205"/>
                  <a:pt x="117004" y="119800"/>
                  <a:pt x="114209" y="119800"/>
                </a:cubicBezTo>
                <a:close/>
                <a:moveTo>
                  <a:pt x="16971" y="16943"/>
                </a:moveTo>
                <a:lnTo>
                  <a:pt x="16971" y="16943"/>
                </a:lnTo>
                <a:cubicBezTo>
                  <a:pt x="103028" y="16943"/>
                  <a:pt x="103028" y="16943"/>
                  <a:pt x="103028" y="16943"/>
                </a:cubicBezTo>
                <a:cubicBezTo>
                  <a:pt x="103028" y="102857"/>
                  <a:pt x="103028" y="102857"/>
                  <a:pt x="103028" y="102857"/>
                </a:cubicBezTo>
                <a:cubicBezTo>
                  <a:pt x="16971" y="102857"/>
                  <a:pt x="16971" y="102857"/>
                  <a:pt x="16971" y="102857"/>
                </a:cubicBezTo>
                <a:lnTo>
                  <a:pt x="16971" y="16943"/>
                </a:lnTo>
                <a:close/>
                <a:moveTo>
                  <a:pt x="28153" y="91495"/>
                </a:moveTo>
                <a:lnTo>
                  <a:pt x="28153" y="91495"/>
                </a:lnTo>
                <a:cubicBezTo>
                  <a:pt x="91647" y="91495"/>
                  <a:pt x="91647" y="91495"/>
                  <a:pt x="91647" y="91495"/>
                </a:cubicBezTo>
                <a:cubicBezTo>
                  <a:pt x="91647" y="28106"/>
                  <a:pt x="91647" y="28106"/>
                  <a:pt x="91647" y="28106"/>
                </a:cubicBezTo>
                <a:cubicBezTo>
                  <a:pt x="28153" y="28106"/>
                  <a:pt x="28153" y="28106"/>
                  <a:pt x="28153" y="28106"/>
                </a:cubicBezTo>
                <a:lnTo>
                  <a:pt x="28153" y="91495"/>
                </a:lnTo>
                <a:close/>
                <a:moveTo>
                  <a:pt x="28153" y="11162"/>
                </a:moveTo>
                <a:lnTo>
                  <a:pt x="28153" y="11162"/>
                </a:lnTo>
                <a:lnTo>
                  <a:pt x="28153" y="11162"/>
                </a:lnTo>
                <a:cubicBezTo>
                  <a:pt x="11181" y="11162"/>
                  <a:pt x="11181" y="11162"/>
                  <a:pt x="11181" y="11162"/>
                </a:cubicBezTo>
                <a:cubicBezTo>
                  <a:pt x="11181" y="28106"/>
                  <a:pt x="11181" y="28106"/>
                  <a:pt x="11181" y="28106"/>
                </a:cubicBezTo>
                <a:lnTo>
                  <a:pt x="11181" y="28106"/>
                </a:lnTo>
                <a:cubicBezTo>
                  <a:pt x="11181" y="30897"/>
                  <a:pt x="8386" y="33687"/>
                  <a:pt x="5590" y="33687"/>
                </a:cubicBezTo>
                <a:cubicBezTo>
                  <a:pt x="1397" y="33687"/>
                  <a:pt x="0" y="30897"/>
                  <a:pt x="0" y="28106"/>
                </a:cubicBezTo>
                <a:lnTo>
                  <a:pt x="0" y="28106"/>
                </a:lnTo>
                <a:cubicBezTo>
                  <a:pt x="0" y="5581"/>
                  <a:pt x="0" y="5581"/>
                  <a:pt x="0" y="5581"/>
                </a:cubicBezTo>
                <a:cubicBezTo>
                  <a:pt x="0" y="2790"/>
                  <a:pt x="1397" y="0"/>
                  <a:pt x="5590" y="0"/>
                </a:cubicBezTo>
                <a:cubicBezTo>
                  <a:pt x="28153" y="0"/>
                  <a:pt x="28153" y="0"/>
                  <a:pt x="28153" y="0"/>
                </a:cubicBezTo>
                <a:lnTo>
                  <a:pt x="28153" y="0"/>
                </a:lnTo>
                <a:cubicBezTo>
                  <a:pt x="30948" y="0"/>
                  <a:pt x="33743" y="2790"/>
                  <a:pt x="33743" y="5581"/>
                </a:cubicBezTo>
                <a:cubicBezTo>
                  <a:pt x="33743" y="8372"/>
                  <a:pt x="30948" y="11162"/>
                  <a:pt x="28153" y="1116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4" name="Shape 4935"/>
          <p:cNvSpPr/>
          <p:nvPr/>
        </p:nvSpPr>
        <p:spPr>
          <a:xfrm>
            <a:off x="5151989" y="4090569"/>
            <a:ext cx="288291" cy="286275"/>
          </a:xfrm>
          <a:custGeom>
            <a:avLst/>
            <a:gdLst/>
            <a:ahLst/>
            <a:cxnLst/>
            <a:rect l="0" t="0" r="0" b="0"/>
            <a:pathLst>
              <a:path w="120000" h="120000" extrusionOk="0">
                <a:moveTo>
                  <a:pt x="114276" y="33687"/>
                </a:moveTo>
                <a:lnTo>
                  <a:pt x="114276" y="33687"/>
                </a:lnTo>
                <a:cubicBezTo>
                  <a:pt x="110131" y="33687"/>
                  <a:pt x="108750" y="30897"/>
                  <a:pt x="108750" y="28106"/>
                </a:cubicBezTo>
                <a:lnTo>
                  <a:pt x="108750" y="28106"/>
                </a:lnTo>
                <a:cubicBezTo>
                  <a:pt x="108750" y="11162"/>
                  <a:pt x="108750" y="11162"/>
                  <a:pt x="108750" y="11162"/>
                </a:cubicBezTo>
                <a:cubicBezTo>
                  <a:pt x="91973" y="11162"/>
                  <a:pt x="91973" y="11162"/>
                  <a:pt x="91973" y="11162"/>
                </a:cubicBezTo>
                <a:lnTo>
                  <a:pt x="91973" y="11162"/>
                </a:lnTo>
                <a:cubicBezTo>
                  <a:pt x="87828" y="11162"/>
                  <a:pt x="86447" y="8372"/>
                  <a:pt x="86447" y="5581"/>
                </a:cubicBezTo>
                <a:cubicBezTo>
                  <a:pt x="86447" y="2790"/>
                  <a:pt x="87828" y="0"/>
                  <a:pt x="91973" y="0"/>
                </a:cubicBezTo>
                <a:lnTo>
                  <a:pt x="91973" y="0"/>
                </a:lnTo>
                <a:cubicBezTo>
                  <a:pt x="114276" y="0"/>
                  <a:pt x="114276" y="0"/>
                  <a:pt x="114276" y="0"/>
                </a:cubicBezTo>
                <a:cubicBezTo>
                  <a:pt x="117039" y="0"/>
                  <a:pt x="119802" y="2790"/>
                  <a:pt x="119802" y="5581"/>
                </a:cubicBezTo>
                <a:cubicBezTo>
                  <a:pt x="119802" y="28106"/>
                  <a:pt x="119802" y="28106"/>
                  <a:pt x="119802" y="28106"/>
                </a:cubicBezTo>
                <a:lnTo>
                  <a:pt x="119802" y="28106"/>
                </a:lnTo>
                <a:cubicBezTo>
                  <a:pt x="119802" y="30897"/>
                  <a:pt x="117039" y="33687"/>
                  <a:pt x="114276" y="33687"/>
                </a:cubicBezTo>
                <a:close/>
                <a:moveTo>
                  <a:pt x="103223" y="102857"/>
                </a:moveTo>
                <a:lnTo>
                  <a:pt x="103223" y="102857"/>
                </a:lnTo>
                <a:cubicBezTo>
                  <a:pt x="16578" y="102857"/>
                  <a:pt x="16578" y="102857"/>
                  <a:pt x="16578" y="102857"/>
                </a:cubicBezTo>
                <a:cubicBezTo>
                  <a:pt x="16578" y="16943"/>
                  <a:pt x="16578" y="16943"/>
                  <a:pt x="16578" y="16943"/>
                </a:cubicBezTo>
                <a:cubicBezTo>
                  <a:pt x="103223" y="16943"/>
                  <a:pt x="103223" y="16943"/>
                  <a:pt x="103223" y="16943"/>
                </a:cubicBezTo>
                <a:lnTo>
                  <a:pt x="103223" y="102857"/>
                </a:lnTo>
                <a:close/>
                <a:moveTo>
                  <a:pt x="91973" y="28106"/>
                </a:moveTo>
                <a:lnTo>
                  <a:pt x="91973" y="28106"/>
                </a:lnTo>
                <a:cubicBezTo>
                  <a:pt x="27828" y="28106"/>
                  <a:pt x="27828" y="28106"/>
                  <a:pt x="27828" y="28106"/>
                </a:cubicBezTo>
                <a:cubicBezTo>
                  <a:pt x="27828" y="91495"/>
                  <a:pt x="27828" y="91495"/>
                  <a:pt x="27828" y="91495"/>
                </a:cubicBezTo>
                <a:cubicBezTo>
                  <a:pt x="91973" y="91495"/>
                  <a:pt x="91973" y="91495"/>
                  <a:pt x="91973" y="91495"/>
                </a:cubicBezTo>
                <a:lnTo>
                  <a:pt x="91973" y="28106"/>
                </a:lnTo>
                <a:close/>
                <a:moveTo>
                  <a:pt x="27828" y="108438"/>
                </a:moveTo>
                <a:lnTo>
                  <a:pt x="27828" y="108438"/>
                </a:lnTo>
                <a:cubicBezTo>
                  <a:pt x="31973" y="108438"/>
                  <a:pt x="33355" y="111229"/>
                  <a:pt x="33355" y="114019"/>
                </a:cubicBezTo>
                <a:cubicBezTo>
                  <a:pt x="33355" y="118205"/>
                  <a:pt x="31973" y="119800"/>
                  <a:pt x="27828" y="119800"/>
                </a:cubicBezTo>
                <a:lnTo>
                  <a:pt x="27828" y="119800"/>
                </a:lnTo>
                <a:cubicBezTo>
                  <a:pt x="5526" y="119800"/>
                  <a:pt x="5526" y="119800"/>
                  <a:pt x="5526" y="119800"/>
                </a:cubicBezTo>
                <a:cubicBezTo>
                  <a:pt x="2763" y="119800"/>
                  <a:pt x="0" y="118205"/>
                  <a:pt x="0" y="114019"/>
                </a:cubicBezTo>
                <a:cubicBezTo>
                  <a:pt x="0" y="91495"/>
                  <a:pt x="0" y="91495"/>
                  <a:pt x="0" y="91495"/>
                </a:cubicBezTo>
                <a:lnTo>
                  <a:pt x="0" y="91495"/>
                </a:lnTo>
                <a:cubicBezTo>
                  <a:pt x="0" y="88704"/>
                  <a:pt x="2763" y="85913"/>
                  <a:pt x="5526" y="85913"/>
                </a:cubicBezTo>
                <a:cubicBezTo>
                  <a:pt x="9671" y="85913"/>
                  <a:pt x="11052" y="88704"/>
                  <a:pt x="11052" y="91495"/>
                </a:cubicBezTo>
                <a:lnTo>
                  <a:pt x="11052" y="91495"/>
                </a:lnTo>
                <a:cubicBezTo>
                  <a:pt x="11052" y="108438"/>
                  <a:pt x="11052" y="108438"/>
                  <a:pt x="11052" y="108438"/>
                </a:cubicBezTo>
                <a:cubicBezTo>
                  <a:pt x="27828" y="108438"/>
                  <a:pt x="27828" y="108438"/>
                  <a:pt x="27828" y="108438"/>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5" name="Shape 4936"/>
          <p:cNvSpPr/>
          <p:nvPr/>
        </p:nvSpPr>
        <p:spPr>
          <a:xfrm>
            <a:off x="4654793" y="4090569"/>
            <a:ext cx="284113" cy="286275"/>
          </a:xfrm>
          <a:custGeom>
            <a:avLst/>
            <a:gdLst/>
            <a:ahLst/>
            <a:cxnLst/>
            <a:rect l="0" t="0" r="0" b="0"/>
            <a:pathLst>
              <a:path w="120000" h="120000" extrusionOk="0">
                <a:moveTo>
                  <a:pt x="114209" y="119800"/>
                </a:moveTo>
                <a:lnTo>
                  <a:pt x="114209" y="119800"/>
                </a:lnTo>
                <a:cubicBezTo>
                  <a:pt x="5590" y="119800"/>
                  <a:pt x="5590" y="119800"/>
                  <a:pt x="5590" y="119800"/>
                </a:cubicBezTo>
                <a:cubicBezTo>
                  <a:pt x="2795" y="119800"/>
                  <a:pt x="0" y="118205"/>
                  <a:pt x="0" y="114019"/>
                </a:cubicBezTo>
                <a:cubicBezTo>
                  <a:pt x="0" y="5581"/>
                  <a:pt x="0" y="5581"/>
                  <a:pt x="0" y="5581"/>
                </a:cubicBezTo>
                <a:cubicBezTo>
                  <a:pt x="0" y="2790"/>
                  <a:pt x="2795" y="0"/>
                  <a:pt x="5590" y="0"/>
                </a:cubicBezTo>
                <a:cubicBezTo>
                  <a:pt x="114209" y="0"/>
                  <a:pt x="114209" y="0"/>
                  <a:pt x="114209" y="0"/>
                </a:cubicBezTo>
                <a:cubicBezTo>
                  <a:pt x="118402" y="0"/>
                  <a:pt x="119800" y="2790"/>
                  <a:pt x="119800" y="5581"/>
                </a:cubicBezTo>
                <a:cubicBezTo>
                  <a:pt x="119800" y="114019"/>
                  <a:pt x="119800" y="114019"/>
                  <a:pt x="119800" y="114019"/>
                </a:cubicBezTo>
                <a:cubicBezTo>
                  <a:pt x="119800" y="118205"/>
                  <a:pt x="118402" y="119800"/>
                  <a:pt x="114209" y="119800"/>
                </a:cubicBezTo>
                <a:close/>
                <a:moveTo>
                  <a:pt x="108618" y="11162"/>
                </a:moveTo>
                <a:lnTo>
                  <a:pt x="108618" y="11162"/>
                </a:lnTo>
                <a:cubicBezTo>
                  <a:pt x="11181" y="11162"/>
                  <a:pt x="11181" y="11162"/>
                  <a:pt x="11181" y="11162"/>
                </a:cubicBezTo>
                <a:cubicBezTo>
                  <a:pt x="11181" y="108438"/>
                  <a:pt x="11181" y="108438"/>
                  <a:pt x="11181" y="108438"/>
                </a:cubicBezTo>
                <a:cubicBezTo>
                  <a:pt x="108618" y="108438"/>
                  <a:pt x="108618" y="108438"/>
                  <a:pt x="108618" y="108438"/>
                </a:cubicBezTo>
                <a:lnTo>
                  <a:pt x="108618" y="11162"/>
                </a:lnTo>
                <a:close/>
                <a:moveTo>
                  <a:pt x="23960" y="16943"/>
                </a:moveTo>
                <a:lnTo>
                  <a:pt x="23960" y="16943"/>
                </a:lnTo>
                <a:cubicBezTo>
                  <a:pt x="45124" y="16943"/>
                  <a:pt x="45124" y="16943"/>
                  <a:pt x="45124" y="16943"/>
                </a:cubicBezTo>
                <a:lnTo>
                  <a:pt x="45124" y="16943"/>
                </a:lnTo>
                <a:cubicBezTo>
                  <a:pt x="47920" y="16943"/>
                  <a:pt x="50715" y="19734"/>
                  <a:pt x="50715" y="22524"/>
                </a:cubicBezTo>
                <a:cubicBezTo>
                  <a:pt x="50715" y="25315"/>
                  <a:pt x="47920" y="28106"/>
                  <a:pt x="45124" y="28106"/>
                </a:cubicBezTo>
                <a:lnTo>
                  <a:pt x="45124" y="28106"/>
                </a:lnTo>
                <a:cubicBezTo>
                  <a:pt x="28153" y="28106"/>
                  <a:pt x="28153" y="28106"/>
                  <a:pt x="28153" y="28106"/>
                </a:cubicBezTo>
                <a:cubicBezTo>
                  <a:pt x="28153" y="45049"/>
                  <a:pt x="28153" y="45049"/>
                  <a:pt x="28153" y="45049"/>
                </a:cubicBezTo>
                <a:lnTo>
                  <a:pt x="28153" y="45049"/>
                </a:lnTo>
                <a:cubicBezTo>
                  <a:pt x="28153" y="47840"/>
                  <a:pt x="25357" y="50631"/>
                  <a:pt x="22562" y="50631"/>
                </a:cubicBezTo>
                <a:cubicBezTo>
                  <a:pt x="19767" y="50631"/>
                  <a:pt x="16772" y="47840"/>
                  <a:pt x="16772" y="45049"/>
                </a:cubicBezTo>
                <a:lnTo>
                  <a:pt x="16772" y="45049"/>
                </a:lnTo>
                <a:cubicBezTo>
                  <a:pt x="16772" y="23920"/>
                  <a:pt x="16772" y="23920"/>
                  <a:pt x="16772" y="23920"/>
                </a:cubicBezTo>
                <a:lnTo>
                  <a:pt x="16772" y="23920"/>
                </a:lnTo>
                <a:cubicBezTo>
                  <a:pt x="16772" y="16943"/>
                  <a:pt x="16772" y="16943"/>
                  <a:pt x="16772" y="16943"/>
                </a:cubicBezTo>
                <a:cubicBezTo>
                  <a:pt x="23960" y="16943"/>
                  <a:pt x="23960" y="16943"/>
                  <a:pt x="23960" y="16943"/>
                </a:cubicBezTo>
                <a:close/>
                <a:moveTo>
                  <a:pt x="16772" y="74551"/>
                </a:moveTo>
                <a:lnTo>
                  <a:pt x="16772" y="74551"/>
                </a:lnTo>
                <a:lnTo>
                  <a:pt x="16772" y="74551"/>
                </a:lnTo>
                <a:cubicBezTo>
                  <a:pt x="16772" y="71760"/>
                  <a:pt x="19767" y="68970"/>
                  <a:pt x="22562" y="68970"/>
                </a:cubicBezTo>
                <a:cubicBezTo>
                  <a:pt x="25357" y="68970"/>
                  <a:pt x="28153" y="71760"/>
                  <a:pt x="28153" y="74551"/>
                </a:cubicBezTo>
                <a:lnTo>
                  <a:pt x="28153" y="74551"/>
                </a:lnTo>
                <a:cubicBezTo>
                  <a:pt x="28153" y="91495"/>
                  <a:pt x="28153" y="91495"/>
                  <a:pt x="28153" y="91495"/>
                </a:cubicBezTo>
                <a:cubicBezTo>
                  <a:pt x="45124" y="91495"/>
                  <a:pt x="45124" y="91495"/>
                  <a:pt x="45124" y="91495"/>
                </a:cubicBezTo>
                <a:lnTo>
                  <a:pt x="45124" y="91495"/>
                </a:lnTo>
                <a:cubicBezTo>
                  <a:pt x="47920" y="91495"/>
                  <a:pt x="50715" y="94285"/>
                  <a:pt x="50715" y="97076"/>
                </a:cubicBezTo>
                <a:cubicBezTo>
                  <a:pt x="50715" y="101461"/>
                  <a:pt x="47920" y="102857"/>
                  <a:pt x="45124" y="102857"/>
                </a:cubicBezTo>
                <a:lnTo>
                  <a:pt x="45124" y="102857"/>
                </a:lnTo>
                <a:cubicBezTo>
                  <a:pt x="23960" y="102857"/>
                  <a:pt x="23960" y="102857"/>
                  <a:pt x="23960" y="102857"/>
                </a:cubicBezTo>
                <a:lnTo>
                  <a:pt x="23960" y="102857"/>
                </a:lnTo>
                <a:cubicBezTo>
                  <a:pt x="16772" y="102857"/>
                  <a:pt x="16772" y="102857"/>
                  <a:pt x="16772" y="102857"/>
                </a:cubicBezTo>
                <a:cubicBezTo>
                  <a:pt x="16772" y="95681"/>
                  <a:pt x="16772" y="95681"/>
                  <a:pt x="16772" y="95681"/>
                </a:cubicBezTo>
                <a:lnTo>
                  <a:pt x="16772" y="95681"/>
                </a:lnTo>
                <a:lnTo>
                  <a:pt x="16772" y="74551"/>
                </a:lnTo>
                <a:close/>
                <a:moveTo>
                  <a:pt x="74675" y="16943"/>
                </a:moveTo>
                <a:lnTo>
                  <a:pt x="74675" y="16943"/>
                </a:lnTo>
                <a:lnTo>
                  <a:pt x="74675" y="16943"/>
                </a:lnTo>
                <a:cubicBezTo>
                  <a:pt x="95840" y="16943"/>
                  <a:pt x="95840" y="16943"/>
                  <a:pt x="95840" y="16943"/>
                </a:cubicBezTo>
                <a:lnTo>
                  <a:pt x="95840" y="16943"/>
                </a:lnTo>
                <a:cubicBezTo>
                  <a:pt x="102828" y="16943"/>
                  <a:pt x="102828" y="16943"/>
                  <a:pt x="102828" y="16943"/>
                </a:cubicBezTo>
                <a:cubicBezTo>
                  <a:pt x="102828" y="23920"/>
                  <a:pt x="102828" y="23920"/>
                  <a:pt x="102828" y="23920"/>
                </a:cubicBezTo>
                <a:lnTo>
                  <a:pt x="102828" y="23920"/>
                </a:lnTo>
                <a:cubicBezTo>
                  <a:pt x="102828" y="45049"/>
                  <a:pt x="102828" y="45049"/>
                  <a:pt x="102828" y="45049"/>
                </a:cubicBezTo>
                <a:lnTo>
                  <a:pt x="102828" y="45049"/>
                </a:lnTo>
                <a:cubicBezTo>
                  <a:pt x="102828" y="47840"/>
                  <a:pt x="101430" y="50631"/>
                  <a:pt x="97237" y="50631"/>
                </a:cubicBezTo>
                <a:cubicBezTo>
                  <a:pt x="94442" y="50631"/>
                  <a:pt x="91647" y="47840"/>
                  <a:pt x="91647" y="45049"/>
                </a:cubicBezTo>
                <a:lnTo>
                  <a:pt x="91647" y="45049"/>
                </a:lnTo>
                <a:cubicBezTo>
                  <a:pt x="91647" y="28106"/>
                  <a:pt x="91647" y="28106"/>
                  <a:pt x="91647" y="28106"/>
                </a:cubicBezTo>
                <a:cubicBezTo>
                  <a:pt x="74675" y="28106"/>
                  <a:pt x="74675" y="28106"/>
                  <a:pt x="74675" y="28106"/>
                </a:cubicBezTo>
                <a:lnTo>
                  <a:pt x="74675" y="28106"/>
                </a:lnTo>
                <a:cubicBezTo>
                  <a:pt x="71880" y="28106"/>
                  <a:pt x="69084" y="25315"/>
                  <a:pt x="69084" y="22524"/>
                </a:cubicBezTo>
                <a:cubicBezTo>
                  <a:pt x="69084" y="19734"/>
                  <a:pt x="71880" y="16943"/>
                  <a:pt x="74675" y="16943"/>
                </a:cubicBezTo>
                <a:close/>
                <a:moveTo>
                  <a:pt x="74675" y="91495"/>
                </a:moveTo>
                <a:lnTo>
                  <a:pt x="74675" y="91495"/>
                </a:lnTo>
                <a:lnTo>
                  <a:pt x="74675" y="91495"/>
                </a:lnTo>
                <a:cubicBezTo>
                  <a:pt x="91647" y="91495"/>
                  <a:pt x="91647" y="91495"/>
                  <a:pt x="91647" y="91495"/>
                </a:cubicBezTo>
                <a:cubicBezTo>
                  <a:pt x="91647" y="74551"/>
                  <a:pt x="91647" y="74551"/>
                  <a:pt x="91647" y="74551"/>
                </a:cubicBezTo>
                <a:lnTo>
                  <a:pt x="91647" y="74551"/>
                </a:lnTo>
                <a:cubicBezTo>
                  <a:pt x="91647" y="71760"/>
                  <a:pt x="94442" y="68970"/>
                  <a:pt x="97237" y="68970"/>
                </a:cubicBezTo>
                <a:cubicBezTo>
                  <a:pt x="101430" y="68970"/>
                  <a:pt x="102828" y="71760"/>
                  <a:pt x="102828" y="74551"/>
                </a:cubicBezTo>
                <a:lnTo>
                  <a:pt x="102828" y="74551"/>
                </a:lnTo>
                <a:cubicBezTo>
                  <a:pt x="102828" y="95681"/>
                  <a:pt x="102828" y="95681"/>
                  <a:pt x="102828" y="95681"/>
                </a:cubicBezTo>
                <a:lnTo>
                  <a:pt x="102828" y="95681"/>
                </a:lnTo>
                <a:cubicBezTo>
                  <a:pt x="102828" y="102857"/>
                  <a:pt x="102828" y="102857"/>
                  <a:pt x="102828" y="102857"/>
                </a:cubicBezTo>
                <a:cubicBezTo>
                  <a:pt x="95840" y="102857"/>
                  <a:pt x="95840" y="102857"/>
                  <a:pt x="95840" y="102857"/>
                </a:cubicBezTo>
                <a:lnTo>
                  <a:pt x="95840" y="102857"/>
                </a:lnTo>
                <a:cubicBezTo>
                  <a:pt x="74675" y="102857"/>
                  <a:pt x="74675" y="102857"/>
                  <a:pt x="74675" y="102857"/>
                </a:cubicBezTo>
                <a:lnTo>
                  <a:pt x="74675" y="102857"/>
                </a:lnTo>
                <a:cubicBezTo>
                  <a:pt x="71880" y="102857"/>
                  <a:pt x="69084" y="101461"/>
                  <a:pt x="69084" y="97076"/>
                </a:cubicBezTo>
                <a:cubicBezTo>
                  <a:pt x="69084" y="94285"/>
                  <a:pt x="71880" y="91495"/>
                  <a:pt x="74675" y="91495"/>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6" name="Shape 4937"/>
          <p:cNvSpPr/>
          <p:nvPr/>
        </p:nvSpPr>
        <p:spPr>
          <a:xfrm>
            <a:off x="4155505" y="4090569"/>
            <a:ext cx="284113" cy="280008"/>
          </a:xfrm>
          <a:custGeom>
            <a:avLst/>
            <a:gdLst/>
            <a:ahLst/>
            <a:cxnLst/>
            <a:rect l="0" t="0" r="0" b="0"/>
            <a:pathLst>
              <a:path w="120000" h="120000" extrusionOk="0">
                <a:moveTo>
                  <a:pt x="114209" y="119800"/>
                </a:moveTo>
                <a:lnTo>
                  <a:pt x="114209" y="119800"/>
                </a:lnTo>
                <a:cubicBezTo>
                  <a:pt x="5590" y="119800"/>
                  <a:pt x="5590" y="119800"/>
                  <a:pt x="5590" y="119800"/>
                </a:cubicBezTo>
                <a:cubicBezTo>
                  <a:pt x="1397" y="119800"/>
                  <a:pt x="0" y="118205"/>
                  <a:pt x="0" y="114019"/>
                </a:cubicBezTo>
                <a:cubicBezTo>
                  <a:pt x="0" y="5581"/>
                  <a:pt x="0" y="5581"/>
                  <a:pt x="0" y="5581"/>
                </a:cubicBezTo>
                <a:cubicBezTo>
                  <a:pt x="0" y="2790"/>
                  <a:pt x="1397" y="0"/>
                  <a:pt x="5590" y="0"/>
                </a:cubicBezTo>
                <a:cubicBezTo>
                  <a:pt x="114209" y="0"/>
                  <a:pt x="114209" y="0"/>
                  <a:pt x="114209" y="0"/>
                </a:cubicBezTo>
                <a:cubicBezTo>
                  <a:pt x="117004" y="0"/>
                  <a:pt x="119800" y="2790"/>
                  <a:pt x="119800" y="5581"/>
                </a:cubicBezTo>
                <a:cubicBezTo>
                  <a:pt x="119800" y="114019"/>
                  <a:pt x="119800" y="114019"/>
                  <a:pt x="119800" y="114019"/>
                </a:cubicBezTo>
                <a:cubicBezTo>
                  <a:pt x="119800" y="118205"/>
                  <a:pt x="117004" y="119800"/>
                  <a:pt x="114209" y="119800"/>
                </a:cubicBezTo>
                <a:close/>
                <a:moveTo>
                  <a:pt x="108618" y="11162"/>
                </a:moveTo>
                <a:lnTo>
                  <a:pt x="108618" y="11162"/>
                </a:lnTo>
                <a:cubicBezTo>
                  <a:pt x="11181" y="11162"/>
                  <a:pt x="11181" y="11162"/>
                  <a:pt x="11181" y="11162"/>
                </a:cubicBezTo>
                <a:cubicBezTo>
                  <a:pt x="11181" y="108438"/>
                  <a:pt x="11181" y="108438"/>
                  <a:pt x="11181" y="108438"/>
                </a:cubicBezTo>
                <a:cubicBezTo>
                  <a:pt x="108618" y="108438"/>
                  <a:pt x="108618" y="108438"/>
                  <a:pt x="108618" y="108438"/>
                </a:cubicBezTo>
                <a:lnTo>
                  <a:pt x="108618" y="11162"/>
                </a:lnTo>
                <a:close/>
                <a:moveTo>
                  <a:pt x="33743" y="39468"/>
                </a:moveTo>
                <a:lnTo>
                  <a:pt x="33743" y="39468"/>
                </a:lnTo>
                <a:cubicBezTo>
                  <a:pt x="33743" y="36677"/>
                  <a:pt x="35141" y="33687"/>
                  <a:pt x="39334" y="33687"/>
                </a:cubicBezTo>
                <a:cubicBezTo>
                  <a:pt x="40732" y="33687"/>
                  <a:pt x="42129" y="33687"/>
                  <a:pt x="42129" y="35083"/>
                </a:cubicBezTo>
                <a:cubicBezTo>
                  <a:pt x="59101" y="52026"/>
                  <a:pt x="59101" y="52026"/>
                  <a:pt x="59101" y="52026"/>
                </a:cubicBezTo>
                <a:cubicBezTo>
                  <a:pt x="76073" y="35083"/>
                  <a:pt x="76073" y="35083"/>
                  <a:pt x="76073" y="35083"/>
                </a:cubicBezTo>
                <a:cubicBezTo>
                  <a:pt x="77470" y="33687"/>
                  <a:pt x="78868" y="33687"/>
                  <a:pt x="80266" y="33687"/>
                </a:cubicBezTo>
                <a:cubicBezTo>
                  <a:pt x="83261" y="33687"/>
                  <a:pt x="86056" y="36677"/>
                  <a:pt x="86056" y="39468"/>
                </a:cubicBezTo>
                <a:cubicBezTo>
                  <a:pt x="86056" y="40863"/>
                  <a:pt x="86056" y="42259"/>
                  <a:pt x="84658" y="43654"/>
                </a:cubicBezTo>
                <a:cubicBezTo>
                  <a:pt x="67687" y="60598"/>
                  <a:pt x="67687" y="60598"/>
                  <a:pt x="67687" y="60598"/>
                </a:cubicBezTo>
                <a:cubicBezTo>
                  <a:pt x="84658" y="77541"/>
                  <a:pt x="84658" y="77541"/>
                  <a:pt x="84658" y="77541"/>
                </a:cubicBezTo>
                <a:cubicBezTo>
                  <a:pt x="86056" y="77541"/>
                  <a:pt x="86056" y="78936"/>
                  <a:pt x="86056" y="80332"/>
                </a:cubicBezTo>
                <a:cubicBezTo>
                  <a:pt x="86056" y="84518"/>
                  <a:pt x="83261" y="85913"/>
                  <a:pt x="80266" y="85913"/>
                </a:cubicBezTo>
                <a:cubicBezTo>
                  <a:pt x="78868" y="85913"/>
                  <a:pt x="77470" y="85913"/>
                  <a:pt x="76073" y="84518"/>
                </a:cubicBezTo>
                <a:cubicBezTo>
                  <a:pt x="59101" y="67574"/>
                  <a:pt x="59101" y="67574"/>
                  <a:pt x="59101" y="67574"/>
                </a:cubicBezTo>
                <a:cubicBezTo>
                  <a:pt x="42129" y="84518"/>
                  <a:pt x="42129" y="84518"/>
                  <a:pt x="42129" y="84518"/>
                </a:cubicBezTo>
                <a:cubicBezTo>
                  <a:pt x="42129" y="85913"/>
                  <a:pt x="40732" y="85913"/>
                  <a:pt x="39334" y="85913"/>
                </a:cubicBezTo>
                <a:cubicBezTo>
                  <a:pt x="35141" y="85913"/>
                  <a:pt x="33743" y="84518"/>
                  <a:pt x="33743" y="80332"/>
                </a:cubicBezTo>
                <a:cubicBezTo>
                  <a:pt x="33743" y="78936"/>
                  <a:pt x="33743" y="77541"/>
                  <a:pt x="35141" y="77541"/>
                </a:cubicBezTo>
                <a:cubicBezTo>
                  <a:pt x="52113" y="60598"/>
                  <a:pt x="52113" y="60598"/>
                  <a:pt x="52113" y="60598"/>
                </a:cubicBezTo>
                <a:cubicBezTo>
                  <a:pt x="35141" y="43654"/>
                  <a:pt x="35141" y="43654"/>
                  <a:pt x="35141" y="43654"/>
                </a:cubicBezTo>
                <a:cubicBezTo>
                  <a:pt x="33743" y="42259"/>
                  <a:pt x="33743" y="40863"/>
                  <a:pt x="33743" y="39468"/>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7" name="Shape 4938"/>
          <p:cNvSpPr/>
          <p:nvPr/>
        </p:nvSpPr>
        <p:spPr>
          <a:xfrm>
            <a:off x="3652042" y="4090569"/>
            <a:ext cx="288291" cy="280008"/>
          </a:xfrm>
          <a:custGeom>
            <a:avLst/>
            <a:gdLst/>
            <a:ahLst/>
            <a:cxnLst/>
            <a:rect l="0" t="0" r="0" b="0"/>
            <a:pathLst>
              <a:path w="120000" h="120000" extrusionOk="0">
                <a:moveTo>
                  <a:pt x="114285" y="119800"/>
                </a:moveTo>
                <a:lnTo>
                  <a:pt x="114285" y="119800"/>
                </a:lnTo>
                <a:cubicBezTo>
                  <a:pt x="5714" y="119800"/>
                  <a:pt x="5714" y="119800"/>
                  <a:pt x="5714" y="119800"/>
                </a:cubicBezTo>
                <a:cubicBezTo>
                  <a:pt x="2955" y="119800"/>
                  <a:pt x="0" y="118205"/>
                  <a:pt x="0" y="114019"/>
                </a:cubicBezTo>
                <a:cubicBezTo>
                  <a:pt x="0" y="5581"/>
                  <a:pt x="0" y="5581"/>
                  <a:pt x="0" y="5581"/>
                </a:cubicBezTo>
                <a:cubicBezTo>
                  <a:pt x="0" y="2790"/>
                  <a:pt x="2955" y="0"/>
                  <a:pt x="5714" y="0"/>
                </a:cubicBezTo>
                <a:cubicBezTo>
                  <a:pt x="114285" y="0"/>
                  <a:pt x="114285" y="0"/>
                  <a:pt x="114285" y="0"/>
                </a:cubicBezTo>
                <a:cubicBezTo>
                  <a:pt x="117044" y="0"/>
                  <a:pt x="119802" y="2790"/>
                  <a:pt x="119802" y="5581"/>
                </a:cubicBezTo>
                <a:cubicBezTo>
                  <a:pt x="119802" y="114019"/>
                  <a:pt x="119802" y="114019"/>
                  <a:pt x="119802" y="114019"/>
                </a:cubicBezTo>
                <a:cubicBezTo>
                  <a:pt x="119802" y="118205"/>
                  <a:pt x="117044" y="119800"/>
                  <a:pt x="114285" y="119800"/>
                </a:cubicBezTo>
                <a:close/>
                <a:moveTo>
                  <a:pt x="108768" y="11162"/>
                </a:moveTo>
                <a:lnTo>
                  <a:pt x="108768" y="11162"/>
                </a:lnTo>
                <a:cubicBezTo>
                  <a:pt x="11231" y="11162"/>
                  <a:pt x="11231" y="11162"/>
                  <a:pt x="11231" y="11162"/>
                </a:cubicBezTo>
                <a:cubicBezTo>
                  <a:pt x="11231" y="108438"/>
                  <a:pt x="11231" y="108438"/>
                  <a:pt x="11231" y="108438"/>
                </a:cubicBezTo>
                <a:cubicBezTo>
                  <a:pt x="108768" y="108438"/>
                  <a:pt x="108768" y="108438"/>
                  <a:pt x="108768" y="108438"/>
                </a:cubicBezTo>
                <a:lnTo>
                  <a:pt x="108768" y="11162"/>
                </a:lnTo>
                <a:close/>
                <a:moveTo>
                  <a:pt x="36256" y="52026"/>
                </a:moveTo>
                <a:lnTo>
                  <a:pt x="36256" y="52026"/>
                </a:lnTo>
                <a:cubicBezTo>
                  <a:pt x="37635" y="52026"/>
                  <a:pt x="39014" y="53421"/>
                  <a:pt x="39014" y="54817"/>
                </a:cubicBezTo>
                <a:cubicBezTo>
                  <a:pt x="53004" y="67574"/>
                  <a:pt x="53004" y="67574"/>
                  <a:pt x="53004" y="67574"/>
                </a:cubicBezTo>
                <a:cubicBezTo>
                  <a:pt x="78029" y="40863"/>
                  <a:pt x="78029" y="40863"/>
                  <a:pt x="78029" y="40863"/>
                </a:cubicBezTo>
                <a:cubicBezTo>
                  <a:pt x="79408" y="39468"/>
                  <a:pt x="80788" y="39468"/>
                  <a:pt x="82167" y="39468"/>
                </a:cubicBezTo>
                <a:cubicBezTo>
                  <a:pt x="85123" y="39468"/>
                  <a:pt x="87881" y="42259"/>
                  <a:pt x="87881" y="45049"/>
                </a:cubicBezTo>
                <a:cubicBezTo>
                  <a:pt x="87881" y="46445"/>
                  <a:pt x="87881" y="47840"/>
                  <a:pt x="86502" y="49235"/>
                </a:cubicBezTo>
                <a:cubicBezTo>
                  <a:pt x="55763" y="78936"/>
                  <a:pt x="55763" y="78936"/>
                  <a:pt x="55763" y="78936"/>
                </a:cubicBezTo>
                <a:cubicBezTo>
                  <a:pt x="55763" y="80332"/>
                  <a:pt x="54384" y="80332"/>
                  <a:pt x="53004" y="80332"/>
                </a:cubicBezTo>
                <a:cubicBezTo>
                  <a:pt x="51625" y="80332"/>
                  <a:pt x="50246" y="80332"/>
                  <a:pt x="48866" y="78936"/>
                </a:cubicBezTo>
                <a:cubicBezTo>
                  <a:pt x="32118" y="61993"/>
                  <a:pt x="32118" y="61993"/>
                  <a:pt x="32118" y="61993"/>
                </a:cubicBezTo>
                <a:cubicBezTo>
                  <a:pt x="30738" y="60598"/>
                  <a:pt x="30738" y="59202"/>
                  <a:pt x="30738" y="57807"/>
                </a:cubicBezTo>
                <a:cubicBezTo>
                  <a:pt x="30738" y="54817"/>
                  <a:pt x="32118" y="52026"/>
                  <a:pt x="36256" y="52026"/>
                </a:cubicBezTo>
                <a:close/>
                <a:moveTo>
                  <a:pt x="86502" y="80332"/>
                </a:moveTo>
                <a:lnTo>
                  <a:pt x="86502" y="80332"/>
                </a:lnTo>
                <a:close/>
                <a:moveTo>
                  <a:pt x="86502" y="39468"/>
                </a:moveTo>
                <a:lnTo>
                  <a:pt x="86502" y="39468"/>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8" name="Shape 4939"/>
          <p:cNvSpPr/>
          <p:nvPr/>
        </p:nvSpPr>
        <p:spPr>
          <a:xfrm>
            <a:off x="3154845" y="4090569"/>
            <a:ext cx="286201" cy="286275"/>
          </a:xfrm>
          <a:custGeom>
            <a:avLst/>
            <a:gdLst/>
            <a:ahLst/>
            <a:cxnLst/>
            <a:rect l="0" t="0" r="0" b="0"/>
            <a:pathLst>
              <a:path w="120000" h="120000" extrusionOk="0">
                <a:moveTo>
                  <a:pt x="114219" y="119800"/>
                </a:moveTo>
                <a:lnTo>
                  <a:pt x="114219" y="119800"/>
                </a:lnTo>
                <a:cubicBezTo>
                  <a:pt x="5780" y="119800"/>
                  <a:pt x="5780" y="119800"/>
                  <a:pt x="5780" y="119800"/>
                </a:cubicBezTo>
                <a:cubicBezTo>
                  <a:pt x="2990" y="119800"/>
                  <a:pt x="0" y="118205"/>
                  <a:pt x="0" y="114019"/>
                </a:cubicBezTo>
                <a:cubicBezTo>
                  <a:pt x="0" y="5581"/>
                  <a:pt x="0" y="5581"/>
                  <a:pt x="0" y="5581"/>
                </a:cubicBezTo>
                <a:cubicBezTo>
                  <a:pt x="0" y="2790"/>
                  <a:pt x="2990" y="0"/>
                  <a:pt x="5780" y="0"/>
                </a:cubicBezTo>
                <a:cubicBezTo>
                  <a:pt x="114219" y="0"/>
                  <a:pt x="114219" y="0"/>
                  <a:pt x="114219" y="0"/>
                </a:cubicBezTo>
                <a:cubicBezTo>
                  <a:pt x="118405" y="0"/>
                  <a:pt x="119800" y="2790"/>
                  <a:pt x="119800" y="5581"/>
                </a:cubicBezTo>
                <a:cubicBezTo>
                  <a:pt x="119800" y="114019"/>
                  <a:pt x="119800" y="114019"/>
                  <a:pt x="119800" y="114019"/>
                </a:cubicBezTo>
                <a:cubicBezTo>
                  <a:pt x="119800" y="118205"/>
                  <a:pt x="118405" y="119800"/>
                  <a:pt x="114219" y="119800"/>
                </a:cubicBezTo>
                <a:close/>
                <a:moveTo>
                  <a:pt x="108438" y="11162"/>
                </a:moveTo>
                <a:lnTo>
                  <a:pt x="108438" y="11162"/>
                </a:lnTo>
                <a:cubicBezTo>
                  <a:pt x="11362" y="11162"/>
                  <a:pt x="11362" y="11162"/>
                  <a:pt x="11362" y="11162"/>
                </a:cubicBezTo>
                <a:cubicBezTo>
                  <a:pt x="11362" y="108438"/>
                  <a:pt x="11362" y="108438"/>
                  <a:pt x="11362" y="108438"/>
                </a:cubicBezTo>
                <a:cubicBezTo>
                  <a:pt x="108438" y="108438"/>
                  <a:pt x="108438" y="108438"/>
                  <a:pt x="108438" y="108438"/>
                </a:cubicBezTo>
                <a:lnTo>
                  <a:pt x="108438" y="11162"/>
                </a:lnTo>
                <a:close/>
                <a:moveTo>
                  <a:pt x="35282" y="54817"/>
                </a:moveTo>
                <a:lnTo>
                  <a:pt x="35282" y="54817"/>
                </a:lnTo>
                <a:cubicBezTo>
                  <a:pt x="49435" y="54817"/>
                  <a:pt x="49435" y="54817"/>
                  <a:pt x="49435" y="54817"/>
                </a:cubicBezTo>
                <a:cubicBezTo>
                  <a:pt x="55016" y="54817"/>
                  <a:pt x="55016" y="54817"/>
                  <a:pt x="55016" y="54817"/>
                </a:cubicBezTo>
                <a:cubicBezTo>
                  <a:pt x="66378" y="54817"/>
                  <a:pt x="66378" y="54817"/>
                  <a:pt x="66378" y="54817"/>
                </a:cubicBezTo>
                <a:cubicBezTo>
                  <a:pt x="73355" y="54817"/>
                  <a:pt x="73355" y="54817"/>
                  <a:pt x="73355" y="54817"/>
                </a:cubicBezTo>
                <a:cubicBezTo>
                  <a:pt x="84518" y="54817"/>
                  <a:pt x="84518" y="54817"/>
                  <a:pt x="84518" y="54817"/>
                </a:cubicBezTo>
                <a:cubicBezTo>
                  <a:pt x="87508" y="54817"/>
                  <a:pt x="90299" y="56212"/>
                  <a:pt x="90299" y="60598"/>
                </a:cubicBezTo>
                <a:cubicBezTo>
                  <a:pt x="90299" y="63388"/>
                  <a:pt x="87508" y="66179"/>
                  <a:pt x="84518" y="66179"/>
                </a:cubicBezTo>
                <a:cubicBezTo>
                  <a:pt x="73355" y="66179"/>
                  <a:pt x="73355" y="66179"/>
                  <a:pt x="73355" y="66179"/>
                </a:cubicBezTo>
                <a:cubicBezTo>
                  <a:pt x="66378" y="66179"/>
                  <a:pt x="66378" y="66179"/>
                  <a:pt x="66378" y="66179"/>
                </a:cubicBezTo>
                <a:cubicBezTo>
                  <a:pt x="55016" y="66179"/>
                  <a:pt x="55016" y="66179"/>
                  <a:pt x="55016" y="66179"/>
                </a:cubicBezTo>
                <a:cubicBezTo>
                  <a:pt x="46445" y="66179"/>
                  <a:pt x="46445" y="66179"/>
                  <a:pt x="46445" y="66179"/>
                </a:cubicBezTo>
                <a:cubicBezTo>
                  <a:pt x="35282" y="66179"/>
                  <a:pt x="35282" y="66179"/>
                  <a:pt x="35282" y="66179"/>
                </a:cubicBezTo>
                <a:cubicBezTo>
                  <a:pt x="32491" y="66179"/>
                  <a:pt x="29700" y="63388"/>
                  <a:pt x="29700" y="60598"/>
                </a:cubicBezTo>
                <a:cubicBezTo>
                  <a:pt x="29700" y="56212"/>
                  <a:pt x="32491" y="54817"/>
                  <a:pt x="35282" y="54817"/>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9" name="Shape 4940"/>
          <p:cNvSpPr/>
          <p:nvPr/>
        </p:nvSpPr>
        <p:spPr>
          <a:xfrm>
            <a:off x="2655559" y="4090569"/>
            <a:ext cx="286203" cy="286275"/>
          </a:xfrm>
          <a:custGeom>
            <a:avLst/>
            <a:gdLst/>
            <a:ahLst/>
            <a:cxnLst/>
            <a:rect l="0" t="0" r="0" b="0"/>
            <a:pathLst>
              <a:path w="120000" h="120000" extrusionOk="0">
                <a:moveTo>
                  <a:pt x="114219" y="119800"/>
                </a:moveTo>
                <a:lnTo>
                  <a:pt x="114219" y="119800"/>
                </a:lnTo>
                <a:cubicBezTo>
                  <a:pt x="5780" y="119800"/>
                  <a:pt x="5780" y="119800"/>
                  <a:pt x="5780" y="119800"/>
                </a:cubicBezTo>
                <a:cubicBezTo>
                  <a:pt x="1395" y="119800"/>
                  <a:pt x="0" y="118205"/>
                  <a:pt x="0" y="114019"/>
                </a:cubicBezTo>
                <a:cubicBezTo>
                  <a:pt x="0" y="5581"/>
                  <a:pt x="0" y="5581"/>
                  <a:pt x="0" y="5581"/>
                </a:cubicBezTo>
                <a:cubicBezTo>
                  <a:pt x="0" y="2790"/>
                  <a:pt x="1395" y="0"/>
                  <a:pt x="5780" y="0"/>
                </a:cubicBezTo>
                <a:cubicBezTo>
                  <a:pt x="114219" y="0"/>
                  <a:pt x="114219" y="0"/>
                  <a:pt x="114219" y="0"/>
                </a:cubicBezTo>
                <a:cubicBezTo>
                  <a:pt x="117009" y="0"/>
                  <a:pt x="119800" y="2790"/>
                  <a:pt x="119800" y="5581"/>
                </a:cubicBezTo>
                <a:cubicBezTo>
                  <a:pt x="119800" y="114019"/>
                  <a:pt x="119800" y="114019"/>
                  <a:pt x="119800" y="114019"/>
                </a:cubicBezTo>
                <a:cubicBezTo>
                  <a:pt x="119800" y="118205"/>
                  <a:pt x="117009" y="119800"/>
                  <a:pt x="114219" y="119800"/>
                </a:cubicBezTo>
                <a:close/>
                <a:moveTo>
                  <a:pt x="108438" y="11162"/>
                </a:moveTo>
                <a:lnTo>
                  <a:pt x="108438" y="11162"/>
                </a:lnTo>
                <a:cubicBezTo>
                  <a:pt x="11362" y="11162"/>
                  <a:pt x="11362" y="11162"/>
                  <a:pt x="11362" y="11162"/>
                </a:cubicBezTo>
                <a:cubicBezTo>
                  <a:pt x="11362" y="108438"/>
                  <a:pt x="11362" y="108438"/>
                  <a:pt x="11362" y="108438"/>
                </a:cubicBezTo>
                <a:cubicBezTo>
                  <a:pt x="108438" y="108438"/>
                  <a:pt x="108438" y="108438"/>
                  <a:pt x="108438" y="108438"/>
                </a:cubicBezTo>
                <a:lnTo>
                  <a:pt x="108438" y="11162"/>
                </a:lnTo>
                <a:close/>
                <a:moveTo>
                  <a:pt x="35282" y="54817"/>
                </a:moveTo>
                <a:lnTo>
                  <a:pt x="35282" y="54817"/>
                </a:lnTo>
                <a:cubicBezTo>
                  <a:pt x="53621" y="54817"/>
                  <a:pt x="53621" y="54817"/>
                  <a:pt x="53621" y="54817"/>
                </a:cubicBezTo>
                <a:cubicBezTo>
                  <a:pt x="53621" y="35083"/>
                  <a:pt x="53621" y="35083"/>
                  <a:pt x="53621" y="35083"/>
                </a:cubicBezTo>
                <a:cubicBezTo>
                  <a:pt x="53621" y="32292"/>
                  <a:pt x="56411" y="29501"/>
                  <a:pt x="59202" y="29501"/>
                </a:cubicBezTo>
                <a:cubicBezTo>
                  <a:pt x="63388" y="29501"/>
                  <a:pt x="64784" y="32292"/>
                  <a:pt x="64784" y="35083"/>
                </a:cubicBezTo>
                <a:cubicBezTo>
                  <a:pt x="64784" y="54817"/>
                  <a:pt x="64784" y="54817"/>
                  <a:pt x="64784" y="54817"/>
                </a:cubicBezTo>
                <a:cubicBezTo>
                  <a:pt x="84518" y="54817"/>
                  <a:pt x="84518" y="54817"/>
                  <a:pt x="84518" y="54817"/>
                </a:cubicBezTo>
                <a:cubicBezTo>
                  <a:pt x="87308" y="54817"/>
                  <a:pt x="90299" y="56212"/>
                  <a:pt x="90299" y="60598"/>
                </a:cubicBezTo>
                <a:cubicBezTo>
                  <a:pt x="90299" y="63388"/>
                  <a:pt x="87308" y="66179"/>
                  <a:pt x="84518" y="66179"/>
                </a:cubicBezTo>
                <a:cubicBezTo>
                  <a:pt x="64784" y="66179"/>
                  <a:pt x="64784" y="66179"/>
                  <a:pt x="64784" y="66179"/>
                </a:cubicBezTo>
                <a:cubicBezTo>
                  <a:pt x="64784" y="84518"/>
                  <a:pt x="64784" y="84518"/>
                  <a:pt x="64784" y="84518"/>
                </a:cubicBezTo>
                <a:cubicBezTo>
                  <a:pt x="64784" y="87308"/>
                  <a:pt x="63388" y="90099"/>
                  <a:pt x="59202" y="90099"/>
                </a:cubicBezTo>
                <a:cubicBezTo>
                  <a:pt x="56411" y="90099"/>
                  <a:pt x="53621" y="87308"/>
                  <a:pt x="53621" y="84518"/>
                </a:cubicBezTo>
                <a:cubicBezTo>
                  <a:pt x="53621" y="66179"/>
                  <a:pt x="53621" y="66179"/>
                  <a:pt x="53621" y="66179"/>
                </a:cubicBezTo>
                <a:cubicBezTo>
                  <a:pt x="35282" y="66179"/>
                  <a:pt x="35282" y="66179"/>
                  <a:pt x="35282" y="66179"/>
                </a:cubicBezTo>
                <a:cubicBezTo>
                  <a:pt x="32491" y="66179"/>
                  <a:pt x="29700" y="63388"/>
                  <a:pt x="29700" y="60598"/>
                </a:cubicBezTo>
                <a:cubicBezTo>
                  <a:pt x="29700" y="56212"/>
                  <a:pt x="32491" y="54817"/>
                  <a:pt x="35282" y="54817"/>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0" name="Shape 4941"/>
          <p:cNvSpPr/>
          <p:nvPr/>
        </p:nvSpPr>
        <p:spPr>
          <a:xfrm>
            <a:off x="2166718" y="4103107"/>
            <a:ext cx="261133" cy="259110"/>
          </a:xfrm>
          <a:custGeom>
            <a:avLst/>
            <a:gdLst/>
            <a:ahLst/>
            <a:cxnLst/>
            <a:rect l="0" t="0" r="0" b="0"/>
            <a:pathLst>
              <a:path w="120000" h="120000" extrusionOk="0">
                <a:moveTo>
                  <a:pt x="113490" y="119779"/>
                </a:moveTo>
                <a:lnTo>
                  <a:pt x="113490" y="119779"/>
                </a:lnTo>
                <a:cubicBezTo>
                  <a:pt x="72260" y="119779"/>
                  <a:pt x="72260" y="119779"/>
                  <a:pt x="72260" y="119779"/>
                </a:cubicBezTo>
                <a:cubicBezTo>
                  <a:pt x="69005" y="119779"/>
                  <a:pt x="65967" y="118238"/>
                  <a:pt x="65967" y="113614"/>
                </a:cubicBezTo>
                <a:cubicBezTo>
                  <a:pt x="65967" y="73100"/>
                  <a:pt x="65967" y="73100"/>
                  <a:pt x="65967" y="73100"/>
                </a:cubicBezTo>
                <a:cubicBezTo>
                  <a:pt x="65967" y="68477"/>
                  <a:pt x="69005" y="66935"/>
                  <a:pt x="72260" y="66935"/>
                </a:cubicBezTo>
                <a:cubicBezTo>
                  <a:pt x="113490" y="66935"/>
                  <a:pt x="113490" y="66935"/>
                  <a:pt x="113490" y="66935"/>
                </a:cubicBezTo>
                <a:cubicBezTo>
                  <a:pt x="116528" y="66935"/>
                  <a:pt x="119783" y="68477"/>
                  <a:pt x="119783" y="73100"/>
                </a:cubicBezTo>
                <a:cubicBezTo>
                  <a:pt x="119783" y="113614"/>
                  <a:pt x="119783" y="113614"/>
                  <a:pt x="119783" y="113614"/>
                </a:cubicBezTo>
                <a:cubicBezTo>
                  <a:pt x="119783" y="118238"/>
                  <a:pt x="116528" y="119779"/>
                  <a:pt x="113490" y="119779"/>
                </a:cubicBezTo>
                <a:close/>
                <a:moveTo>
                  <a:pt x="113490" y="54385"/>
                </a:moveTo>
                <a:lnTo>
                  <a:pt x="113490" y="54385"/>
                </a:lnTo>
                <a:cubicBezTo>
                  <a:pt x="72260" y="54385"/>
                  <a:pt x="72260" y="54385"/>
                  <a:pt x="72260" y="54385"/>
                </a:cubicBezTo>
                <a:cubicBezTo>
                  <a:pt x="69005" y="54385"/>
                  <a:pt x="65967" y="51302"/>
                  <a:pt x="65967" y="48220"/>
                </a:cubicBezTo>
                <a:cubicBezTo>
                  <a:pt x="65967" y="6165"/>
                  <a:pt x="65967" y="6165"/>
                  <a:pt x="65967" y="6165"/>
                </a:cubicBezTo>
                <a:cubicBezTo>
                  <a:pt x="65967" y="3082"/>
                  <a:pt x="69005" y="0"/>
                  <a:pt x="72260" y="0"/>
                </a:cubicBezTo>
                <a:cubicBezTo>
                  <a:pt x="113490" y="0"/>
                  <a:pt x="113490" y="0"/>
                  <a:pt x="113490" y="0"/>
                </a:cubicBezTo>
                <a:cubicBezTo>
                  <a:pt x="116528" y="0"/>
                  <a:pt x="119783" y="3082"/>
                  <a:pt x="119783" y="6165"/>
                </a:cubicBezTo>
                <a:cubicBezTo>
                  <a:pt x="119783" y="48220"/>
                  <a:pt x="119783" y="48220"/>
                  <a:pt x="119783" y="48220"/>
                </a:cubicBezTo>
                <a:cubicBezTo>
                  <a:pt x="119783" y="51302"/>
                  <a:pt x="116528" y="54385"/>
                  <a:pt x="113490" y="54385"/>
                </a:cubicBezTo>
                <a:close/>
                <a:moveTo>
                  <a:pt x="47522" y="119779"/>
                </a:moveTo>
                <a:lnTo>
                  <a:pt x="47522" y="119779"/>
                </a:lnTo>
                <a:cubicBezTo>
                  <a:pt x="6292" y="119779"/>
                  <a:pt x="6292" y="119779"/>
                  <a:pt x="6292" y="119779"/>
                </a:cubicBezTo>
                <a:cubicBezTo>
                  <a:pt x="3254" y="119779"/>
                  <a:pt x="0" y="118238"/>
                  <a:pt x="0" y="113614"/>
                </a:cubicBezTo>
                <a:cubicBezTo>
                  <a:pt x="0" y="73100"/>
                  <a:pt x="0" y="73100"/>
                  <a:pt x="0" y="73100"/>
                </a:cubicBezTo>
                <a:cubicBezTo>
                  <a:pt x="0" y="68477"/>
                  <a:pt x="3254" y="66935"/>
                  <a:pt x="6292" y="66935"/>
                </a:cubicBezTo>
                <a:cubicBezTo>
                  <a:pt x="47522" y="66935"/>
                  <a:pt x="47522" y="66935"/>
                  <a:pt x="47522" y="66935"/>
                </a:cubicBezTo>
                <a:cubicBezTo>
                  <a:pt x="50777" y="66935"/>
                  <a:pt x="53815" y="68477"/>
                  <a:pt x="53815" y="73100"/>
                </a:cubicBezTo>
                <a:cubicBezTo>
                  <a:pt x="53815" y="113614"/>
                  <a:pt x="53815" y="113614"/>
                  <a:pt x="53815" y="113614"/>
                </a:cubicBezTo>
                <a:cubicBezTo>
                  <a:pt x="53815" y="118238"/>
                  <a:pt x="50777" y="119779"/>
                  <a:pt x="47522" y="119779"/>
                </a:cubicBezTo>
                <a:close/>
                <a:moveTo>
                  <a:pt x="47522" y="54385"/>
                </a:moveTo>
                <a:lnTo>
                  <a:pt x="47522" y="54385"/>
                </a:lnTo>
                <a:cubicBezTo>
                  <a:pt x="6292" y="54385"/>
                  <a:pt x="6292" y="54385"/>
                  <a:pt x="6292" y="54385"/>
                </a:cubicBezTo>
                <a:cubicBezTo>
                  <a:pt x="3254" y="54385"/>
                  <a:pt x="0" y="51302"/>
                  <a:pt x="0" y="48220"/>
                </a:cubicBezTo>
                <a:cubicBezTo>
                  <a:pt x="0" y="6165"/>
                  <a:pt x="0" y="6165"/>
                  <a:pt x="0" y="6165"/>
                </a:cubicBezTo>
                <a:cubicBezTo>
                  <a:pt x="0" y="3082"/>
                  <a:pt x="3254" y="0"/>
                  <a:pt x="6292" y="0"/>
                </a:cubicBezTo>
                <a:cubicBezTo>
                  <a:pt x="47522" y="0"/>
                  <a:pt x="47522" y="0"/>
                  <a:pt x="47522" y="0"/>
                </a:cubicBezTo>
                <a:cubicBezTo>
                  <a:pt x="50777" y="0"/>
                  <a:pt x="53815" y="3082"/>
                  <a:pt x="53815" y="6165"/>
                </a:cubicBezTo>
                <a:cubicBezTo>
                  <a:pt x="53815" y="48220"/>
                  <a:pt x="53815" y="48220"/>
                  <a:pt x="53815" y="48220"/>
                </a:cubicBezTo>
                <a:cubicBezTo>
                  <a:pt x="53815" y="51302"/>
                  <a:pt x="50777" y="54385"/>
                  <a:pt x="47522" y="54385"/>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1" name="Shape 4942"/>
          <p:cNvSpPr/>
          <p:nvPr/>
        </p:nvSpPr>
        <p:spPr>
          <a:xfrm>
            <a:off x="1667434" y="4103107"/>
            <a:ext cx="259043" cy="259110"/>
          </a:xfrm>
          <a:custGeom>
            <a:avLst/>
            <a:gdLst/>
            <a:ahLst/>
            <a:cxnLst/>
            <a:rect l="0" t="0" r="0" b="0"/>
            <a:pathLst>
              <a:path w="120000" h="120000" extrusionOk="0">
                <a:moveTo>
                  <a:pt x="113614" y="119779"/>
                </a:moveTo>
                <a:lnTo>
                  <a:pt x="113614" y="119779"/>
                </a:lnTo>
                <a:cubicBezTo>
                  <a:pt x="73321" y="119779"/>
                  <a:pt x="73321" y="119779"/>
                  <a:pt x="73321" y="119779"/>
                </a:cubicBezTo>
                <a:cubicBezTo>
                  <a:pt x="68477" y="119779"/>
                  <a:pt x="66935" y="118238"/>
                  <a:pt x="66935" y="113614"/>
                </a:cubicBezTo>
                <a:cubicBezTo>
                  <a:pt x="66935" y="73100"/>
                  <a:pt x="66935" y="73100"/>
                  <a:pt x="66935" y="73100"/>
                </a:cubicBezTo>
                <a:cubicBezTo>
                  <a:pt x="66935" y="68477"/>
                  <a:pt x="68477" y="66935"/>
                  <a:pt x="73321" y="66935"/>
                </a:cubicBezTo>
                <a:cubicBezTo>
                  <a:pt x="113614" y="66935"/>
                  <a:pt x="113614" y="66935"/>
                  <a:pt x="113614" y="66935"/>
                </a:cubicBezTo>
                <a:cubicBezTo>
                  <a:pt x="118238" y="66935"/>
                  <a:pt x="119779" y="68477"/>
                  <a:pt x="119779" y="73100"/>
                </a:cubicBezTo>
                <a:cubicBezTo>
                  <a:pt x="119779" y="113614"/>
                  <a:pt x="119779" y="113614"/>
                  <a:pt x="119779" y="113614"/>
                </a:cubicBezTo>
                <a:cubicBezTo>
                  <a:pt x="119779" y="118238"/>
                  <a:pt x="118238" y="119779"/>
                  <a:pt x="113614" y="119779"/>
                </a:cubicBezTo>
                <a:close/>
                <a:moveTo>
                  <a:pt x="107449" y="79486"/>
                </a:moveTo>
                <a:lnTo>
                  <a:pt x="107449" y="79486"/>
                </a:lnTo>
                <a:cubicBezTo>
                  <a:pt x="79486" y="79486"/>
                  <a:pt x="79486" y="79486"/>
                  <a:pt x="79486" y="79486"/>
                </a:cubicBezTo>
                <a:cubicBezTo>
                  <a:pt x="79486" y="107449"/>
                  <a:pt x="79486" y="107449"/>
                  <a:pt x="79486" y="107449"/>
                </a:cubicBezTo>
                <a:cubicBezTo>
                  <a:pt x="107449" y="107449"/>
                  <a:pt x="107449" y="107449"/>
                  <a:pt x="107449" y="107449"/>
                </a:cubicBezTo>
                <a:lnTo>
                  <a:pt x="107449" y="79486"/>
                </a:lnTo>
                <a:close/>
                <a:moveTo>
                  <a:pt x="113614" y="54385"/>
                </a:moveTo>
                <a:lnTo>
                  <a:pt x="113614" y="54385"/>
                </a:lnTo>
                <a:cubicBezTo>
                  <a:pt x="73321" y="54385"/>
                  <a:pt x="73321" y="54385"/>
                  <a:pt x="73321" y="54385"/>
                </a:cubicBezTo>
                <a:cubicBezTo>
                  <a:pt x="68477" y="54385"/>
                  <a:pt x="66935" y="51302"/>
                  <a:pt x="66935" y="48220"/>
                </a:cubicBezTo>
                <a:cubicBezTo>
                  <a:pt x="66935" y="6165"/>
                  <a:pt x="66935" y="6165"/>
                  <a:pt x="66935" y="6165"/>
                </a:cubicBezTo>
                <a:cubicBezTo>
                  <a:pt x="66935" y="3082"/>
                  <a:pt x="68477" y="0"/>
                  <a:pt x="73321" y="0"/>
                </a:cubicBezTo>
                <a:cubicBezTo>
                  <a:pt x="113614" y="0"/>
                  <a:pt x="113614" y="0"/>
                  <a:pt x="113614" y="0"/>
                </a:cubicBezTo>
                <a:cubicBezTo>
                  <a:pt x="118238" y="0"/>
                  <a:pt x="119779" y="3082"/>
                  <a:pt x="119779" y="6165"/>
                </a:cubicBezTo>
                <a:cubicBezTo>
                  <a:pt x="119779" y="48220"/>
                  <a:pt x="119779" y="48220"/>
                  <a:pt x="119779" y="48220"/>
                </a:cubicBezTo>
                <a:cubicBezTo>
                  <a:pt x="119779" y="51302"/>
                  <a:pt x="118238" y="54385"/>
                  <a:pt x="113614" y="54385"/>
                </a:cubicBezTo>
                <a:close/>
                <a:moveTo>
                  <a:pt x="107449" y="12550"/>
                </a:moveTo>
                <a:lnTo>
                  <a:pt x="107449" y="12550"/>
                </a:lnTo>
                <a:cubicBezTo>
                  <a:pt x="79486" y="12550"/>
                  <a:pt x="79486" y="12550"/>
                  <a:pt x="79486" y="12550"/>
                </a:cubicBezTo>
                <a:cubicBezTo>
                  <a:pt x="79486" y="42055"/>
                  <a:pt x="79486" y="42055"/>
                  <a:pt x="79486" y="42055"/>
                </a:cubicBezTo>
                <a:cubicBezTo>
                  <a:pt x="107449" y="42055"/>
                  <a:pt x="107449" y="42055"/>
                  <a:pt x="107449" y="42055"/>
                </a:cubicBezTo>
                <a:lnTo>
                  <a:pt x="107449" y="12550"/>
                </a:lnTo>
                <a:close/>
                <a:moveTo>
                  <a:pt x="48220" y="119779"/>
                </a:moveTo>
                <a:lnTo>
                  <a:pt x="48220" y="119779"/>
                </a:lnTo>
                <a:cubicBezTo>
                  <a:pt x="6385" y="119779"/>
                  <a:pt x="6385" y="119779"/>
                  <a:pt x="6385" y="119779"/>
                </a:cubicBezTo>
                <a:cubicBezTo>
                  <a:pt x="3082" y="119779"/>
                  <a:pt x="0" y="118238"/>
                  <a:pt x="0" y="113614"/>
                </a:cubicBezTo>
                <a:cubicBezTo>
                  <a:pt x="0" y="73100"/>
                  <a:pt x="0" y="73100"/>
                  <a:pt x="0" y="73100"/>
                </a:cubicBezTo>
                <a:cubicBezTo>
                  <a:pt x="0" y="68477"/>
                  <a:pt x="3082" y="66935"/>
                  <a:pt x="6385" y="66935"/>
                </a:cubicBezTo>
                <a:cubicBezTo>
                  <a:pt x="48220" y="66935"/>
                  <a:pt x="48220" y="66935"/>
                  <a:pt x="48220" y="66935"/>
                </a:cubicBezTo>
                <a:cubicBezTo>
                  <a:pt x="51302" y="66935"/>
                  <a:pt x="54605" y="68477"/>
                  <a:pt x="54605" y="73100"/>
                </a:cubicBezTo>
                <a:cubicBezTo>
                  <a:pt x="54605" y="113614"/>
                  <a:pt x="54605" y="113614"/>
                  <a:pt x="54605" y="113614"/>
                </a:cubicBezTo>
                <a:cubicBezTo>
                  <a:pt x="54605" y="118238"/>
                  <a:pt x="51302" y="119779"/>
                  <a:pt x="48220" y="119779"/>
                </a:cubicBezTo>
                <a:close/>
                <a:moveTo>
                  <a:pt x="42055" y="79486"/>
                </a:moveTo>
                <a:lnTo>
                  <a:pt x="42055" y="79486"/>
                </a:lnTo>
                <a:cubicBezTo>
                  <a:pt x="12550" y="79486"/>
                  <a:pt x="12550" y="79486"/>
                  <a:pt x="12550" y="79486"/>
                </a:cubicBezTo>
                <a:cubicBezTo>
                  <a:pt x="12550" y="107449"/>
                  <a:pt x="12550" y="107449"/>
                  <a:pt x="12550" y="107449"/>
                </a:cubicBezTo>
                <a:cubicBezTo>
                  <a:pt x="42055" y="107449"/>
                  <a:pt x="42055" y="107449"/>
                  <a:pt x="42055" y="107449"/>
                </a:cubicBezTo>
                <a:lnTo>
                  <a:pt x="42055" y="79486"/>
                </a:lnTo>
                <a:close/>
                <a:moveTo>
                  <a:pt x="48220" y="54385"/>
                </a:moveTo>
                <a:lnTo>
                  <a:pt x="48220" y="54385"/>
                </a:lnTo>
                <a:cubicBezTo>
                  <a:pt x="6385" y="54385"/>
                  <a:pt x="6385" y="54385"/>
                  <a:pt x="6385" y="54385"/>
                </a:cubicBezTo>
                <a:cubicBezTo>
                  <a:pt x="3082" y="54385"/>
                  <a:pt x="0" y="51302"/>
                  <a:pt x="0" y="48220"/>
                </a:cubicBezTo>
                <a:cubicBezTo>
                  <a:pt x="0" y="6165"/>
                  <a:pt x="0" y="6165"/>
                  <a:pt x="0" y="6165"/>
                </a:cubicBezTo>
                <a:cubicBezTo>
                  <a:pt x="0" y="3082"/>
                  <a:pt x="3082" y="0"/>
                  <a:pt x="6385" y="0"/>
                </a:cubicBezTo>
                <a:cubicBezTo>
                  <a:pt x="48220" y="0"/>
                  <a:pt x="48220" y="0"/>
                  <a:pt x="48220" y="0"/>
                </a:cubicBezTo>
                <a:cubicBezTo>
                  <a:pt x="51302" y="0"/>
                  <a:pt x="54605" y="3082"/>
                  <a:pt x="54605" y="6165"/>
                </a:cubicBezTo>
                <a:cubicBezTo>
                  <a:pt x="54605" y="48220"/>
                  <a:pt x="54605" y="48220"/>
                  <a:pt x="54605" y="48220"/>
                </a:cubicBezTo>
                <a:cubicBezTo>
                  <a:pt x="54605" y="51302"/>
                  <a:pt x="51302" y="54385"/>
                  <a:pt x="48220" y="54385"/>
                </a:cubicBezTo>
                <a:close/>
                <a:moveTo>
                  <a:pt x="42055" y="12550"/>
                </a:moveTo>
                <a:lnTo>
                  <a:pt x="42055" y="12550"/>
                </a:lnTo>
                <a:cubicBezTo>
                  <a:pt x="12550" y="12550"/>
                  <a:pt x="12550" y="12550"/>
                  <a:pt x="12550" y="12550"/>
                </a:cubicBezTo>
                <a:cubicBezTo>
                  <a:pt x="12550" y="42055"/>
                  <a:pt x="12550" y="42055"/>
                  <a:pt x="12550" y="42055"/>
                </a:cubicBezTo>
                <a:cubicBezTo>
                  <a:pt x="42055" y="42055"/>
                  <a:pt x="42055" y="42055"/>
                  <a:pt x="42055" y="42055"/>
                </a:cubicBezTo>
                <a:lnTo>
                  <a:pt x="42055" y="12550"/>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2" name="Shape 4943"/>
          <p:cNvSpPr/>
          <p:nvPr/>
        </p:nvSpPr>
        <p:spPr>
          <a:xfrm>
            <a:off x="7182556" y="3591153"/>
            <a:ext cx="231886" cy="284186"/>
          </a:xfrm>
          <a:custGeom>
            <a:avLst/>
            <a:gdLst/>
            <a:ahLst/>
            <a:cxnLst/>
            <a:rect l="0" t="0" r="0" b="0"/>
            <a:pathLst>
              <a:path w="120000" h="120000" extrusionOk="0">
                <a:moveTo>
                  <a:pt x="112868" y="119800"/>
                </a:moveTo>
                <a:lnTo>
                  <a:pt x="112868" y="119800"/>
                </a:lnTo>
                <a:cubicBezTo>
                  <a:pt x="6885" y="119800"/>
                  <a:pt x="6885" y="119800"/>
                  <a:pt x="6885" y="119800"/>
                </a:cubicBezTo>
                <a:cubicBezTo>
                  <a:pt x="1721" y="119800"/>
                  <a:pt x="0" y="117004"/>
                  <a:pt x="0" y="114209"/>
                </a:cubicBezTo>
                <a:cubicBezTo>
                  <a:pt x="0" y="64891"/>
                  <a:pt x="0" y="64891"/>
                  <a:pt x="0" y="64891"/>
                </a:cubicBezTo>
                <a:cubicBezTo>
                  <a:pt x="0" y="62096"/>
                  <a:pt x="1721" y="59101"/>
                  <a:pt x="6885" y="59101"/>
                </a:cubicBezTo>
                <a:cubicBezTo>
                  <a:pt x="17213" y="59101"/>
                  <a:pt x="17213" y="59101"/>
                  <a:pt x="17213" y="59101"/>
                </a:cubicBezTo>
                <a:cubicBezTo>
                  <a:pt x="17213" y="33743"/>
                  <a:pt x="17213" y="33743"/>
                  <a:pt x="17213" y="33743"/>
                </a:cubicBezTo>
                <a:cubicBezTo>
                  <a:pt x="17213" y="13976"/>
                  <a:pt x="36393" y="0"/>
                  <a:pt x="59016" y="0"/>
                </a:cubicBezTo>
                <a:cubicBezTo>
                  <a:pt x="83360" y="0"/>
                  <a:pt x="100573" y="13976"/>
                  <a:pt x="100573" y="33743"/>
                </a:cubicBezTo>
                <a:cubicBezTo>
                  <a:pt x="100573" y="36539"/>
                  <a:pt x="98852" y="39534"/>
                  <a:pt x="93688" y="39534"/>
                </a:cubicBezTo>
                <a:cubicBezTo>
                  <a:pt x="90245" y="39534"/>
                  <a:pt x="86803" y="36539"/>
                  <a:pt x="86803" y="33743"/>
                </a:cubicBezTo>
                <a:cubicBezTo>
                  <a:pt x="86803" y="21164"/>
                  <a:pt x="74754" y="11181"/>
                  <a:pt x="59016" y="11181"/>
                </a:cubicBezTo>
                <a:cubicBezTo>
                  <a:pt x="43278" y="11181"/>
                  <a:pt x="31229" y="21164"/>
                  <a:pt x="31229" y="33743"/>
                </a:cubicBezTo>
                <a:cubicBezTo>
                  <a:pt x="31229" y="59101"/>
                  <a:pt x="31229" y="59101"/>
                  <a:pt x="31229" y="59101"/>
                </a:cubicBezTo>
                <a:cubicBezTo>
                  <a:pt x="86803" y="59101"/>
                  <a:pt x="86803" y="59101"/>
                  <a:pt x="86803" y="59101"/>
                </a:cubicBezTo>
                <a:cubicBezTo>
                  <a:pt x="100573" y="59101"/>
                  <a:pt x="100573" y="59101"/>
                  <a:pt x="100573" y="59101"/>
                </a:cubicBezTo>
                <a:cubicBezTo>
                  <a:pt x="112868" y="59101"/>
                  <a:pt x="112868" y="59101"/>
                  <a:pt x="112868" y="59101"/>
                </a:cubicBezTo>
                <a:cubicBezTo>
                  <a:pt x="116311" y="59101"/>
                  <a:pt x="119754" y="62096"/>
                  <a:pt x="119754" y="64891"/>
                </a:cubicBezTo>
                <a:cubicBezTo>
                  <a:pt x="119754" y="114209"/>
                  <a:pt x="119754" y="114209"/>
                  <a:pt x="119754" y="114209"/>
                </a:cubicBezTo>
                <a:cubicBezTo>
                  <a:pt x="119754" y="117004"/>
                  <a:pt x="116311" y="119800"/>
                  <a:pt x="112868" y="119800"/>
                </a:cubicBezTo>
                <a:close/>
                <a:moveTo>
                  <a:pt x="59016" y="70482"/>
                </a:moveTo>
                <a:lnTo>
                  <a:pt x="59016" y="70482"/>
                </a:lnTo>
                <a:cubicBezTo>
                  <a:pt x="52131" y="70482"/>
                  <a:pt x="45000" y="76073"/>
                  <a:pt x="45000" y="81863"/>
                </a:cubicBezTo>
                <a:cubicBezTo>
                  <a:pt x="45000" y="86056"/>
                  <a:pt x="48688" y="90249"/>
                  <a:pt x="52131" y="91647"/>
                </a:cubicBezTo>
                <a:cubicBezTo>
                  <a:pt x="52131" y="103028"/>
                  <a:pt x="52131" y="103028"/>
                  <a:pt x="52131" y="103028"/>
                </a:cubicBezTo>
                <a:cubicBezTo>
                  <a:pt x="52131" y="105823"/>
                  <a:pt x="55573" y="108618"/>
                  <a:pt x="59016" y="108618"/>
                </a:cubicBezTo>
                <a:cubicBezTo>
                  <a:pt x="64180" y="108618"/>
                  <a:pt x="65901" y="105823"/>
                  <a:pt x="65901" y="103028"/>
                </a:cubicBezTo>
                <a:cubicBezTo>
                  <a:pt x="65901" y="91647"/>
                  <a:pt x="65901" y="91647"/>
                  <a:pt x="65901" y="91647"/>
                </a:cubicBezTo>
                <a:cubicBezTo>
                  <a:pt x="71065" y="90249"/>
                  <a:pt x="72786" y="86056"/>
                  <a:pt x="72786" y="81863"/>
                </a:cubicBezTo>
                <a:cubicBezTo>
                  <a:pt x="72786" y="76073"/>
                  <a:pt x="67622" y="70482"/>
                  <a:pt x="59016" y="7048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3" name="Shape 4944"/>
          <p:cNvSpPr/>
          <p:nvPr/>
        </p:nvSpPr>
        <p:spPr>
          <a:xfrm>
            <a:off x="6687448" y="3591153"/>
            <a:ext cx="231887" cy="284186"/>
          </a:xfrm>
          <a:custGeom>
            <a:avLst/>
            <a:gdLst/>
            <a:ahLst/>
            <a:cxnLst/>
            <a:rect l="0" t="0" r="0" b="0"/>
            <a:pathLst>
              <a:path w="120000" h="120000" extrusionOk="0">
                <a:moveTo>
                  <a:pt x="112868" y="119800"/>
                </a:moveTo>
                <a:lnTo>
                  <a:pt x="112868" y="119800"/>
                </a:lnTo>
                <a:cubicBezTo>
                  <a:pt x="6885" y="119800"/>
                  <a:pt x="6885" y="119800"/>
                  <a:pt x="6885" y="119800"/>
                </a:cubicBezTo>
                <a:cubicBezTo>
                  <a:pt x="1721" y="119800"/>
                  <a:pt x="0" y="117004"/>
                  <a:pt x="0" y="114209"/>
                </a:cubicBezTo>
                <a:cubicBezTo>
                  <a:pt x="0" y="64891"/>
                  <a:pt x="0" y="64891"/>
                  <a:pt x="0" y="64891"/>
                </a:cubicBezTo>
                <a:cubicBezTo>
                  <a:pt x="0" y="62096"/>
                  <a:pt x="1721" y="59101"/>
                  <a:pt x="6885" y="59101"/>
                </a:cubicBezTo>
                <a:cubicBezTo>
                  <a:pt x="17213" y="59101"/>
                  <a:pt x="17213" y="59101"/>
                  <a:pt x="17213" y="59101"/>
                </a:cubicBezTo>
                <a:cubicBezTo>
                  <a:pt x="17213" y="33743"/>
                  <a:pt x="17213" y="33743"/>
                  <a:pt x="17213" y="33743"/>
                </a:cubicBezTo>
                <a:cubicBezTo>
                  <a:pt x="17213" y="13976"/>
                  <a:pt x="36393" y="0"/>
                  <a:pt x="59016" y="0"/>
                </a:cubicBezTo>
                <a:cubicBezTo>
                  <a:pt x="83360" y="0"/>
                  <a:pt x="100573" y="13976"/>
                  <a:pt x="100573" y="33743"/>
                </a:cubicBezTo>
                <a:cubicBezTo>
                  <a:pt x="100573" y="59101"/>
                  <a:pt x="100573" y="59101"/>
                  <a:pt x="100573" y="59101"/>
                </a:cubicBezTo>
                <a:cubicBezTo>
                  <a:pt x="112868" y="59101"/>
                  <a:pt x="112868" y="59101"/>
                  <a:pt x="112868" y="59101"/>
                </a:cubicBezTo>
                <a:cubicBezTo>
                  <a:pt x="116311" y="59101"/>
                  <a:pt x="119754" y="62096"/>
                  <a:pt x="119754" y="64891"/>
                </a:cubicBezTo>
                <a:cubicBezTo>
                  <a:pt x="119754" y="114209"/>
                  <a:pt x="119754" y="114209"/>
                  <a:pt x="119754" y="114209"/>
                </a:cubicBezTo>
                <a:cubicBezTo>
                  <a:pt x="119754" y="117004"/>
                  <a:pt x="116311" y="119800"/>
                  <a:pt x="112868" y="119800"/>
                </a:cubicBezTo>
                <a:close/>
                <a:moveTo>
                  <a:pt x="52131" y="91647"/>
                </a:moveTo>
                <a:lnTo>
                  <a:pt x="52131" y="91647"/>
                </a:lnTo>
                <a:cubicBezTo>
                  <a:pt x="52131" y="103028"/>
                  <a:pt x="52131" y="103028"/>
                  <a:pt x="52131" y="103028"/>
                </a:cubicBezTo>
                <a:cubicBezTo>
                  <a:pt x="52131" y="105823"/>
                  <a:pt x="55573" y="108618"/>
                  <a:pt x="59016" y="108618"/>
                </a:cubicBezTo>
                <a:cubicBezTo>
                  <a:pt x="64180" y="108618"/>
                  <a:pt x="65901" y="105823"/>
                  <a:pt x="65901" y="103028"/>
                </a:cubicBezTo>
                <a:cubicBezTo>
                  <a:pt x="65901" y="91647"/>
                  <a:pt x="65901" y="91647"/>
                  <a:pt x="65901" y="91647"/>
                </a:cubicBezTo>
                <a:cubicBezTo>
                  <a:pt x="71065" y="90249"/>
                  <a:pt x="72786" y="86056"/>
                  <a:pt x="72786" y="81863"/>
                </a:cubicBezTo>
                <a:cubicBezTo>
                  <a:pt x="72786" y="76073"/>
                  <a:pt x="67622" y="70482"/>
                  <a:pt x="59016" y="70482"/>
                </a:cubicBezTo>
                <a:cubicBezTo>
                  <a:pt x="52131" y="70482"/>
                  <a:pt x="45000" y="76073"/>
                  <a:pt x="45000" y="81863"/>
                </a:cubicBezTo>
                <a:cubicBezTo>
                  <a:pt x="45000" y="86056"/>
                  <a:pt x="48688" y="90249"/>
                  <a:pt x="52131" y="91647"/>
                </a:cubicBezTo>
                <a:close/>
                <a:moveTo>
                  <a:pt x="86803" y="33743"/>
                </a:moveTo>
                <a:lnTo>
                  <a:pt x="86803" y="33743"/>
                </a:lnTo>
                <a:cubicBezTo>
                  <a:pt x="86803" y="21164"/>
                  <a:pt x="74754" y="11181"/>
                  <a:pt x="59016" y="11181"/>
                </a:cubicBezTo>
                <a:cubicBezTo>
                  <a:pt x="43278" y="11181"/>
                  <a:pt x="31229" y="21164"/>
                  <a:pt x="31229" y="33743"/>
                </a:cubicBezTo>
                <a:cubicBezTo>
                  <a:pt x="31229" y="59101"/>
                  <a:pt x="31229" y="59101"/>
                  <a:pt x="31229" y="59101"/>
                </a:cubicBezTo>
                <a:cubicBezTo>
                  <a:pt x="86803" y="59101"/>
                  <a:pt x="86803" y="59101"/>
                  <a:pt x="86803" y="59101"/>
                </a:cubicBezTo>
                <a:lnTo>
                  <a:pt x="86803" y="33743"/>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4" name="Shape 4945"/>
          <p:cNvSpPr/>
          <p:nvPr/>
        </p:nvSpPr>
        <p:spPr>
          <a:xfrm>
            <a:off x="6154737" y="3591153"/>
            <a:ext cx="286201" cy="244485"/>
          </a:xfrm>
          <a:custGeom>
            <a:avLst/>
            <a:gdLst/>
            <a:ahLst/>
            <a:cxnLst/>
            <a:rect l="0" t="0" r="0" b="0"/>
            <a:pathLst>
              <a:path w="120000" h="120000" extrusionOk="0">
                <a:moveTo>
                  <a:pt x="114019" y="119767"/>
                </a:moveTo>
                <a:lnTo>
                  <a:pt x="114019" y="119767"/>
                </a:lnTo>
                <a:cubicBezTo>
                  <a:pt x="5581" y="119767"/>
                  <a:pt x="5581" y="119767"/>
                  <a:pt x="5581" y="119767"/>
                </a:cubicBezTo>
                <a:cubicBezTo>
                  <a:pt x="2790" y="119767"/>
                  <a:pt x="0" y="116518"/>
                  <a:pt x="0" y="113036"/>
                </a:cubicBezTo>
                <a:cubicBezTo>
                  <a:pt x="0" y="72185"/>
                  <a:pt x="0" y="72185"/>
                  <a:pt x="0" y="72185"/>
                </a:cubicBezTo>
                <a:lnTo>
                  <a:pt x="0" y="72185"/>
                </a:lnTo>
                <a:cubicBezTo>
                  <a:pt x="0" y="70560"/>
                  <a:pt x="0" y="70560"/>
                  <a:pt x="0" y="68704"/>
                </a:cubicBezTo>
                <a:cubicBezTo>
                  <a:pt x="15548" y="22978"/>
                  <a:pt x="15548" y="22978"/>
                  <a:pt x="15548" y="22978"/>
                </a:cubicBezTo>
                <a:cubicBezTo>
                  <a:pt x="15548" y="21353"/>
                  <a:pt x="18338" y="19729"/>
                  <a:pt x="21129" y="19729"/>
                </a:cubicBezTo>
                <a:lnTo>
                  <a:pt x="21129" y="19729"/>
                </a:lnTo>
                <a:cubicBezTo>
                  <a:pt x="29501" y="19729"/>
                  <a:pt x="29501" y="19729"/>
                  <a:pt x="29501" y="19729"/>
                </a:cubicBezTo>
                <a:lnTo>
                  <a:pt x="29501" y="19729"/>
                </a:lnTo>
                <a:cubicBezTo>
                  <a:pt x="35083" y="19729"/>
                  <a:pt x="35083" y="19729"/>
                  <a:pt x="35083" y="19729"/>
                </a:cubicBezTo>
                <a:lnTo>
                  <a:pt x="35083" y="21353"/>
                </a:lnTo>
                <a:cubicBezTo>
                  <a:pt x="35083" y="26228"/>
                  <a:pt x="38073" y="29477"/>
                  <a:pt x="40863" y="32727"/>
                </a:cubicBezTo>
                <a:cubicBezTo>
                  <a:pt x="29501" y="32727"/>
                  <a:pt x="29501" y="32727"/>
                  <a:pt x="29501" y="32727"/>
                </a:cubicBezTo>
                <a:lnTo>
                  <a:pt x="29501" y="32727"/>
                </a:lnTo>
                <a:cubicBezTo>
                  <a:pt x="23920" y="32727"/>
                  <a:pt x="23920" y="32727"/>
                  <a:pt x="23920" y="32727"/>
                </a:cubicBezTo>
                <a:cubicBezTo>
                  <a:pt x="14152" y="65454"/>
                  <a:pt x="14152" y="65454"/>
                  <a:pt x="14152" y="65454"/>
                </a:cubicBezTo>
                <a:cubicBezTo>
                  <a:pt x="28106" y="65454"/>
                  <a:pt x="28106" y="65454"/>
                  <a:pt x="28106" y="65454"/>
                </a:cubicBezTo>
                <a:lnTo>
                  <a:pt x="28106" y="65454"/>
                </a:lnTo>
                <a:cubicBezTo>
                  <a:pt x="32292" y="65454"/>
                  <a:pt x="32292" y="65454"/>
                  <a:pt x="32292" y="65454"/>
                </a:cubicBezTo>
                <a:cubicBezTo>
                  <a:pt x="35083" y="65454"/>
                  <a:pt x="38073" y="67079"/>
                  <a:pt x="38073" y="72185"/>
                </a:cubicBezTo>
                <a:cubicBezTo>
                  <a:pt x="38073" y="78684"/>
                  <a:pt x="38073" y="78684"/>
                  <a:pt x="38073" y="78684"/>
                </a:cubicBezTo>
                <a:cubicBezTo>
                  <a:pt x="83122" y="78684"/>
                  <a:pt x="83122" y="78684"/>
                  <a:pt x="83122" y="78684"/>
                </a:cubicBezTo>
                <a:cubicBezTo>
                  <a:pt x="83122" y="72185"/>
                  <a:pt x="83122" y="72185"/>
                  <a:pt x="83122" y="72185"/>
                </a:cubicBezTo>
                <a:cubicBezTo>
                  <a:pt x="83122" y="67079"/>
                  <a:pt x="84518" y="65454"/>
                  <a:pt x="88704" y="65454"/>
                </a:cubicBezTo>
                <a:cubicBezTo>
                  <a:pt x="94285" y="65454"/>
                  <a:pt x="94285" y="65454"/>
                  <a:pt x="94285" y="65454"/>
                </a:cubicBezTo>
                <a:lnTo>
                  <a:pt x="94285" y="65454"/>
                </a:lnTo>
                <a:cubicBezTo>
                  <a:pt x="107043" y="65454"/>
                  <a:pt x="107043" y="65454"/>
                  <a:pt x="107043" y="65454"/>
                </a:cubicBezTo>
                <a:cubicBezTo>
                  <a:pt x="95681" y="32727"/>
                  <a:pt x="95681" y="32727"/>
                  <a:pt x="95681" y="32727"/>
                </a:cubicBezTo>
                <a:cubicBezTo>
                  <a:pt x="90099" y="32727"/>
                  <a:pt x="90099" y="32727"/>
                  <a:pt x="90099" y="32727"/>
                </a:cubicBezTo>
                <a:lnTo>
                  <a:pt x="90099" y="32727"/>
                </a:lnTo>
                <a:cubicBezTo>
                  <a:pt x="78936" y="32727"/>
                  <a:pt x="78936" y="32727"/>
                  <a:pt x="78936" y="32727"/>
                </a:cubicBezTo>
                <a:cubicBezTo>
                  <a:pt x="83122" y="29477"/>
                  <a:pt x="84518" y="26228"/>
                  <a:pt x="84518" y="21353"/>
                </a:cubicBezTo>
                <a:lnTo>
                  <a:pt x="84518" y="19729"/>
                </a:lnTo>
                <a:cubicBezTo>
                  <a:pt x="90099" y="19729"/>
                  <a:pt x="90099" y="19729"/>
                  <a:pt x="90099" y="19729"/>
                </a:cubicBezTo>
                <a:lnTo>
                  <a:pt x="90099" y="19729"/>
                </a:lnTo>
                <a:cubicBezTo>
                  <a:pt x="100066" y="19729"/>
                  <a:pt x="100066" y="19729"/>
                  <a:pt x="100066" y="19729"/>
                </a:cubicBezTo>
                <a:lnTo>
                  <a:pt x="100066" y="19729"/>
                </a:lnTo>
                <a:cubicBezTo>
                  <a:pt x="101461" y="19729"/>
                  <a:pt x="104252" y="21353"/>
                  <a:pt x="104252" y="22978"/>
                </a:cubicBezTo>
                <a:cubicBezTo>
                  <a:pt x="119800" y="68704"/>
                  <a:pt x="119800" y="68704"/>
                  <a:pt x="119800" y="68704"/>
                </a:cubicBezTo>
                <a:cubicBezTo>
                  <a:pt x="119800" y="70560"/>
                  <a:pt x="119800" y="70560"/>
                  <a:pt x="119800" y="72185"/>
                </a:cubicBezTo>
                <a:lnTo>
                  <a:pt x="119800" y="72185"/>
                </a:lnTo>
                <a:lnTo>
                  <a:pt x="119800" y="72185"/>
                </a:lnTo>
                <a:cubicBezTo>
                  <a:pt x="119800" y="113036"/>
                  <a:pt x="119800" y="113036"/>
                  <a:pt x="119800" y="113036"/>
                </a:cubicBezTo>
                <a:cubicBezTo>
                  <a:pt x="119800" y="116518"/>
                  <a:pt x="118405" y="119767"/>
                  <a:pt x="114019" y="119767"/>
                </a:cubicBezTo>
                <a:close/>
                <a:moveTo>
                  <a:pt x="73156" y="27852"/>
                </a:moveTo>
                <a:lnTo>
                  <a:pt x="73156" y="27852"/>
                </a:lnTo>
                <a:cubicBezTo>
                  <a:pt x="71760" y="27852"/>
                  <a:pt x="70365" y="27852"/>
                  <a:pt x="68970" y="26228"/>
                </a:cubicBezTo>
                <a:cubicBezTo>
                  <a:pt x="66179" y="21353"/>
                  <a:pt x="66179" y="21353"/>
                  <a:pt x="66179" y="21353"/>
                </a:cubicBezTo>
                <a:cubicBezTo>
                  <a:pt x="66179" y="47582"/>
                  <a:pt x="66179" y="47582"/>
                  <a:pt x="66179" y="47582"/>
                </a:cubicBezTo>
                <a:cubicBezTo>
                  <a:pt x="66179" y="62205"/>
                  <a:pt x="66179" y="62205"/>
                  <a:pt x="66179" y="62205"/>
                </a:cubicBezTo>
                <a:cubicBezTo>
                  <a:pt x="66179" y="67079"/>
                  <a:pt x="63388" y="68704"/>
                  <a:pt x="60598" y="68704"/>
                </a:cubicBezTo>
                <a:cubicBezTo>
                  <a:pt x="56411" y="68704"/>
                  <a:pt x="55016" y="67079"/>
                  <a:pt x="55016" y="62205"/>
                </a:cubicBezTo>
                <a:cubicBezTo>
                  <a:pt x="55016" y="52456"/>
                  <a:pt x="55016" y="52456"/>
                  <a:pt x="55016" y="52456"/>
                </a:cubicBezTo>
                <a:lnTo>
                  <a:pt x="55016" y="52456"/>
                </a:lnTo>
                <a:cubicBezTo>
                  <a:pt x="55016" y="21353"/>
                  <a:pt x="55016" y="21353"/>
                  <a:pt x="55016" y="21353"/>
                </a:cubicBezTo>
                <a:cubicBezTo>
                  <a:pt x="50631" y="26228"/>
                  <a:pt x="50631" y="26228"/>
                  <a:pt x="50631" y="26228"/>
                </a:cubicBezTo>
                <a:cubicBezTo>
                  <a:pt x="49235" y="27852"/>
                  <a:pt x="47840" y="27852"/>
                  <a:pt x="46445" y="27852"/>
                </a:cubicBezTo>
                <a:cubicBezTo>
                  <a:pt x="43654" y="27852"/>
                  <a:pt x="40863" y="24603"/>
                  <a:pt x="40863" y="21353"/>
                </a:cubicBezTo>
                <a:cubicBezTo>
                  <a:pt x="40863" y="19729"/>
                  <a:pt x="42259" y="18104"/>
                  <a:pt x="43654" y="16247"/>
                </a:cubicBezTo>
                <a:cubicBezTo>
                  <a:pt x="56411" y="1624"/>
                  <a:pt x="56411" y="1624"/>
                  <a:pt x="56411" y="1624"/>
                </a:cubicBezTo>
                <a:cubicBezTo>
                  <a:pt x="57807" y="0"/>
                  <a:pt x="59202" y="0"/>
                  <a:pt x="60598" y="0"/>
                </a:cubicBezTo>
                <a:cubicBezTo>
                  <a:pt x="61993" y="0"/>
                  <a:pt x="63388" y="0"/>
                  <a:pt x="63388" y="1624"/>
                </a:cubicBezTo>
                <a:cubicBezTo>
                  <a:pt x="77541" y="16247"/>
                  <a:pt x="77541" y="16247"/>
                  <a:pt x="77541" y="16247"/>
                </a:cubicBezTo>
                <a:cubicBezTo>
                  <a:pt x="78936" y="18104"/>
                  <a:pt x="78936" y="19729"/>
                  <a:pt x="78936" y="21353"/>
                </a:cubicBezTo>
                <a:cubicBezTo>
                  <a:pt x="78936" y="24603"/>
                  <a:pt x="76146" y="27852"/>
                  <a:pt x="73156" y="2785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5" name="Shape 4946"/>
          <p:cNvSpPr/>
          <p:nvPr/>
        </p:nvSpPr>
        <p:spPr>
          <a:xfrm>
            <a:off x="5655452" y="3591153"/>
            <a:ext cx="284113" cy="244485"/>
          </a:xfrm>
          <a:custGeom>
            <a:avLst/>
            <a:gdLst/>
            <a:ahLst/>
            <a:cxnLst/>
            <a:rect l="0" t="0" r="0" b="0"/>
            <a:pathLst>
              <a:path w="120000" h="120000" extrusionOk="0">
                <a:moveTo>
                  <a:pt x="114209" y="119767"/>
                </a:moveTo>
                <a:lnTo>
                  <a:pt x="114209" y="119767"/>
                </a:lnTo>
                <a:cubicBezTo>
                  <a:pt x="5590" y="119767"/>
                  <a:pt x="5590" y="119767"/>
                  <a:pt x="5590" y="119767"/>
                </a:cubicBezTo>
                <a:cubicBezTo>
                  <a:pt x="1397" y="119767"/>
                  <a:pt x="0" y="116518"/>
                  <a:pt x="0" y="113036"/>
                </a:cubicBezTo>
                <a:cubicBezTo>
                  <a:pt x="0" y="72185"/>
                  <a:pt x="0" y="72185"/>
                  <a:pt x="0" y="72185"/>
                </a:cubicBezTo>
                <a:lnTo>
                  <a:pt x="0" y="72185"/>
                </a:lnTo>
                <a:cubicBezTo>
                  <a:pt x="0" y="70560"/>
                  <a:pt x="0" y="70560"/>
                  <a:pt x="0" y="68704"/>
                </a:cubicBezTo>
                <a:cubicBezTo>
                  <a:pt x="15574" y="22978"/>
                  <a:pt x="15574" y="22978"/>
                  <a:pt x="15574" y="22978"/>
                </a:cubicBezTo>
                <a:cubicBezTo>
                  <a:pt x="15574" y="21353"/>
                  <a:pt x="18369" y="19729"/>
                  <a:pt x="19767" y="19729"/>
                </a:cubicBezTo>
                <a:lnTo>
                  <a:pt x="19767" y="19729"/>
                </a:lnTo>
                <a:cubicBezTo>
                  <a:pt x="29550" y="19729"/>
                  <a:pt x="29550" y="19729"/>
                  <a:pt x="29550" y="19729"/>
                </a:cubicBezTo>
                <a:lnTo>
                  <a:pt x="29550" y="19729"/>
                </a:lnTo>
                <a:cubicBezTo>
                  <a:pt x="47920" y="19729"/>
                  <a:pt x="47920" y="19729"/>
                  <a:pt x="47920" y="19729"/>
                </a:cubicBezTo>
                <a:cubicBezTo>
                  <a:pt x="47920" y="22978"/>
                  <a:pt x="47920" y="22978"/>
                  <a:pt x="47920" y="22978"/>
                </a:cubicBezTo>
                <a:cubicBezTo>
                  <a:pt x="47920" y="32727"/>
                  <a:pt x="47920" y="32727"/>
                  <a:pt x="47920" y="32727"/>
                </a:cubicBezTo>
                <a:cubicBezTo>
                  <a:pt x="29550" y="32727"/>
                  <a:pt x="29550" y="32727"/>
                  <a:pt x="29550" y="32727"/>
                </a:cubicBezTo>
                <a:lnTo>
                  <a:pt x="29550" y="32727"/>
                </a:lnTo>
                <a:cubicBezTo>
                  <a:pt x="23960" y="32727"/>
                  <a:pt x="23960" y="32727"/>
                  <a:pt x="23960" y="32727"/>
                </a:cubicBezTo>
                <a:cubicBezTo>
                  <a:pt x="12579" y="65454"/>
                  <a:pt x="12579" y="65454"/>
                  <a:pt x="12579" y="65454"/>
                </a:cubicBezTo>
                <a:cubicBezTo>
                  <a:pt x="25357" y="65454"/>
                  <a:pt x="25357" y="65454"/>
                  <a:pt x="25357" y="65454"/>
                </a:cubicBezTo>
                <a:lnTo>
                  <a:pt x="25357" y="65454"/>
                </a:lnTo>
                <a:cubicBezTo>
                  <a:pt x="30948" y="65454"/>
                  <a:pt x="30948" y="65454"/>
                  <a:pt x="30948" y="65454"/>
                </a:cubicBezTo>
                <a:cubicBezTo>
                  <a:pt x="35141" y="65454"/>
                  <a:pt x="36539" y="67079"/>
                  <a:pt x="36539" y="72185"/>
                </a:cubicBezTo>
                <a:cubicBezTo>
                  <a:pt x="36539" y="78684"/>
                  <a:pt x="36539" y="78684"/>
                  <a:pt x="36539" y="78684"/>
                </a:cubicBezTo>
                <a:cubicBezTo>
                  <a:pt x="81863" y="78684"/>
                  <a:pt x="81863" y="78684"/>
                  <a:pt x="81863" y="78684"/>
                </a:cubicBezTo>
                <a:cubicBezTo>
                  <a:pt x="81863" y="72185"/>
                  <a:pt x="81863" y="72185"/>
                  <a:pt x="81863" y="72185"/>
                </a:cubicBezTo>
                <a:cubicBezTo>
                  <a:pt x="81863" y="67079"/>
                  <a:pt x="84658" y="65454"/>
                  <a:pt x="87454" y="65454"/>
                </a:cubicBezTo>
                <a:cubicBezTo>
                  <a:pt x="93044" y="65454"/>
                  <a:pt x="93044" y="65454"/>
                  <a:pt x="93044" y="65454"/>
                </a:cubicBezTo>
                <a:lnTo>
                  <a:pt x="93044" y="65454"/>
                </a:lnTo>
                <a:cubicBezTo>
                  <a:pt x="105823" y="65454"/>
                  <a:pt x="105823" y="65454"/>
                  <a:pt x="105823" y="65454"/>
                </a:cubicBezTo>
                <a:cubicBezTo>
                  <a:pt x="95840" y="32727"/>
                  <a:pt x="95840" y="32727"/>
                  <a:pt x="95840" y="32727"/>
                </a:cubicBezTo>
                <a:cubicBezTo>
                  <a:pt x="90249" y="32727"/>
                  <a:pt x="90249" y="32727"/>
                  <a:pt x="90249" y="32727"/>
                </a:cubicBezTo>
                <a:lnTo>
                  <a:pt x="90249" y="32727"/>
                </a:lnTo>
                <a:cubicBezTo>
                  <a:pt x="70482" y="32727"/>
                  <a:pt x="70482" y="32727"/>
                  <a:pt x="70482" y="32727"/>
                </a:cubicBezTo>
                <a:cubicBezTo>
                  <a:pt x="70482" y="22978"/>
                  <a:pt x="70482" y="22978"/>
                  <a:pt x="70482" y="22978"/>
                </a:cubicBezTo>
                <a:cubicBezTo>
                  <a:pt x="70482" y="19729"/>
                  <a:pt x="70482" y="19729"/>
                  <a:pt x="70482" y="19729"/>
                </a:cubicBezTo>
                <a:cubicBezTo>
                  <a:pt x="90249" y="19729"/>
                  <a:pt x="90249" y="19729"/>
                  <a:pt x="90249" y="19729"/>
                </a:cubicBezTo>
                <a:lnTo>
                  <a:pt x="90249" y="19729"/>
                </a:lnTo>
                <a:cubicBezTo>
                  <a:pt x="98635" y="19729"/>
                  <a:pt x="98635" y="19729"/>
                  <a:pt x="98635" y="19729"/>
                </a:cubicBezTo>
                <a:lnTo>
                  <a:pt x="98635" y="19729"/>
                </a:lnTo>
                <a:cubicBezTo>
                  <a:pt x="101630" y="19729"/>
                  <a:pt x="104425" y="21353"/>
                  <a:pt x="104425" y="22978"/>
                </a:cubicBezTo>
                <a:cubicBezTo>
                  <a:pt x="119800" y="68704"/>
                  <a:pt x="119800" y="68704"/>
                  <a:pt x="119800" y="68704"/>
                </a:cubicBezTo>
                <a:cubicBezTo>
                  <a:pt x="119800" y="70560"/>
                  <a:pt x="119800" y="70560"/>
                  <a:pt x="119800" y="72185"/>
                </a:cubicBezTo>
                <a:lnTo>
                  <a:pt x="119800" y="72185"/>
                </a:lnTo>
                <a:lnTo>
                  <a:pt x="119800" y="72185"/>
                </a:lnTo>
                <a:cubicBezTo>
                  <a:pt x="119800" y="113036"/>
                  <a:pt x="119800" y="113036"/>
                  <a:pt x="119800" y="113036"/>
                </a:cubicBezTo>
                <a:cubicBezTo>
                  <a:pt x="119800" y="116518"/>
                  <a:pt x="117004" y="119767"/>
                  <a:pt x="114209" y="119767"/>
                </a:cubicBezTo>
                <a:close/>
                <a:moveTo>
                  <a:pt x="79068" y="47582"/>
                </a:moveTo>
                <a:lnTo>
                  <a:pt x="79068" y="47582"/>
                </a:lnTo>
                <a:cubicBezTo>
                  <a:pt x="79068" y="49206"/>
                  <a:pt x="77670" y="50831"/>
                  <a:pt x="76073" y="52456"/>
                </a:cubicBezTo>
                <a:cubicBezTo>
                  <a:pt x="63494" y="67079"/>
                  <a:pt x="63494" y="67079"/>
                  <a:pt x="63494" y="67079"/>
                </a:cubicBezTo>
                <a:cubicBezTo>
                  <a:pt x="62096" y="68704"/>
                  <a:pt x="60698" y="68704"/>
                  <a:pt x="59301" y="68704"/>
                </a:cubicBezTo>
                <a:cubicBezTo>
                  <a:pt x="57903" y="68704"/>
                  <a:pt x="56505" y="68704"/>
                  <a:pt x="56505" y="67079"/>
                </a:cubicBezTo>
                <a:cubicBezTo>
                  <a:pt x="42329" y="52456"/>
                  <a:pt x="42329" y="52456"/>
                  <a:pt x="42329" y="52456"/>
                </a:cubicBezTo>
                <a:cubicBezTo>
                  <a:pt x="40931" y="50831"/>
                  <a:pt x="40931" y="49206"/>
                  <a:pt x="40931" y="47582"/>
                </a:cubicBezTo>
                <a:cubicBezTo>
                  <a:pt x="40931" y="44332"/>
                  <a:pt x="43727" y="40851"/>
                  <a:pt x="46522" y="40851"/>
                </a:cubicBezTo>
                <a:cubicBezTo>
                  <a:pt x="47920" y="40851"/>
                  <a:pt x="49317" y="40851"/>
                  <a:pt x="50715" y="42475"/>
                </a:cubicBezTo>
                <a:cubicBezTo>
                  <a:pt x="53510" y="47582"/>
                  <a:pt x="53510" y="47582"/>
                  <a:pt x="53510" y="47582"/>
                </a:cubicBezTo>
                <a:cubicBezTo>
                  <a:pt x="53510" y="22978"/>
                  <a:pt x="53510" y="22978"/>
                  <a:pt x="53510" y="22978"/>
                </a:cubicBezTo>
                <a:cubicBezTo>
                  <a:pt x="53510" y="16247"/>
                  <a:pt x="53510" y="16247"/>
                  <a:pt x="53510" y="16247"/>
                </a:cubicBezTo>
                <a:cubicBezTo>
                  <a:pt x="53510" y="6499"/>
                  <a:pt x="53510" y="6499"/>
                  <a:pt x="53510" y="6499"/>
                </a:cubicBezTo>
                <a:cubicBezTo>
                  <a:pt x="53510" y="1624"/>
                  <a:pt x="56505" y="0"/>
                  <a:pt x="59301" y="0"/>
                </a:cubicBezTo>
                <a:cubicBezTo>
                  <a:pt x="63494" y="0"/>
                  <a:pt x="64891" y="1624"/>
                  <a:pt x="64891" y="6499"/>
                </a:cubicBezTo>
                <a:cubicBezTo>
                  <a:pt x="64891" y="19729"/>
                  <a:pt x="64891" y="19729"/>
                  <a:pt x="64891" y="19729"/>
                </a:cubicBezTo>
                <a:cubicBezTo>
                  <a:pt x="64891" y="21353"/>
                  <a:pt x="64891" y="21353"/>
                  <a:pt x="64891" y="21353"/>
                </a:cubicBezTo>
                <a:cubicBezTo>
                  <a:pt x="64891" y="47582"/>
                  <a:pt x="64891" y="47582"/>
                  <a:pt x="64891" y="47582"/>
                </a:cubicBezTo>
                <a:cubicBezTo>
                  <a:pt x="69084" y="42475"/>
                  <a:pt x="69084" y="42475"/>
                  <a:pt x="69084" y="42475"/>
                </a:cubicBezTo>
                <a:cubicBezTo>
                  <a:pt x="70482" y="40851"/>
                  <a:pt x="71880" y="40851"/>
                  <a:pt x="73277" y="40851"/>
                </a:cubicBezTo>
                <a:cubicBezTo>
                  <a:pt x="76073" y="40851"/>
                  <a:pt x="79068" y="44332"/>
                  <a:pt x="79068" y="4758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6" name="Shape 4947"/>
          <p:cNvSpPr/>
          <p:nvPr/>
        </p:nvSpPr>
        <p:spPr>
          <a:xfrm>
            <a:off x="5151989" y="3630856"/>
            <a:ext cx="288291" cy="204782"/>
          </a:xfrm>
          <a:custGeom>
            <a:avLst/>
            <a:gdLst/>
            <a:ahLst/>
            <a:cxnLst/>
            <a:rect l="0" t="0" r="0" b="0"/>
            <a:pathLst>
              <a:path w="120000" h="120000" extrusionOk="0">
                <a:moveTo>
                  <a:pt x="119802" y="111666"/>
                </a:moveTo>
                <a:lnTo>
                  <a:pt x="119802" y="111666"/>
                </a:lnTo>
                <a:cubicBezTo>
                  <a:pt x="119802" y="115833"/>
                  <a:pt x="117039" y="119722"/>
                  <a:pt x="114276" y="119722"/>
                </a:cubicBezTo>
                <a:cubicBezTo>
                  <a:pt x="5526" y="119722"/>
                  <a:pt x="5526" y="119722"/>
                  <a:pt x="5526" y="119722"/>
                </a:cubicBezTo>
                <a:cubicBezTo>
                  <a:pt x="2763" y="119722"/>
                  <a:pt x="0" y="115833"/>
                  <a:pt x="0" y="111666"/>
                </a:cubicBezTo>
                <a:lnTo>
                  <a:pt x="0" y="111666"/>
                </a:lnTo>
                <a:cubicBezTo>
                  <a:pt x="0" y="62777"/>
                  <a:pt x="0" y="62777"/>
                  <a:pt x="0" y="62777"/>
                </a:cubicBezTo>
                <a:lnTo>
                  <a:pt x="0" y="62777"/>
                </a:lnTo>
                <a:lnTo>
                  <a:pt x="0" y="62777"/>
                </a:lnTo>
                <a:cubicBezTo>
                  <a:pt x="0" y="60833"/>
                  <a:pt x="0" y="60833"/>
                  <a:pt x="1381" y="58611"/>
                </a:cubicBezTo>
                <a:lnTo>
                  <a:pt x="1381" y="58611"/>
                </a:lnTo>
                <a:cubicBezTo>
                  <a:pt x="15197" y="3888"/>
                  <a:pt x="15197" y="3888"/>
                  <a:pt x="15197" y="3888"/>
                </a:cubicBezTo>
                <a:lnTo>
                  <a:pt x="15197" y="3888"/>
                </a:lnTo>
                <a:cubicBezTo>
                  <a:pt x="16578" y="1944"/>
                  <a:pt x="18157" y="0"/>
                  <a:pt x="20921" y="0"/>
                </a:cubicBezTo>
                <a:cubicBezTo>
                  <a:pt x="98881" y="0"/>
                  <a:pt x="98881" y="0"/>
                  <a:pt x="98881" y="0"/>
                </a:cubicBezTo>
                <a:cubicBezTo>
                  <a:pt x="101842" y="0"/>
                  <a:pt x="103223" y="1944"/>
                  <a:pt x="104605" y="3888"/>
                </a:cubicBezTo>
                <a:lnTo>
                  <a:pt x="104605" y="3888"/>
                </a:lnTo>
                <a:cubicBezTo>
                  <a:pt x="118421" y="58611"/>
                  <a:pt x="118421" y="58611"/>
                  <a:pt x="118421" y="58611"/>
                </a:cubicBezTo>
                <a:lnTo>
                  <a:pt x="118421" y="58611"/>
                </a:lnTo>
                <a:cubicBezTo>
                  <a:pt x="119802" y="60833"/>
                  <a:pt x="119802" y="60833"/>
                  <a:pt x="119802" y="62777"/>
                </a:cubicBezTo>
                <a:lnTo>
                  <a:pt x="119802" y="62777"/>
                </a:lnTo>
                <a:lnTo>
                  <a:pt x="119802" y="62777"/>
                </a:lnTo>
                <a:cubicBezTo>
                  <a:pt x="119802" y="111666"/>
                  <a:pt x="119802" y="111666"/>
                  <a:pt x="119802" y="111666"/>
                </a:cubicBezTo>
                <a:close/>
                <a:moveTo>
                  <a:pt x="94736" y="15555"/>
                </a:moveTo>
                <a:lnTo>
                  <a:pt x="94736" y="15555"/>
                </a:lnTo>
                <a:cubicBezTo>
                  <a:pt x="25065" y="15555"/>
                  <a:pt x="25065" y="15555"/>
                  <a:pt x="25065" y="15555"/>
                </a:cubicBezTo>
                <a:cubicBezTo>
                  <a:pt x="13815" y="54722"/>
                  <a:pt x="13815" y="54722"/>
                  <a:pt x="13815" y="54722"/>
                </a:cubicBezTo>
                <a:cubicBezTo>
                  <a:pt x="31973" y="54722"/>
                  <a:pt x="31973" y="54722"/>
                  <a:pt x="31973" y="54722"/>
                </a:cubicBezTo>
                <a:cubicBezTo>
                  <a:pt x="34736" y="54722"/>
                  <a:pt x="37500" y="56666"/>
                  <a:pt x="37500" y="62777"/>
                </a:cubicBezTo>
                <a:cubicBezTo>
                  <a:pt x="37500" y="70555"/>
                  <a:pt x="37500" y="70555"/>
                  <a:pt x="37500" y="70555"/>
                </a:cubicBezTo>
                <a:cubicBezTo>
                  <a:pt x="82302" y="70555"/>
                  <a:pt x="82302" y="70555"/>
                  <a:pt x="82302" y="70555"/>
                </a:cubicBezTo>
                <a:cubicBezTo>
                  <a:pt x="82302" y="62777"/>
                  <a:pt x="82302" y="62777"/>
                  <a:pt x="82302" y="62777"/>
                </a:cubicBezTo>
                <a:cubicBezTo>
                  <a:pt x="82302" y="56666"/>
                  <a:pt x="85065" y="54722"/>
                  <a:pt x="87828" y="54722"/>
                </a:cubicBezTo>
                <a:cubicBezTo>
                  <a:pt x="105986" y="54722"/>
                  <a:pt x="105986" y="54722"/>
                  <a:pt x="105986" y="54722"/>
                </a:cubicBezTo>
                <a:lnTo>
                  <a:pt x="94736" y="15555"/>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7" name="Shape 4948"/>
          <p:cNvSpPr/>
          <p:nvPr/>
        </p:nvSpPr>
        <p:spPr>
          <a:xfrm>
            <a:off x="4654793" y="3643394"/>
            <a:ext cx="284113" cy="177616"/>
          </a:xfrm>
          <a:custGeom>
            <a:avLst/>
            <a:gdLst/>
            <a:ahLst/>
            <a:cxnLst/>
            <a:rect l="0" t="0" r="0" b="0"/>
            <a:pathLst>
              <a:path w="120000" h="120000" extrusionOk="0">
                <a:moveTo>
                  <a:pt x="114209" y="119680"/>
                </a:moveTo>
                <a:lnTo>
                  <a:pt x="114209" y="119680"/>
                </a:lnTo>
                <a:cubicBezTo>
                  <a:pt x="111414" y="119680"/>
                  <a:pt x="108618" y="115200"/>
                  <a:pt x="108618" y="110720"/>
                </a:cubicBezTo>
                <a:cubicBezTo>
                  <a:pt x="108618" y="104000"/>
                  <a:pt x="108618" y="104000"/>
                  <a:pt x="108618" y="104000"/>
                </a:cubicBezTo>
                <a:cubicBezTo>
                  <a:pt x="108618" y="74560"/>
                  <a:pt x="108618" y="74560"/>
                  <a:pt x="108618" y="74560"/>
                </a:cubicBezTo>
                <a:cubicBezTo>
                  <a:pt x="108618" y="67840"/>
                  <a:pt x="108618" y="67840"/>
                  <a:pt x="108618" y="67840"/>
                </a:cubicBezTo>
                <a:cubicBezTo>
                  <a:pt x="108618" y="49600"/>
                  <a:pt x="108618" y="49600"/>
                  <a:pt x="108618" y="49600"/>
                </a:cubicBezTo>
                <a:cubicBezTo>
                  <a:pt x="108618" y="45120"/>
                  <a:pt x="108618" y="45120"/>
                  <a:pt x="108618" y="45120"/>
                </a:cubicBezTo>
                <a:cubicBezTo>
                  <a:pt x="108618" y="13440"/>
                  <a:pt x="108618" y="13440"/>
                  <a:pt x="108618" y="13440"/>
                </a:cubicBezTo>
                <a:cubicBezTo>
                  <a:pt x="108618" y="8960"/>
                  <a:pt x="108618" y="8960"/>
                  <a:pt x="108618" y="8960"/>
                </a:cubicBezTo>
                <a:cubicBezTo>
                  <a:pt x="108618" y="2240"/>
                  <a:pt x="111414" y="0"/>
                  <a:pt x="114209" y="0"/>
                </a:cubicBezTo>
                <a:cubicBezTo>
                  <a:pt x="118402" y="0"/>
                  <a:pt x="119800" y="2240"/>
                  <a:pt x="119800" y="8960"/>
                </a:cubicBezTo>
                <a:cubicBezTo>
                  <a:pt x="119800" y="13440"/>
                  <a:pt x="119800" y="13440"/>
                  <a:pt x="119800" y="13440"/>
                </a:cubicBezTo>
                <a:cubicBezTo>
                  <a:pt x="119800" y="45120"/>
                  <a:pt x="119800" y="45120"/>
                  <a:pt x="119800" y="45120"/>
                </a:cubicBezTo>
                <a:cubicBezTo>
                  <a:pt x="119800" y="49600"/>
                  <a:pt x="119800" y="49600"/>
                  <a:pt x="119800" y="49600"/>
                </a:cubicBezTo>
                <a:cubicBezTo>
                  <a:pt x="119800" y="67840"/>
                  <a:pt x="119800" y="67840"/>
                  <a:pt x="119800" y="67840"/>
                </a:cubicBezTo>
                <a:cubicBezTo>
                  <a:pt x="119800" y="74560"/>
                  <a:pt x="119800" y="74560"/>
                  <a:pt x="119800" y="74560"/>
                </a:cubicBezTo>
                <a:cubicBezTo>
                  <a:pt x="119800" y="104000"/>
                  <a:pt x="119800" y="104000"/>
                  <a:pt x="119800" y="104000"/>
                </a:cubicBezTo>
                <a:cubicBezTo>
                  <a:pt x="119800" y="110720"/>
                  <a:pt x="119800" y="110720"/>
                  <a:pt x="119800" y="110720"/>
                </a:cubicBezTo>
                <a:cubicBezTo>
                  <a:pt x="119800" y="115200"/>
                  <a:pt x="118402" y="119680"/>
                  <a:pt x="114209" y="119680"/>
                </a:cubicBezTo>
                <a:close/>
                <a:moveTo>
                  <a:pt x="97237" y="101760"/>
                </a:moveTo>
                <a:lnTo>
                  <a:pt x="97237" y="101760"/>
                </a:lnTo>
                <a:cubicBezTo>
                  <a:pt x="94442" y="101760"/>
                  <a:pt x="91647" y="97280"/>
                  <a:pt x="91647" y="92800"/>
                </a:cubicBezTo>
                <a:cubicBezTo>
                  <a:pt x="91647" y="85760"/>
                  <a:pt x="91647" y="85760"/>
                  <a:pt x="91647" y="85760"/>
                </a:cubicBezTo>
                <a:cubicBezTo>
                  <a:pt x="91647" y="31680"/>
                  <a:pt x="91647" y="31680"/>
                  <a:pt x="91647" y="31680"/>
                </a:cubicBezTo>
                <a:cubicBezTo>
                  <a:pt x="91647" y="27200"/>
                  <a:pt x="91647" y="27200"/>
                  <a:pt x="91647" y="27200"/>
                </a:cubicBezTo>
                <a:cubicBezTo>
                  <a:pt x="91647" y="20160"/>
                  <a:pt x="94442" y="17920"/>
                  <a:pt x="97237" y="17920"/>
                </a:cubicBezTo>
                <a:cubicBezTo>
                  <a:pt x="101430" y="17920"/>
                  <a:pt x="102828" y="20160"/>
                  <a:pt x="102828" y="27200"/>
                </a:cubicBezTo>
                <a:cubicBezTo>
                  <a:pt x="102828" y="31680"/>
                  <a:pt x="102828" y="31680"/>
                  <a:pt x="102828" y="31680"/>
                </a:cubicBezTo>
                <a:cubicBezTo>
                  <a:pt x="102828" y="85760"/>
                  <a:pt x="102828" y="85760"/>
                  <a:pt x="102828" y="85760"/>
                </a:cubicBezTo>
                <a:cubicBezTo>
                  <a:pt x="102828" y="92800"/>
                  <a:pt x="102828" y="92800"/>
                  <a:pt x="102828" y="92800"/>
                </a:cubicBezTo>
                <a:cubicBezTo>
                  <a:pt x="102828" y="97280"/>
                  <a:pt x="101430" y="101760"/>
                  <a:pt x="97237" y="101760"/>
                </a:cubicBezTo>
                <a:close/>
                <a:moveTo>
                  <a:pt x="80266" y="101760"/>
                </a:moveTo>
                <a:lnTo>
                  <a:pt x="80266" y="101760"/>
                </a:lnTo>
                <a:cubicBezTo>
                  <a:pt x="39334" y="101760"/>
                  <a:pt x="39334" y="101760"/>
                  <a:pt x="39334" y="101760"/>
                </a:cubicBezTo>
                <a:cubicBezTo>
                  <a:pt x="36539" y="101760"/>
                  <a:pt x="33743" y="97280"/>
                  <a:pt x="33743" y="92800"/>
                </a:cubicBezTo>
                <a:cubicBezTo>
                  <a:pt x="33743" y="27200"/>
                  <a:pt x="33743" y="27200"/>
                  <a:pt x="33743" y="27200"/>
                </a:cubicBezTo>
                <a:cubicBezTo>
                  <a:pt x="33743" y="20160"/>
                  <a:pt x="36539" y="17920"/>
                  <a:pt x="39334" y="17920"/>
                </a:cubicBezTo>
                <a:cubicBezTo>
                  <a:pt x="80266" y="17920"/>
                  <a:pt x="80266" y="17920"/>
                  <a:pt x="80266" y="17920"/>
                </a:cubicBezTo>
                <a:cubicBezTo>
                  <a:pt x="84658" y="17920"/>
                  <a:pt x="86056" y="20160"/>
                  <a:pt x="86056" y="27200"/>
                </a:cubicBezTo>
                <a:cubicBezTo>
                  <a:pt x="86056" y="92800"/>
                  <a:pt x="86056" y="92800"/>
                  <a:pt x="86056" y="92800"/>
                </a:cubicBezTo>
                <a:cubicBezTo>
                  <a:pt x="86056" y="97280"/>
                  <a:pt x="84658" y="101760"/>
                  <a:pt x="80266" y="101760"/>
                </a:cubicBezTo>
                <a:close/>
                <a:moveTo>
                  <a:pt x="74675" y="36160"/>
                </a:moveTo>
                <a:lnTo>
                  <a:pt x="74675" y="36160"/>
                </a:lnTo>
                <a:cubicBezTo>
                  <a:pt x="45124" y="36160"/>
                  <a:pt x="45124" y="36160"/>
                  <a:pt x="45124" y="36160"/>
                </a:cubicBezTo>
                <a:cubicBezTo>
                  <a:pt x="45124" y="83520"/>
                  <a:pt x="45124" y="83520"/>
                  <a:pt x="45124" y="83520"/>
                </a:cubicBezTo>
                <a:cubicBezTo>
                  <a:pt x="74675" y="83520"/>
                  <a:pt x="74675" y="83520"/>
                  <a:pt x="74675" y="83520"/>
                </a:cubicBezTo>
                <a:lnTo>
                  <a:pt x="74675" y="36160"/>
                </a:lnTo>
                <a:close/>
                <a:moveTo>
                  <a:pt x="22562" y="101760"/>
                </a:moveTo>
                <a:lnTo>
                  <a:pt x="22562" y="101760"/>
                </a:lnTo>
                <a:cubicBezTo>
                  <a:pt x="19767" y="101760"/>
                  <a:pt x="16772" y="97280"/>
                  <a:pt x="16772" y="92800"/>
                </a:cubicBezTo>
                <a:cubicBezTo>
                  <a:pt x="16772" y="85760"/>
                  <a:pt x="16772" y="85760"/>
                  <a:pt x="16772" y="85760"/>
                </a:cubicBezTo>
                <a:cubicBezTo>
                  <a:pt x="16772" y="31680"/>
                  <a:pt x="16772" y="31680"/>
                  <a:pt x="16772" y="31680"/>
                </a:cubicBezTo>
                <a:cubicBezTo>
                  <a:pt x="16772" y="27200"/>
                  <a:pt x="16772" y="27200"/>
                  <a:pt x="16772" y="27200"/>
                </a:cubicBezTo>
                <a:cubicBezTo>
                  <a:pt x="16772" y="20160"/>
                  <a:pt x="19767" y="17920"/>
                  <a:pt x="22562" y="17920"/>
                </a:cubicBezTo>
                <a:cubicBezTo>
                  <a:pt x="25357" y="17920"/>
                  <a:pt x="28153" y="20160"/>
                  <a:pt x="28153" y="27200"/>
                </a:cubicBezTo>
                <a:cubicBezTo>
                  <a:pt x="28153" y="31680"/>
                  <a:pt x="28153" y="31680"/>
                  <a:pt x="28153" y="31680"/>
                </a:cubicBezTo>
                <a:cubicBezTo>
                  <a:pt x="28153" y="85760"/>
                  <a:pt x="28153" y="85760"/>
                  <a:pt x="28153" y="85760"/>
                </a:cubicBezTo>
                <a:cubicBezTo>
                  <a:pt x="28153" y="92800"/>
                  <a:pt x="28153" y="92800"/>
                  <a:pt x="28153" y="92800"/>
                </a:cubicBezTo>
                <a:cubicBezTo>
                  <a:pt x="28153" y="97280"/>
                  <a:pt x="25357" y="101760"/>
                  <a:pt x="22562" y="101760"/>
                </a:cubicBezTo>
                <a:close/>
                <a:moveTo>
                  <a:pt x="5590" y="119680"/>
                </a:moveTo>
                <a:lnTo>
                  <a:pt x="5590" y="119680"/>
                </a:lnTo>
                <a:cubicBezTo>
                  <a:pt x="2795" y="119680"/>
                  <a:pt x="0" y="115200"/>
                  <a:pt x="0" y="110720"/>
                </a:cubicBezTo>
                <a:cubicBezTo>
                  <a:pt x="0" y="104000"/>
                  <a:pt x="0" y="104000"/>
                  <a:pt x="0" y="104000"/>
                </a:cubicBezTo>
                <a:cubicBezTo>
                  <a:pt x="0" y="74560"/>
                  <a:pt x="0" y="74560"/>
                  <a:pt x="0" y="74560"/>
                </a:cubicBezTo>
                <a:cubicBezTo>
                  <a:pt x="0" y="67840"/>
                  <a:pt x="0" y="67840"/>
                  <a:pt x="0" y="67840"/>
                </a:cubicBezTo>
                <a:cubicBezTo>
                  <a:pt x="0" y="49600"/>
                  <a:pt x="0" y="49600"/>
                  <a:pt x="0" y="49600"/>
                </a:cubicBezTo>
                <a:cubicBezTo>
                  <a:pt x="0" y="45120"/>
                  <a:pt x="0" y="45120"/>
                  <a:pt x="0" y="45120"/>
                </a:cubicBezTo>
                <a:cubicBezTo>
                  <a:pt x="0" y="13440"/>
                  <a:pt x="0" y="13440"/>
                  <a:pt x="0" y="13440"/>
                </a:cubicBezTo>
                <a:cubicBezTo>
                  <a:pt x="0" y="8960"/>
                  <a:pt x="0" y="8960"/>
                  <a:pt x="0" y="8960"/>
                </a:cubicBezTo>
                <a:cubicBezTo>
                  <a:pt x="0" y="2240"/>
                  <a:pt x="2795" y="0"/>
                  <a:pt x="5590" y="0"/>
                </a:cubicBezTo>
                <a:cubicBezTo>
                  <a:pt x="8386" y="0"/>
                  <a:pt x="11181" y="2240"/>
                  <a:pt x="11181" y="8960"/>
                </a:cubicBezTo>
                <a:cubicBezTo>
                  <a:pt x="11181" y="13440"/>
                  <a:pt x="11181" y="13440"/>
                  <a:pt x="11181" y="13440"/>
                </a:cubicBezTo>
                <a:cubicBezTo>
                  <a:pt x="11181" y="45120"/>
                  <a:pt x="11181" y="45120"/>
                  <a:pt x="11181" y="45120"/>
                </a:cubicBezTo>
                <a:cubicBezTo>
                  <a:pt x="11181" y="49600"/>
                  <a:pt x="11181" y="49600"/>
                  <a:pt x="11181" y="49600"/>
                </a:cubicBezTo>
                <a:cubicBezTo>
                  <a:pt x="11181" y="67840"/>
                  <a:pt x="11181" y="67840"/>
                  <a:pt x="11181" y="67840"/>
                </a:cubicBezTo>
                <a:cubicBezTo>
                  <a:pt x="11181" y="74560"/>
                  <a:pt x="11181" y="74560"/>
                  <a:pt x="11181" y="74560"/>
                </a:cubicBezTo>
                <a:cubicBezTo>
                  <a:pt x="11181" y="104000"/>
                  <a:pt x="11181" y="104000"/>
                  <a:pt x="11181" y="104000"/>
                </a:cubicBezTo>
                <a:cubicBezTo>
                  <a:pt x="11181" y="110720"/>
                  <a:pt x="11181" y="110720"/>
                  <a:pt x="11181" y="110720"/>
                </a:cubicBezTo>
                <a:cubicBezTo>
                  <a:pt x="11181" y="115200"/>
                  <a:pt x="8386" y="119680"/>
                  <a:pt x="5590" y="11968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8" name="Shape 4949"/>
          <p:cNvSpPr/>
          <p:nvPr/>
        </p:nvSpPr>
        <p:spPr>
          <a:xfrm>
            <a:off x="4155505" y="3670558"/>
            <a:ext cx="284113" cy="125376"/>
          </a:xfrm>
          <a:custGeom>
            <a:avLst/>
            <a:gdLst/>
            <a:ahLst/>
            <a:cxnLst/>
            <a:rect l="0" t="0" r="0" b="0"/>
            <a:pathLst>
              <a:path w="120000" h="120000" extrusionOk="0">
                <a:moveTo>
                  <a:pt x="93044" y="119543"/>
                </a:moveTo>
                <a:lnTo>
                  <a:pt x="93044" y="119543"/>
                </a:lnTo>
                <a:cubicBezTo>
                  <a:pt x="25357" y="119543"/>
                  <a:pt x="25357" y="119543"/>
                  <a:pt x="25357" y="119543"/>
                </a:cubicBezTo>
                <a:cubicBezTo>
                  <a:pt x="11181" y="119543"/>
                  <a:pt x="0" y="93536"/>
                  <a:pt x="0" y="57946"/>
                </a:cubicBezTo>
                <a:cubicBezTo>
                  <a:pt x="0" y="26007"/>
                  <a:pt x="11181" y="0"/>
                  <a:pt x="25357" y="0"/>
                </a:cubicBezTo>
                <a:cubicBezTo>
                  <a:pt x="40732" y="0"/>
                  <a:pt x="52113" y="26007"/>
                  <a:pt x="52113" y="57946"/>
                </a:cubicBezTo>
                <a:cubicBezTo>
                  <a:pt x="52113" y="71178"/>
                  <a:pt x="50715" y="83954"/>
                  <a:pt x="47920" y="93536"/>
                </a:cubicBezTo>
                <a:cubicBezTo>
                  <a:pt x="71880" y="93536"/>
                  <a:pt x="71880" y="93536"/>
                  <a:pt x="71880" y="93536"/>
                </a:cubicBezTo>
                <a:cubicBezTo>
                  <a:pt x="69084" y="83954"/>
                  <a:pt x="67687" y="71178"/>
                  <a:pt x="67687" y="57946"/>
                </a:cubicBezTo>
                <a:cubicBezTo>
                  <a:pt x="67687" y="26007"/>
                  <a:pt x="78868" y="0"/>
                  <a:pt x="93044" y="0"/>
                </a:cubicBezTo>
                <a:cubicBezTo>
                  <a:pt x="108618" y="0"/>
                  <a:pt x="119800" y="26007"/>
                  <a:pt x="119800" y="57946"/>
                </a:cubicBezTo>
                <a:cubicBezTo>
                  <a:pt x="119800" y="93536"/>
                  <a:pt x="108618" y="119543"/>
                  <a:pt x="93044" y="119543"/>
                </a:cubicBezTo>
                <a:close/>
                <a:moveTo>
                  <a:pt x="40732" y="57946"/>
                </a:moveTo>
                <a:lnTo>
                  <a:pt x="40732" y="57946"/>
                </a:lnTo>
                <a:cubicBezTo>
                  <a:pt x="40732" y="38783"/>
                  <a:pt x="33743" y="26007"/>
                  <a:pt x="25357" y="26007"/>
                </a:cubicBezTo>
                <a:cubicBezTo>
                  <a:pt x="16772" y="26007"/>
                  <a:pt x="11181" y="38783"/>
                  <a:pt x="11181" y="57946"/>
                </a:cubicBezTo>
                <a:cubicBezTo>
                  <a:pt x="11181" y="77566"/>
                  <a:pt x="16772" y="93536"/>
                  <a:pt x="25357" y="93536"/>
                </a:cubicBezTo>
                <a:cubicBezTo>
                  <a:pt x="33743" y="93536"/>
                  <a:pt x="40732" y="77566"/>
                  <a:pt x="40732" y="57946"/>
                </a:cubicBezTo>
                <a:close/>
                <a:moveTo>
                  <a:pt x="93044" y="26007"/>
                </a:moveTo>
                <a:lnTo>
                  <a:pt x="93044" y="26007"/>
                </a:lnTo>
                <a:cubicBezTo>
                  <a:pt x="84658" y="26007"/>
                  <a:pt x="78868" y="38783"/>
                  <a:pt x="78868" y="57946"/>
                </a:cubicBezTo>
                <a:cubicBezTo>
                  <a:pt x="78868" y="77566"/>
                  <a:pt x="84658" y="93536"/>
                  <a:pt x="93044" y="93536"/>
                </a:cubicBezTo>
                <a:cubicBezTo>
                  <a:pt x="101430" y="93536"/>
                  <a:pt x="108618" y="77566"/>
                  <a:pt x="108618" y="57946"/>
                </a:cubicBezTo>
                <a:cubicBezTo>
                  <a:pt x="108618" y="38783"/>
                  <a:pt x="101430" y="26007"/>
                  <a:pt x="93044" y="26007"/>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9" name="Shape 4950"/>
          <p:cNvSpPr/>
          <p:nvPr/>
        </p:nvSpPr>
        <p:spPr>
          <a:xfrm>
            <a:off x="3652042" y="3635035"/>
            <a:ext cx="288291" cy="198512"/>
          </a:xfrm>
          <a:custGeom>
            <a:avLst/>
            <a:gdLst/>
            <a:ahLst/>
            <a:cxnLst/>
            <a:rect l="0" t="0" r="0" b="0"/>
            <a:pathLst>
              <a:path w="120000" h="120000" extrusionOk="0">
                <a:moveTo>
                  <a:pt x="114285" y="119712"/>
                </a:moveTo>
                <a:lnTo>
                  <a:pt x="114285" y="119712"/>
                </a:lnTo>
                <a:cubicBezTo>
                  <a:pt x="5714" y="119712"/>
                  <a:pt x="5714" y="119712"/>
                  <a:pt x="5714" y="119712"/>
                </a:cubicBezTo>
                <a:cubicBezTo>
                  <a:pt x="2955" y="119712"/>
                  <a:pt x="0" y="115406"/>
                  <a:pt x="0" y="111387"/>
                </a:cubicBezTo>
                <a:cubicBezTo>
                  <a:pt x="0" y="48516"/>
                  <a:pt x="0" y="48516"/>
                  <a:pt x="0" y="48516"/>
                </a:cubicBezTo>
                <a:cubicBezTo>
                  <a:pt x="119802" y="48516"/>
                  <a:pt x="119802" y="48516"/>
                  <a:pt x="119802" y="48516"/>
                </a:cubicBezTo>
                <a:cubicBezTo>
                  <a:pt x="119802" y="111387"/>
                  <a:pt x="119802" y="111387"/>
                  <a:pt x="119802" y="111387"/>
                </a:cubicBezTo>
                <a:cubicBezTo>
                  <a:pt x="119802" y="115406"/>
                  <a:pt x="117044" y="119712"/>
                  <a:pt x="114285" y="119712"/>
                </a:cubicBezTo>
                <a:close/>
                <a:moveTo>
                  <a:pt x="11231" y="103349"/>
                </a:moveTo>
                <a:lnTo>
                  <a:pt x="11231" y="103349"/>
                </a:lnTo>
                <a:cubicBezTo>
                  <a:pt x="33497" y="103349"/>
                  <a:pt x="33497" y="103349"/>
                  <a:pt x="33497" y="103349"/>
                </a:cubicBezTo>
                <a:cubicBezTo>
                  <a:pt x="33497" y="95311"/>
                  <a:pt x="33497" y="95311"/>
                  <a:pt x="33497" y="95311"/>
                </a:cubicBezTo>
                <a:cubicBezTo>
                  <a:pt x="11231" y="95311"/>
                  <a:pt x="11231" y="95311"/>
                  <a:pt x="11231" y="95311"/>
                </a:cubicBezTo>
                <a:lnTo>
                  <a:pt x="11231" y="103349"/>
                </a:lnTo>
                <a:close/>
                <a:moveTo>
                  <a:pt x="66995" y="78947"/>
                </a:moveTo>
                <a:lnTo>
                  <a:pt x="66995" y="78947"/>
                </a:lnTo>
                <a:cubicBezTo>
                  <a:pt x="11231" y="78947"/>
                  <a:pt x="11231" y="78947"/>
                  <a:pt x="11231" y="78947"/>
                </a:cubicBezTo>
                <a:cubicBezTo>
                  <a:pt x="11231" y="87272"/>
                  <a:pt x="11231" y="87272"/>
                  <a:pt x="11231" y="87272"/>
                </a:cubicBezTo>
                <a:cubicBezTo>
                  <a:pt x="66995" y="87272"/>
                  <a:pt x="66995" y="87272"/>
                  <a:pt x="66995" y="87272"/>
                </a:cubicBezTo>
                <a:lnTo>
                  <a:pt x="66995" y="78947"/>
                </a:lnTo>
                <a:close/>
                <a:moveTo>
                  <a:pt x="0" y="8038"/>
                </a:moveTo>
                <a:lnTo>
                  <a:pt x="0" y="8038"/>
                </a:lnTo>
                <a:cubicBezTo>
                  <a:pt x="0" y="4019"/>
                  <a:pt x="2955" y="0"/>
                  <a:pt x="5714" y="0"/>
                </a:cubicBezTo>
                <a:cubicBezTo>
                  <a:pt x="114285" y="0"/>
                  <a:pt x="114285" y="0"/>
                  <a:pt x="114285" y="0"/>
                </a:cubicBezTo>
                <a:cubicBezTo>
                  <a:pt x="117044" y="0"/>
                  <a:pt x="119802" y="4019"/>
                  <a:pt x="119802" y="8038"/>
                </a:cubicBezTo>
                <a:cubicBezTo>
                  <a:pt x="119802" y="32440"/>
                  <a:pt x="119802" y="32440"/>
                  <a:pt x="119802" y="32440"/>
                </a:cubicBezTo>
                <a:cubicBezTo>
                  <a:pt x="0" y="32440"/>
                  <a:pt x="0" y="32440"/>
                  <a:pt x="0" y="32440"/>
                </a:cubicBezTo>
                <a:lnTo>
                  <a:pt x="0" y="8038"/>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0" name="Shape 4951"/>
          <p:cNvSpPr/>
          <p:nvPr/>
        </p:nvSpPr>
        <p:spPr>
          <a:xfrm>
            <a:off x="3154845" y="3593244"/>
            <a:ext cx="286201" cy="271649"/>
          </a:xfrm>
          <a:custGeom>
            <a:avLst/>
            <a:gdLst/>
            <a:ahLst/>
            <a:cxnLst/>
            <a:rect l="0" t="0" r="0" b="0"/>
            <a:pathLst>
              <a:path w="120000" h="120000" extrusionOk="0">
                <a:moveTo>
                  <a:pt x="119800" y="63664"/>
                </a:moveTo>
                <a:lnTo>
                  <a:pt x="119800" y="63664"/>
                </a:lnTo>
                <a:cubicBezTo>
                  <a:pt x="119800" y="66596"/>
                  <a:pt x="118405" y="69528"/>
                  <a:pt x="114219" y="69528"/>
                </a:cubicBezTo>
                <a:cubicBezTo>
                  <a:pt x="112823" y="69528"/>
                  <a:pt x="111428" y="68062"/>
                  <a:pt x="111428" y="68062"/>
                </a:cubicBezTo>
                <a:lnTo>
                  <a:pt x="111428" y="68062"/>
                </a:lnTo>
                <a:cubicBezTo>
                  <a:pt x="60598" y="14869"/>
                  <a:pt x="60598" y="14869"/>
                  <a:pt x="60598" y="14869"/>
                </a:cubicBezTo>
                <a:lnTo>
                  <a:pt x="60598" y="14869"/>
                </a:lnTo>
                <a:lnTo>
                  <a:pt x="60598" y="14869"/>
                </a:lnTo>
                <a:lnTo>
                  <a:pt x="60598" y="14869"/>
                </a:lnTo>
                <a:cubicBezTo>
                  <a:pt x="9966" y="68062"/>
                  <a:pt x="9966" y="68062"/>
                  <a:pt x="9966" y="68062"/>
                </a:cubicBezTo>
                <a:lnTo>
                  <a:pt x="9966" y="68062"/>
                </a:lnTo>
                <a:cubicBezTo>
                  <a:pt x="8571" y="68062"/>
                  <a:pt x="7176" y="69528"/>
                  <a:pt x="5780" y="69528"/>
                </a:cubicBezTo>
                <a:cubicBezTo>
                  <a:pt x="2990" y="69528"/>
                  <a:pt x="0" y="66596"/>
                  <a:pt x="0" y="63664"/>
                </a:cubicBezTo>
                <a:cubicBezTo>
                  <a:pt x="0" y="62198"/>
                  <a:pt x="0" y="60523"/>
                  <a:pt x="1395" y="59057"/>
                </a:cubicBezTo>
                <a:cubicBezTo>
                  <a:pt x="56411" y="1465"/>
                  <a:pt x="56411" y="1465"/>
                  <a:pt x="56411" y="1465"/>
                </a:cubicBezTo>
                <a:cubicBezTo>
                  <a:pt x="57807" y="0"/>
                  <a:pt x="59202" y="0"/>
                  <a:pt x="60598" y="0"/>
                </a:cubicBezTo>
                <a:lnTo>
                  <a:pt x="60598" y="0"/>
                </a:lnTo>
                <a:lnTo>
                  <a:pt x="60598" y="0"/>
                </a:lnTo>
                <a:lnTo>
                  <a:pt x="60598" y="0"/>
                </a:lnTo>
                <a:lnTo>
                  <a:pt x="60598" y="0"/>
                </a:lnTo>
                <a:lnTo>
                  <a:pt x="60598" y="0"/>
                </a:lnTo>
                <a:lnTo>
                  <a:pt x="60598" y="0"/>
                </a:lnTo>
                <a:lnTo>
                  <a:pt x="60598" y="0"/>
                </a:lnTo>
                <a:cubicBezTo>
                  <a:pt x="61993" y="0"/>
                  <a:pt x="63388" y="1465"/>
                  <a:pt x="64784" y="1465"/>
                </a:cubicBezTo>
                <a:lnTo>
                  <a:pt x="64784" y="1465"/>
                </a:lnTo>
                <a:cubicBezTo>
                  <a:pt x="85913" y="25130"/>
                  <a:pt x="85913" y="25130"/>
                  <a:pt x="85913" y="25130"/>
                </a:cubicBezTo>
                <a:cubicBezTo>
                  <a:pt x="85913" y="19267"/>
                  <a:pt x="85913" y="19267"/>
                  <a:pt x="85913" y="19267"/>
                </a:cubicBezTo>
                <a:cubicBezTo>
                  <a:pt x="85913" y="16335"/>
                  <a:pt x="88903" y="13193"/>
                  <a:pt x="91694" y="13193"/>
                </a:cubicBezTo>
                <a:cubicBezTo>
                  <a:pt x="95880" y="13193"/>
                  <a:pt x="97275" y="16335"/>
                  <a:pt x="97275" y="19267"/>
                </a:cubicBezTo>
                <a:cubicBezTo>
                  <a:pt x="97275" y="36858"/>
                  <a:pt x="97275" y="36858"/>
                  <a:pt x="97275" y="36858"/>
                </a:cubicBezTo>
                <a:cubicBezTo>
                  <a:pt x="118405" y="59057"/>
                  <a:pt x="118405" y="59057"/>
                  <a:pt x="118405" y="59057"/>
                </a:cubicBezTo>
                <a:lnTo>
                  <a:pt x="118405" y="59057"/>
                </a:lnTo>
                <a:cubicBezTo>
                  <a:pt x="119800" y="60523"/>
                  <a:pt x="119800" y="62198"/>
                  <a:pt x="119800" y="63664"/>
                </a:cubicBezTo>
                <a:close/>
                <a:moveTo>
                  <a:pt x="108438" y="72460"/>
                </a:moveTo>
                <a:lnTo>
                  <a:pt x="108438" y="72460"/>
                </a:lnTo>
                <a:cubicBezTo>
                  <a:pt x="108438" y="90261"/>
                  <a:pt x="108438" y="90261"/>
                  <a:pt x="108438" y="90261"/>
                </a:cubicBezTo>
                <a:cubicBezTo>
                  <a:pt x="108438" y="99057"/>
                  <a:pt x="108438" y="99057"/>
                  <a:pt x="108438" y="99057"/>
                </a:cubicBezTo>
                <a:cubicBezTo>
                  <a:pt x="108438" y="113926"/>
                  <a:pt x="108438" y="113926"/>
                  <a:pt x="108438" y="113926"/>
                </a:cubicBezTo>
                <a:cubicBezTo>
                  <a:pt x="108438" y="118324"/>
                  <a:pt x="107043" y="119790"/>
                  <a:pt x="102857" y="119790"/>
                </a:cubicBezTo>
                <a:cubicBezTo>
                  <a:pt x="91694" y="119790"/>
                  <a:pt x="91694" y="119790"/>
                  <a:pt x="91694" y="119790"/>
                </a:cubicBezTo>
                <a:cubicBezTo>
                  <a:pt x="91694" y="72460"/>
                  <a:pt x="91694" y="72460"/>
                  <a:pt x="91694" y="72460"/>
                </a:cubicBezTo>
                <a:cubicBezTo>
                  <a:pt x="69169" y="72460"/>
                  <a:pt x="69169" y="72460"/>
                  <a:pt x="69169" y="72460"/>
                </a:cubicBezTo>
                <a:cubicBezTo>
                  <a:pt x="69169" y="119790"/>
                  <a:pt x="69169" y="119790"/>
                  <a:pt x="69169" y="119790"/>
                </a:cubicBezTo>
                <a:cubicBezTo>
                  <a:pt x="16943" y="119790"/>
                  <a:pt x="16943" y="119790"/>
                  <a:pt x="16943" y="119790"/>
                </a:cubicBezTo>
                <a:cubicBezTo>
                  <a:pt x="14152" y="119790"/>
                  <a:pt x="11362" y="118324"/>
                  <a:pt x="11362" y="113926"/>
                </a:cubicBezTo>
                <a:cubicBezTo>
                  <a:pt x="11362" y="99057"/>
                  <a:pt x="11362" y="99057"/>
                  <a:pt x="11362" y="99057"/>
                </a:cubicBezTo>
                <a:cubicBezTo>
                  <a:pt x="11362" y="90261"/>
                  <a:pt x="11362" y="90261"/>
                  <a:pt x="11362" y="90261"/>
                </a:cubicBezTo>
                <a:cubicBezTo>
                  <a:pt x="11362" y="72460"/>
                  <a:pt x="11362" y="72460"/>
                  <a:pt x="11362" y="72460"/>
                </a:cubicBezTo>
                <a:cubicBezTo>
                  <a:pt x="60598" y="22198"/>
                  <a:pt x="60598" y="22198"/>
                  <a:pt x="60598" y="22198"/>
                </a:cubicBezTo>
                <a:lnTo>
                  <a:pt x="108438" y="72460"/>
                </a:lnTo>
                <a:close/>
                <a:moveTo>
                  <a:pt x="50830" y="72460"/>
                </a:moveTo>
                <a:lnTo>
                  <a:pt x="50830" y="72460"/>
                </a:lnTo>
                <a:cubicBezTo>
                  <a:pt x="28305" y="72460"/>
                  <a:pt x="28305" y="72460"/>
                  <a:pt x="28305" y="72460"/>
                </a:cubicBezTo>
                <a:cubicBezTo>
                  <a:pt x="28305" y="96125"/>
                  <a:pt x="28305" y="96125"/>
                  <a:pt x="28305" y="96125"/>
                </a:cubicBezTo>
                <a:cubicBezTo>
                  <a:pt x="50830" y="96125"/>
                  <a:pt x="50830" y="96125"/>
                  <a:pt x="50830" y="96125"/>
                </a:cubicBezTo>
                <a:lnTo>
                  <a:pt x="50830" y="72460"/>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1" name="Shape 4952"/>
          <p:cNvSpPr/>
          <p:nvPr/>
        </p:nvSpPr>
        <p:spPr>
          <a:xfrm>
            <a:off x="2655559" y="3603690"/>
            <a:ext cx="286203" cy="259110"/>
          </a:xfrm>
          <a:custGeom>
            <a:avLst/>
            <a:gdLst/>
            <a:ahLst/>
            <a:cxnLst/>
            <a:rect l="0" t="0" r="0" b="0"/>
            <a:pathLst>
              <a:path w="120000" h="120000" extrusionOk="0">
                <a:moveTo>
                  <a:pt x="114219" y="119779"/>
                </a:moveTo>
                <a:lnTo>
                  <a:pt x="114219" y="119779"/>
                </a:lnTo>
                <a:cubicBezTo>
                  <a:pt x="104252" y="119779"/>
                  <a:pt x="104252" y="119779"/>
                  <a:pt x="104252" y="119779"/>
                </a:cubicBezTo>
                <a:cubicBezTo>
                  <a:pt x="104252" y="70018"/>
                  <a:pt x="104252" y="70018"/>
                  <a:pt x="104252" y="70018"/>
                </a:cubicBezTo>
                <a:cubicBezTo>
                  <a:pt x="104252" y="31045"/>
                  <a:pt x="104252" y="31045"/>
                  <a:pt x="104252" y="31045"/>
                </a:cubicBezTo>
                <a:cubicBezTo>
                  <a:pt x="114219" y="31045"/>
                  <a:pt x="114219" y="31045"/>
                  <a:pt x="114219" y="31045"/>
                </a:cubicBezTo>
                <a:cubicBezTo>
                  <a:pt x="117009" y="31045"/>
                  <a:pt x="119800" y="32587"/>
                  <a:pt x="119800" y="37431"/>
                </a:cubicBezTo>
                <a:cubicBezTo>
                  <a:pt x="119800" y="76183"/>
                  <a:pt x="119800" y="76183"/>
                  <a:pt x="119800" y="76183"/>
                </a:cubicBezTo>
                <a:cubicBezTo>
                  <a:pt x="119800" y="101064"/>
                  <a:pt x="119800" y="101064"/>
                  <a:pt x="119800" y="101064"/>
                </a:cubicBezTo>
                <a:cubicBezTo>
                  <a:pt x="119800" y="113614"/>
                  <a:pt x="119800" y="113614"/>
                  <a:pt x="119800" y="113614"/>
                </a:cubicBezTo>
                <a:cubicBezTo>
                  <a:pt x="119800" y="116697"/>
                  <a:pt x="117009" y="119779"/>
                  <a:pt x="114219" y="119779"/>
                </a:cubicBezTo>
                <a:close/>
                <a:moveTo>
                  <a:pt x="19734" y="119779"/>
                </a:moveTo>
                <a:lnTo>
                  <a:pt x="19734" y="119779"/>
                </a:lnTo>
                <a:cubicBezTo>
                  <a:pt x="19734" y="70018"/>
                  <a:pt x="19734" y="70018"/>
                  <a:pt x="19734" y="70018"/>
                </a:cubicBezTo>
                <a:cubicBezTo>
                  <a:pt x="19734" y="68477"/>
                  <a:pt x="19734" y="68477"/>
                  <a:pt x="19734" y="68477"/>
                </a:cubicBezTo>
                <a:cubicBezTo>
                  <a:pt x="19734" y="31045"/>
                  <a:pt x="19734" y="31045"/>
                  <a:pt x="19734" y="31045"/>
                </a:cubicBezTo>
                <a:cubicBezTo>
                  <a:pt x="31096" y="31045"/>
                  <a:pt x="31096" y="31045"/>
                  <a:pt x="31096" y="31045"/>
                </a:cubicBezTo>
                <a:cubicBezTo>
                  <a:pt x="31096" y="14091"/>
                  <a:pt x="43654" y="0"/>
                  <a:pt x="59202" y="0"/>
                </a:cubicBezTo>
                <a:cubicBezTo>
                  <a:pt x="74750" y="0"/>
                  <a:pt x="87308" y="14091"/>
                  <a:pt x="87308" y="31045"/>
                </a:cubicBezTo>
                <a:cubicBezTo>
                  <a:pt x="98671" y="31045"/>
                  <a:pt x="98671" y="31045"/>
                  <a:pt x="98671" y="31045"/>
                </a:cubicBezTo>
                <a:cubicBezTo>
                  <a:pt x="98671" y="70018"/>
                  <a:pt x="98671" y="70018"/>
                  <a:pt x="98671" y="70018"/>
                </a:cubicBezTo>
                <a:cubicBezTo>
                  <a:pt x="98671" y="119779"/>
                  <a:pt x="98671" y="119779"/>
                  <a:pt x="98671" y="119779"/>
                </a:cubicBezTo>
                <a:lnTo>
                  <a:pt x="19734" y="119779"/>
                </a:lnTo>
                <a:close/>
                <a:moveTo>
                  <a:pt x="59202" y="12550"/>
                </a:moveTo>
                <a:lnTo>
                  <a:pt x="59202" y="12550"/>
                </a:lnTo>
                <a:cubicBezTo>
                  <a:pt x="50830" y="12550"/>
                  <a:pt x="42259" y="20256"/>
                  <a:pt x="42259" y="31045"/>
                </a:cubicBezTo>
                <a:cubicBezTo>
                  <a:pt x="76146" y="31045"/>
                  <a:pt x="76146" y="31045"/>
                  <a:pt x="76146" y="31045"/>
                </a:cubicBezTo>
                <a:cubicBezTo>
                  <a:pt x="76146" y="20256"/>
                  <a:pt x="69169" y="12550"/>
                  <a:pt x="59202" y="12550"/>
                </a:cubicBezTo>
                <a:close/>
                <a:moveTo>
                  <a:pt x="0" y="113614"/>
                </a:moveTo>
                <a:lnTo>
                  <a:pt x="0" y="113614"/>
                </a:lnTo>
                <a:cubicBezTo>
                  <a:pt x="0" y="101064"/>
                  <a:pt x="0" y="101064"/>
                  <a:pt x="0" y="101064"/>
                </a:cubicBezTo>
                <a:cubicBezTo>
                  <a:pt x="0" y="76183"/>
                  <a:pt x="0" y="76183"/>
                  <a:pt x="0" y="76183"/>
                </a:cubicBezTo>
                <a:cubicBezTo>
                  <a:pt x="0" y="37431"/>
                  <a:pt x="0" y="37431"/>
                  <a:pt x="0" y="37431"/>
                </a:cubicBezTo>
                <a:cubicBezTo>
                  <a:pt x="0" y="32587"/>
                  <a:pt x="1395" y="31045"/>
                  <a:pt x="5780" y="31045"/>
                </a:cubicBezTo>
                <a:cubicBezTo>
                  <a:pt x="14152" y="31045"/>
                  <a:pt x="14152" y="31045"/>
                  <a:pt x="14152" y="31045"/>
                </a:cubicBezTo>
                <a:cubicBezTo>
                  <a:pt x="14152" y="68477"/>
                  <a:pt x="14152" y="68477"/>
                  <a:pt x="14152" y="68477"/>
                </a:cubicBezTo>
                <a:cubicBezTo>
                  <a:pt x="14152" y="70018"/>
                  <a:pt x="14152" y="70018"/>
                  <a:pt x="14152" y="70018"/>
                </a:cubicBezTo>
                <a:cubicBezTo>
                  <a:pt x="14152" y="119779"/>
                  <a:pt x="14152" y="119779"/>
                  <a:pt x="14152" y="119779"/>
                </a:cubicBezTo>
                <a:cubicBezTo>
                  <a:pt x="5780" y="119779"/>
                  <a:pt x="5780" y="119779"/>
                  <a:pt x="5780" y="119779"/>
                </a:cubicBezTo>
                <a:cubicBezTo>
                  <a:pt x="1395" y="119779"/>
                  <a:pt x="0" y="116697"/>
                  <a:pt x="0" y="11361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2" name="Shape 4953"/>
          <p:cNvSpPr/>
          <p:nvPr/>
        </p:nvSpPr>
        <p:spPr>
          <a:xfrm>
            <a:off x="2187609" y="3609960"/>
            <a:ext cx="221440" cy="242395"/>
          </a:xfrm>
          <a:custGeom>
            <a:avLst/>
            <a:gdLst/>
            <a:ahLst/>
            <a:cxnLst/>
            <a:rect l="0" t="0" r="0" b="0"/>
            <a:pathLst>
              <a:path w="120000" h="120000" extrusionOk="0">
                <a:moveTo>
                  <a:pt x="117944" y="58117"/>
                </a:moveTo>
                <a:lnTo>
                  <a:pt x="117944" y="58117"/>
                </a:lnTo>
                <a:lnTo>
                  <a:pt x="117944" y="58117"/>
                </a:lnTo>
                <a:lnTo>
                  <a:pt x="117944" y="58117"/>
                </a:lnTo>
                <a:cubicBezTo>
                  <a:pt x="59871" y="6588"/>
                  <a:pt x="59871" y="6588"/>
                  <a:pt x="59871" y="6588"/>
                </a:cubicBezTo>
                <a:cubicBezTo>
                  <a:pt x="16188" y="6588"/>
                  <a:pt x="16188" y="6588"/>
                  <a:pt x="16188" y="6588"/>
                </a:cubicBezTo>
                <a:cubicBezTo>
                  <a:pt x="7194" y="6588"/>
                  <a:pt x="7194" y="6588"/>
                  <a:pt x="7194" y="6588"/>
                </a:cubicBezTo>
                <a:cubicBezTo>
                  <a:pt x="7194" y="3294"/>
                  <a:pt x="8993" y="0"/>
                  <a:pt x="14389" y="0"/>
                </a:cubicBezTo>
                <a:lnTo>
                  <a:pt x="14389" y="0"/>
                </a:lnTo>
                <a:cubicBezTo>
                  <a:pt x="59871" y="0"/>
                  <a:pt x="59871" y="0"/>
                  <a:pt x="59871" y="0"/>
                </a:cubicBezTo>
                <a:lnTo>
                  <a:pt x="59871" y="0"/>
                </a:lnTo>
                <a:lnTo>
                  <a:pt x="59871" y="0"/>
                </a:lnTo>
                <a:cubicBezTo>
                  <a:pt x="61670" y="0"/>
                  <a:pt x="63468" y="1647"/>
                  <a:pt x="65267" y="3294"/>
                </a:cubicBezTo>
                <a:cubicBezTo>
                  <a:pt x="105353" y="38352"/>
                  <a:pt x="105353" y="38352"/>
                  <a:pt x="105353" y="38352"/>
                </a:cubicBezTo>
                <a:lnTo>
                  <a:pt x="105353" y="38352"/>
                </a:lnTo>
                <a:cubicBezTo>
                  <a:pt x="117944" y="48235"/>
                  <a:pt x="117944" y="48235"/>
                  <a:pt x="117944" y="48235"/>
                </a:cubicBezTo>
                <a:cubicBezTo>
                  <a:pt x="119743" y="49882"/>
                  <a:pt x="119743" y="51529"/>
                  <a:pt x="119743" y="53176"/>
                </a:cubicBezTo>
                <a:cubicBezTo>
                  <a:pt x="119743" y="54823"/>
                  <a:pt x="119743" y="56470"/>
                  <a:pt x="117944" y="58117"/>
                </a:cubicBezTo>
                <a:close/>
                <a:moveTo>
                  <a:pt x="52676" y="13411"/>
                </a:moveTo>
                <a:lnTo>
                  <a:pt x="52676" y="13411"/>
                </a:lnTo>
                <a:lnTo>
                  <a:pt x="52676" y="13411"/>
                </a:lnTo>
                <a:lnTo>
                  <a:pt x="52676" y="13411"/>
                </a:lnTo>
                <a:cubicBezTo>
                  <a:pt x="54475" y="13411"/>
                  <a:pt x="56274" y="15058"/>
                  <a:pt x="58072" y="16705"/>
                </a:cubicBezTo>
                <a:cubicBezTo>
                  <a:pt x="112548" y="64941"/>
                  <a:pt x="112548" y="64941"/>
                  <a:pt x="112548" y="64941"/>
                </a:cubicBezTo>
                <a:cubicBezTo>
                  <a:pt x="114346" y="64941"/>
                  <a:pt x="114346" y="66588"/>
                  <a:pt x="116145" y="68235"/>
                </a:cubicBezTo>
                <a:lnTo>
                  <a:pt x="116145" y="68235"/>
                </a:lnTo>
                <a:lnTo>
                  <a:pt x="116145" y="68235"/>
                </a:lnTo>
                <a:lnTo>
                  <a:pt x="116145" y="68235"/>
                </a:lnTo>
                <a:cubicBezTo>
                  <a:pt x="116145" y="68235"/>
                  <a:pt x="116145" y="68235"/>
                  <a:pt x="116145" y="69882"/>
                </a:cubicBezTo>
                <a:lnTo>
                  <a:pt x="116145" y="69882"/>
                </a:lnTo>
                <a:lnTo>
                  <a:pt x="116145" y="69882"/>
                </a:lnTo>
                <a:lnTo>
                  <a:pt x="116145" y="69882"/>
                </a:lnTo>
                <a:cubicBezTo>
                  <a:pt x="116145" y="71529"/>
                  <a:pt x="114346" y="73176"/>
                  <a:pt x="114346" y="73176"/>
                </a:cubicBezTo>
                <a:lnTo>
                  <a:pt x="114346" y="73176"/>
                </a:lnTo>
                <a:cubicBezTo>
                  <a:pt x="72719" y="118117"/>
                  <a:pt x="72719" y="118117"/>
                  <a:pt x="72719" y="118117"/>
                </a:cubicBezTo>
                <a:lnTo>
                  <a:pt x="72719" y="118117"/>
                </a:lnTo>
                <a:cubicBezTo>
                  <a:pt x="70663" y="119764"/>
                  <a:pt x="68865" y="119764"/>
                  <a:pt x="67066" y="119764"/>
                </a:cubicBezTo>
                <a:lnTo>
                  <a:pt x="67066" y="119764"/>
                </a:lnTo>
                <a:lnTo>
                  <a:pt x="67066" y="119764"/>
                </a:lnTo>
                <a:lnTo>
                  <a:pt x="67066" y="119764"/>
                </a:lnTo>
                <a:lnTo>
                  <a:pt x="65267" y="119764"/>
                </a:lnTo>
                <a:lnTo>
                  <a:pt x="65267" y="119764"/>
                </a:lnTo>
                <a:cubicBezTo>
                  <a:pt x="65267" y="119764"/>
                  <a:pt x="63468" y="119764"/>
                  <a:pt x="61670" y="118117"/>
                </a:cubicBezTo>
                <a:lnTo>
                  <a:pt x="61670" y="118117"/>
                </a:lnTo>
                <a:cubicBezTo>
                  <a:pt x="1798" y="68235"/>
                  <a:pt x="1798" y="68235"/>
                  <a:pt x="1798" y="68235"/>
                </a:cubicBezTo>
                <a:lnTo>
                  <a:pt x="1798" y="68235"/>
                </a:lnTo>
                <a:cubicBezTo>
                  <a:pt x="0" y="66588"/>
                  <a:pt x="0" y="64941"/>
                  <a:pt x="0" y="63294"/>
                </a:cubicBezTo>
                <a:lnTo>
                  <a:pt x="0" y="63294"/>
                </a:lnTo>
                <a:cubicBezTo>
                  <a:pt x="0" y="26588"/>
                  <a:pt x="0" y="26588"/>
                  <a:pt x="0" y="26588"/>
                </a:cubicBezTo>
                <a:cubicBezTo>
                  <a:pt x="0" y="20000"/>
                  <a:pt x="0" y="20000"/>
                  <a:pt x="0" y="20000"/>
                </a:cubicBezTo>
                <a:lnTo>
                  <a:pt x="0" y="20000"/>
                </a:lnTo>
                <a:lnTo>
                  <a:pt x="0" y="20000"/>
                </a:lnTo>
                <a:cubicBezTo>
                  <a:pt x="0" y="16705"/>
                  <a:pt x="1798" y="13411"/>
                  <a:pt x="7194" y="13411"/>
                </a:cubicBezTo>
                <a:lnTo>
                  <a:pt x="7194" y="13411"/>
                </a:lnTo>
                <a:lnTo>
                  <a:pt x="52676" y="13411"/>
                </a:lnTo>
                <a:close/>
                <a:moveTo>
                  <a:pt x="17987" y="40000"/>
                </a:moveTo>
                <a:lnTo>
                  <a:pt x="17987" y="40000"/>
                </a:lnTo>
                <a:cubicBezTo>
                  <a:pt x="23640" y="40000"/>
                  <a:pt x="29036" y="36705"/>
                  <a:pt x="29036" y="31529"/>
                </a:cubicBezTo>
                <a:cubicBezTo>
                  <a:pt x="29036" y="26588"/>
                  <a:pt x="23640" y="23294"/>
                  <a:pt x="17987" y="23294"/>
                </a:cubicBezTo>
                <a:cubicBezTo>
                  <a:pt x="12591" y="23294"/>
                  <a:pt x="8993" y="26588"/>
                  <a:pt x="8993" y="31529"/>
                </a:cubicBezTo>
                <a:cubicBezTo>
                  <a:pt x="8993" y="36705"/>
                  <a:pt x="12591" y="40000"/>
                  <a:pt x="17987" y="4000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3" name="Shape 4954"/>
          <p:cNvSpPr/>
          <p:nvPr/>
        </p:nvSpPr>
        <p:spPr>
          <a:xfrm>
            <a:off x="1690412" y="3624587"/>
            <a:ext cx="215174" cy="215231"/>
          </a:xfrm>
          <a:custGeom>
            <a:avLst/>
            <a:gdLst/>
            <a:ahLst/>
            <a:cxnLst/>
            <a:rect l="0" t="0" r="0" b="0"/>
            <a:pathLst>
              <a:path w="120000" h="120000" extrusionOk="0">
                <a:moveTo>
                  <a:pt x="119735" y="61850"/>
                </a:moveTo>
                <a:lnTo>
                  <a:pt x="119735" y="61850"/>
                </a:lnTo>
                <a:lnTo>
                  <a:pt x="119735" y="61850"/>
                </a:lnTo>
                <a:lnTo>
                  <a:pt x="119735" y="61850"/>
                </a:lnTo>
                <a:lnTo>
                  <a:pt x="119735" y="61850"/>
                </a:lnTo>
                <a:cubicBezTo>
                  <a:pt x="119735" y="61850"/>
                  <a:pt x="119735" y="61850"/>
                  <a:pt x="119735" y="63700"/>
                </a:cubicBezTo>
                <a:lnTo>
                  <a:pt x="119735" y="63700"/>
                </a:lnTo>
                <a:lnTo>
                  <a:pt x="119735" y="63700"/>
                </a:lnTo>
                <a:lnTo>
                  <a:pt x="119735" y="63700"/>
                </a:lnTo>
                <a:cubicBezTo>
                  <a:pt x="119735" y="65550"/>
                  <a:pt x="117880" y="67400"/>
                  <a:pt x="117880" y="67400"/>
                </a:cubicBezTo>
                <a:lnTo>
                  <a:pt x="117880" y="67400"/>
                </a:lnTo>
                <a:cubicBezTo>
                  <a:pt x="74966" y="117885"/>
                  <a:pt x="74966" y="117885"/>
                  <a:pt x="74966" y="117885"/>
                </a:cubicBezTo>
                <a:lnTo>
                  <a:pt x="74966" y="117885"/>
                </a:lnTo>
                <a:cubicBezTo>
                  <a:pt x="72847" y="119735"/>
                  <a:pt x="70993" y="119735"/>
                  <a:pt x="69139" y="119735"/>
                </a:cubicBezTo>
                <a:lnTo>
                  <a:pt x="69139" y="119735"/>
                </a:lnTo>
                <a:lnTo>
                  <a:pt x="69139" y="119735"/>
                </a:lnTo>
                <a:lnTo>
                  <a:pt x="69139" y="119735"/>
                </a:lnTo>
                <a:lnTo>
                  <a:pt x="67284" y="119735"/>
                </a:lnTo>
                <a:lnTo>
                  <a:pt x="67284" y="119735"/>
                </a:lnTo>
                <a:cubicBezTo>
                  <a:pt x="67284" y="119735"/>
                  <a:pt x="65430" y="119735"/>
                  <a:pt x="63576" y="117885"/>
                </a:cubicBezTo>
                <a:lnTo>
                  <a:pt x="63576" y="117885"/>
                </a:lnTo>
                <a:cubicBezTo>
                  <a:pt x="1854" y="61850"/>
                  <a:pt x="1854" y="61850"/>
                  <a:pt x="1854" y="61850"/>
                </a:cubicBezTo>
                <a:lnTo>
                  <a:pt x="1854" y="61850"/>
                </a:lnTo>
                <a:cubicBezTo>
                  <a:pt x="0" y="59735"/>
                  <a:pt x="0" y="57885"/>
                  <a:pt x="0" y="56035"/>
                </a:cubicBezTo>
                <a:lnTo>
                  <a:pt x="0" y="56035"/>
                </a:lnTo>
                <a:cubicBezTo>
                  <a:pt x="0" y="15066"/>
                  <a:pt x="0" y="15066"/>
                  <a:pt x="0" y="15066"/>
                </a:cubicBezTo>
                <a:cubicBezTo>
                  <a:pt x="0" y="7665"/>
                  <a:pt x="0" y="7665"/>
                  <a:pt x="0" y="7665"/>
                </a:cubicBezTo>
                <a:lnTo>
                  <a:pt x="0" y="7665"/>
                </a:lnTo>
                <a:lnTo>
                  <a:pt x="0" y="7665"/>
                </a:lnTo>
                <a:cubicBezTo>
                  <a:pt x="0" y="3964"/>
                  <a:pt x="1854" y="0"/>
                  <a:pt x="7417" y="0"/>
                </a:cubicBezTo>
                <a:lnTo>
                  <a:pt x="7417" y="0"/>
                </a:lnTo>
                <a:cubicBezTo>
                  <a:pt x="54304" y="0"/>
                  <a:pt x="54304" y="0"/>
                  <a:pt x="54304" y="0"/>
                </a:cubicBezTo>
                <a:lnTo>
                  <a:pt x="54304" y="0"/>
                </a:lnTo>
                <a:lnTo>
                  <a:pt x="54304" y="0"/>
                </a:lnTo>
                <a:cubicBezTo>
                  <a:pt x="56158" y="0"/>
                  <a:pt x="58013" y="2114"/>
                  <a:pt x="59867" y="3964"/>
                </a:cubicBezTo>
                <a:cubicBezTo>
                  <a:pt x="116026" y="57885"/>
                  <a:pt x="116026" y="57885"/>
                  <a:pt x="116026" y="57885"/>
                </a:cubicBezTo>
                <a:cubicBezTo>
                  <a:pt x="117880" y="57885"/>
                  <a:pt x="117880" y="59735"/>
                  <a:pt x="119735" y="61850"/>
                </a:cubicBezTo>
                <a:close/>
                <a:moveTo>
                  <a:pt x="18543" y="11365"/>
                </a:moveTo>
                <a:lnTo>
                  <a:pt x="18543" y="11365"/>
                </a:lnTo>
                <a:cubicBezTo>
                  <a:pt x="12980" y="11365"/>
                  <a:pt x="9271" y="15066"/>
                  <a:pt x="9271" y="20616"/>
                </a:cubicBezTo>
                <a:cubicBezTo>
                  <a:pt x="9271" y="26167"/>
                  <a:pt x="12980" y="29867"/>
                  <a:pt x="18543" y="29867"/>
                </a:cubicBezTo>
                <a:cubicBezTo>
                  <a:pt x="24370" y="29867"/>
                  <a:pt x="29933" y="26167"/>
                  <a:pt x="29933" y="20616"/>
                </a:cubicBezTo>
                <a:cubicBezTo>
                  <a:pt x="29933" y="15066"/>
                  <a:pt x="24370" y="11365"/>
                  <a:pt x="18543" y="11365"/>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4" name="Shape 4955"/>
          <p:cNvSpPr/>
          <p:nvPr/>
        </p:nvSpPr>
        <p:spPr>
          <a:xfrm>
            <a:off x="7155398" y="3112634"/>
            <a:ext cx="286203" cy="242395"/>
          </a:xfrm>
          <a:custGeom>
            <a:avLst/>
            <a:gdLst/>
            <a:ahLst/>
            <a:cxnLst/>
            <a:rect l="0" t="0" r="0" b="0"/>
            <a:pathLst>
              <a:path w="120000" h="120000" extrusionOk="0">
                <a:moveTo>
                  <a:pt x="95880" y="74823"/>
                </a:moveTo>
                <a:lnTo>
                  <a:pt x="95880" y="74823"/>
                </a:lnTo>
                <a:cubicBezTo>
                  <a:pt x="81727" y="74823"/>
                  <a:pt x="70365" y="63294"/>
                  <a:pt x="70365" y="46588"/>
                </a:cubicBezTo>
                <a:cubicBezTo>
                  <a:pt x="70365" y="29882"/>
                  <a:pt x="81727" y="18352"/>
                  <a:pt x="95880" y="18352"/>
                </a:cubicBezTo>
                <a:cubicBezTo>
                  <a:pt x="108438" y="18352"/>
                  <a:pt x="119800" y="29882"/>
                  <a:pt x="119800" y="46588"/>
                </a:cubicBezTo>
                <a:cubicBezTo>
                  <a:pt x="119800" y="63294"/>
                  <a:pt x="108438" y="74823"/>
                  <a:pt x="95880" y="74823"/>
                </a:cubicBezTo>
                <a:close/>
                <a:moveTo>
                  <a:pt x="107043" y="51529"/>
                </a:moveTo>
                <a:lnTo>
                  <a:pt x="107043" y="51529"/>
                </a:lnTo>
                <a:cubicBezTo>
                  <a:pt x="102857" y="46588"/>
                  <a:pt x="102857" y="46588"/>
                  <a:pt x="102857" y="46588"/>
                </a:cubicBezTo>
                <a:cubicBezTo>
                  <a:pt x="107043" y="41647"/>
                  <a:pt x="107043" y="41647"/>
                  <a:pt x="107043" y="41647"/>
                </a:cubicBezTo>
                <a:lnTo>
                  <a:pt x="107043" y="41647"/>
                </a:lnTo>
                <a:cubicBezTo>
                  <a:pt x="108438" y="41647"/>
                  <a:pt x="108438" y="40000"/>
                  <a:pt x="108438" y="38352"/>
                </a:cubicBezTo>
                <a:cubicBezTo>
                  <a:pt x="108438" y="33176"/>
                  <a:pt x="105647" y="31529"/>
                  <a:pt x="102857" y="31529"/>
                </a:cubicBezTo>
                <a:cubicBezTo>
                  <a:pt x="101461" y="31529"/>
                  <a:pt x="100066" y="31529"/>
                  <a:pt x="98671" y="33176"/>
                </a:cubicBezTo>
                <a:lnTo>
                  <a:pt x="98671" y="33176"/>
                </a:lnTo>
                <a:cubicBezTo>
                  <a:pt x="95880" y="36705"/>
                  <a:pt x="95880" y="36705"/>
                  <a:pt x="95880" y="36705"/>
                </a:cubicBezTo>
                <a:cubicBezTo>
                  <a:pt x="91495" y="33176"/>
                  <a:pt x="91495" y="33176"/>
                  <a:pt x="91495" y="33176"/>
                </a:cubicBezTo>
                <a:lnTo>
                  <a:pt x="91495" y="33176"/>
                </a:lnTo>
                <a:cubicBezTo>
                  <a:pt x="90099" y="31529"/>
                  <a:pt x="88704" y="31529"/>
                  <a:pt x="87308" y="31529"/>
                </a:cubicBezTo>
                <a:cubicBezTo>
                  <a:pt x="84518" y="31529"/>
                  <a:pt x="81727" y="33176"/>
                  <a:pt x="81727" y="38352"/>
                </a:cubicBezTo>
                <a:cubicBezTo>
                  <a:pt x="81727" y="40000"/>
                  <a:pt x="83122" y="41647"/>
                  <a:pt x="84518" y="41647"/>
                </a:cubicBezTo>
                <a:lnTo>
                  <a:pt x="84518" y="41647"/>
                </a:lnTo>
                <a:cubicBezTo>
                  <a:pt x="87308" y="46588"/>
                  <a:pt x="87308" y="46588"/>
                  <a:pt x="87308" y="46588"/>
                </a:cubicBezTo>
                <a:cubicBezTo>
                  <a:pt x="84518" y="51529"/>
                  <a:pt x="84518" y="51529"/>
                  <a:pt x="84518" y="51529"/>
                </a:cubicBezTo>
                <a:lnTo>
                  <a:pt x="84518" y="51529"/>
                </a:lnTo>
                <a:cubicBezTo>
                  <a:pt x="83122" y="51529"/>
                  <a:pt x="81727" y="53176"/>
                  <a:pt x="81727" y="54823"/>
                </a:cubicBezTo>
                <a:cubicBezTo>
                  <a:pt x="81727" y="59764"/>
                  <a:pt x="84518" y="61411"/>
                  <a:pt x="87308" y="61411"/>
                </a:cubicBezTo>
                <a:cubicBezTo>
                  <a:pt x="88704" y="61411"/>
                  <a:pt x="90099" y="61411"/>
                  <a:pt x="91495" y="59764"/>
                </a:cubicBezTo>
                <a:lnTo>
                  <a:pt x="91495" y="59764"/>
                </a:lnTo>
                <a:cubicBezTo>
                  <a:pt x="95880" y="56470"/>
                  <a:pt x="95880" y="56470"/>
                  <a:pt x="95880" y="56470"/>
                </a:cubicBezTo>
                <a:cubicBezTo>
                  <a:pt x="98671" y="59764"/>
                  <a:pt x="98671" y="59764"/>
                  <a:pt x="98671" y="59764"/>
                </a:cubicBezTo>
                <a:lnTo>
                  <a:pt x="98671" y="59764"/>
                </a:lnTo>
                <a:cubicBezTo>
                  <a:pt x="100066" y="61411"/>
                  <a:pt x="101461" y="61411"/>
                  <a:pt x="102857" y="61411"/>
                </a:cubicBezTo>
                <a:cubicBezTo>
                  <a:pt x="105647" y="61411"/>
                  <a:pt x="108438" y="59764"/>
                  <a:pt x="108438" y="54823"/>
                </a:cubicBezTo>
                <a:cubicBezTo>
                  <a:pt x="108438" y="53176"/>
                  <a:pt x="108438" y="51529"/>
                  <a:pt x="107043" y="51529"/>
                </a:cubicBezTo>
                <a:close/>
                <a:moveTo>
                  <a:pt x="71960" y="23294"/>
                </a:moveTo>
                <a:lnTo>
                  <a:pt x="71960" y="23294"/>
                </a:lnTo>
                <a:cubicBezTo>
                  <a:pt x="66179" y="9882"/>
                  <a:pt x="66179" y="9882"/>
                  <a:pt x="66179" y="9882"/>
                </a:cubicBezTo>
                <a:lnTo>
                  <a:pt x="66179" y="9882"/>
                </a:lnTo>
                <a:cubicBezTo>
                  <a:pt x="66179" y="8235"/>
                  <a:pt x="64784" y="8235"/>
                  <a:pt x="64784" y="6588"/>
                </a:cubicBezTo>
                <a:cubicBezTo>
                  <a:pt x="64784" y="3294"/>
                  <a:pt x="67574" y="0"/>
                  <a:pt x="70365" y="0"/>
                </a:cubicBezTo>
                <a:cubicBezTo>
                  <a:pt x="73355" y="0"/>
                  <a:pt x="74750" y="1647"/>
                  <a:pt x="76146" y="3294"/>
                </a:cubicBezTo>
                <a:lnTo>
                  <a:pt x="76146" y="3294"/>
                </a:lnTo>
                <a:cubicBezTo>
                  <a:pt x="81727" y="14823"/>
                  <a:pt x="81727" y="14823"/>
                  <a:pt x="81727" y="14823"/>
                </a:cubicBezTo>
                <a:cubicBezTo>
                  <a:pt x="77541" y="16705"/>
                  <a:pt x="74750" y="20000"/>
                  <a:pt x="71960" y="23294"/>
                </a:cubicBezTo>
                <a:close/>
                <a:moveTo>
                  <a:pt x="53621" y="9882"/>
                </a:moveTo>
                <a:lnTo>
                  <a:pt x="53621" y="9882"/>
                </a:lnTo>
                <a:cubicBezTo>
                  <a:pt x="40863" y="38352"/>
                  <a:pt x="40863" y="38352"/>
                  <a:pt x="40863" y="38352"/>
                </a:cubicBezTo>
                <a:cubicBezTo>
                  <a:pt x="28106" y="38352"/>
                  <a:pt x="28106" y="38352"/>
                  <a:pt x="28106" y="38352"/>
                </a:cubicBezTo>
                <a:cubicBezTo>
                  <a:pt x="43654" y="3294"/>
                  <a:pt x="43654" y="3294"/>
                  <a:pt x="43654" y="3294"/>
                </a:cubicBezTo>
                <a:lnTo>
                  <a:pt x="43654" y="3294"/>
                </a:lnTo>
                <a:cubicBezTo>
                  <a:pt x="43654" y="1647"/>
                  <a:pt x="46445" y="0"/>
                  <a:pt x="47840" y="0"/>
                </a:cubicBezTo>
                <a:cubicBezTo>
                  <a:pt x="52225" y="0"/>
                  <a:pt x="53621" y="3294"/>
                  <a:pt x="53621" y="6588"/>
                </a:cubicBezTo>
                <a:cubicBezTo>
                  <a:pt x="53621" y="8235"/>
                  <a:pt x="53621" y="8235"/>
                  <a:pt x="53621" y="9882"/>
                </a:cubicBezTo>
                <a:close/>
                <a:moveTo>
                  <a:pt x="45049" y="44941"/>
                </a:moveTo>
                <a:lnTo>
                  <a:pt x="45049" y="44941"/>
                </a:lnTo>
                <a:cubicBezTo>
                  <a:pt x="64784" y="44941"/>
                  <a:pt x="64784" y="44941"/>
                  <a:pt x="64784" y="44941"/>
                </a:cubicBezTo>
                <a:lnTo>
                  <a:pt x="64784" y="46588"/>
                </a:lnTo>
                <a:cubicBezTo>
                  <a:pt x="64784" y="58117"/>
                  <a:pt x="68970" y="68235"/>
                  <a:pt x="76146" y="74823"/>
                </a:cubicBezTo>
                <a:cubicBezTo>
                  <a:pt x="76146" y="99764"/>
                  <a:pt x="76146" y="99764"/>
                  <a:pt x="76146" y="99764"/>
                </a:cubicBezTo>
                <a:cubicBezTo>
                  <a:pt x="76146" y="103058"/>
                  <a:pt x="78936" y="106352"/>
                  <a:pt x="81727" y="106352"/>
                </a:cubicBezTo>
                <a:cubicBezTo>
                  <a:pt x="85913" y="106352"/>
                  <a:pt x="87308" y="103058"/>
                  <a:pt x="87308" y="99764"/>
                </a:cubicBezTo>
                <a:cubicBezTo>
                  <a:pt x="87308" y="81411"/>
                  <a:pt x="87308" y="81411"/>
                  <a:pt x="87308" y="81411"/>
                </a:cubicBezTo>
                <a:cubicBezTo>
                  <a:pt x="90099" y="81411"/>
                  <a:pt x="92890" y="81411"/>
                  <a:pt x="95880" y="81411"/>
                </a:cubicBezTo>
                <a:cubicBezTo>
                  <a:pt x="98671" y="81411"/>
                  <a:pt x="101461" y="81411"/>
                  <a:pt x="104252" y="79764"/>
                </a:cubicBezTo>
                <a:cubicBezTo>
                  <a:pt x="97275" y="114823"/>
                  <a:pt x="97275" y="114823"/>
                  <a:pt x="97275" y="114823"/>
                </a:cubicBezTo>
                <a:lnTo>
                  <a:pt x="97275" y="114823"/>
                </a:lnTo>
                <a:cubicBezTo>
                  <a:pt x="95880" y="118117"/>
                  <a:pt x="94485" y="119764"/>
                  <a:pt x="91495" y="119764"/>
                </a:cubicBezTo>
                <a:lnTo>
                  <a:pt x="91495" y="119764"/>
                </a:lnTo>
                <a:cubicBezTo>
                  <a:pt x="90099" y="119764"/>
                  <a:pt x="90099" y="119764"/>
                  <a:pt x="90099" y="119764"/>
                </a:cubicBezTo>
                <a:cubicBezTo>
                  <a:pt x="88704" y="119764"/>
                  <a:pt x="88704" y="119764"/>
                  <a:pt x="88704" y="119764"/>
                </a:cubicBezTo>
                <a:cubicBezTo>
                  <a:pt x="28106" y="119764"/>
                  <a:pt x="28106" y="119764"/>
                  <a:pt x="28106" y="119764"/>
                </a:cubicBezTo>
                <a:lnTo>
                  <a:pt x="28106" y="119764"/>
                </a:lnTo>
                <a:lnTo>
                  <a:pt x="28106" y="119764"/>
                </a:lnTo>
                <a:lnTo>
                  <a:pt x="28106" y="119764"/>
                </a:lnTo>
                <a:cubicBezTo>
                  <a:pt x="25315" y="119764"/>
                  <a:pt x="22524" y="118117"/>
                  <a:pt x="22524" y="114823"/>
                </a:cubicBezTo>
                <a:lnTo>
                  <a:pt x="22524" y="114823"/>
                </a:lnTo>
                <a:cubicBezTo>
                  <a:pt x="9966" y="58117"/>
                  <a:pt x="9966" y="58117"/>
                  <a:pt x="9966" y="58117"/>
                </a:cubicBezTo>
                <a:cubicBezTo>
                  <a:pt x="5581" y="58117"/>
                  <a:pt x="5581" y="58117"/>
                  <a:pt x="5581" y="58117"/>
                </a:cubicBezTo>
                <a:cubicBezTo>
                  <a:pt x="1395" y="58117"/>
                  <a:pt x="0" y="54823"/>
                  <a:pt x="0" y="51529"/>
                </a:cubicBezTo>
                <a:cubicBezTo>
                  <a:pt x="0" y="46588"/>
                  <a:pt x="1395" y="44941"/>
                  <a:pt x="5581" y="44941"/>
                </a:cubicBezTo>
                <a:cubicBezTo>
                  <a:pt x="26710" y="44941"/>
                  <a:pt x="26710" y="44941"/>
                  <a:pt x="26710" y="44941"/>
                </a:cubicBezTo>
                <a:cubicBezTo>
                  <a:pt x="45049" y="44941"/>
                  <a:pt x="45049" y="44941"/>
                  <a:pt x="45049" y="44941"/>
                </a:cubicBezTo>
                <a:close/>
                <a:moveTo>
                  <a:pt x="53621" y="99764"/>
                </a:moveTo>
                <a:lnTo>
                  <a:pt x="53621" y="99764"/>
                </a:lnTo>
                <a:cubicBezTo>
                  <a:pt x="53621" y="103058"/>
                  <a:pt x="56411" y="106352"/>
                  <a:pt x="59202" y="106352"/>
                </a:cubicBezTo>
                <a:cubicBezTo>
                  <a:pt x="63388" y="106352"/>
                  <a:pt x="64784" y="103058"/>
                  <a:pt x="64784" y="99764"/>
                </a:cubicBezTo>
                <a:cubicBezTo>
                  <a:pt x="64784" y="64941"/>
                  <a:pt x="64784" y="64941"/>
                  <a:pt x="64784" y="64941"/>
                </a:cubicBezTo>
                <a:cubicBezTo>
                  <a:pt x="64784" y="59764"/>
                  <a:pt x="63388" y="58117"/>
                  <a:pt x="59202" y="58117"/>
                </a:cubicBezTo>
                <a:cubicBezTo>
                  <a:pt x="56411" y="58117"/>
                  <a:pt x="53621" y="59764"/>
                  <a:pt x="53621" y="64941"/>
                </a:cubicBezTo>
                <a:lnTo>
                  <a:pt x="53621" y="99764"/>
                </a:lnTo>
                <a:close/>
                <a:moveTo>
                  <a:pt x="42259" y="64941"/>
                </a:moveTo>
                <a:lnTo>
                  <a:pt x="42259" y="64941"/>
                </a:lnTo>
                <a:cubicBezTo>
                  <a:pt x="42259" y="59764"/>
                  <a:pt x="40863" y="58117"/>
                  <a:pt x="36677" y="58117"/>
                </a:cubicBezTo>
                <a:cubicBezTo>
                  <a:pt x="33887" y="58117"/>
                  <a:pt x="30897" y="59764"/>
                  <a:pt x="30897" y="64941"/>
                </a:cubicBezTo>
                <a:cubicBezTo>
                  <a:pt x="30897" y="99764"/>
                  <a:pt x="30897" y="99764"/>
                  <a:pt x="30897" y="99764"/>
                </a:cubicBezTo>
                <a:cubicBezTo>
                  <a:pt x="30897" y="103058"/>
                  <a:pt x="33887" y="106352"/>
                  <a:pt x="36677" y="106352"/>
                </a:cubicBezTo>
                <a:cubicBezTo>
                  <a:pt x="40863" y="106352"/>
                  <a:pt x="42259" y="103058"/>
                  <a:pt x="42259" y="99764"/>
                </a:cubicBezTo>
                <a:lnTo>
                  <a:pt x="42259" y="64941"/>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5" name="Shape 4956"/>
          <p:cNvSpPr/>
          <p:nvPr/>
        </p:nvSpPr>
        <p:spPr>
          <a:xfrm>
            <a:off x="6651935" y="3112634"/>
            <a:ext cx="288291" cy="242395"/>
          </a:xfrm>
          <a:custGeom>
            <a:avLst/>
            <a:gdLst/>
            <a:ahLst/>
            <a:cxnLst/>
            <a:rect l="0" t="0" r="0" b="0"/>
            <a:pathLst>
              <a:path w="120000" h="120000" extrusionOk="0">
                <a:moveTo>
                  <a:pt x="94581" y="74823"/>
                </a:moveTo>
                <a:lnTo>
                  <a:pt x="94581" y="74823"/>
                </a:lnTo>
                <a:cubicBezTo>
                  <a:pt x="82167" y="74823"/>
                  <a:pt x="70935" y="63294"/>
                  <a:pt x="70935" y="46588"/>
                </a:cubicBezTo>
                <a:cubicBezTo>
                  <a:pt x="70935" y="29882"/>
                  <a:pt x="82167" y="18352"/>
                  <a:pt x="94581" y="18352"/>
                </a:cubicBezTo>
                <a:cubicBezTo>
                  <a:pt x="108571" y="18352"/>
                  <a:pt x="119802" y="29882"/>
                  <a:pt x="119802" y="46588"/>
                </a:cubicBezTo>
                <a:cubicBezTo>
                  <a:pt x="119802" y="63294"/>
                  <a:pt x="108571" y="74823"/>
                  <a:pt x="94581" y="74823"/>
                </a:cubicBezTo>
                <a:close/>
                <a:moveTo>
                  <a:pt x="105812" y="33176"/>
                </a:moveTo>
                <a:lnTo>
                  <a:pt x="105812" y="33176"/>
                </a:lnTo>
                <a:cubicBezTo>
                  <a:pt x="104433" y="33176"/>
                  <a:pt x="103054" y="33176"/>
                  <a:pt x="103054" y="34823"/>
                </a:cubicBezTo>
                <a:cubicBezTo>
                  <a:pt x="91822" y="48235"/>
                  <a:pt x="91822" y="48235"/>
                  <a:pt x="91822" y="48235"/>
                </a:cubicBezTo>
                <a:cubicBezTo>
                  <a:pt x="87684" y="44941"/>
                  <a:pt x="87684" y="44941"/>
                  <a:pt x="87684" y="44941"/>
                </a:cubicBezTo>
                <a:cubicBezTo>
                  <a:pt x="86305" y="43294"/>
                  <a:pt x="84926" y="41647"/>
                  <a:pt x="83546" y="41647"/>
                </a:cubicBezTo>
                <a:cubicBezTo>
                  <a:pt x="80788" y="41647"/>
                  <a:pt x="78029" y="44941"/>
                  <a:pt x="78029" y="48235"/>
                </a:cubicBezTo>
                <a:cubicBezTo>
                  <a:pt x="78029" y="49882"/>
                  <a:pt x="79408" y="51529"/>
                  <a:pt x="80788" y="53176"/>
                </a:cubicBezTo>
                <a:cubicBezTo>
                  <a:pt x="87684" y="61411"/>
                  <a:pt x="87684" y="61411"/>
                  <a:pt x="87684" y="61411"/>
                </a:cubicBezTo>
                <a:cubicBezTo>
                  <a:pt x="89064" y="63294"/>
                  <a:pt x="90443" y="64941"/>
                  <a:pt x="91822" y="64941"/>
                </a:cubicBezTo>
                <a:cubicBezTo>
                  <a:pt x="93201" y="64941"/>
                  <a:pt x="94581" y="63294"/>
                  <a:pt x="94581" y="61411"/>
                </a:cubicBezTo>
                <a:cubicBezTo>
                  <a:pt x="109950" y="44941"/>
                  <a:pt x="109950" y="44941"/>
                  <a:pt x="109950" y="44941"/>
                </a:cubicBezTo>
                <a:cubicBezTo>
                  <a:pt x="111330" y="43294"/>
                  <a:pt x="111330" y="41647"/>
                  <a:pt x="111330" y="40000"/>
                </a:cubicBezTo>
                <a:cubicBezTo>
                  <a:pt x="111330" y="36705"/>
                  <a:pt x="109950" y="33176"/>
                  <a:pt x="105812" y="33176"/>
                </a:cubicBezTo>
                <a:close/>
                <a:moveTo>
                  <a:pt x="72315" y="23294"/>
                </a:moveTo>
                <a:lnTo>
                  <a:pt x="72315" y="23294"/>
                </a:lnTo>
                <a:cubicBezTo>
                  <a:pt x="66798" y="9882"/>
                  <a:pt x="66798" y="9882"/>
                  <a:pt x="66798" y="9882"/>
                </a:cubicBezTo>
                <a:lnTo>
                  <a:pt x="66798" y="9882"/>
                </a:lnTo>
                <a:cubicBezTo>
                  <a:pt x="65418" y="8235"/>
                  <a:pt x="65418" y="8235"/>
                  <a:pt x="65418" y="6588"/>
                </a:cubicBezTo>
                <a:cubicBezTo>
                  <a:pt x="65418" y="3294"/>
                  <a:pt x="68177" y="0"/>
                  <a:pt x="70935" y="0"/>
                </a:cubicBezTo>
                <a:cubicBezTo>
                  <a:pt x="73891" y="0"/>
                  <a:pt x="75270" y="1647"/>
                  <a:pt x="76650" y="3294"/>
                </a:cubicBezTo>
                <a:lnTo>
                  <a:pt x="76650" y="3294"/>
                </a:lnTo>
                <a:cubicBezTo>
                  <a:pt x="80788" y="14823"/>
                  <a:pt x="80788" y="14823"/>
                  <a:pt x="80788" y="14823"/>
                </a:cubicBezTo>
                <a:cubicBezTo>
                  <a:pt x="78029" y="16705"/>
                  <a:pt x="75270" y="20000"/>
                  <a:pt x="72315" y="23294"/>
                </a:cubicBezTo>
                <a:close/>
                <a:moveTo>
                  <a:pt x="53004" y="9882"/>
                </a:moveTo>
                <a:lnTo>
                  <a:pt x="53004" y="9882"/>
                </a:lnTo>
                <a:cubicBezTo>
                  <a:pt x="41773" y="38352"/>
                  <a:pt x="41773" y="38352"/>
                  <a:pt x="41773" y="38352"/>
                </a:cubicBezTo>
                <a:cubicBezTo>
                  <a:pt x="29162" y="38352"/>
                  <a:pt x="29162" y="38352"/>
                  <a:pt x="29162" y="38352"/>
                </a:cubicBezTo>
                <a:cubicBezTo>
                  <a:pt x="43152" y="3294"/>
                  <a:pt x="43152" y="3294"/>
                  <a:pt x="43152" y="3294"/>
                </a:cubicBezTo>
                <a:lnTo>
                  <a:pt x="43152" y="3294"/>
                </a:lnTo>
                <a:cubicBezTo>
                  <a:pt x="44532" y="1647"/>
                  <a:pt x="45911" y="0"/>
                  <a:pt x="48669" y="0"/>
                </a:cubicBezTo>
                <a:cubicBezTo>
                  <a:pt x="51625" y="0"/>
                  <a:pt x="54384" y="3294"/>
                  <a:pt x="54384" y="6588"/>
                </a:cubicBezTo>
                <a:cubicBezTo>
                  <a:pt x="54384" y="8235"/>
                  <a:pt x="54384" y="8235"/>
                  <a:pt x="53004" y="9882"/>
                </a:cubicBezTo>
                <a:close/>
                <a:moveTo>
                  <a:pt x="45911" y="44941"/>
                </a:moveTo>
                <a:lnTo>
                  <a:pt x="45911" y="44941"/>
                </a:lnTo>
                <a:cubicBezTo>
                  <a:pt x="65418" y="44941"/>
                  <a:pt x="65418" y="44941"/>
                  <a:pt x="65418" y="44941"/>
                </a:cubicBezTo>
                <a:lnTo>
                  <a:pt x="65418" y="46588"/>
                </a:lnTo>
                <a:cubicBezTo>
                  <a:pt x="65418" y="58117"/>
                  <a:pt x="69556" y="68235"/>
                  <a:pt x="76650" y="74823"/>
                </a:cubicBezTo>
                <a:cubicBezTo>
                  <a:pt x="76650" y="99764"/>
                  <a:pt x="76650" y="99764"/>
                  <a:pt x="76650" y="99764"/>
                </a:cubicBezTo>
                <a:cubicBezTo>
                  <a:pt x="76650" y="103058"/>
                  <a:pt x="79408" y="106352"/>
                  <a:pt x="82167" y="106352"/>
                </a:cubicBezTo>
                <a:cubicBezTo>
                  <a:pt x="84926" y="106352"/>
                  <a:pt x="87684" y="103058"/>
                  <a:pt x="87684" y="99764"/>
                </a:cubicBezTo>
                <a:cubicBezTo>
                  <a:pt x="87684" y="81411"/>
                  <a:pt x="87684" y="81411"/>
                  <a:pt x="87684" y="81411"/>
                </a:cubicBezTo>
                <a:cubicBezTo>
                  <a:pt x="90443" y="81411"/>
                  <a:pt x="91822" y="81411"/>
                  <a:pt x="94581" y="81411"/>
                </a:cubicBezTo>
                <a:cubicBezTo>
                  <a:pt x="98916" y="81411"/>
                  <a:pt x="101674" y="81411"/>
                  <a:pt x="104433" y="79764"/>
                </a:cubicBezTo>
                <a:cubicBezTo>
                  <a:pt x="97536" y="114823"/>
                  <a:pt x="97536" y="114823"/>
                  <a:pt x="97536" y="114823"/>
                </a:cubicBezTo>
                <a:lnTo>
                  <a:pt x="97536" y="114823"/>
                </a:lnTo>
                <a:cubicBezTo>
                  <a:pt x="96157" y="118117"/>
                  <a:pt x="94581" y="119764"/>
                  <a:pt x="91822" y="119764"/>
                </a:cubicBezTo>
                <a:lnTo>
                  <a:pt x="91822" y="119764"/>
                </a:lnTo>
                <a:cubicBezTo>
                  <a:pt x="90443" y="119764"/>
                  <a:pt x="90443" y="119764"/>
                  <a:pt x="90443" y="119764"/>
                </a:cubicBezTo>
                <a:cubicBezTo>
                  <a:pt x="89064" y="119764"/>
                  <a:pt x="89064" y="119764"/>
                  <a:pt x="89064" y="119764"/>
                </a:cubicBezTo>
                <a:cubicBezTo>
                  <a:pt x="27783" y="119764"/>
                  <a:pt x="27783" y="119764"/>
                  <a:pt x="27783" y="119764"/>
                </a:cubicBezTo>
                <a:lnTo>
                  <a:pt x="27783" y="119764"/>
                </a:lnTo>
                <a:lnTo>
                  <a:pt x="27783" y="119764"/>
                </a:lnTo>
                <a:lnTo>
                  <a:pt x="27783" y="119764"/>
                </a:lnTo>
                <a:cubicBezTo>
                  <a:pt x="25024" y="119764"/>
                  <a:pt x="23645" y="118117"/>
                  <a:pt x="22266" y="114823"/>
                </a:cubicBezTo>
                <a:lnTo>
                  <a:pt x="22266" y="114823"/>
                </a:lnTo>
                <a:cubicBezTo>
                  <a:pt x="11034" y="58117"/>
                  <a:pt x="11034" y="58117"/>
                  <a:pt x="11034" y="58117"/>
                </a:cubicBezTo>
                <a:cubicBezTo>
                  <a:pt x="5517" y="58117"/>
                  <a:pt x="5517" y="58117"/>
                  <a:pt x="5517" y="58117"/>
                </a:cubicBezTo>
                <a:cubicBezTo>
                  <a:pt x="2758" y="58117"/>
                  <a:pt x="0" y="54823"/>
                  <a:pt x="0" y="51529"/>
                </a:cubicBezTo>
                <a:cubicBezTo>
                  <a:pt x="0" y="46588"/>
                  <a:pt x="2758" y="44941"/>
                  <a:pt x="5517" y="44941"/>
                </a:cubicBezTo>
                <a:cubicBezTo>
                  <a:pt x="27783" y="44941"/>
                  <a:pt x="27783" y="44941"/>
                  <a:pt x="27783" y="44941"/>
                </a:cubicBezTo>
                <a:cubicBezTo>
                  <a:pt x="45911" y="44941"/>
                  <a:pt x="45911" y="44941"/>
                  <a:pt x="45911" y="44941"/>
                </a:cubicBezTo>
                <a:close/>
                <a:moveTo>
                  <a:pt x="54384" y="99764"/>
                </a:moveTo>
                <a:lnTo>
                  <a:pt x="54384" y="99764"/>
                </a:lnTo>
                <a:cubicBezTo>
                  <a:pt x="54384" y="103058"/>
                  <a:pt x="57142" y="106352"/>
                  <a:pt x="59901" y="106352"/>
                </a:cubicBezTo>
                <a:cubicBezTo>
                  <a:pt x="62660" y="106352"/>
                  <a:pt x="65418" y="103058"/>
                  <a:pt x="65418" y="99764"/>
                </a:cubicBezTo>
                <a:cubicBezTo>
                  <a:pt x="65418" y="64941"/>
                  <a:pt x="65418" y="64941"/>
                  <a:pt x="65418" y="64941"/>
                </a:cubicBezTo>
                <a:cubicBezTo>
                  <a:pt x="65418" y="59764"/>
                  <a:pt x="62660" y="58117"/>
                  <a:pt x="59901" y="58117"/>
                </a:cubicBezTo>
                <a:cubicBezTo>
                  <a:pt x="57142" y="58117"/>
                  <a:pt x="54384" y="59764"/>
                  <a:pt x="54384" y="64941"/>
                </a:cubicBezTo>
                <a:lnTo>
                  <a:pt x="54384" y="99764"/>
                </a:lnTo>
                <a:close/>
                <a:moveTo>
                  <a:pt x="43152" y="64941"/>
                </a:moveTo>
                <a:lnTo>
                  <a:pt x="43152" y="64941"/>
                </a:lnTo>
                <a:cubicBezTo>
                  <a:pt x="43152" y="59764"/>
                  <a:pt x="40394" y="58117"/>
                  <a:pt x="37635" y="58117"/>
                </a:cubicBezTo>
                <a:cubicBezTo>
                  <a:pt x="34876" y="58117"/>
                  <a:pt x="31921" y="59764"/>
                  <a:pt x="31921" y="64941"/>
                </a:cubicBezTo>
                <a:cubicBezTo>
                  <a:pt x="31921" y="99764"/>
                  <a:pt x="31921" y="99764"/>
                  <a:pt x="31921" y="99764"/>
                </a:cubicBezTo>
                <a:cubicBezTo>
                  <a:pt x="31921" y="103058"/>
                  <a:pt x="34876" y="106352"/>
                  <a:pt x="37635" y="106352"/>
                </a:cubicBezTo>
                <a:cubicBezTo>
                  <a:pt x="40394" y="106352"/>
                  <a:pt x="43152" y="103058"/>
                  <a:pt x="43152" y="99764"/>
                </a:cubicBezTo>
                <a:lnTo>
                  <a:pt x="43152" y="64941"/>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6" name="Shape 4957"/>
          <p:cNvSpPr/>
          <p:nvPr/>
        </p:nvSpPr>
        <p:spPr>
          <a:xfrm>
            <a:off x="6154737" y="3112634"/>
            <a:ext cx="286201" cy="242395"/>
          </a:xfrm>
          <a:custGeom>
            <a:avLst/>
            <a:gdLst/>
            <a:ahLst/>
            <a:cxnLst/>
            <a:rect l="0" t="0" r="0" b="0"/>
            <a:pathLst>
              <a:path w="120000" h="120000" extrusionOk="0">
                <a:moveTo>
                  <a:pt x="95681" y="74823"/>
                </a:moveTo>
                <a:lnTo>
                  <a:pt x="95681" y="74823"/>
                </a:lnTo>
                <a:cubicBezTo>
                  <a:pt x="81727" y="74823"/>
                  <a:pt x="71760" y="63294"/>
                  <a:pt x="71760" y="46588"/>
                </a:cubicBezTo>
                <a:cubicBezTo>
                  <a:pt x="71760" y="29882"/>
                  <a:pt x="81727" y="18352"/>
                  <a:pt x="95681" y="18352"/>
                </a:cubicBezTo>
                <a:cubicBezTo>
                  <a:pt x="109833" y="18352"/>
                  <a:pt x="119800" y="29882"/>
                  <a:pt x="119800" y="46588"/>
                </a:cubicBezTo>
                <a:cubicBezTo>
                  <a:pt x="119800" y="63294"/>
                  <a:pt x="109833" y="74823"/>
                  <a:pt x="95681" y="74823"/>
                </a:cubicBezTo>
                <a:close/>
                <a:moveTo>
                  <a:pt x="107043" y="40000"/>
                </a:moveTo>
                <a:lnTo>
                  <a:pt x="107043" y="40000"/>
                </a:lnTo>
                <a:cubicBezTo>
                  <a:pt x="84518" y="40000"/>
                  <a:pt x="84518" y="40000"/>
                  <a:pt x="84518" y="40000"/>
                </a:cubicBezTo>
                <a:cubicBezTo>
                  <a:pt x="81727" y="40000"/>
                  <a:pt x="78936" y="43294"/>
                  <a:pt x="78936" y="46588"/>
                </a:cubicBezTo>
                <a:cubicBezTo>
                  <a:pt x="78936" y="49882"/>
                  <a:pt x="81727" y="53176"/>
                  <a:pt x="84518" y="53176"/>
                </a:cubicBezTo>
                <a:cubicBezTo>
                  <a:pt x="107043" y="53176"/>
                  <a:pt x="107043" y="53176"/>
                  <a:pt x="107043" y="53176"/>
                </a:cubicBezTo>
                <a:cubicBezTo>
                  <a:pt x="109833" y="53176"/>
                  <a:pt x="112624" y="49882"/>
                  <a:pt x="112624" y="46588"/>
                </a:cubicBezTo>
                <a:cubicBezTo>
                  <a:pt x="112624" y="43294"/>
                  <a:pt x="109833" y="40000"/>
                  <a:pt x="107043" y="40000"/>
                </a:cubicBezTo>
                <a:close/>
                <a:moveTo>
                  <a:pt x="73156" y="23294"/>
                </a:moveTo>
                <a:lnTo>
                  <a:pt x="73156" y="23294"/>
                </a:lnTo>
                <a:cubicBezTo>
                  <a:pt x="66179" y="9882"/>
                  <a:pt x="66179" y="9882"/>
                  <a:pt x="66179" y="9882"/>
                </a:cubicBezTo>
                <a:lnTo>
                  <a:pt x="66179" y="9882"/>
                </a:lnTo>
                <a:cubicBezTo>
                  <a:pt x="66179" y="8235"/>
                  <a:pt x="66179" y="8235"/>
                  <a:pt x="66179" y="6588"/>
                </a:cubicBezTo>
                <a:cubicBezTo>
                  <a:pt x="66179" y="3294"/>
                  <a:pt x="67574" y="0"/>
                  <a:pt x="71760" y="0"/>
                </a:cubicBezTo>
                <a:cubicBezTo>
                  <a:pt x="73156" y="0"/>
                  <a:pt x="76146" y="1647"/>
                  <a:pt x="76146" y="3294"/>
                </a:cubicBezTo>
                <a:lnTo>
                  <a:pt x="76146" y="3294"/>
                </a:lnTo>
                <a:cubicBezTo>
                  <a:pt x="81727" y="14823"/>
                  <a:pt x="81727" y="14823"/>
                  <a:pt x="81727" y="14823"/>
                </a:cubicBezTo>
                <a:cubicBezTo>
                  <a:pt x="78936" y="16705"/>
                  <a:pt x="74551" y="20000"/>
                  <a:pt x="73156" y="23294"/>
                </a:cubicBezTo>
                <a:close/>
                <a:moveTo>
                  <a:pt x="53621" y="9882"/>
                </a:moveTo>
                <a:lnTo>
                  <a:pt x="53621" y="9882"/>
                </a:lnTo>
                <a:cubicBezTo>
                  <a:pt x="40863" y="38352"/>
                  <a:pt x="40863" y="38352"/>
                  <a:pt x="40863" y="38352"/>
                </a:cubicBezTo>
                <a:cubicBezTo>
                  <a:pt x="28106" y="38352"/>
                  <a:pt x="28106" y="38352"/>
                  <a:pt x="28106" y="38352"/>
                </a:cubicBezTo>
                <a:cubicBezTo>
                  <a:pt x="43654" y="3294"/>
                  <a:pt x="43654" y="3294"/>
                  <a:pt x="43654" y="3294"/>
                </a:cubicBezTo>
                <a:lnTo>
                  <a:pt x="43654" y="3294"/>
                </a:lnTo>
                <a:cubicBezTo>
                  <a:pt x="45049" y="1647"/>
                  <a:pt x="46445" y="0"/>
                  <a:pt x="49235" y="0"/>
                </a:cubicBezTo>
                <a:cubicBezTo>
                  <a:pt x="52026" y="0"/>
                  <a:pt x="55016" y="3294"/>
                  <a:pt x="55016" y="6588"/>
                </a:cubicBezTo>
                <a:cubicBezTo>
                  <a:pt x="55016" y="8235"/>
                  <a:pt x="53621" y="8235"/>
                  <a:pt x="53621" y="9882"/>
                </a:cubicBezTo>
                <a:close/>
                <a:moveTo>
                  <a:pt x="46445" y="44941"/>
                </a:moveTo>
                <a:lnTo>
                  <a:pt x="46445" y="44941"/>
                </a:lnTo>
                <a:cubicBezTo>
                  <a:pt x="66179" y="44941"/>
                  <a:pt x="66179" y="44941"/>
                  <a:pt x="66179" y="44941"/>
                </a:cubicBezTo>
                <a:lnTo>
                  <a:pt x="66179" y="46588"/>
                </a:lnTo>
                <a:cubicBezTo>
                  <a:pt x="66179" y="58117"/>
                  <a:pt x="70365" y="68235"/>
                  <a:pt x="77541" y="74823"/>
                </a:cubicBezTo>
                <a:cubicBezTo>
                  <a:pt x="77541" y="99764"/>
                  <a:pt x="77541" y="99764"/>
                  <a:pt x="77541" y="99764"/>
                </a:cubicBezTo>
                <a:cubicBezTo>
                  <a:pt x="77541" y="103058"/>
                  <a:pt x="78936" y="106352"/>
                  <a:pt x="83122" y="106352"/>
                </a:cubicBezTo>
                <a:cubicBezTo>
                  <a:pt x="85913" y="106352"/>
                  <a:pt x="88704" y="103058"/>
                  <a:pt x="88704" y="99764"/>
                </a:cubicBezTo>
                <a:cubicBezTo>
                  <a:pt x="88704" y="81411"/>
                  <a:pt x="88704" y="81411"/>
                  <a:pt x="88704" y="81411"/>
                </a:cubicBezTo>
                <a:cubicBezTo>
                  <a:pt x="90099" y="81411"/>
                  <a:pt x="92890" y="81411"/>
                  <a:pt x="95681" y="81411"/>
                </a:cubicBezTo>
                <a:cubicBezTo>
                  <a:pt x="98671" y="81411"/>
                  <a:pt x="101461" y="81411"/>
                  <a:pt x="104252" y="79764"/>
                </a:cubicBezTo>
                <a:cubicBezTo>
                  <a:pt x="97076" y="114823"/>
                  <a:pt x="97076" y="114823"/>
                  <a:pt x="97076" y="114823"/>
                </a:cubicBezTo>
                <a:lnTo>
                  <a:pt x="97076" y="114823"/>
                </a:lnTo>
                <a:cubicBezTo>
                  <a:pt x="97076" y="118117"/>
                  <a:pt x="94285" y="119764"/>
                  <a:pt x="91495" y="119764"/>
                </a:cubicBezTo>
                <a:lnTo>
                  <a:pt x="91495" y="119764"/>
                </a:lnTo>
                <a:lnTo>
                  <a:pt x="91495" y="119764"/>
                </a:lnTo>
                <a:cubicBezTo>
                  <a:pt x="90099" y="119764"/>
                  <a:pt x="90099" y="119764"/>
                  <a:pt x="90099" y="119764"/>
                </a:cubicBezTo>
                <a:cubicBezTo>
                  <a:pt x="28106" y="119764"/>
                  <a:pt x="28106" y="119764"/>
                  <a:pt x="28106" y="119764"/>
                </a:cubicBezTo>
                <a:lnTo>
                  <a:pt x="28106" y="119764"/>
                </a:lnTo>
                <a:lnTo>
                  <a:pt x="28106" y="119764"/>
                </a:lnTo>
                <a:lnTo>
                  <a:pt x="28106" y="119764"/>
                </a:lnTo>
                <a:cubicBezTo>
                  <a:pt x="25315" y="119764"/>
                  <a:pt x="23920" y="118117"/>
                  <a:pt x="22524" y="114823"/>
                </a:cubicBezTo>
                <a:lnTo>
                  <a:pt x="22524" y="114823"/>
                </a:lnTo>
                <a:cubicBezTo>
                  <a:pt x="11162" y="58117"/>
                  <a:pt x="11162" y="58117"/>
                  <a:pt x="11162" y="58117"/>
                </a:cubicBezTo>
                <a:cubicBezTo>
                  <a:pt x="5581" y="58117"/>
                  <a:pt x="5581" y="58117"/>
                  <a:pt x="5581" y="58117"/>
                </a:cubicBezTo>
                <a:cubicBezTo>
                  <a:pt x="2790" y="58117"/>
                  <a:pt x="0" y="54823"/>
                  <a:pt x="0" y="51529"/>
                </a:cubicBezTo>
                <a:cubicBezTo>
                  <a:pt x="0" y="46588"/>
                  <a:pt x="2790" y="44941"/>
                  <a:pt x="5581" y="44941"/>
                </a:cubicBezTo>
                <a:cubicBezTo>
                  <a:pt x="26710" y="44941"/>
                  <a:pt x="26710" y="44941"/>
                  <a:pt x="26710" y="44941"/>
                </a:cubicBezTo>
                <a:cubicBezTo>
                  <a:pt x="46445" y="44941"/>
                  <a:pt x="46445" y="44941"/>
                  <a:pt x="46445" y="44941"/>
                </a:cubicBezTo>
                <a:close/>
                <a:moveTo>
                  <a:pt x="55016" y="99764"/>
                </a:moveTo>
                <a:lnTo>
                  <a:pt x="55016" y="99764"/>
                </a:lnTo>
                <a:cubicBezTo>
                  <a:pt x="55016" y="103058"/>
                  <a:pt x="56411" y="106352"/>
                  <a:pt x="60598" y="106352"/>
                </a:cubicBezTo>
                <a:cubicBezTo>
                  <a:pt x="63388" y="106352"/>
                  <a:pt x="66179" y="103058"/>
                  <a:pt x="66179" y="99764"/>
                </a:cubicBezTo>
                <a:cubicBezTo>
                  <a:pt x="66179" y="64941"/>
                  <a:pt x="66179" y="64941"/>
                  <a:pt x="66179" y="64941"/>
                </a:cubicBezTo>
                <a:cubicBezTo>
                  <a:pt x="66179" y="59764"/>
                  <a:pt x="63388" y="58117"/>
                  <a:pt x="60598" y="58117"/>
                </a:cubicBezTo>
                <a:cubicBezTo>
                  <a:pt x="56411" y="58117"/>
                  <a:pt x="55016" y="59764"/>
                  <a:pt x="55016" y="64941"/>
                </a:cubicBezTo>
                <a:lnTo>
                  <a:pt x="55016" y="99764"/>
                </a:lnTo>
                <a:close/>
                <a:moveTo>
                  <a:pt x="43654" y="64941"/>
                </a:moveTo>
                <a:lnTo>
                  <a:pt x="43654" y="64941"/>
                </a:lnTo>
                <a:cubicBezTo>
                  <a:pt x="43654" y="59764"/>
                  <a:pt x="40863" y="58117"/>
                  <a:pt x="38073" y="58117"/>
                </a:cubicBezTo>
                <a:cubicBezTo>
                  <a:pt x="33687" y="58117"/>
                  <a:pt x="32292" y="59764"/>
                  <a:pt x="32292" y="64941"/>
                </a:cubicBezTo>
                <a:cubicBezTo>
                  <a:pt x="32292" y="99764"/>
                  <a:pt x="32292" y="99764"/>
                  <a:pt x="32292" y="99764"/>
                </a:cubicBezTo>
                <a:cubicBezTo>
                  <a:pt x="32292" y="103058"/>
                  <a:pt x="33687" y="106352"/>
                  <a:pt x="38073" y="106352"/>
                </a:cubicBezTo>
                <a:cubicBezTo>
                  <a:pt x="40863" y="106352"/>
                  <a:pt x="43654" y="103058"/>
                  <a:pt x="43654" y="99764"/>
                </a:cubicBezTo>
                <a:lnTo>
                  <a:pt x="43654" y="64941"/>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7" name="Shape 4958"/>
          <p:cNvSpPr/>
          <p:nvPr/>
        </p:nvSpPr>
        <p:spPr>
          <a:xfrm>
            <a:off x="5655452" y="3112634"/>
            <a:ext cx="284113" cy="242395"/>
          </a:xfrm>
          <a:custGeom>
            <a:avLst/>
            <a:gdLst/>
            <a:ahLst/>
            <a:cxnLst/>
            <a:rect l="0" t="0" r="0" b="0"/>
            <a:pathLst>
              <a:path w="120000" h="120000" extrusionOk="0">
                <a:moveTo>
                  <a:pt x="95840" y="74823"/>
                </a:moveTo>
                <a:lnTo>
                  <a:pt x="95840" y="74823"/>
                </a:lnTo>
                <a:cubicBezTo>
                  <a:pt x="81863" y="74823"/>
                  <a:pt x="70482" y="63294"/>
                  <a:pt x="70482" y="46588"/>
                </a:cubicBezTo>
                <a:cubicBezTo>
                  <a:pt x="70482" y="29882"/>
                  <a:pt x="81863" y="18352"/>
                  <a:pt x="95840" y="18352"/>
                </a:cubicBezTo>
                <a:cubicBezTo>
                  <a:pt x="108618" y="18352"/>
                  <a:pt x="119800" y="29882"/>
                  <a:pt x="119800" y="46588"/>
                </a:cubicBezTo>
                <a:cubicBezTo>
                  <a:pt x="119800" y="63294"/>
                  <a:pt x="108618" y="74823"/>
                  <a:pt x="95840" y="74823"/>
                </a:cubicBezTo>
                <a:close/>
                <a:moveTo>
                  <a:pt x="107221" y="40000"/>
                </a:moveTo>
                <a:lnTo>
                  <a:pt x="107221" y="40000"/>
                </a:lnTo>
                <a:cubicBezTo>
                  <a:pt x="101630" y="40000"/>
                  <a:pt x="101630" y="40000"/>
                  <a:pt x="101630" y="40000"/>
                </a:cubicBezTo>
                <a:cubicBezTo>
                  <a:pt x="101630" y="33176"/>
                  <a:pt x="101630" y="33176"/>
                  <a:pt x="101630" y="33176"/>
                </a:cubicBezTo>
                <a:cubicBezTo>
                  <a:pt x="101630" y="29882"/>
                  <a:pt x="98635" y="26588"/>
                  <a:pt x="95840" y="26588"/>
                </a:cubicBezTo>
                <a:cubicBezTo>
                  <a:pt x="91647" y="26588"/>
                  <a:pt x="90249" y="29882"/>
                  <a:pt x="90249" y="33176"/>
                </a:cubicBezTo>
                <a:cubicBezTo>
                  <a:pt x="90249" y="40000"/>
                  <a:pt x="90249" y="40000"/>
                  <a:pt x="90249" y="40000"/>
                </a:cubicBezTo>
                <a:cubicBezTo>
                  <a:pt x="84658" y="40000"/>
                  <a:pt x="84658" y="40000"/>
                  <a:pt x="84658" y="40000"/>
                </a:cubicBezTo>
                <a:cubicBezTo>
                  <a:pt x="80465" y="40000"/>
                  <a:pt x="79068" y="43294"/>
                  <a:pt x="79068" y="46588"/>
                </a:cubicBezTo>
                <a:cubicBezTo>
                  <a:pt x="79068" y="49882"/>
                  <a:pt x="80465" y="53176"/>
                  <a:pt x="84658" y="53176"/>
                </a:cubicBezTo>
                <a:cubicBezTo>
                  <a:pt x="90249" y="53176"/>
                  <a:pt x="90249" y="53176"/>
                  <a:pt x="90249" y="53176"/>
                </a:cubicBezTo>
                <a:cubicBezTo>
                  <a:pt x="90249" y="59764"/>
                  <a:pt x="90249" y="59764"/>
                  <a:pt x="90249" y="59764"/>
                </a:cubicBezTo>
                <a:cubicBezTo>
                  <a:pt x="90249" y="63294"/>
                  <a:pt x="91647" y="66588"/>
                  <a:pt x="95840" y="66588"/>
                </a:cubicBezTo>
                <a:cubicBezTo>
                  <a:pt x="98635" y="66588"/>
                  <a:pt x="101630" y="63294"/>
                  <a:pt x="101630" y="59764"/>
                </a:cubicBezTo>
                <a:cubicBezTo>
                  <a:pt x="101630" y="53176"/>
                  <a:pt x="101630" y="53176"/>
                  <a:pt x="101630" y="53176"/>
                </a:cubicBezTo>
                <a:cubicBezTo>
                  <a:pt x="107221" y="53176"/>
                  <a:pt x="107221" y="53176"/>
                  <a:pt x="107221" y="53176"/>
                </a:cubicBezTo>
                <a:cubicBezTo>
                  <a:pt x="110016" y="53176"/>
                  <a:pt x="112811" y="49882"/>
                  <a:pt x="112811" y="46588"/>
                </a:cubicBezTo>
                <a:cubicBezTo>
                  <a:pt x="112811" y="43294"/>
                  <a:pt x="110016" y="40000"/>
                  <a:pt x="107221" y="40000"/>
                </a:cubicBezTo>
                <a:close/>
                <a:moveTo>
                  <a:pt x="71880" y="23294"/>
                </a:moveTo>
                <a:lnTo>
                  <a:pt x="71880" y="23294"/>
                </a:lnTo>
                <a:cubicBezTo>
                  <a:pt x="66289" y="9882"/>
                  <a:pt x="66289" y="9882"/>
                  <a:pt x="66289" y="9882"/>
                </a:cubicBezTo>
                <a:lnTo>
                  <a:pt x="66289" y="9882"/>
                </a:lnTo>
                <a:cubicBezTo>
                  <a:pt x="66289" y="8235"/>
                  <a:pt x="64891" y="8235"/>
                  <a:pt x="64891" y="6588"/>
                </a:cubicBezTo>
                <a:cubicBezTo>
                  <a:pt x="64891" y="3294"/>
                  <a:pt x="67687" y="0"/>
                  <a:pt x="70482" y="0"/>
                </a:cubicBezTo>
                <a:cubicBezTo>
                  <a:pt x="73277" y="0"/>
                  <a:pt x="74675" y="1647"/>
                  <a:pt x="76073" y="3294"/>
                </a:cubicBezTo>
                <a:lnTo>
                  <a:pt x="76073" y="3294"/>
                </a:lnTo>
                <a:cubicBezTo>
                  <a:pt x="81863" y="14823"/>
                  <a:pt x="81863" y="14823"/>
                  <a:pt x="81863" y="14823"/>
                </a:cubicBezTo>
                <a:cubicBezTo>
                  <a:pt x="77670" y="16705"/>
                  <a:pt x="74675" y="20000"/>
                  <a:pt x="71880" y="23294"/>
                </a:cubicBezTo>
                <a:close/>
                <a:moveTo>
                  <a:pt x="53510" y="9882"/>
                </a:moveTo>
                <a:lnTo>
                  <a:pt x="53510" y="9882"/>
                </a:lnTo>
                <a:cubicBezTo>
                  <a:pt x="40931" y="38352"/>
                  <a:pt x="40931" y="38352"/>
                  <a:pt x="40931" y="38352"/>
                </a:cubicBezTo>
                <a:cubicBezTo>
                  <a:pt x="28153" y="38352"/>
                  <a:pt x="28153" y="38352"/>
                  <a:pt x="28153" y="38352"/>
                </a:cubicBezTo>
                <a:cubicBezTo>
                  <a:pt x="43727" y="3294"/>
                  <a:pt x="43727" y="3294"/>
                  <a:pt x="43727" y="3294"/>
                </a:cubicBezTo>
                <a:lnTo>
                  <a:pt x="43727" y="3294"/>
                </a:lnTo>
                <a:cubicBezTo>
                  <a:pt x="43727" y="1647"/>
                  <a:pt x="46522" y="0"/>
                  <a:pt x="47920" y="0"/>
                </a:cubicBezTo>
                <a:cubicBezTo>
                  <a:pt x="52113" y="0"/>
                  <a:pt x="53510" y="3294"/>
                  <a:pt x="53510" y="6588"/>
                </a:cubicBezTo>
                <a:cubicBezTo>
                  <a:pt x="53510" y="8235"/>
                  <a:pt x="53510" y="8235"/>
                  <a:pt x="53510" y="9882"/>
                </a:cubicBezTo>
                <a:close/>
                <a:moveTo>
                  <a:pt x="45124" y="44941"/>
                </a:moveTo>
                <a:lnTo>
                  <a:pt x="45124" y="44941"/>
                </a:lnTo>
                <a:cubicBezTo>
                  <a:pt x="64891" y="44941"/>
                  <a:pt x="64891" y="44941"/>
                  <a:pt x="64891" y="44941"/>
                </a:cubicBezTo>
                <a:lnTo>
                  <a:pt x="64891" y="46588"/>
                </a:lnTo>
                <a:cubicBezTo>
                  <a:pt x="64891" y="58117"/>
                  <a:pt x="69084" y="68235"/>
                  <a:pt x="76073" y="74823"/>
                </a:cubicBezTo>
                <a:cubicBezTo>
                  <a:pt x="76073" y="99764"/>
                  <a:pt x="76073" y="99764"/>
                  <a:pt x="76073" y="99764"/>
                </a:cubicBezTo>
                <a:cubicBezTo>
                  <a:pt x="76073" y="103058"/>
                  <a:pt x="79068" y="106352"/>
                  <a:pt x="81863" y="106352"/>
                </a:cubicBezTo>
                <a:cubicBezTo>
                  <a:pt x="86056" y="106352"/>
                  <a:pt x="87454" y="103058"/>
                  <a:pt x="87454" y="99764"/>
                </a:cubicBezTo>
                <a:cubicBezTo>
                  <a:pt x="87454" y="81411"/>
                  <a:pt x="87454" y="81411"/>
                  <a:pt x="87454" y="81411"/>
                </a:cubicBezTo>
                <a:cubicBezTo>
                  <a:pt x="90249" y="81411"/>
                  <a:pt x="93044" y="81411"/>
                  <a:pt x="95840" y="81411"/>
                </a:cubicBezTo>
                <a:cubicBezTo>
                  <a:pt x="98635" y="81411"/>
                  <a:pt x="101630" y="81411"/>
                  <a:pt x="104425" y="79764"/>
                </a:cubicBezTo>
                <a:cubicBezTo>
                  <a:pt x="97237" y="114823"/>
                  <a:pt x="97237" y="114823"/>
                  <a:pt x="97237" y="114823"/>
                </a:cubicBezTo>
                <a:lnTo>
                  <a:pt x="97237" y="114823"/>
                </a:lnTo>
                <a:cubicBezTo>
                  <a:pt x="95840" y="118117"/>
                  <a:pt x="94442" y="119764"/>
                  <a:pt x="91647" y="119764"/>
                </a:cubicBezTo>
                <a:lnTo>
                  <a:pt x="91647" y="119764"/>
                </a:lnTo>
                <a:cubicBezTo>
                  <a:pt x="90249" y="119764"/>
                  <a:pt x="90249" y="119764"/>
                  <a:pt x="90249" y="119764"/>
                </a:cubicBezTo>
                <a:cubicBezTo>
                  <a:pt x="88851" y="119764"/>
                  <a:pt x="88851" y="119764"/>
                  <a:pt x="88851" y="119764"/>
                </a:cubicBezTo>
                <a:cubicBezTo>
                  <a:pt x="28153" y="119764"/>
                  <a:pt x="28153" y="119764"/>
                  <a:pt x="28153" y="119764"/>
                </a:cubicBezTo>
                <a:lnTo>
                  <a:pt x="28153" y="119764"/>
                </a:lnTo>
                <a:lnTo>
                  <a:pt x="28153" y="119764"/>
                </a:lnTo>
                <a:lnTo>
                  <a:pt x="28153" y="119764"/>
                </a:lnTo>
                <a:cubicBezTo>
                  <a:pt x="25357" y="119764"/>
                  <a:pt x="22562" y="118117"/>
                  <a:pt x="22562" y="114823"/>
                </a:cubicBezTo>
                <a:lnTo>
                  <a:pt x="22562" y="114823"/>
                </a:lnTo>
                <a:cubicBezTo>
                  <a:pt x="9783" y="58117"/>
                  <a:pt x="9783" y="58117"/>
                  <a:pt x="9783" y="58117"/>
                </a:cubicBezTo>
                <a:cubicBezTo>
                  <a:pt x="5590" y="58117"/>
                  <a:pt x="5590" y="58117"/>
                  <a:pt x="5590" y="58117"/>
                </a:cubicBezTo>
                <a:cubicBezTo>
                  <a:pt x="1397" y="58117"/>
                  <a:pt x="0" y="54823"/>
                  <a:pt x="0" y="51529"/>
                </a:cubicBezTo>
                <a:cubicBezTo>
                  <a:pt x="0" y="46588"/>
                  <a:pt x="1397" y="44941"/>
                  <a:pt x="5590" y="44941"/>
                </a:cubicBezTo>
                <a:cubicBezTo>
                  <a:pt x="26755" y="44941"/>
                  <a:pt x="26755" y="44941"/>
                  <a:pt x="26755" y="44941"/>
                </a:cubicBezTo>
                <a:cubicBezTo>
                  <a:pt x="45124" y="44941"/>
                  <a:pt x="45124" y="44941"/>
                  <a:pt x="45124" y="44941"/>
                </a:cubicBezTo>
                <a:close/>
                <a:moveTo>
                  <a:pt x="53510" y="99764"/>
                </a:moveTo>
                <a:lnTo>
                  <a:pt x="53510" y="99764"/>
                </a:lnTo>
                <a:cubicBezTo>
                  <a:pt x="53510" y="103058"/>
                  <a:pt x="56505" y="106352"/>
                  <a:pt x="59301" y="106352"/>
                </a:cubicBezTo>
                <a:cubicBezTo>
                  <a:pt x="63494" y="106352"/>
                  <a:pt x="64891" y="103058"/>
                  <a:pt x="64891" y="99764"/>
                </a:cubicBezTo>
                <a:cubicBezTo>
                  <a:pt x="64891" y="64941"/>
                  <a:pt x="64891" y="64941"/>
                  <a:pt x="64891" y="64941"/>
                </a:cubicBezTo>
                <a:cubicBezTo>
                  <a:pt x="64891" y="59764"/>
                  <a:pt x="63494" y="58117"/>
                  <a:pt x="59301" y="58117"/>
                </a:cubicBezTo>
                <a:cubicBezTo>
                  <a:pt x="56505" y="58117"/>
                  <a:pt x="53510" y="59764"/>
                  <a:pt x="53510" y="64941"/>
                </a:cubicBezTo>
                <a:lnTo>
                  <a:pt x="53510" y="99764"/>
                </a:lnTo>
                <a:close/>
                <a:moveTo>
                  <a:pt x="42329" y="64941"/>
                </a:moveTo>
                <a:lnTo>
                  <a:pt x="42329" y="64941"/>
                </a:lnTo>
                <a:cubicBezTo>
                  <a:pt x="42329" y="59764"/>
                  <a:pt x="40931" y="58117"/>
                  <a:pt x="36539" y="58117"/>
                </a:cubicBezTo>
                <a:cubicBezTo>
                  <a:pt x="33743" y="58117"/>
                  <a:pt x="30948" y="59764"/>
                  <a:pt x="30948" y="64941"/>
                </a:cubicBezTo>
                <a:cubicBezTo>
                  <a:pt x="30948" y="99764"/>
                  <a:pt x="30948" y="99764"/>
                  <a:pt x="30948" y="99764"/>
                </a:cubicBezTo>
                <a:cubicBezTo>
                  <a:pt x="30948" y="103058"/>
                  <a:pt x="33743" y="106352"/>
                  <a:pt x="36539" y="106352"/>
                </a:cubicBezTo>
                <a:cubicBezTo>
                  <a:pt x="40931" y="106352"/>
                  <a:pt x="42329" y="103058"/>
                  <a:pt x="42329" y="99764"/>
                </a:cubicBezTo>
                <a:lnTo>
                  <a:pt x="42329" y="64941"/>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8" name="Shape 4959"/>
          <p:cNvSpPr/>
          <p:nvPr/>
        </p:nvSpPr>
        <p:spPr>
          <a:xfrm>
            <a:off x="5151989" y="3112634"/>
            <a:ext cx="288291" cy="242395"/>
          </a:xfrm>
          <a:custGeom>
            <a:avLst/>
            <a:gdLst/>
            <a:ahLst/>
            <a:cxnLst/>
            <a:rect l="0" t="0" r="0" b="0"/>
            <a:pathLst>
              <a:path w="120000" h="120000" extrusionOk="0">
                <a:moveTo>
                  <a:pt x="119802" y="49882"/>
                </a:moveTo>
                <a:lnTo>
                  <a:pt x="119802" y="49882"/>
                </a:lnTo>
                <a:lnTo>
                  <a:pt x="119802" y="49882"/>
                </a:lnTo>
                <a:lnTo>
                  <a:pt x="119802" y="51529"/>
                </a:lnTo>
                <a:lnTo>
                  <a:pt x="119802" y="51529"/>
                </a:lnTo>
                <a:lnTo>
                  <a:pt x="119802" y="51529"/>
                </a:lnTo>
                <a:lnTo>
                  <a:pt x="119802" y="51529"/>
                </a:lnTo>
                <a:cubicBezTo>
                  <a:pt x="119802" y="54823"/>
                  <a:pt x="117039" y="58117"/>
                  <a:pt x="114276" y="58117"/>
                </a:cubicBezTo>
                <a:cubicBezTo>
                  <a:pt x="108750" y="58117"/>
                  <a:pt x="108750" y="58117"/>
                  <a:pt x="108750" y="58117"/>
                </a:cubicBezTo>
                <a:cubicBezTo>
                  <a:pt x="97500" y="114823"/>
                  <a:pt x="97500" y="114823"/>
                  <a:pt x="97500" y="114823"/>
                </a:cubicBezTo>
                <a:lnTo>
                  <a:pt x="97500" y="114823"/>
                </a:lnTo>
                <a:cubicBezTo>
                  <a:pt x="96118" y="118117"/>
                  <a:pt x="94736" y="119764"/>
                  <a:pt x="91973" y="119764"/>
                </a:cubicBezTo>
                <a:lnTo>
                  <a:pt x="91973" y="119764"/>
                </a:lnTo>
                <a:lnTo>
                  <a:pt x="91973" y="119764"/>
                </a:lnTo>
                <a:cubicBezTo>
                  <a:pt x="90592" y="119764"/>
                  <a:pt x="90592" y="119764"/>
                  <a:pt x="90592" y="119764"/>
                </a:cubicBezTo>
                <a:cubicBezTo>
                  <a:pt x="89210" y="119764"/>
                  <a:pt x="89210" y="119764"/>
                  <a:pt x="89210" y="119764"/>
                </a:cubicBezTo>
                <a:cubicBezTo>
                  <a:pt x="27828" y="119764"/>
                  <a:pt x="27828" y="119764"/>
                  <a:pt x="27828" y="119764"/>
                </a:cubicBezTo>
                <a:lnTo>
                  <a:pt x="27828" y="119764"/>
                </a:lnTo>
                <a:lnTo>
                  <a:pt x="27828" y="119764"/>
                </a:lnTo>
                <a:lnTo>
                  <a:pt x="27828" y="119764"/>
                </a:lnTo>
                <a:cubicBezTo>
                  <a:pt x="25065" y="119764"/>
                  <a:pt x="23684" y="118117"/>
                  <a:pt x="22302" y="114823"/>
                </a:cubicBezTo>
                <a:lnTo>
                  <a:pt x="22302" y="114823"/>
                </a:lnTo>
                <a:cubicBezTo>
                  <a:pt x="11052" y="58117"/>
                  <a:pt x="11052" y="58117"/>
                  <a:pt x="11052" y="58117"/>
                </a:cubicBezTo>
                <a:cubicBezTo>
                  <a:pt x="5526" y="58117"/>
                  <a:pt x="5526" y="58117"/>
                  <a:pt x="5526" y="58117"/>
                </a:cubicBezTo>
                <a:cubicBezTo>
                  <a:pt x="2763" y="58117"/>
                  <a:pt x="0" y="54823"/>
                  <a:pt x="0" y="51529"/>
                </a:cubicBezTo>
                <a:cubicBezTo>
                  <a:pt x="0" y="46588"/>
                  <a:pt x="2763" y="44941"/>
                  <a:pt x="5526" y="44941"/>
                </a:cubicBezTo>
                <a:cubicBezTo>
                  <a:pt x="27828" y="44941"/>
                  <a:pt x="27828" y="44941"/>
                  <a:pt x="27828" y="44941"/>
                </a:cubicBezTo>
                <a:lnTo>
                  <a:pt x="27828" y="44941"/>
                </a:lnTo>
                <a:cubicBezTo>
                  <a:pt x="45986" y="44941"/>
                  <a:pt x="45986" y="44941"/>
                  <a:pt x="45986" y="44941"/>
                </a:cubicBezTo>
                <a:lnTo>
                  <a:pt x="45986" y="44941"/>
                </a:lnTo>
                <a:cubicBezTo>
                  <a:pt x="69671" y="44941"/>
                  <a:pt x="69671" y="44941"/>
                  <a:pt x="69671" y="44941"/>
                </a:cubicBezTo>
                <a:lnTo>
                  <a:pt x="69671" y="44941"/>
                </a:lnTo>
                <a:cubicBezTo>
                  <a:pt x="83684" y="44941"/>
                  <a:pt x="83684" y="44941"/>
                  <a:pt x="83684" y="44941"/>
                </a:cubicBezTo>
                <a:lnTo>
                  <a:pt x="83684" y="44941"/>
                </a:lnTo>
                <a:cubicBezTo>
                  <a:pt x="91973" y="44941"/>
                  <a:pt x="91973" y="44941"/>
                  <a:pt x="91973" y="44941"/>
                </a:cubicBezTo>
                <a:lnTo>
                  <a:pt x="91973" y="44941"/>
                </a:lnTo>
                <a:lnTo>
                  <a:pt x="91973" y="44941"/>
                </a:lnTo>
                <a:cubicBezTo>
                  <a:pt x="114276" y="44941"/>
                  <a:pt x="114276" y="44941"/>
                  <a:pt x="114276" y="44941"/>
                </a:cubicBezTo>
                <a:lnTo>
                  <a:pt x="114276" y="44941"/>
                </a:lnTo>
                <a:lnTo>
                  <a:pt x="114276" y="44941"/>
                </a:lnTo>
                <a:cubicBezTo>
                  <a:pt x="117039" y="44941"/>
                  <a:pt x="118421" y="46588"/>
                  <a:pt x="119802" y="49882"/>
                </a:cubicBezTo>
                <a:close/>
                <a:moveTo>
                  <a:pt x="43223" y="64941"/>
                </a:moveTo>
                <a:lnTo>
                  <a:pt x="43223" y="64941"/>
                </a:lnTo>
                <a:cubicBezTo>
                  <a:pt x="43223" y="59764"/>
                  <a:pt x="40460" y="58117"/>
                  <a:pt x="37500" y="58117"/>
                </a:cubicBezTo>
                <a:cubicBezTo>
                  <a:pt x="34736" y="58117"/>
                  <a:pt x="31973" y="59764"/>
                  <a:pt x="31973" y="64941"/>
                </a:cubicBezTo>
                <a:cubicBezTo>
                  <a:pt x="31973" y="99764"/>
                  <a:pt x="31973" y="99764"/>
                  <a:pt x="31973" y="99764"/>
                </a:cubicBezTo>
                <a:cubicBezTo>
                  <a:pt x="31973" y="103058"/>
                  <a:pt x="34736" y="106352"/>
                  <a:pt x="37500" y="106352"/>
                </a:cubicBezTo>
                <a:cubicBezTo>
                  <a:pt x="40460" y="106352"/>
                  <a:pt x="43223" y="103058"/>
                  <a:pt x="43223" y="99764"/>
                </a:cubicBezTo>
                <a:lnTo>
                  <a:pt x="43223" y="64941"/>
                </a:lnTo>
                <a:close/>
                <a:moveTo>
                  <a:pt x="65526" y="64941"/>
                </a:moveTo>
                <a:lnTo>
                  <a:pt x="65526" y="64941"/>
                </a:lnTo>
                <a:cubicBezTo>
                  <a:pt x="65526" y="59764"/>
                  <a:pt x="62763" y="58117"/>
                  <a:pt x="60000" y="58117"/>
                </a:cubicBezTo>
                <a:cubicBezTo>
                  <a:pt x="57236" y="58117"/>
                  <a:pt x="54276" y="59764"/>
                  <a:pt x="54276" y="64941"/>
                </a:cubicBezTo>
                <a:cubicBezTo>
                  <a:pt x="54276" y="99764"/>
                  <a:pt x="54276" y="99764"/>
                  <a:pt x="54276" y="99764"/>
                </a:cubicBezTo>
                <a:cubicBezTo>
                  <a:pt x="54276" y="103058"/>
                  <a:pt x="57236" y="106352"/>
                  <a:pt x="60000" y="106352"/>
                </a:cubicBezTo>
                <a:cubicBezTo>
                  <a:pt x="62763" y="106352"/>
                  <a:pt x="65526" y="103058"/>
                  <a:pt x="65526" y="99764"/>
                </a:cubicBezTo>
                <a:lnTo>
                  <a:pt x="65526" y="64941"/>
                </a:lnTo>
                <a:close/>
                <a:moveTo>
                  <a:pt x="87828" y="64941"/>
                </a:moveTo>
                <a:lnTo>
                  <a:pt x="87828" y="64941"/>
                </a:lnTo>
                <a:cubicBezTo>
                  <a:pt x="87828" y="59764"/>
                  <a:pt x="85065" y="58117"/>
                  <a:pt x="82302" y="58117"/>
                </a:cubicBezTo>
                <a:cubicBezTo>
                  <a:pt x="79539" y="58117"/>
                  <a:pt x="76578" y="59764"/>
                  <a:pt x="76578" y="64941"/>
                </a:cubicBezTo>
                <a:cubicBezTo>
                  <a:pt x="76578" y="99764"/>
                  <a:pt x="76578" y="99764"/>
                  <a:pt x="76578" y="99764"/>
                </a:cubicBezTo>
                <a:cubicBezTo>
                  <a:pt x="76578" y="103058"/>
                  <a:pt x="79539" y="106352"/>
                  <a:pt x="82302" y="106352"/>
                </a:cubicBezTo>
                <a:cubicBezTo>
                  <a:pt x="85065" y="106352"/>
                  <a:pt x="87828" y="103058"/>
                  <a:pt x="87828" y="99764"/>
                </a:cubicBezTo>
                <a:lnTo>
                  <a:pt x="87828" y="64941"/>
                </a:lnTo>
                <a:close/>
                <a:moveTo>
                  <a:pt x="66907" y="9882"/>
                </a:moveTo>
                <a:lnTo>
                  <a:pt x="66907" y="9882"/>
                </a:lnTo>
                <a:lnTo>
                  <a:pt x="66907" y="9882"/>
                </a:lnTo>
                <a:cubicBezTo>
                  <a:pt x="65526" y="8235"/>
                  <a:pt x="65526" y="8235"/>
                  <a:pt x="65526" y="6588"/>
                </a:cubicBezTo>
                <a:cubicBezTo>
                  <a:pt x="65526" y="3294"/>
                  <a:pt x="68289" y="0"/>
                  <a:pt x="71052" y="0"/>
                </a:cubicBezTo>
                <a:cubicBezTo>
                  <a:pt x="73815" y="0"/>
                  <a:pt x="75197" y="1647"/>
                  <a:pt x="76578" y="3294"/>
                </a:cubicBezTo>
                <a:lnTo>
                  <a:pt x="76578" y="3294"/>
                </a:lnTo>
                <a:cubicBezTo>
                  <a:pt x="90592" y="38352"/>
                  <a:pt x="90592" y="38352"/>
                  <a:pt x="90592" y="38352"/>
                </a:cubicBezTo>
                <a:cubicBezTo>
                  <a:pt x="77960" y="38352"/>
                  <a:pt x="77960" y="38352"/>
                  <a:pt x="77960" y="38352"/>
                </a:cubicBezTo>
                <a:lnTo>
                  <a:pt x="66907" y="9882"/>
                </a:lnTo>
                <a:close/>
                <a:moveTo>
                  <a:pt x="52894" y="9882"/>
                </a:moveTo>
                <a:lnTo>
                  <a:pt x="52894" y="9882"/>
                </a:lnTo>
                <a:cubicBezTo>
                  <a:pt x="41842" y="38352"/>
                  <a:pt x="41842" y="38352"/>
                  <a:pt x="41842" y="38352"/>
                </a:cubicBezTo>
                <a:cubicBezTo>
                  <a:pt x="29210" y="38352"/>
                  <a:pt x="29210" y="38352"/>
                  <a:pt x="29210" y="38352"/>
                </a:cubicBezTo>
                <a:cubicBezTo>
                  <a:pt x="43223" y="3294"/>
                  <a:pt x="43223" y="3294"/>
                  <a:pt x="43223" y="3294"/>
                </a:cubicBezTo>
                <a:lnTo>
                  <a:pt x="43223" y="3294"/>
                </a:lnTo>
                <a:cubicBezTo>
                  <a:pt x="44605" y="1647"/>
                  <a:pt x="45986" y="0"/>
                  <a:pt x="48750" y="0"/>
                </a:cubicBezTo>
                <a:cubicBezTo>
                  <a:pt x="51513" y="0"/>
                  <a:pt x="54276" y="3294"/>
                  <a:pt x="54276" y="6588"/>
                </a:cubicBezTo>
                <a:cubicBezTo>
                  <a:pt x="54276" y="8235"/>
                  <a:pt x="54276" y="8235"/>
                  <a:pt x="52894" y="988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9" name="Shape 4960"/>
          <p:cNvSpPr/>
          <p:nvPr/>
        </p:nvSpPr>
        <p:spPr>
          <a:xfrm>
            <a:off x="4679861" y="3087558"/>
            <a:ext cx="231886" cy="288366"/>
          </a:xfrm>
          <a:custGeom>
            <a:avLst/>
            <a:gdLst/>
            <a:ahLst/>
            <a:cxnLst/>
            <a:rect l="0" t="0" r="0" b="0"/>
            <a:pathLst>
              <a:path w="120000" h="120000" extrusionOk="0">
                <a:moveTo>
                  <a:pt x="112638" y="119802"/>
                </a:moveTo>
                <a:lnTo>
                  <a:pt x="112638" y="119802"/>
                </a:lnTo>
                <a:cubicBezTo>
                  <a:pt x="6871" y="119802"/>
                  <a:pt x="6871" y="119802"/>
                  <a:pt x="6871" y="119802"/>
                </a:cubicBezTo>
                <a:cubicBezTo>
                  <a:pt x="3435" y="119802"/>
                  <a:pt x="0" y="117044"/>
                  <a:pt x="0" y="114285"/>
                </a:cubicBezTo>
                <a:cubicBezTo>
                  <a:pt x="0" y="108768"/>
                  <a:pt x="0" y="108768"/>
                  <a:pt x="0" y="108768"/>
                </a:cubicBezTo>
                <a:cubicBezTo>
                  <a:pt x="119754" y="108768"/>
                  <a:pt x="119754" y="108768"/>
                  <a:pt x="119754" y="108768"/>
                </a:cubicBezTo>
                <a:cubicBezTo>
                  <a:pt x="119754" y="114285"/>
                  <a:pt x="119754" y="114285"/>
                  <a:pt x="119754" y="114285"/>
                </a:cubicBezTo>
                <a:cubicBezTo>
                  <a:pt x="119754" y="117044"/>
                  <a:pt x="118036" y="119802"/>
                  <a:pt x="112638" y="119802"/>
                </a:cubicBezTo>
                <a:close/>
                <a:moveTo>
                  <a:pt x="0" y="33497"/>
                </a:moveTo>
                <a:lnTo>
                  <a:pt x="0" y="33497"/>
                </a:lnTo>
                <a:cubicBezTo>
                  <a:pt x="0" y="30738"/>
                  <a:pt x="3435" y="27980"/>
                  <a:pt x="6871" y="27980"/>
                </a:cubicBezTo>
                <a:cubicBezTo>
                  <a:pt x="26012" y="27980"/>
                  <a:pt x="26012" y="27980"/>
                  <a:pt x="26012" y="27980"/>
                </a:cubicBezTo>
                <a:cubicBezTo>
                  <a:pt x="26012" y="12610"/>
                  <a:pt x="41717" y="0"/>
                  <a:pt x="60858" y="0"/>
                </a:cubicBezTo>
                <a:cubicBezTo>
                  <a:pt x="79754" y="0"/>
                  <a:pt x="95460" y="12610"/>
                  <a:pt x="95460" y="27980"/>
                </a:cubicBezTo>
                <a:cubicBezTo>
                  <a:pt x="112638" y="27980"/>
                  <a:pt x="112638" y="27980"/>
                  <a:pt x="112638" y="27980"/>
                </a:cubicBezTo>
                <a:cubicBezTo>
                  <a:pt x="118036" y="27980"/>
                  <a:pt x="119754" y="30738"/>
                  <a:pt x="119754" y="33497"/>
                </a:cubicBezTo>
                <a:cubicBezTo>
                  <a:pt x="119754" y="103251"/>
                  <a:pt x="119754" y="103251"/>
                  <a:pt x="119754" y="103251"/>
                </a:cubicBezTo>
                <a:cubicBezTo>
                  <a:pt x="0" y="103251"/>
                  <a:pt x="0" y="103251"/>
                  <a:pt x="0" y="103251"/>
                </a:cubicBezTo>
                <a:lnTo>
                  <a:pt x="0" y="33497"/>
                </a:lnTo>
                <a:close/>
                <a:moveTo>
                  <a:pt x="81472" y="27980"/>
                </a:moveTo>
                <a:lnTo>
                  <a:pt x="81472" y="27980"/>
                </a:lnTo>
                <a:cubicBezTo>
                  <a:pt x="81472" y="19507"/>
                  <a:pt x="71165" y="11231"/>
                  <a:pt x="60858" y="11231"/>
                </a:cubicBezTo>
                <a:cubicBezTo>
                  <a:pt x="48588" y="11231"/>
                  <a:pt x="40000" y="19507"/>
                  <a:pt x="40000" y="27980"/>
                </a:cubicBezTo>
                <a:lnTo>
                  <a:pt x="81472" y="27980"/>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0" name="Shape 4961"/>
          <p:cNvSpPr/>
          <p:nvPr/>
        </p:nvSpPr>
        <p:spPr>
          <a:xfrm>
            <a:off x="4155505" y="3102185"/>
            <a:ext cx="284113" cy="261201"/>
          </a:xfrm>
          <a:custGeom>
            <a:avLst/>
            <a:gdLst/>
            <a:ahLst/>
            <a:cxnLst/>
            <a:rect l="0" t="0" r="0" b="0"/>
            <a:pathLst>
              <a:path w="120000" h="120000" extrusionOk="0">
                <a:moveTo>
                  <a:pt x="119800" y="49130"/>
                </a:moveTo>
                <a:lnTo>
                  <a:pt x="119800" y="49130"/>
                </a:lnTo>
                <a:cubicBezTo>
                  <a:pt x="119800" y="58260"/>
                  <a:pt x="112811" y="66086"/>
                  <a:pt x="104226" y="66086"/>
                </a:cubicBezTo>
                <a:cubicBezTo>
                  <a:pt x="95840" y="66086"/>
                  <a:pt x="90249" y="58260"/>
                  <a:pt x="90249" y="49130"/>
                </a:cubicBezTo>
                <a:lnTo>
                  <a:pt x="90249" y="49130"/>
                </a:lnTo>
                <a:lnTo>
                  <a:pt x="90249" y="49130"/>
                </a:lnTo>
                <a:lnTo>
                  <a:pt x="90249" y="49130"/>
                </a:lnTo>
                <a:cubicBezTo>
                  <a:pt x="90249" y="58260"/>
                  <a:pt x="83261" y="66086"/>
                  <a:pt x="74675" y="66086"/>
                </a:cubicBezTo>
                <a:cubicBezTo>
                  <a:pt x="66289" y="66086"/>
                  <a:pt x="59101" y="58260"/>
                  <a:pt x="59101" y="49130"/>
                </a:cubicBezTo>
                <a:lnTo>
                  <a:pt x="59101" y="49130"/>
                </a:lnTo>
                <a:lnTo>
                  <a:pt x="59101" y="49130"/>
                </a:lnTo>
                <a:lnTo>
                  <a:pt x="59101" y="49130"/>
                </a:lnTo>
                <a:lnTo>
                  <a:pt x="59101" y="49130"/>
                </a:lnTo>
                <a:cubicBezTo>
                  <a:pt x="59101" y="58260"/>
                  <a:pt x="53510" y="66086"/>
                  <a:pt x="45124" y="66086"/>
                </a:cubicBezTo>
                <a:cubicBezTo>
                  <a:pt x="36539" y="66086"/>
                  <a:pt x="29550" y="58260"/>
                  <a:pt x="29550" y="49130"/>
                </a:cubicBezTo>
                <a:lnTo>
                  <a:pt x="29550" y="49130"/>
                </a:lnTo>
                <a:lnTo>
                  <a:pt x="29550" y="49130"/>
                </a:lnTo>
                <a:lnTo>
                  <a:pt x="29550" y="49130"/>
                </a:lnTo>
                <a:lnTo>
                  <a:pt x="29550" y="49130"/>
                </a:lnTo>
                <a:cubicBezTo>
                  <a:pt x="29550" y="58260"/>
                  <a:pt x="22562" y="66086"/>
                  <a:pt x="13976" y="66086"/>
                </a:cubicBezTo>
                <a:cubicBezTo>
                  <a:pt x="5590" y="66086"/>
                  <a:pt x="0" y="58260"/>
                  <a:pt x="0" y="49130"/>
                </a:cubicBezTo>
                <a:lnTo>
                  <a:pt x="0" y="49130"/>
                </a:lnTo>
                <a:lnTo>
                  <a:pt x="0" y="49130"/>
                </a:lnTo>
                <a:lnTo>
                  <a:pt x="0" y="49130"/>
                </a:lnTo>
                <a:cubicBezTo>
                  <a:pt x="9783" y="18260"/>
                  <a:pt x="9783" y="18260"/>
                  <a:pt x="9783" y="18260"/>
                </a:cubicBezTo>
                <a:cubicBezTo>
                  <a:pt x="110016" y="18260"/>
                  <a:pt x="110016" y="18260"/>
                  <a:pt x="110016" y="18260"/>
                </a:cubicBezTo>
                <a:cubicBezTo>
                  <a:pt x="119800" y="49130"/>
                  <a:pt x="119800" y="49130"/>
                  <a:pt x="119800" y="49130"/>
                </a:cubicBezTo>
                <a:close/>
                <a:moveTo>
                  <a:pt x="101430" y="12173"/>
                </a:moveTo>
                <a:lnTo>
                  <a:pt x="101430" y="12173"/>
                </a:lnTo>
                <a:cubicBezTo>
                  <a:pt x="18169" y="12173"/>
                  <a:pt x="18169" y="12173"/>
                  <a:pt x="18169" y="12173"/>
                </a:cubicBezTo>
                <a:cubicBezTo>
                  <a:pt x="15374" y="12173"/>
                  <a:pt x="12579" y="10652"/>
                  <a:pt x="12579" y="6086"/>
                </a:cubicBezTo>
                <a:cubicBezTo>
                  <a:pt x="12579" y="3043"/>
                  <a:pt x="15374" y="0"/>
                  <a:pt x="18169" y="0"/>
                </a:cubicBezTo>
                <a:cubicBezTo>
                  <a:pt x="101430" y="0"/>
                  <a:pt x="101430" y="0"/>
                  <a:pt x="101430" y="0"/>
                </a:cubicBezTo>
                <a:cubicBezTo>
                  <a:pt x="104226" y="0"/>
                  <a:pt x="107221" y="3043"/>
                  <a:pt x="107221" y="6086"/>
                </a:cubicBezTo>
                <a:cubicBezTo>
                  <a:pt x="107221" y="10652"/>
                  <a:pt x="104226" y="12173"/>
                  <a:pt x="101430" y="12173"/>
                </a:cubicBezTo>
                <a:close/>
                <a:moveTo>
                  <a:pt x="16772" y="72173"/>
                </a:moveTo>
                <a:lnTo>
                  <a:pt x="16772" y="72173"/>
                </a:lnTo>
                <a:lnTo>
                  <a:pt x="16772" y="72173"/>
                </a:lnTo>
                <a:cubicBezTo>
                  <a:pt x="16772" y="72173"/>
                  <a:pt x="16772" y="72173"/>
                  <a:pt x="18169" y="72173"/>
                </a:cubicBezTo>
                <a:lnTo>
                  <a:pt x="18169" y="72173"/>
                </a:lnTo>
                <a:cubicBezTo>
                  <a:pt x="18169" y="72173"/>
                  <a:pt x="18169" y="72173"/>
                  <a:pt x="19567" y="72173"/>
                </a:cubicBezTo>
                <a:cubicBezTo>
                  <a:pt x="19567" y="70652"/>
                  <a:pt x="21164" y="70652"/>
                  <a:pt x="22562" y="70652"/>
                </a:cubicBezTo>
                <a:lnTo>
                  <a:pt x="22562" y="70652"/>
                </a:lnTo>
                <a:lnTo>
                  <a:pt x="22562" y="70652"/>
                </a:lnTo>
                <a:cubicBezTo>
                  <a:pt x="22562" y="101304"/>
                  <a:pt x="22562" y="101304"/>
                  <a:pt x="22562" y="101304"/>
                </a:cubicBezTo>
                <a:cubicBezTo>
                  <a:pt x="97237" y="101304"/>
                  <a:pt x="97237" y="101304"/>
                  <a:pt x="97237" y="101304"/>
                </a:cubicBezTo>
                <a:cubicBezTo>
                  <a:pt x="97237" y="70652"/>
                  <a:pt x="97237" y="70652"/>
                  <a:pt x="97237" y="70652"/>
                </a:cubicBezTo>
                <a:lnTo>
                  <a:pt x="97237" y="70652"/>
                </a:lnTo>
                <a:lnTo>
                  <a:pt x="97237" y="70652"/>
                </a:lnTo>
                <a:cubicBezTo>
                  <a:pt x="98635" y="70652"/>
                  <a:pt x="98635" y="70652"/>
                  <a:pt x="100033" y="72173"/>
                </a:cubicBezTo>
                <a:cubicBezTo>
                  <a:pt x="100033" y="72173"/>
                  <a:pt x="100033" y="72173"/>
                  <a:pt x="101430" y="72173"/>
                </a:cubicBezTo>
                <a:lnTo>
                  <a:pt x="101430" y="72173"/>
                </a:lnTo>
                <a:lnTo>
                  <a:pt x="102828" y="72173"/>
                </a:lnTo>
                <a:lnTo>
                  <a:pt x="102828" y="72173"/>
                </a:lnTo>
                <a:lnTo>
                  <a:pt x="104226" y="72173"/>
                </a:lnTo>
                <a:cubicBezTo>
                  <a:pt x="105823" y="72173"/>
                  <a:pt x="107221" y="72173"/>
                  <a:pt x="108618" y="72173"/>
                </a:cubicBezTo>
                <a:cubicBezTo>
                  <a:pt x="108618" y="113695"/>
                  <a:pt x="108618" y="113695"/>
                  <a:pt x="108618" y="113695"/>
                </a:cubicBezTo>
                <a:cubicBezTo>
                  <a:pt x="108618" y="116739"/>
                  <a:pt x="105823" y="119782"/>
                  <a:pt x="102828" y="119782"/>
                </a:cubicBezTo>
                <a:cubicBezTo>
                  <a:pt x="16772" y="119782"/>
                  <a:pt x="16772" y="119782"/>
                  <a:pt x="16772" y="119782"/>
                </a:cubicBezTo>
                <a:cubicBezTo>
                  <a:pt x="12579" y="119782"/>
                  <a:pt x="11181" y="116739"/>
                  <a:pt x="11181" y="113695"/>
                </a:cubicBezTo>
                <a:cubicBezTo>
                  <a:pt x="11181" y="72173"/>
                  <a:pt x="11181" y="72173"/>
                  <a:pt x="11181" y="72173"/>
                </a:cubicBezTo>
                <a:cubicBezTo>
                  <a:pt x="12579" y="72173"/>
                  <a:pt x="12579" y="72173"/>
                  <a:pt x="13976" y="72173"/>
                </a:cubicBezTo>
                <a:cubicBezTo>
                  <a:pt x="15374" y="72173"/>
                  <a:pt x="15374" y="72173"/>
                  <a:pt x="16772" y="72173"/>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1" name="Shape 4962"/>
          <p:cNvSpPr/>
          <p:nvPr/>
        </p:nvSpPr>
        <p:spPr>
          <a:xfrm>
            <a:off x="3652042" y="3095917"/>
            <a:ext cx="288291" cy="254932"/>
          </a:xfrm>
          <a:custGeom>
            <a:avLst/>
            <a:gdLst/>
            <a:ahLst/>
            <a:cxnLst/>
            <a:rect l="0" t="0" r="0" b="0"/>
            <a:pathLst>
              <a:path w="120000" h="120000" extrusionOk="0">
                <a:moveTo>
                  <a:pt x="94778" y="53531"/>
                </a:moveTo>
                <a:lnTo>
                  <a:pt x="94778" y="53531"/>
                </a:lnTo>
                <a:cubicBezTo>
                  <a:pt x="82167" y="53531"/>
                  <a:pt x="71133" y="42602"/>
                  <a:pt x="71133" y="26765"/>
                </a:cubicBezTo>
                <a:cubicBezTo>
                  <a:pt x="71133" y="10929"/>
                  <a:pt x="82167" y="0"/>
                  <a:pt x="94778" y="0"/>
                </a:cubicBezTo>
                <a:cubicBezTo>
                  <a:pt x="108768" y="0"/>
                  <a:pt x="119802" y="10929"/>
                  <a:pt x="119802" y="26765"/>
                </a:cubicBezTo>
                <a:cubicBezTo>
                  <a:pt x="119802" y="42602"/>
                  <a:pt x="108768" y="53531"/>
                  <a:pt x="94778" y="53531"/>
                </a:cubicBezTo>
                <a:close/>
                <a:moveTo>
                  <a:pt x="87881" y="12490"/>
                </a:moveTo>
                <a:lnTo>
                  <a:pt x="87881" y="12490"/>
                </a:lnTo>
                <a:close/>
                <a:moveTo>
                  <a:pt x="103054" y="12490"/>
                </a:moveTo>
                <a:lnTo>
                  <a:pt x="103054" y="12490"/>
                </a:lnTo>
                <a:close/>
                <a:moveTo>
                  <a:pt x="108768" y="18736"/>
                </a:moveTo>
                <a:lnTo>
                  <a:pt x="108768" y="18736"/>
                </a:lnTo>
                <a:lnTo>
                  <a:pt x="108768" y="18736"/>
                </a:lnTo>
                <a:cubicBezTo>
                  <a:pt x="108768" y="14052"/>
                  <a:pt x="105812" y="12490"/>
                  <a:pt x="103054" y="12490"/>
                </a:cubicBezTo>
                <a:cubicBezTo>
                  <a:pt x="101674" y="12490"/>
                  <a:pt x="100295" y="12490"/>
                  <a:pt x="98916" y="14052"/>
                </a:cubicBezTo>
                <a:lnTo>
                  <a:pt x="98916" y="14052"/>
                </a:lnTo>
                <a:cubicBezTo>
                  <a:pt x="94778" y="17174"/>
                  <a:pt x="94778" y="17174"/>
                  <a:pt x="94778" y="17174"/>
                </a:cubicBezTo>
                <a:cubicBezTo>
                  <a:pt x="92019" y="14052"/>
                  <a:pt x="92019" y="14052"/>
                  <a:pt x="92019" y="14052"/>
                </a:cubicBezTo>
                <a:lnTo>
                  <a:pt x="92019" y="14052"/>
                </a:lnTo>
                <a:cubicBezTo>
                  <a:pt x="90640" y="12490"/>
                  <a:pt x="89261" y="12490"/>
                  <a:pt x="87881" y="12490"/>
                </a:cubicBezTo>
                <a:cubicBezTo>
                  <a:pt x="85123" y="12490"/>
                  <a:pt x="82167" y="14052"/>
                  <a:pt x="82167" y="18736"/>
                </a:cubicBezTo>
                <a:cubicBezTo>
                  <a:pt x="82167" y="20297"/>
                  <a:pt x="82167" y="21858"/>
                  <a:pt x="83546" y="21858"/>
                </a:cubicBezTo>
                <a:lnTo>
                  <a:pt x="83546" y="21858"/>
                </a:lnTo>
                <a:cubicBezTo>
                  <a:pt x="87881" y="26765"/>
                  <a:pt x="87881" y="26765"/>
                  <a:pt x="87881" y="26765"/>
                </a:cubicBezTo>
                <a:cubicBezTo>
                  <a:pt x="83546" y="31449"/>
                  <a:pt x="83546" y="31449"/>
                  <a:pt x="83546" y="31449"/>
                </a:cubicBezTo>
                <a:lnTo>
                  <a:pt x="83546" y="31449"/>
                </a:lnTo>
                <a:cubicBezTo>
                  <a:pt x="82167" y="31449"/>
                  <a:pt x="82167" y="33011"/>
                  <a:pt x="82167" y="34572"/>
                </a:cubicBezTo>
                <a:cubicBezTo>
                  <a:pt x="82167" y="39256"/>
                  <a:pt x="85123" y="40817"/>
                  <a:pt x="87881" y="40817"/>
                </a:cubicBezTo>
                <a:cubicBezTo>
                  <a:pt x="89261" y="40817"/>
                  <a:pt x="90640" y="40817"/>
                  <a:pt x="92019" y="39256"/>
                </a:cubicBezTo>
                <a:lnTo>
                  <a:pt x="92019" y="39256"/>
                </a:lnTo>
                <a:cubicBezTo>
                  <a:pt x="94778" y="36133"/>
                  <a:pt x="94778" y="36133"/>
                  <a:pt x="94778" y="36133"/>
                </a:cubicBezTo>
                <a:cubicBezTo>
                  <a:pt x="98916" y="39256"/>
                  <a:pt x="98916" y="39256"/>
                  <a:pt x="98916" y="39256"/>
                </a:cubicBezTo>
                <a:lnTo>
                  <a:pt x="98916" y="39256"/>
                </a:lnTo>
                <a:cubicBezTo>
                  <a:pt x="100295" y="40817"/>
                  <a:pt x="101674" y="40817"/>
                  <a:pt x="103054" y="40817"/>
                </a:cubicBezTo>
                <a:cubicBezTo>
                  <a:pt x="105812" y="40817"/>
                  <a:pt x="108768" y="39256"/>
                  <a:pt x="108768" y="34572"/>
                </a:cubicBezTo>
                <a:cubicBezTo>
                  <a:pt x="108768" y="33011"/>
                  <a:pt x="107389" y="31449"/>
                  <a:pt x="105812" y="31449"/>
                </a:cubicBezTo>
                <a:lnTo>
                  <a:pt x="105812" y="31449"/>
                </a:lnTo>
                <a:cubicBezTo>
                  <a:pt x="103054" y="26765"/>
                  <a:pt x="103054" y="26765"/>
                  <a:pt x="103054" y="26765"/>
                </a:cubicBezTo>
                <a:cubicBezTo>
                  <a:pt x="105812" y="21858"/>
                  <a:pt x="105812" y="21858"/>
                  <a:pt x="105812" y="21858"/>
                </a:cubicBezTo>
                <a:lnTo>
                  <a:pt x="105812" y="21858"/>
                </a:lnTo>
                <a:cubicBezTo>
                  <a:pt x="107389" y="21858"/>
                  <a:pt x="108768" y="20297"/>
                  <a:pt x="108768" y="18736"/>
                </a:cubicBezTo>
                <a:close/>
                <a:moveTo>
                  <a:pt x="108768" y="37695"/>
                </a:moveTo>
                <a:lnTo>
                  <a:pt x="108768" y="37695"/>
                </a:lnTo>
                <a:close/>
                <a:moveTo>
                  <a:pt x="46108" y="72490"/>
                </a:moveTo>
                <a:lnTo>
                  <a:pt x="46108" y="72490"/>
                </a:lnTo>
                <a:cubicBezTo>
                  <a:pt x="93399" y="69368"/>
                  <a:pt x="93399" y="69368"/>
                  <a:pt x="93399" y="69368"/>
                </a:cubicBezTo>
                <a:cubicBezTo>
                  <a:pt x="97536" y="59776"/>
                  <a:pt x="97536" y="59776"/>
                  <a:pt x="97536" y="59776"/>
                </a:cubicBezTo>
                <a:cubicBezTo>
                  <a:pt x="101674" y="59776"/>
                  <a:pt x="107389" y="58215"/>
                  <a:pt x="111527" y="55092"/>
                </a:cubicBezTo>
                <a:cubicBezTo>
                  <a:pt x="101674" y="77174"/>
                  <a:pt x="101674" y="77174"/>
                  <a:pt x="101674" y="77174"/>
                </a:cubicBezTo>
                <a:lnTo>
                  <a:pt x="101674" y="77174"/>
                </a:lnTo>
                <a:cubicBezTo>
                  <a:pt x="101674" y="80297"/>
                  <a:pt x="98916" y="81858"/>
                  <a:pt x="97536" y="81858"/>
                </a:cubicBezTo>
                <a:lnTo>
                  <a:pt x="97536" y="81858"/>
                </a:lnTo>
                <a:cubicBezTo>
                  <a:pt x="48866" y="84981"/>
                  <a:pt x="48866" y="84981"/>
                  <a:pt x="48866" y="84981"/>
                </a:cubicBezTo>
                <a:cubicBezTo>
                  <a:pt x="51625" y="94572"/>
                  <a:pt x="51625" y="94572"/>
                  <a:pt x="51625" y="94572"/>
                </a:cubicBezTo>
                <a:cubicBezTo>
                  <a:pt x="104433" y="94572"/>
                  <a:pt x="104433" y="94572"/>
                  <a:pt x="104433" y="94572"/>
                </a:cubicBezTo>
                <a:cubicBezTo>
                  <a:pt x="110147" y="94572"/>
                  <a:pt x="115665" y="99256"/>
                  <a:pt x="115665" y="107063"/>
                </a:cubicBezTo>
                <a:cubicBezTo>
                  <a:pt x="115665" y="113531"/>
                  <a:pt x="110147" y="119776"/>
                  <a:pt x="104433" y="119776"/>
                </a:cubicBezTo>
                <a:cubicBezTo>
                  <a:pt x="98916" y="119776"/>
                  <a:pt x="93399" y="113531"/>
                  <a:pt x="93399" y="107063"/>
                </a:cubicBezTo>
                <a:cubicBezTo>
                  <a:pt x="41773" y="107063"/>
                  <a:pt x="41773" y="107063"/>
                  <a:pt x="41773" y="107063"/>
                </a:cubicBezTo>
                <a:cubicBezTo>
                  <a:pt x="41773" y="113531"/>
                  <a:pt x="36256" y="119776"/>
                  <a:pt x="30738" y="119776"/>
                </a:cubicBezTo>
                <a:cubicBezTo>
                  <a:pt x="23842" y="119776"/>
                  <a:pt x="19507" y="113531"/>
                  <a:pt x="19507" y="107063"/>
                </a:cubicBezTo>
                <a:cubicBezTo>
                  <a:pt x="19507" y="99256"/>
                  <a:pt x="23842" y="94572"/>
                  <a:pt x="30738" y="94572"/>
                </a:cubicBezTo>
                <a:cubicBezTo>
                  <a:pt x="40394" y="94572"/>
                  <a:pt x="40394" y="94572"/>
                  <a:pt x="40394" y="94572"/>
                </a:cubicBezTo>
                <a:cubicBezTo>
                  <a:pt x="18128" y="25204"/>
                  <a:pt x="18128" y="25204"/>
                  <a:pt x="18128" y="25204"/>
                </a:cubicBezTo>
                <a:cubicBezTo>
                  <a:pt x="5714" y="25204"/>
                  <a:pt x="5714" y="25204"/>
                  <a:pt x="5714" y="25204"/>
                </a:cubicBezTo>
                <a:cubicBezTo>
                  <a:pt x="2955" y="25204"/>
                  <a:pt x="0" y="21858"/>
                  <a:pt x="0" y="18736"/>
                </a:cubicBezTo>
                <a:cubicBezTo>
                  <a:pt x="0" y="14052"/>
                  <a:pt x="2955" y="12490"/>
                  <a:pt x="5714" y="12490"/>
                </a:cubicBezTo>
                <a:cubicBezTo>
                  <a:pt x="22266" y="12490"/>
                  <a:pt x="22266" y="12490"/>
                  <a:pt x="22266" y="12490"/>
                </a:cubicBezTo>
                <a:cubicBezTo>
                  <a:pt x="25221" y="12490"/>
                  <a:pt x="27980" y="14052"/>
                  <a:pt x="27980" y="15613"/>
                </a:cubicBezTo>
                <a:lnTo>
                  <a:pt x="27980" y="15613"/>
                </a:lnTo>
                <a:cubicBezTo>
                  <a:pt x="30738" y="26765"/>
                  <a:pt x="30738" y="26765"/>
                  <a:pt x="30738" y="26765"/>
                </a:cubicBezTo>
                <a:cubicBezTo>
                  <a:pt x="65615" y="26765"/>
                  <a:pt x="65615" y="26765"/>
                  <a:pt x="65615" y="26765"/>
                </a:cubicBezTo>
                <a:cubicBezTo>
                  <a:pt x="65615" y="31449"/>
                  <a:pt x="66995" y="36133"/>
                  <a:pt x="68374" y="39256"/>
                </a:cubicBezTo>
                <a:cubicBezTo>
                  <a:pt x="34876" y="39256"/>
                  <a:pt x="34876" y="39256"/>
                  <a:pt x="34876" y="39256"/>
                </a:cubicBezTo>
                <a:lnTo>
                  <a:pt x="46108" y="72490"/>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2" name="Shape 4963"/>
          <p:cNvSpPr/>
          <p:nvPr/>
        </p:nvSpPr>
        <p:spPr>
          <a:xfrm>
            <a:off x="3154845" y="3095917"/>
            <a:ext cx="286201" cy="254932"/>
          </a:xfrm>
          <a:custGeom>
            <a:avLst/>
            <a:gdLst/>
            <a:ahLst/>
            <a:cxnLst/>
            <a:rect l="0" t="0" r="0" b="0"/>
            <a:pathLst>
              <a:path w="120000" h="120000" extrusionOk="0">
                <a:moveTo>
                  <a:pt x="95880" y="53531"/>
                </a:moveTo>
                <a:lnTo>
                  <a:pt x="95880" y="53531"/>
                </a:lnTo>
                <a:cubicBezTo>
                  <a:pt x="81727" y="53531"/>
                  <a:pt x="71960" y="42602"/>
                  <a:pt x="71960" y="26765"/>
                </a:cubicBezTo>
                <a:cubicBezTo>
                  <a:pt x="71960" y="10929"/>
                  <a:pt x="81727" y="0"/>
                  <a:pt x="95880" y="0"/>
                </a:cubicBezTo>
                <a:cubicBezTo>
                  <a:pt x="110033" y="0"/>
                  <a:pt x="119800" y="10929"/>
                  <a:pt x="119800" y="26765"/>
                </a:cubicBezTo>
                <a:cubicBezTo>
                  <a:pt x="119800" y="42602"/>
                  <a:pt x="110033" y="53531"/>
                  <a:pt x="95880" y="53531"/>
                </a:cubicBezTo>
                <a:close/>
                <a:moveTo>
                  <a:pt x="107043" y="14052"/>
                </a:moveTo>
                <a:lnTo>
                  <a:pt x="107043" y="14052"/>
                </a:lnTo>
                <a:cubicBezTo>
                  <a:pt x="105647" y="14052"/>
                  <a:pt x="104252" y="14052"/>
                  <a:pt x="102857" y="15613"/>
                </a:cubicBezTo>
                <a:cubicBezTo>
                  <a:pt x="91694" y="28327"/>
                  <a:pt x="91694" y="28327"/>
                  <a:pt x="91694" y="28327"/>
                </a:cubicBezTo>
                <a:cubicBezTo>
                  <a:pt x="88903" y="25204"/>
                  <a:pt x="88903" y="25204"/>
                  <a:pt x="88903" y="25204"/>
                </a:cubicBezTo>
                <a:cubicBezTo>
                  <a:pt x="87508" y="23643"/>
                  <a:pt x="85913" y="21858"/>
                  <a:pt x="84518" y="21858"/>
                </a:cubicBezTo>
                <a:cubicBezTo>
                  <a:pt x="81727" y="21858"/>
                  <a:pt x="78936" y="25204"/>
                  <a:pt x="78936" y="28327"/>
                </a:cubicBezTo>
                <a:cubicBezTo>
                  <a:pt x="78936" y="29888"/>
                  <a:pt x="78936" y="31449"/>
                  <a:pt x="80332" y="33011"/>
                </a:cubicBezTo>
                <a:cubicBezTo>
                  <a:pt x="88903" y="40817"/>
                  <a:pt x="88903" y="40817"/>
                  <a:pt x="88903" y="40817"/>
                </a:cubicBezTo>
                <a:cubicBezTo>
                  <a:pt x="88903" y="42602"/>
                  <a:pt x="90299" y="44163"/>
                  <a:pt x="91694" y="44163"/>
                </a:cubicBezTo>
                <a:cubicBezTo>
                  <a:pt x="93089" y="44163"/>
                  <a:pt x="94485" y="42602"/>
                  <a:pt x="95880" y="40817"/>
                </a:cubicBezTo>
                <a:cubicBezTo>
                  <a:pt x="111428" y="25204"/>
                  <a:pt x="111428" y="25204"/>
                  <a:pt x="111428" y="25204"/>
                </a:cubicBezTo>
                <a:cubicBezTo>
                  <a:pt x="112823" y="23643"/>
                  <a:pt x="112823" y="21858"/>
                  <a:pt x="112823" y="20297"/>
                </a:cubicBezTo>
                <a:cubicBezTo>
                  <a:pt x="112823" y="17174"/>
                  <a:pt x="110033" y="14052"/>
                  <a:pt x="107043" y="14052"/>
                </a:cubicBezTo>
                <a:close/>
                <a:moveTo>
                  <a:pt x="45049" y="72490"/>
                </a:moveTo>
                <a:lnTo>
                  <a:pt x="45049" y="72490"/>
                </a:lnTo>
                <a:cubicBezTo>
                  <a:pt x="94485" y="69368"/>
                  <a:pt x="94485" y="69368"/>
                  <a:pt x="94485" y="69368"/>
                </a:cubicBezTo>
                <a:cubicBezTo>
                  <a:pt x="97275" y="59776"/>
                  <a:pt x="97275" y="59776"/>
                  <a:pt x="97275" y="59776"/>
                </a:cubicBezTo>
                <a:cubicBezTo>
                  <a:pt x="102857" y="59776"/>
                  <a:pt x="107043" y="58215"/>
                  <a:pt x="111428" y="55092"/>
                </a:cubicBezTo>
                <a:cubicBezTo>
                  <a:pt x="102857" y="77174"/>
                  <a:pt x="102857" y="77174"/>
                  <a:pt x="102857" y="77174"/>
                </a:cubicBezTo>
                <a:lnTo>
                  <a:pt x="102857" y="77174"/>
                </a:lnTo>
                <a:cubicBezTo>
                  <a:pt x="101461" y="80297"/>
                  <a:pt x="100066" y="81858"/>
                  <a:pt x="98671" y="81858"/>
                </a:cubicBezTo>
                <a:lnTo>
                  <a:pt x="98671" y="81858"/>
                </a:lnTo>
                <a:cubicBezTo>
                  <a:pt x="49435" y="84981"/>
                  <a:pt x="49435" y="84981"/>
                  <a:pt x="49435" y="84981"/>
                </a:cubicBezTo>
                <a:cubicBezTo>
                  <a:pt x="52225" y="94572"/>
                  <a:pt x="52225" y="94572"/>
                  <a:pt x="52225" y="94572"/>
                </a:cubicBezTo>
                <a:cubicBezTo>
                  <a:pt x="105647" y="94572"/>
                  <a:pt x="105647" y="94572"/>
                  <a:pt x="105647" y="94572"/>
                </a:cubicBezTo>
                <a:cubicBezTo>
                  <a:pt x="111428" y="94572"/>
                  <a:pt x="117009" y="99256"/>
                  <a:pt x="117009" y="107063"/>
                </a:cubicBezTo>
                <a:cubicBezTo>
                  <a:pt x="117009" y="113531"/>
                  <a:pt x="111428" y="119776"/>
                  <a:pt x="105647" y="119776"/>
                </a:cubicBezTo>
                <a:cubicBezTo>
                  <a:pt x="98671" y="119776"/>
                  <a:pt x="94485" y="113531"/>
                  <a:pt x="94485" y="107063"/>
                </a:cubicBezTo>
                <a:cubicBezTo>
                  <a:pt x="40863" y="107063"/>
                  <a:pt x="40863" y="107063"/>
                  <a:pt x="40863" y="107063"/>
                </a:cubicBezTo>
                <a:cubicBezTo>
                  <a:pt x="40863" y="113531"/>
                  <a:pt x="36677" y="119776"/>
                  <a:pt x="29700" y="119776"/>
                </a:cubicBezTo>
                <a:cubicBezTo>
                  <a:pt x="23920" y="119776"/>
                  <a:pt x="18338" y="113531"/>
                  <a:pt x="18338" y="107063"/>
                </a:cubicBezTo>
                <a:cubicBezTo>
                  <a:pt x="18338" y="99256"/>
                  <a:pt x="23920" y="94572"/>
                  <a:pt x="29700" y="94572"/>
                </a:cubicBezTo>
                <a:cubicBezTo>
                  <a:pt x="40863" y="94572"/>
                  <a:pt x="40863" y="94572"/>
                  <a:pt x="40863" y="94572"/>
                </a:cubicBezTo>
                <a:cubicBezTo>
                  <a:pt x="18338" y="25204"/>
                  <a:pt x="18338" y="25204"/>
                  <a:pt x="18338" y="25204"/>
                </a:cubicBezTo>
                <a:cubicBezTo>
                  <a:pt x="5780" y="25204"/>
                  <a:pt x="5780" y="25204"/>
                  <a:pt x="5780" y="25204"/>
                </a:cubicBezTo>
                <a:cubicBezTo>
                  <a:pt x="2990" y="25204"/>
                  <a:pt x="0" y="21858"/>
                  <a:pt x="0" y="18736"/>
                </a:cubicBezTo>
                <a:cubicBezTo>
                  <a:pt x="0" y="14052"/>
                  <a:pt x="2990" y="12490"/>
                  <a:pt x="5780" y="12490"/>
                </a:cubicBezTo>
                <a:cubicBezTo>
                  <a:pt x="22524" y="12490"/>
                  <a:pt x="22524" y="12490"/>
                  <a:pt x="22524" y="12490"/>
                </a:cubicBezTo>
                <a:cubicBezTo>
                  <a:pt x="25514" y="12490"/>
                  <a:pt x="26910" y="14052"/>
                  <a:pt x="28305" y="15613"/>
                </a:cubicBezTo>
                <a:lnTo>
                  <a:pt x="28305" y="15613"/>
                </a:lnTo>
                <a:cubicBezTo>
                  <a:pt x="31096" y="26765"/>
                  <a:pt x="31096" y="26765"/>
                  <a:pt x="31096" y="26765"/>
                </a:cubicBezTo>
                <a:cubicBezTo>
                  <a:pt x="66378" y="26765"/>
                  <a:pt x="66378" y="26765"/>
                  <a:pt x="66378" y="26765"/>
                </a:cubicBezTo>
                <a:cubicBezTo>
                  <a:pt x="66378" y="31449"/>
                  <a:pt x="66378" y="36133"/>
                  <a:pt x="67774" y="39256"/>
                </a:cubicBezTo>
                <a:cubicBezTo>
                  <a:pt x="35282" y="39256"/>
                  <a:pt x="35282" y="39256"/>
                  <a:pt x="35282" y="39256"/>
                </a:cubicBezTo>
                <a:lnTo>
                  <a:pt x="45049" y="72490"/>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3" name="Shape 4964"/>
          <p:cNvSpPr/>
          <p:nvPr/>
        </p:nvSpPr>
        <p:spPr>
          <a:xfrm>
            <a:off x="2655559" y="3095917"/>
            <a:ext cx="286203" cy="254932"/>
          </a:xfrm>
          <a:custGeom>
            <a:avLst/>
            <a:gdLst/>
            <a:ahLst/>
            <a:cxnLst/>
            <a:rect l="0" t="0" r="0" b="0"/>
            <a:pathLst>
              <a:path w="120000" h="120000" extrusionOk="0">
                <a:moveTo>
                  <a:pt x="95880" y="53531"/>
                </a:moveTo>
                <a:lnTo>
                  <a:pt x="95880" y="53531"/>
                </a:lnTo>
                <a:cubicBezTo>
                  <a:pt x="81727" y="53531"/>
                  <a:pt x="70564" y="42602"/>
                  <a:pt x="70564" y="26765"/>
                </a:cubicBezTo>
                <a:cubicBezTo>
                  <a:pt x="70564" y="10929"/>
                  <a:pt x="81727" y="0"/>
                  <a:pt x="95880" y="0"/>
                </a:cubicBezTo>
                <a:cubicBezTo>
                  <a:pt x="108438" y="0"/>
                  <a:pt x="119800" y="10929"/>
                  <a:pt x="119800" y="26765"/>
                </a:cubicBezTo>
                <a:cubicBezTo>
                  <a:pt x="119800" y="42602"/>
                  <a:pt x="108438" y="53531"/>
                  <a:pt x="95880" y="53531"/>
                </a:cubicBezTo>
                <a:close/>
                <a:moveTo>
                  <a:pt x="107043" y="20297"/>
                </a:moveTo>
                <a:lnTo>
                  <a:pt x="107043" y="20297"/>
                </a:lnTo>
                <a:cubicBezTo>
                  <a:pt x="84518" y="20297"/>
                  <a:pt x="84518" y="20297"/>
                  <a:pt x="84518" y="20297"/>
                </a:cubicBezTo>
                <a:cubicBezTo>
                  <a:pt x="80332" y="20297"/>
                  <a:pt x="78936" y="23643"/>
                  <a:pt x="78936" y="26765"/>
                </a:cubicBezTo>
                <a:cubicBezTo>
                  <a:pt x="78936" y="29888"/>
                  <a:pt x="80332" y="33011"/>
                  <a:pt x="84518" y="33011"/>
                </a:cubicBezTo>
                <a:cubicBezTo>
                  <a:pt x="107043" y="33011"/>
                  <a:pt x="107043" y="33011"/>
                  <a:pt x="107043" y="33011"/>
                </a:cubicBezTo>
                <a:cubicBezTo>
                  <a:pt x="109833" y="33011"/>
                  <a:pt x="112823" y="29888"/>
                  <a:pt x="112823" y="26765"/>
                </a:cubicBezTo>
                <a:cubicBezTo>
                  <a:pt x="112823" y="23643"/>
                  <a:pt x="109833" y="20297"/>
                  <a:pt x="107043" y="20297"/>
                </a:cubicBezTo>
                <a:close/>
                <a:moveTo>
                  <a:pt x="45049" y="72490"/>
                </a:moveTo>
                <a:lnTo>
                  <a:pt x="45049" y="72490"/>
                </a:lnTo>
                <a:cubicBezTo>
                  <a:pt x="93089" y="69368"/>
                  <a:pt x="93089" y="69368"/>
                  <a:pt x="93089" y="69368"/>
                </a:cubicBezTo>
                <a:cubicBezTo>
                  <a:pt x="97275" y="59776"/>
                  <a:pt x="97275" y="59776"/>
                  <a:pt x="97275" y="59776"/>
                </a:cubicBezTo>
                <a:cubicBezTo>
                  <a:pt x="102857" y="59776"/>
                  <a:pt x="107043" y="58215"/>
                  <a:pt x="111428" y="55092"/>
                </a:cubicBezTo>
                <a:cubicBezTo>
                  <a:pt x="102857" y="77174"/>
                  <a:pt x="102857" y="77174"/>
                  <a:pt x="102857" y="77174"/>
                </a:cubicBezTo>
                <a:lnTo>
                  <a:pt x="102857" y="77174"/>
                </a:lnTo>
                <a:cubicBezTo>
                  <a:pt x="101461" y="80297"/>
                  <a:pt x="100066" y="81858"/>
                  <a:pt x="97275" y="81858"/>
                </a:cubicBezTo>
                <a:lnTo>
                  <a:pt x="97275" y="81858"/>
                </a:lnTo>
                <a:cubicBezTo>
                  <a:pt x="49435" y="84981"/>
                  <a:pt x="49435" y="84981"/>
                  <a:pt x="49435" y="84981"/>
                </a:cubicBezTo>
                <a:cubicBezTo>
                  <a:pt x="52225" y="94572"/>
                  <a:pt x="52225" y="94572"/>
                  <a:pt x="52225" y="94572"/>
                </a:cubicBezTo>
                <a:cubicBezTo>
                  <a:pt x="104252" y="94572"/>
                  <a:pt x="104252" y="94572"/>
                  <a:pt x="104252" y="94572"/>
                </a:cubicBezTo>
                <a:cubicBezTo>
                  <a:pt x="111428" y="94572"/>
                  <a:pt x="115614" y="99256"/>
                  <a:pt x="115614" y="107063"/>
                </a:cubicBezTo>
                <a:cubicBezTo>
                  <a:pt x="115614" y="113531"/>
                  <a:pt x="111428" y="119776"/>
                  <a:pt x="104252" y="119776"/>
                </a:cubicBezTo>
                <a:cubicBezTo>
                  <a:pt x="98671" y="119776"/>
                  <a:pt x="93089" y="113531"/>
                  <a:pt x="93089" y="107063"/>
                </a:cubicBezTo>
                <a:cubicBezTo>
                  <a:pt x="40863" y="107063"/>
                  <a:pt x="40863" y="107063"/>
                  <a:pt x="40863" y="107063"/>
                </a:cubicBezTo>
                <a:cubicBezTo>
                  <a:pt x="40863" y="113531"/>
                  <a:pt x="35282" y="119776"/>
                  <a:pt x="29700" y="119776"/>
                </a:cubicBezTo>
                <a:cubicBezTo>
                  <a:pt x="23920" y="119776"/>
                  <a:pt x="18338" y="113531"/>
                  <a:pt x="18338" y="107063"/>
                </a:cubicBezTo>
                <a:cubicBezTo>
                  <a:pt x="18338" y="99256"/>
                  <a:pt x="23920" y="94572"/>
                  <a:pt x="29700" y="94572"/>
                </a:cubicBezTo>
                <a:cubicBezTo>
                  <a:pt x="39468" y="94572"/>
                  <a:pt x="39468" y="94572"/>
                  <a:pt x="39468" y="94572"/>
                </a:cubicBezTo>
                <a:cubicBezTo>
                  <a:pt x="18338" y="25204"/>
                  <a:pt x="18338" y="25204"/>
                  <a:pt x="18338" y="25204"/>
                </a:cubicBezTo>
                <a:cubicBezTo>
                  <a:pt x="5780" y="25204"/>
                  <a:pt x="5780" y="25204"/>
                  <a:pt x="5780" y="25204"/>
                </a:cubicBezTo>
                <a:cubicBezTo>
                  <a:pt x="1395" y="25204"/>
                  <a:pt x="0" y="21858"/>
                  <a:pt x="0" y="18736"/>
                </a:cubicBezTo>
                <a:cubicBezTo>
                  <a:pt x="0" y="14052"/>
                  <a:pt x="1395" y="12490"/>
                  <a:pt x="5780" y="12490"/>
                </a:cubicBezTo>
                <a:cubicBezTo>
                  <a:pt x="22524" y="12490"/>
                  <a:pt x="22524" y="12490"/>
                  <a:pt x="22524" y="12490"/>
                </a:cubicBezTo>
                <a:cubicBezTo>
                  <a:pt x="23920" y="12490"/>
                  <a:pt x="26910" y="14052"/>
                  <a:pt x="26910" y="15613"/>
                </a:cubicBezTo>
                <a:lnTo>
                  <a:pt x="26910" y="15613"/>
                </a:lnTo>
                <a:cubicBezTo>
                  <a:pt x="31096" y="26765"/>
                  <a:pt x="31096" y="26765"/>
                  <a:pt x="31096" y="26765"/>
                </a:cubicBezTo>
                <a:cubicBezTo>
                  <a:pt x="64784" y="26765"/>
                  <a:pt x="64784" y="26765"/>
                  <a:pt x="64784" y="26765"/>
                </a:cubicBezTo>
                <a:cubicBezTo>
                  <a:pt x="64784" y="31449"/>
                  <a:pt x="66179" y="36133"/>
                  <a:pt x="67774" y="39256"/>
                </a:cubicBezTo>
                <a:cubicBezTo>
                  <a:pt x="35282" y="39256"/>
                  <a:pt x="35282" y="39256"/>
                  <a:pt x="35282" y="39256"/>
                </a:cubicBezTo>
                <a:lnTo>
                  <a:pt x="45049" y="72490"/>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4" name="Shape 4965"/>
          <p:cNvSpPr/>
          <p:nvPr/>
        </p:nvSpPr>
        <p:spPr>
          <a:xfrm>
            <a:off x="2154184" y="3095917"/>
            <a:ext cx="288291" cy="254932"/>
          </a:xfrm>
          <a:custGeom>
            <a:avLst/>
            <a:gdLst/>
            <a:ahLst/>
            <a:cxnLst/>
            <a:rect l="0" t="0" r="0" b="0"/>
            <a:pathLst>
              <a:path w="120000" h="120000" extrusionOk="0">
                <a:moveTo>
                  <a:pt x="94778" y="53531"/>
                </a:moveTo>
                <a:lnTo>
                  <a:pt x="94778" y="53531"/>
                </a:lnTo>
                <a:cubicBezTo>
                  <a:pt x="82167" y="53531"/>
                  <a:pt x="71133" y="42602"/>
                  <a:pt x="71133" y="26765"/>
                </a:cubicBezTo>
                <a:cubicBezTo>
                  <a:pt x="71133" y="10929"/>
                  <a:pt x="82167" y="0"/>
                  <a:pt x="94778" y="0"/>
                </a:cubicBezTo>
                <a:cubicBezTo>
                  <a:pt x="108571" y="0"/>
                  <a:pt x="119802" y="10929"/>
                  <a:pt x="119802" y="26765"/>
                </a:cubicBezTo>
                <a:cubicBezTo>
                  <a:pt x="119802" y="42602"/>
                  <a:pt x="108571" y="53531"/>
                  <a:pt x="94778" y="53531"/>
                </a:cubicBezTo>
                <a:close/>
                <a:moveTo>
                  <a:pt x="105812" y="20297"/>
                </a:moveTo>
                <a:lnTo>
                  <a:pt x="105812" y="20297"/>
                </a:lnTo>
                <a:cubicBezTo>
                  <a:pt x="100295" y="20297"/>
                  <a:pt x="100295" y="20297"/>
                  <a:pt x="100295" y="20297"/>
                </a:cubicBezTo>
                <a:cubicBezTo>
                  <a:pt x="100295" y="14052"/>
                  <a:pt x="100295" y="14052"/>
                  <a:pt x="100295" y="14052"/>
                </a:cubicBezTo>
                <a:cubicBezTo>
                  <a:pt x="100295" y="10929"/>
                  <a:pt x="98916" y="7806"/>
                  <a:pt x="94778" y="7806"/>
                </a:cubicBezTo>
                <a:cubicBezTo>
                  <a:pt x="92019" y="7806"/>
                  <a:pt x="89064" y="10929"/>
                  <a:pt x="89064" y="14052"/>
                </a:cubicBezTo>
                <a:cubicBezTo>
                  <a:pt x="89064" y="20297"/>
                  <a:pt x="89064" y="20297"/>
                  <a:pt x="89064" y="20297"/>
                </a:cubicBezTo>
                <a:cubicBezTo>
                  <a:pt x="83546" y="20297"/>
                  <a:pt x="83546" y="20297"/>
                  <a:pt x="83546" y="20297"/>
                </a:cubicBezTo>
                <a:cubicBezTo>
                  <a:pt x="80788" y="20297"/>
                  <a:pt x="78029" y="23643"/>
                  <a:pt x="78029" y="26765"/>
                </a:cubicBezTo>
                <a:cubicBezTo>
                  <a:pt x="78029" y="29888"/>
                  <a:pt x="80788" y="33011"/>
                  <a:pt x="83546" y="33011"/>
                </a:cubicBezTo>
                <a:cubicBezTo>
                  <a:pt x="89064" y="33011"/>
                  <a:pt x="89064" y="33011"/>
                  <a:pt x="89064" y="33011"/>
                </a:cubicBezTo>
                <a:cubicBezTo>
                  <a:pt x="89064" y="39256"/>
                  <a:pt x="89064" y="39256"/>
                  <a:pt x="89064" y="39256"/>
                </a:cubicBezTo>
                <a:cubicBezTo>
                  <a:pt x="89064" y="42602"/>
                  <a:pt x="92019" y="45724"/>
                  <a:pt x="94778" y="45724"/>
                </a:cubicBezTo>
                <a:cubicBezTo>
                  <a:pt x="98916" y="45724"/>
                  <a:pt x="100295" y="42602"/>
                  <a:pt x="100295" y="39256"/>
                </a:cubicBezTo>
                <a:cubicBezTo>
                  <a:pt x="100295" y="33011"/>
                  <a:pt x="100295" y="33011"/>
                  <a:pt x="100295" y="33011"/>
                </a:cubicBezTo>
                <a:cubicBezTo>
                  <a:pt x="105812" y="33011"/>
                  <a:pt x="105812" y="33011"/>
                  <a:pt x="105812" y="33011"/>
                </a:cubicBezTo>
                <a:cubicBezTo>
                  <a:pt x="109950" y="33011"/>
                  <a:pt x="111330" y="29888"/>
                  <a:pt x="111330" y="26765"/>
                </a:cubicBezTo>
                <a:cubicBezTo>
                  <a:pt x="111330" y="23643"/>
                  <a:pt x="109950" y="20297"/>
                  <a:pt x="105812" y="20297"/>
                </a:cubicBezTo>
                <a:close/>
                <a:moveTo>
                  <a:pt x="45911" y="72490"/>
                </a:moveTo>
                <a:lnTo>
                  <a:pt x="45911" y="72490"/>
                </a:lnTo>
                <a:cubicBezTo>
                  <a:pt x="93399" y="69368"/>
                  <a:pt x="93399" y="69368"/>
                  <a:pt x="93399" y="69368"/>
                </a:cubicBezTo>
                <a:cubicBezTo>
                  <a:pt x="97536" y="59776"/>
                  <a:pt x="97536" y="59776"/>
                  <a:pt x="97536" y="59776"/>
                </a:cubicBezTo>
                <a:cubicBezTo>
                  <a:pt x="101674" y="59776"/>
                  <a:pt x="107192" y="58215"/>
                  <a:pt x="111330" y="55092"/>
                </a:cubicBezTo>
                <a:cubicBezTo>
                  <a:pt x="101674" y="77174"/>
                  <a:pt x="101674" y="77174"/>
                  <a:pt x="101674" y="77174"/>
                </a:cubicBezTo>
                <a:lnTo>
                  <a:pt x="101674" y="77174"/>
                </a:lnTo>
                <a:cubicBezTo>
                  <a:pt x="101674" y="80297"/>
                  <a:pt x="98916" y="81858"/>
                  <a:pt x="97536" y="81858"/>
                </a:cubicBezTo>
                <a:lnTo>
                  <a:pt x="97536" y="81858"/>
                </a:lnTo>
                <a:cubicBezTo>
                  <a:pt x="48669" y="84981"/>
                  <a:pt x="48669" y="84981"/>
                  <a:pt x="48669" y="84981"/>
                </a:cubicBezTo>
                <a:cubicBezTo>
                  <a:pt x="51625" y="94572"/>
                  <a:pt x="51625" y="94572"/>
                  <a:pt x="51625" y="94572"/>
                </a:cubicBezTo>
                <a:cubicBezTo>
                  <a:pt x="104433" y="94572"/>
                  <a:pt x="104433" y="94572"/>
                  <a:pt x="104433" y="94572"/>
                </a:cubicBezTo>
                <a:cubicBezTo>
                  <a:pt x="109950" y="94572"/>
                  <a:pt x="115665" y="99256"/>
                  <a:pt x="115665" y="107063"/>
                </a:cubicBezTo>
                <a:cubicBezTo>
                  <a:pt x="115665" y="113531"/>
                  <a:pt x="109950" y="119776"/>
                  <a:pt x="104433" y="119776"/>
                </a:cubicBezTo>
                <a:cubicBezTo>
                  <a:pt x="98916" y="119776"/>
                  <a:pt x="93399" y="113531"/>
                  <a:pt x="93399" y="107063"/>
                </a:cubicBezTo>
                <a:cubicBezTo>
                  <a:pt x="41773" y="107063"/>
                  <a:pt x="41773" y="107063"/>
                  <a:pt x="41773" y="107063"/>
                </a:cubicBezTo>
                <a:cubicBezTo>
                  <a:pt x="41773" y="113531"/>
                  <a:pt x="36256" y="119776"/>
                  <a:pt x="30738" y="119776"/>
                </a:cubicBezTo>
                <a:cubicBezTo>
                  <a:pt x="23645" y="119776"/>
                  <a:pt x="19507" y="113531"/>
                  <a:pt x="19507" y="107063"/>
                </a:cubicBezTo>
                <a:cubicBezTo>
                  <a:pt x="19507" y="99256"/>
                  <a:pt x="23645" y="94572"/>
                  <a:pt x="30738" y="94572"/>
                </a:cubicBezTo>
                <a:cubicBezTo>
                  <a:pt x="40394" y="94572"/>
                  <a:pt x="40394" y="94572"/>
                  <a:pt x="40394" y="94572"/>
                </a:cubicBezTo>
                <a:cubicBezTo>
                  <a:pt x="18128" y="25204"/>
                  <a:pt x="18128" y="25204"/>
                  <a:pt x="18128" y="25204"/>
                </a:cubicBezTo>
                <a:cubicBezTo>
                  <a:pt x="5517" y="25204"/>
                  <a:pt x="5517" y="25204"/>
                  <a:pt x="5517" y="25204"/>
                </a:cubicBezTo>
                <a:cubicBezTo>
                  <a:pt x="2758" y="25204"/>
                  <a:pt x="0" y="21858"/>
                  <a:pt x="0" y="18736"/>
                </a:cubicBezTo>
                <a:cubicBezTo>
                  <a:pt x="0" y="14052"/>
                  <a:pt x="2758" y="12490"/>
                  <a:pt x="5517" y="12490"/>
                </a:cubicBezTo>
                <a:cubicBezTo>
                  <a:pt x="22266" y="12490"/>
                  <a:pt x="22266" y="12490"/>
                  <a:pt x="22266" y="12490"/>
                </a:cubicBezTo>
                <a:cubicBezTo>
                  <a:pt x="25024" y="12490"/>
                  <a:pt x="27783" y="14052"/>
                  <a:pt x="27783" y="15613"/>
                </a:cubicBezTo>
                <a:lnTo>
                  <a:pt x="27783" y="15613"/>
                </a:lnTo>
                <a:cubicBezTo>
                  <a:pt x="30738" y="26765"/>
                  <a:pt x="30738" y="26765"/>
                  <a:pt x="30738" y="26765"/>
                </a:cubicBezTo>
                <a:cubicBezTo>
                  <a:pt x="65418" y="26765"/>
                  <a:pt x="65418" y="26765"/>
                  <a:pt x="65418" y="26765"/>
                </a:cubicBezTo>
                <a:cubicBezTo>
                  <a:pt x="65418" y="31449"/>
                  <a:pt x="66798" y="36133"/>
                  <a:pt x="68177" y="39256"/>
                </a:cubicBezTo>
                <a:cubicBezTo>
                  <a:pt x="34876" y="39256"/>
                  <a:pt x="34876" y="39256"/>
                  <a:pt x="34876" y="39256"/>
                </a:cubicBezTo>
                <a:lnTo>
                  <a:pt x="45911" y="72490"/>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5" name="Shape 4966"/>
          <p:cNvSpPr/>
          <p:nvPr/>
        </p:nvSpPr>
        <p:spPr>
          <a:xfrm>
            <a:off x="1654899" y="3120992"/>
            <a:ext cx="286201" cy="227766"/>
          </a:xfrm>
          <a:custGeom>
            <a:avLst/>
            <a:gdLst/>
            <a:ahLst/>
            <a:cxnLst/>
            <a:rect l="0" t="0" r="0" b="0"/>
            <a:pathLst>
              <a:path w="120000" h="120000" extrusionOk="0">
                <a:moveTo>
                  <a:pt x="119800" y="26390"/>
                </a:moveTo>
                <a:lnTo>
                  <a:pt x="119800" y="26390"/>
                </a:lnTo>
                <a:lnTo>
                  <a:pt x="119800" y="26390"/>
                </a:lnTo>
                <a:cubicBezTo>
                  <a:pt x="102857" y="72199"/>
                  <a:pt x="102857" y="72199"/>
                  <a:pt x="102857" y="72199"/>
                </a:cubicBezTo>
                <a:lnTo>
                  <a:pt x="102857" y="72199"/>
                </a:lnTo>
                <a:cubicBezTo>
                  <a:pt x="101461" y="75684"/>
                  <a:pt x="100066" y="77427"/>
                  <a:pt x="98671" y="77427"/>
                </a:cubicBezTo>
                <a:lnTo>
                  <a:pt x="98671" y="77427"/>
                </a:lnTo>
                <a:cubicBezTo>
                  <a:pt x="49235" y="80912"/>
                  <a:pt x="49235" y="80912"/>
                  <a:pt x="49235" y="80912"/>
                </a:cubicBezTo>
                <a:cubicBezTo>
                  <a:pt x="52026" y="91618"/>
                  <a:pt x="52026" y="91618"/>
                  <a:pt x="52026" y="91618"/>
                </a:cubicBezTo>
                <a:cubicBezTo>
                  <a:pt x="105647" y="91618"/>
                  <a:pt x="105647" y="91618"/>
                  <a:pt x="105647" y="91618"/>
                </a:cubicBezTo>
                <a:cubicBezTo>
                  <a:pt x="111229" y="91618"/>
                  <a:pt x="117009" y="96846"/>
                  <a:pt x="117009" y="105560"/>
                </a:cubicBezTo>
                <a:cubicBezTo>
                  <a:pt x="117009" y="112780"/>
                  <a:pt x="111229" y="119751"/>
                  <a:pt x="105647" y="119751"/>
                </a:cubicBezTo>
                <a:cubicBezTo>
                  <a:pt x="98671" y="119751"/>
                  <a:pt x="94485" y="112780"/>
                  <a:pt x="94485" y="105560"/>
                </a:cubicBezTo>
                <a:cubicBezTo>
                  <a:pt x="40863" y="105560"/>
                  <a:pt x="40863" y="105560"/>
                  <a:pt x="40863" y="105560"/>
                </a:cubicBezTo>
                <a:cubicBezTo>
                  <a:pt x="40863" y="112780"/>
                  <a:pt x="36677" y="119751"/>
                  <a:pt x="29501" y="119751"/>
                </a:cubicBezTo>
                <a:cubicBezTo>
                  <a:pt x="23920" y="119751"/>
                  <a:pt x="18338" y="112780"/>
                  <a:pt x="18338" y="105560"/>
                </a:cubicBezTo>
                <a:cubicBezTo>
                  <a:pt x="18338" y="96846"/>
                  <a:pt x="23920" y="91618"/>
                  <a:pt x="29501" y="91618"/>
                </a:cubicBezTo>
                <a:cubicBezTo>
                  <a:pt x="40863" y="91618"/>
                  <a:pt x="40863" y="91618"/>
                  <a:pt x="40863" y="91618"/>
                </a:cubicBezTo>
                <a:cubicBezTo>
                  <a:pt x="18338" y="14190"/>
                  <a:pt x="18338" y="14190"/>
                  <a:pt x="18338" y="14190"/>
                </a:cubicBezTo>
                <a:cubicBezTo>
                  <a:pt x="5581" y="14190"/>
                  <a:pt x="5581" y="14190"/>
                  <a:pt x="5581" y="14190"/>
                </a:cubicBezTo>
                <a:cubicBezTo>
                  <a:pt x="2790" y="14190"/>
                  <a:pt x="0" y="10456"/>
                  <a:pt x="0" y="6970"/>
                </a:cubicBezTo>
                <a:cubicBezTo>
                  <a:pt x="0" y="1742"/>
                  <a:pt x="2790" y="0"/>
                  <a:pt x="5581" y="0"/>
                </a:cubicBezTo>
                <a:cubicBezTo>
                  <a:pt x="22524" y="0"/>
                  <a:pt x="22524" y="0"/>
                  <a:pt x="22524" y="0"/>
                </a:cubicBezTo>
                <a:cubicBezTo>
                  <a:pt x="25315" y="0"/>
                  <a:pt x="26710" y="1742"/>
                  <a:pt x="28106" y="3485"/>
                </a:cubicBezTo>
                <a:lnTo>
                  <a:pt x="28106" y="3485"/>
                </a:lnTo>
                <a:cubicBezTo>
                  <a:pt x="31096" y="15933"/>
                  <a:pt x="31096" y="15933"/>
                  <a:pt x="31096" y="15933"/>
                </a:cubicBezTo>
                <a:cubicBezTo>
                  <a:pt x="114019" y="15933"/>
                  <a:pt x="114019" y="15933"/>
                  <a:pt x="114019" y="15933"/>
                </a:cubicBezTo>
                <a:cubicBezTo>
                  <a:pt x="118405" y="15933"/>
                  <a:pt x="119800" y="19419"/>
                  <a:pt x="119800" y="22904"/>
                </a:cubicBezTo>
                <a:cubicBezTo>
                  <a:pt x="119800" y="24647"/>
                  <a:pt x="119800" y="24647"/>
                  <a:pt x="119800" y="26390"/>
                </a:cubicBezTo>
                <a:close/>
                <a:moveTo>
                  <a:pt x="35282" y="29875"/>
                </a:moveTo>
                <a:lnTo>
                  <a:pt x="35282" y="29875"/>
                </a:lnTo>
                <a:cubicBezTo>
                  <a:pt x="45049" y="66970"/>
                  <a:pt x="45049" y="66970"/>
                  <a:pt x="45049" y="66970"/>
                </a:cubicBezTo>
                <a:cubicBezTo>
                  <a:pt x="94485" y="63485"/>
                  <a:pt x="94485" y="63485"/>
                  <a:pt x="94485" y="63485"/>
                </a:cubicBezTo>
                <a:cubicBezTo>
                  <a:pt x="105647" y="29875"/>
                  <a:pt x="105647" y="29875"/>
                  <a:pt x="105647" y="29875"/>
                </a:cubicBezTo>
                <a:lnTo>
                  <a:pt x="35282" y="29875"/>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6" name="Shape 4967"/>
          <p:cNvSpPr/>
          <p:nvPr/>
        </p:nvSpPr>
        <p:spPr>
          <a:xfrm>
            <a:off x="7155398" y="2615308"/>
            <a:ext cx="286203" cy="231946"/>
          </a:xfrm>
          <a:custGeom>
            <a:avLst/>
            <a:gdLst/>
            <a:ahLst/>
            <a:cxnLst/>
            <a:rect l="0" t="0" r="0" b="0"/>
            <a:pathLst>
              <a:path w="120000" h="120000" extrusionOk="0">
                <a:moveTo>
                  <a:pt x="114219" y="119754"/>
                </a:moveTo>
                <a:lnTo>
                  <a:pt x="114219" y="119754"/>
                </a:lnTo>
                <a:cubicBezTo>
                  <a:pt x="5581" y="119754"/>
                  <a:pt x="5581" y="119754"/>
                  <a:pt x="5581" y="119754"/>
                </a:cubicBezTo>
                <a:cubicBezTo>
                  <a:pt x="1395" y="119754"/>
                  <a:pt x="0" y="118032"/>
                  <a:pt x="0" y="112868"/>
                </a:cubicBezTo>
                <a:cubicBezTo>
                  <a:pt x="0" y="20901"/>
                  <a:pt x="0" y="20901"/>
                  <a:pt x="0" y="20901"/>
                </a:cubicBezTo>
                <a:cubicBezTo>
                  <a:pt x="0" y="17459"/>
                  <a:pt x="1395" y="13770"/>
                  <a:pt x="5581" y="13770"/>
                </a:cubicBezTo>
                <a:cubicBezTo>
                  <a:pt x="29501" y="13770"/>
                  <a:pt x="29501" y="13770"/>
                  <a:pt x="29501" y="13770"/>
                </a:cubicBezTo>
                <a:cubicBezTo>
                  <a:pt x="38073" y="3442"/>
                  <a:pt x="38073" y="3442"/>
                  <a:pt x="38073" y="3442"/>
                </a:cubicBezTo>
                <a:cubicBezTo>
                  <a:pt x="39468" y="1721"/>
                  <a:pt x="40863" y="0"/>
                  <a:pt x="42259" y="0"/>
                </a:cubicBezTo>
                <a:cubicBezTo>
                  <a:pt x="76146" y="0"/>
                  <a:pt x="76146" y="0"/>
                  <a:pt x="76146" y="0"/>
                </a:cubicBezTo>
                <a:cubicBezTo>
                  <a:pt x="77541" y="0"/>
                  <a:pt x="78936" y="0"/>
                  <a:pt x="80332" y="1721"/>
                </a:cubicBezTo>
                <a:lnTo>
                  <a:pt x="80332" y="1721"/>
                </a:lnTo>
                <a:cubicBezTo>
                  <a:pt x="90099" y="13770"/>
                  <a:pt x="90099" y="13770"/>
                  <a:pt x="90099" y="13770"/>
                </a:cubicBezTo>
                <a:cubicBezTo>
                  <a:pt x="114219" y="13770"/>
                  <a:pt x="114219" y="13770"/>
                  <a:pt x="114219" y="13770"/>
                </a:cubicBezTo>
                <a:cubicBezTo>
                  <a:pt x="117009" y="13770"/>
                  <a:pt x="119800" y="17459"/>
                  <a:pt x="119800" y="20901"/>
                </a:cubicBezTo>
                <a:cubicBezTo>
                  <a:pt x="119800" y="112868"/>
                  <a:pt x="119800" y="112868"/>
                  <a:pt x="119800" y="112868"/>
                </a:cubicBezTo>
                <a:cubicBezTo>
                  <a:pt x="119800" y="118032"/>
                  <a:pt x="117009" y="119754"/>
                  <a:pt x="114219" y="119754"/>
                </a:cubicBezTo>
                <a:close/>
                <a:moveTo>
                  <a:pt x="59202" y="22622"/>
                </a:moveTo>
                <a:lnTo>
                  <a:pt x="59202" y="22622"/>
                </a:lnTo>
                <a:cubicBezTo>
                  <a:pt x="40863" y="22622"/>
                  <a:pt x="25315" y="41557"/>
                  <a:pt x="25315" y="64180"/>
                </a:cubicBezTo>
                <a:cubicBezTo>
                  <a:pt x="25315" y="88524"/>
                  <a:pt x="40863" y="105983"/>
                  <a:pt x="59202" y="105983"/>
                </a:cubicBezTo>
                <a:cubicBezTo>
                  <a:pt x="78936" y="105983"/>
                  <a:pt x="92890" y="88524"/>
                  <a:pt x="92890" y="64180"/>
                </a:cubicBezTo>
                <a:cubicBezTo>
                  <a:pt x="92890" y="41557"/>
                  <a:pt x="78936" y="22622"/>
                  <a:pt x="59202" y="22622"/>
                </a:cubicBezTo>
                <a:close/>
                <a:moveTo>
                  <a:pt x="59202" y="91967"/>
                </a:moveTo>
                <a:lnTo>
                  <a:pt x="59202" y="91967"/>
                </a:lnTo>
                <a:cubicBezTo>
                  <a:pt x="46445" y="91967"/>
                  <a:pt x="36677" y="79918"/>
                  <a:pt x="36677" y="64180"/>
                </a:cubicBezTo>
                <a:cubicBezTo>
                  <a:pt x="36677" y="48688"/>
                  <a:pt x="46445" y="36393"/>
                  <a:pt x="59202" y="36393"/>
                </a:cubicBezTo>
                <a:cubicBezTo>
                  <a:pt x="71960" y="36393"/>
                  <a:pt x="81727" y="48688"/>
                  <a:pt x="81727" y="64180"/>
                </a:cubicBezTo>
                <a:cubicBezTo>
                  <a:pt x="81727" y="79918"/>
                  <a:pt x="71960" y="91967"/>
                  <a:pt x="59202" y="91967"/>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7" name="Shape 4968"/>
          <p:cNvSpPr/>
          <p:nvPr/>
        </p:nvSpPr>
        <p:spPr>
          <a:xfrm>
            <a:off x="6651935" y="2588142"/>
            <a:ext cx="277844" cy="286277"/>
          </a:xfrm>
          <a:custGeom>
            <a:avLst/>
            <a:gdLst/>
            <a:ahLst/>
            <a:cxnLst/>
            <a:rect l="0" t="0" r="0" b="0"/>
            <a:pathLst>
              <a:path w="120000" h="120000" extrusionOk="0">
                <a:moveTo>
                  <a:pt x="119795" y="91694"/>
                </a:moveTo>
                <a:lnTo>
                  <a:pt x="119795" y="91694"/>
                </a:lnTo>
                <a:cubicBezTo>
                  <a:pt x="119795" y="98671"/>
                  <a:pt x="109591" y="102857"/>
                  <a:pt x="97959" y="102857"/>
                </a:cubicBezTo>
                <a:cubicBezTo>
                  <a:pt x="86530" y="102857"/>
                  <a:pt x="77959" y="98671"/>
                  <a:pt x="77959" y="91694"/>
                </a:cubicBezTo>
                <a:cubicBezTo>
                  <a:pt x="77959" y="85913"/>
                  <a:pt x="86530" y="80332"/>
                  <a:pt x="97959" y="80332"/>
                </a:cubicBezTo>
                <a:cubicBezTo>
                  <a:pt x="102448" y="80332"/>
                  <a:pt x="105306" y="81727"/>
                  <a:pt x="108163" y="81727"/>
                </a:cubicBezTo>
                <a:cubicBezTo>
                  <a:pt x="108163" y="71960"/>
                  <a:pt x="108163" y="71960"/>
                  <a:pt x="108163" y="71960"/>
                </a:cubicBezTo>
                <a:cubicBezTo>
                  <a:pt x="108163" y="35282"/>
                  <a:pt x="108163" y="35282"/>
                  <a:pt x="108163" y="35282"/>
                </a:cubicBezTo>
                <a:cubicBezTo>
                  <a:pt x="43265" y="49435"/>
                  <a:pt x="43265" y="49435"/>
                  <a:pt x="43265" y="49435"/>
                </a:cubicBezTo>
                <a:cubicBezTo>
                  <a:pt x="43265" y="108438"/>
                  <a:pt x="43265" y="108438"/>
                  <a:pt x="43265" y="108438"/>
                </a:cubicBezTo>
                <a:cubicBezTo>
                  <a:pt x="43265" y="115614"/>
                  <a:pt x="33061" y="119800"/>
                  <a:pt x="21632" y="119800"/>
                </a:cubicBezTo>
                <a:cubicBezTo>
                  <a:pt x="10000" y="119800"/>
                  <a:pt x="0" y="115614"/>
                  <a:pt x="0" y="108438"/>
                </a:cubicBezTo>
                <a:cubicBezTo>
                  <a:pt x="0" y="102857"/>
                  <a:pt x="10000" y="97275"/>
                  <a:pt x="21632" y="97275"/>
                </a:cubicBezTo>
                <a:cubicBezTo>
                  <a:pt x="24489" y="97275"/>
                  <a:pt x="28775" y="98671"/>
                  <a:pt x="31632" y="98671"/>
                </a:cubicBezTo>
                <a:cubicBezTo>
                  <a:pt x="31632" y="90299"/>
                  <a:pt x="31632" y="90299"/>
                  <a:pt x="31632" y="90299"/>
                </a:cubicBezTo>
                <a:cubicBezTo>
                  <a:pt x="31632" y="22524"/>
                  <a:pt x="31632" y="22524"/>
                  <a:pt x="31632" y="22524"/>
                </a:cubicBezTo>
                <a:cubicBezTo>
                  <a:pt x="31632" y="18338"/>
                  <a:pt x="37551" y="16943"/>
                  <a:pt x="37551" y="16943"/>
                </a:cubicBezTo>
                <a:cubicBezTo>
                  <a:pt x="113877" y="0"/>
                  <a:pt x="113877" y="0"/>
                  <a:pt x="113877" y="0"/>
                </a:cubicBezTo>
                <a:cubicBezTo>
                  <a:pt x="116734" y="0"/>
                  <a:pt x="119795" y="2990"/>
                  <a:pt x="119795" y="5780"/>
                </a:cubicBezTo>
                <a:cubicBezTo>
                  <a:pt x="119795" y="85913"/>
                  <a:pt x="119795" y="85913"/>
                  <a:pt x="119795" y="85913"/>
                </a:cubicBezTo>
                <a:cubicBezTo>
                  <a:pt x="119795" y="90299"/>
                  <a:pt x="119795" y="90299"/>
                  <a:pt x="119795" y="90299"/>
                </a:cubicBezTo>
                <a:cubicBezTo>
                  <a:pt x="119795" y="91694"/>
                  <a:pt x="119795" y="91694"/>
                  <a:pt x="119795" y="91694"/>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8" name="Shape 4969"/>
          <p:cNvSpPr/>
          <p:nvPr/>
        </p:nvSpPr>
        <p:spPr>
          <a:xfrm>
            <a:off x="6204876" y="2669637"/>
            <a:ext cx="188015" cy="171348"/>
          </a:xfrm>
          <a:custGeom>
            <a:avLst/>
            <a:gdLst/>
            <a:ahLst/>
            <a:cxnLst/>
            <a:rect l="0" t="0" r="0" b="0"/>
            <a:pathLst>
              <a:path w="120000" h="120000" extrusionOk="0">
                <a:moveTo>
                  <a:pt x="110931" y="119667"/>
                </a:moveTo>
                <a:lnTo>
                  <a:pt x="110931" y="119667"/>
                </a:lnTo>
                <a:cubicBezTo>
                  <a:pt x="104584" y="119667"/>
                  <a:pt x="102468" y="115013"/>
                  <a:pt x="102468" y="110360"/>
                </a:cubicBezTo>
                <a:cubicBezTo>
                  <a:pt x="102468" y="9307"/>
                  <a:pt x="102468" y="9307"/>
                  <a:pt x="102468" y="9307"/>
                </a:cubicBezTo>
                <a:cubicBezTo>
                  <a:pt x="102468" y="4653"/>
                  <a:pt x="104584" y="0"/>
                  <a:pt x="110931" y="0"/>
                </a:cubicBezTo>
                <a:cubicBezTo>
                  <a:pt x="115163" y="0"/>
                  <a:pt x="119697" y="4653"/>
                  <a:pt x="119697" y="9307"/>
                </a:cubicBezTo>
                <a:cubicBezTo>
                  <a:pt x="119697" y="110360"/>
                  <a:pt x="119697" y="110360"/>
                  <a:pt x="119697" y="110360"/>
                </a:cubicBezTo>
                <a:cubicBezTo>
                  <a:pt x="119697" y="115013"/>
                  <a:pt x="115163" y="119667"/>
                  <a:pt x="110931" y="119667"/>
                </a:cubicBezTo>
                <a:close/>
                <a:moveTo>
                  <a:pt x="76775" y="119667"/>
                </a:moveTo>
                <a:lnTo>
                  <a:pt x="76775" y="119667"/>
                </a:lnTo>
                <a:cubicBezTo>
                  <a:pt x="70428" y="119667"/>
                  <a:pt x="68312" y="115013"/>
                  <a:pt x="68312" y="110360"/>
                </a:cubicBezTo>
                <a:cubicBezTo>
                  <a:pt x="68312" y="35235"/>
                  <a:pt x="68312" y="35235"/>
                  <a:pt x="68312" y="35235"/>
                </a:cubicBezTo>
                <a:cubicBezTo>
                  <a:pt x="68312" y="28254"/>
                  <a:pt x="70428" y="25927"/>
                  <a:pt x="76775" y="25927"/>
                </a:cubicBezTo>
                <a:cubicBezTo>
                  <a:pt x="81007" y="25927"/>
                  <a:pt x="85541" y="28254"/>
                  <a:pt x="85541" y="35235"/>
                </a:cubicBezTo>
                <a:cubicBezTo>
                  <a:pt x="85541" y="110360"/>
                  <a:pt x="85541" y="110360"/>
                  <a:pt x="85541" y="110360"/>
                </a:cubicBezTo>
                <a:cubicBezTo>
                  <a:pt x="85541" y="115013"/>
                  <a:pt x="81007" y="119667"/>
                  <a:pt x="76775" y="119667"/>
                </a:cubicBezTo>
                <a:close/>
                <a:moveTo>
                  <a:pt x="42619" y="119667"/>
                </a:moveTo>
                <a:lnTo>
                  <a:pt x="42619" y="119667"/>
                </a:lnTo>
                <a:cubicBezTo>
                  <a:pt x="36272" y="119667"/>
                  <a:pt x="34156" y="115013"/>
                  <a:pt x="34156" y="110360"/>
                </a:cubicBezTo>
                <a:cubicBezTo>
                  <a:pt x="34156" y="58836"/>
                  <a:pt x="34156" y="58836"/>
                  <a:pt x="34156" y="58836"/>
                </a:cubicBezTo>
                <a:cubicBezTo>
                  <a:pt x="34156" y="54182"/>
                  <a:pt x="36272" y="49196"/>
                  <a:pt x="42619" y="49196"/>
                </a:cubicBezTo>
                <a:cubicBezTo>
                  <a:pt x="46851" y="49196"/>
                  <a:pt x="51385" y="54182"/>
                  <a:pt x="51385" y="58836"/>
                </a:cubicBezTo>
                <a:cubicBezTo>
                  <a:pt x="51385" y="110360"/>
                  <a:pt x="51385" y="110360"/>
                  <a:pt x="51385" y="110360"/>
                </a:cubicBezTo>
                <a:cubicBezTo>
                  <a:pt x="51385" y="115013"/>
                  <a:pt x="46851" y="119667"/>
                  <a:pt x="42619" y="119667"/>
                </a:cubicBezTo>
                <a:close/>
                <a:moveTo>
                  <a:pt x="8463" y="119667"/>
                </a:moveTo>
                <a:lnTo>
                  <a:pt x="8463" y="119667"/>
                </a:lnTo>
                <a:cubicBezTo>
                  <a:pt x="2115" y="119667"/>
                  <a:pt x="0" y="115013"/>
                  <a:pt x="0" y="110360"/>
                </a:cubicBezTo>
                <a:cubicBezTo>
                  <a:pt x="0" y="84432"/>
                  <a:pt x="0" y="84432"/>
                  <a:pt x="0" y="84432"/>
                </a:cubicBezTo>
                <a:cubicBezTo>
                  <a:pt x="0" y="79778"/>
                  <a:pt x="2115" y="75124"/>
                  <a:pt x="8463" y="75124"/>
                </a:cubicBezTo>
                <a:cubicBezTo>
                  <a:pt x="12695" y="75124"/>
                  <a:pt x="16926" y="79778"/>
                  <a:pt x="16926" y="84432"/>
                </a:cubicBezTo>
                <a:cubicBezTo>
                  <a:pt x="16926" y="110360"/>
                  <a:pt x="16926" y="110360"/>
                  <a:pt x="16926" y="110360"/>
                </a:cubicBezTo>
                <a:cubicBezTo>
                  <a:pt x="16926" y="115013"/>
                  <a:pt x="12695" y="119667"/>
                  <a:pt x="8463" y="119667"/>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9" name="Shape 4970"/>
          <p:cNvSpPr/>
          <p:nvPr/>
        </p:nvSpPr>
        <p:spPr>
          <a:xfrm>
            <a:off x="5655452" y="2625755"/>
            <a:ext cx="284113" cy="215231"/>
          </a:xfrm>
          <a:custGeom>
            <a:avLst/>
            <a:gdLst/>
            <a:ahLst/>
            <a:cxnLst/>
            <a:rect l="0" t="0" r="0" b="0"/>
            <a:pathLst>
              <a:path w="120000" h="120000" extrusionOk="0">
                <a:moveTo>
                  <a:pt x="118402" y="65695"/>
                </a:moveTo>
                <a:lnTo>
                  <a:pt x="118402" y="65695"/>
                </a:lnTo>
                <a:lnTo>
                  <a:pt x="118402" y="65695"/>
                </a:lnTo>
                <a:cubicBezTo>
                  <a:pt x="95840" y="95629"/>
                  <a:pt x="95840" y="95629"/>
                  <a:pt x="95840" y="95629"/>
                </a:cubicBezTo>
                <a:lnTo>
                  <a:pt x="95840" y="95629"/>
                </a:lnTo>
                <a:cubicBezTo>
                  <a:pt x="94442" y="95629"/>
                  <a:pt x="93044" y="97483"/>
                  <a:pt x="91647" y="97483"/>
                </a:cubicBezTo>
                <a:cubicBezTo>
                  <a:pt x="88851" y="97483"/>
                  <a:pt x="86056" y="93509"/>
                  <a:pt x="86056" y="89801"/>
                </a:cubicBezTo>
                <a:cubicBezTo>
                  <a:pt x="86056" y="87947"/>
                  <a:pt x="86056" y="86092"/>
                  <a:pt x="87454" y="84238"/>
                </a:cubicBezTo>
                <a:lnTo>
                  <a:pt x="87454" y="84238"/>
                </a:lnTo>
                <a:cubicBezTo>
                  <a:pt x="105823" y="59867"/>
                  <a:pt x="105823" y="59867"/>
                  <a:pt x="105823" y="59867"/>
                </a:cubicBezTo>
                <a:cubicBezTo>
                  <a:pt x="87454" y="35496"/>
                  <a:pt x="87454" y="35496"/>
                  <a:pt x="87454" y="35496"/>
                </a:cubicBezTo>
                <a:lnTo>
                  <a:pt x="87454" y="35496"/>
                </a:lnTo>
                <a:cubicBezTo>
                  <a:pt x="86056" y="33642"/>
                  <a:pt x="86056" y="31788"/>
                  <a:pt x="86056" y="29933"/>
                </a:cubicBezTo>
                <a:cubicBezTo>
                  <a:pt x="86056" y="24370"/>
                  <a:pt x="88851" y="22516"/>
                  <a:pt x="91647" y="22516"/>
                </a:cubicBezTo>
                <a:cubicBezTo>
                  <a:pt x="93044" y="22516"/>
                  <a:pt x="94442" y="22516"/>
                  <a:pt x="95840" y="24370"/>
                </a:cubicBezTo>
                <a:lnTo>
                  <a:pt x="95840" y="24370"/>
                </a:lnTo>
                <a:cubicBezTo>
                  <a:pt x="118402" y="54304"/>
                  <a:pt x="118402" y="54304"/>
                  <a:pt x="118402" y="54304"/>
                </a:cubicBezTo>
                <a:cubicBezTo>
                  <a:pt x="118402" y="54304"/>
                  <a:pt x="119800" y="56158"/>
                  <a:pt x="119800" y="59867"/>
                </a:cubicBezTo>
                <a:cubicBezTo>
                  <a:pt x="119800" y="61721"/>
                  <a:pt x="119800" y="63576"/>
                  <a:pt x="118402" y="65695"/>
                </a:cubicBezTo>
                <a:close/>
                <a:moveTo>
                  <a:pt x="49317" y="114172"/>
                </a:moveTo>
                <a:lnTo>
                  <a:pt x="49317" y="114172"/>
                </a:lnTo>
                <a:cubicBezTo>
                  <a:pt x="49317" y="117880"/>
                  <a:pt x="46522" y="119735"/>
                  <a:pt x="45124" y="119735"/>
                </a:cubicBezTo>
                <a:cubicBezTo>
                  <a:pt x="40931" y="119735"/>
                  <a:pt x="39534" y="116026"/>
                  <a:pt x="39534" y="112317"/>
                </a:cubicBezTo>
                <a:cubicBezTo>
                  <a:pt x="39534" y="110463"/>
                  <a:pt x="39534" y="110463"/>
                  <a:pt x="39534" y="108609"/>
                </a:cubicBezTo>
                <a:cubicBezTo>
                  <a:pt x="69084" y="3708"/>
                  <a:pt x="69084" y="3708"/>
                  <a:pt x="69084" y="3708"/>
                </a:cubicBezTo>
                <a:cubicBezTo>
                  <a:pt x="70482" y="1854"/>
                  <a:pt x="71880" y="0"/>
                  <a:pt x="74675" y="0"/>
                </a:cubicBezTo>
                <a:cubicBezTo>
                  <a:pt x="77670" y="0"/>
                  <a:pt x="80465" y="1854"/>
                  <a:pt x="80465" y="7417"/>
                </a:cubicBezTo>
                <a:lnTo>
                  <a:pt x="80465" y="9271"/>
                </a:lnTo>
                <a:lnTo>
                  <a:pt x="49317" y="114172"/>
                </a:lnTo>
                <a:close/>
                <a:moveTo>
                  <a:pt x="30948" y="35496"/>
                </a:moveTo>
                <a:lnTo>
                  <a:pt x="30948" y="35496"/>
                </a:lnTo>
                <a:cubicBezTo>
                  <a:pt x="12579" y="59867"/>
                  <a:pt x="12579" y="59867"/>
                  <a:pt x="12579" y="59867"/>
                </a:cubicBezTo>
                <a:cubicBezTo>
                  <a:pt x="32346" y="84238"/>
                  <a:pt x="32346" y="84238"/>
                  <a:pt x="32346" y="84238"/>
                </a:cubicBezTo>
                <a:lnTo>
                  <a:pt x="32346" y="84238"/>
                </a:lnTo>
                <a:cubicBezTo>
                  <a:pt x="32346" y="86092"/>
                  <a:pt x="33743" y="87947"/>
                  <a:pt x="33743" y="89801"/>
                </a:cubicBezTo>
                <a:cubicBezTo>
                  <a:pt x="33743" y="93509"/>
                  <a:pt x="30948" y="97483"/>
                  <a:pt x="28153" y="97483"/>
                </a:cubicBezTo>
                <a:cubicBezTo>
                  <a:pt x="26755" y="97483"/>
                  <a:pt x="25357" y="95629"/>
                  <a:pt x="23960" y="95629"/>
                </a:cubicBezTo>
                <a:lnTo>
                  <a:pt x="23960" y="95629"/>
                </a:lnTo>
                <a:cubicBezTo>
                  <a:pt x="1397" y="65695"/>
                  <a:pt x="1397" y="65695"/>
                  <a:pt x="1397" y="65695"/>
                </a:cubicBezTo>
                <a:lnTo>
                  <a:pt x="1397" y="65695"/>
                </a:lnTo>
                <a:cubicBezTo>
                  <a:pt x="0" y="63576"/>
                  <a:pt x="0" y="61721"/>
                  <a:pt x="0" y="59867"/>
                </a:cubicBezTo>
                <a:cubicBezTo>
                  <a:pt x="0" y="56158"/>
                  <a:pt x="0" y="54304"/>
                  <a:pt x="1397" y="54304"/>
                </a:cubicBezTo>
                <a:cubicBezTo>
                  <a:pt x="23960" y="24370"/>
                  <a:pt x="23960" y="24370"/>
                  <a:pt x="23960" y="24370"/>
                </a:cubicBezTo>
                <a:lnTo>
                  <a:pt x="23960" y="24370"/>
                </a:lnTo>
                <a:cubicBezTo>
                  <a:pt x="25357" y="22516"/>
                  <a:pt x="26755" y="22516"/>
                  <a:pt x="28153" y="22516"/>
                </a:cubicBezTo>
                <a:cubicBezTo>
                  <a:pt x="30948" y="22516"/>
                  <a:pt x="33743" y="24370"/>
                  <a:pt x="33743" y="29933"/>
                </a:cubicBezTo>
                <a:cubicBezTo>
                  <a:pt x="33743" y="31788"/>
                  <a:pt x="32346" y="33642"/>
                  <a:pt x="30948" y="35496"/>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0" name="Shape 4971"/>
          <p:cNvSpPr/>
          <p:nvPr/>
        </p:nvSpPr>
        <p:spPr>
          <a:xfrm>
            <a:off x="5156166" y="2592322"/>
            <a:ext cx="277844" cy="277919"/>
          </a:xfrm>
          <a:custGeom>
            <a:avLst/>
            <a:gdLst/>
            <a:ahLst/>
            <a:cxnLst/>
            <a:rect l="0" t="0" r="0" b="0"/>
            <a:pathLst>
              <a:path w="120000" h="120000" extrusionOk="0">
                <a:moveTo>
                  <a:pt x="111209" y="41836"/>
                </a:moveTo>
                <a:lnTo>
                  <a:pt x="111209" y="41836"/>
                </a:lnTo>
                <a:cubicBezTo>
                  <a:pt x="95264" y="57755"/>
                  <a:pt x="95264" y="57755"/>
                  <a:pt x="95264" y="57755"/>
                </a:cubicBezTo>
                <a:cubicBezTo>
                  <a:pt x="89540" y="63469"/>
                  <a:pt x="80954" y="65102"/>
                  <a:pt x="73594" y="63469"/>
                </a:cubicBezTo>
                <a:cubicBezTo>
                  <a:pt x="86678" y="49183"/>
                  <a:pt x="86678" y="49183"/>
                  <a:pt x="86678" y="49183"/>
                </a:cubicBezTo>
                <a:cubicBezTo>
                  <a:pt x="86678" y="49183"/>
                  <a:pt x="86678" y="49183"/>
                  <a:pt x="88109" y="49183"/>
                </a:cubicBezTo>
                <a:cubicBezTo>
                  <a:pt x="104054" y="33265"/>
                  <a:pt x="104054" y="33265"/>
                  <a:pt x="104054" y="33265"/>
                </a:cubicBezTo>
                <a:cubicBezTo>
                  <a:pt x="108347" y="28979"/>
                  <a:pt x="108347" y="21632"/>
                  <a:pt x="104054" y="17346"/>
                </a:cubicBezTo>
                <a:cubicBezTo>
                  <a:pt x="99557" y="13061"/>
                  <a:pt x="92402" y="13061"/>
                  <a:pt x="88109" y="17346"/>
                </a:cubicBezTo>
                <a:cubicBezTo>
                  <a:pt x="70732" y="33265"/>
                  <a:pt x="70732" y="33265"/>
                  <a:pt x="70732" y="33265"/>
                </a:cubicBezTo>
                <a:lnTo>
                  <a:pt x="70732" y="33265"/>
                </a:lnTo>
                <a:lnTo>
                  <a:pt x="70732" y="33265"/>
                </a:lnTo>
                <a:cubicBezTo>
                  <a:pt x="57853" y="47755"/>
                  <a:pt x="57853" y="47755"/>
                  <a:pt x="57853" y="47755"/>
                </a:cubicBezTo>
                <a:cubicBezTo>
                  <a:pt x="54787" y="38979"/>
                  <a:pt x="57853" y="30408"/>
                  <a:pt x="63577" y="24693"/>
                </a:cubicBezTo>
                <a:cubicBezTo>
                  <a:pt x="79318" y="8775"/>
                  <a:pt x="79318" y="8775"/>
                  <a:pt x="79318" y="8775"/>
                </a:cubicBezTo>
                <a:cubicBezTo>
                  <a:pt x="88109" y="0"/>
                  <a:pt x="102419" y="0"/>
                  <a:pt x="111209" y="8775"/>
                </a:cubicBezTo>
                <a:cubicBezTo>
                  <a:pt x="119795" y="17346"/>
                  <a:pt x="119795" y="31836"/>
                  <a:pt x="111209" y="41836"/>
                </a:cubicBezTo>
                <a:close/>
                <a:moveTo>
                  <a:pt x="46201" y="83673"/>
                </a:moveTo>
                <a:lnTo>
                  <a:pt x="46201" y="83673"/>
                </a:lnTo>
                <a:lnTo>
                  <a:pt x="46201" y="83673"/>
                </a:lnTo>
                <a:cubicBezTo>
                  <a:pt x="44770" y="85102"/>
                  <a:pt x="43339" y="85102"/>
                  <a:pt x="41908" y="85102"/>
                </a:cubicBezTo>
                <a:cubicBezTo>
                  <a:pt x="37410" y="85102"/>
                  <a:pt x="35979" y="82244"/>
                  <a:pt x="35979" y="79387"/>
                </a:cubicBezTo>
                <a:cubicBezTo>
                  <a:pt x="35979" y="77959"/>
                  <a:pt x="35979" y="76530"/>
                  <a:pt x="37410" y="75102"/>
                </a:cubicBezTo>
                <a:cubicBezTo>
                  <a:pt x="75025" y="37551"/>
                  <a:pt x="75025" y="37551"/>
                  <a:pt x="75025" y="37551"/>
                </a:cubicBezTo>
                <a:cubicBezTo>
                  <a:pt x="76456" y="36122"/>
                  <a:pt x="77887" y="34693"/>
                  <a:pt x="79318" y="34693"/>
                </a:cubicBezTo>
                <a:cubicBezTo>
                  <a:pt x="83816" y="34693"/>
                  <a:pt x="85247" y="37551"/>
                  <a:pt x="85247" y="40408"/>
                </a:cubicBezTo>
                <a:cubicBezTo>
                  <a:pt x="85247" y="41836"/>
                  <a:pt x="85247" y="43265"/>
                  <a:pt x="83816" y="44693"/>
                </a:cubicBezTo>
                <a:lnTo>
                  <a:pt x="83816" y="44693"/>
                </a:lnTo>
                <a:lnTo>
                  <a:pt x="46201" y="83673"/>
                </a:lnTo>
                <a:close/>
                <a:moveTo>
                  <a:pt x="33117" y="70816"/>
                </a:moveTo>
                <a:lnTo>
                  <a:pt x="33117" y="70816"/>
                </a:lnTo>
                <a:cubicBezTo>
                  <a:pt x="17376" y="86530"/>
                  <a:pt x="17376" y="86530"/>
                  <a:pt x="17376" y="86530"/>
                </a:cubicBezTo>
                <a:cubicBezTo>
                  <a:pt x="12879" y="91020"/>
                  <a:pt x="12879" y="98163"/>
                  <a:pt x="17376" y="102448"/>
                </a:cubicBezTo>
                <a:cubicBezTo>
                  <a:pt x="21669" y="108163"/>
                  <a:pt x="28824" y="108163"/>
                  <a:pt x="33117" y="102448"/>
                </a:cubicBezTo>
                <a:cubicBezTo>
                  <a:pt x="49063" y="86530"/>
                  <a:pt x="49063" y="86530"/>
                  <a:pt x="49063" y="86530"/>
                </a:cubicBezTo>
                <a:lnTo>
                  <a:pt x="50494" y="86530"/>
                </a:lnTo>
                <a:cubicBezTo>
                  <a:pt x="63577" y="73673"/>
                  <a:pt x="63577" y="73673"/>
                  <a:pt x="63577" y="73673"/>
                </a:cubicBezTo>
                <a:cubicBezTo>
                  <a:pt x="65008" y="80816"/>
                  <a:pt x="63577" y="89591"/>
                  <a:pt x="57853" y="95306"/>
                </a:cubicBezTo>
                <a:cubicBezTo>
                  <a:pt x="41908" y="111224"/>
                  <a:pt x="41908" y="111224"/>
                  <a:pt x="41908" y="111224"/>
                </a:cubicBezTo>
                <a:cubicBezTo>
                  <a:pt x="33117" y="119795"/>
                  <a:pt x="18807" y="119795"/>
                  <a:pt x="10017" y="111224"/>
                </a:cubicBezTo>
                <a:cubicBezTo>
                  <a:pt x="0" y="102448"/>
                  <a:pt x="0" y="88163"/>
                  <a:pt x="10017" y="79387"/>
                </a:cubicBezTo>
                <a:cubicBezTo>
                  <a:pt x="25962" y="63469"/>
                  <a:pt x="25962" y="63469"/>
                  <a:pt x="25962" y="63469"/>
                </a:cubicBezTo>
                <a:cubicBezTo>
                  <a:pt x="31686" y="56326"/>
                  <a:pt x="40477" y="54897"/>
                  <a:pt x="47632" y="56326"/>
                </a:cubicBezTo>
                <a:cubicBezTo>
                  <a:pt x="33117" y="70816"/>
                  <a:pt x="33117" y="70816"/>
                  <a:pt x="33117" y="70816"/>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1" name="Shape 4972"/>
          <p:cNvSpPr/>
          <p:nvPr/>
        </p:nvSpPr>
        <p:spPr>
          <a:xfrm>
            <a:off x="4690306" y="2602770"/>
            <a:ext cx="215174" cy="259110"/>
          </a:xfrm>
          <a:custGeom>
            <a:avLst/>
            <a:gdLst/>
            <a:ahLst/>
            <a:cxnLst/>
            <a:rect l="0" t="0" r="0" b="0"/>
            <a:pathLst>
              <a:path w="120000" h="120000" extrusionOk="0">
                <a:moveTo>
                  <a:pt x="0" y="18495"/>
                </a:moveTo>
                <a:lnTo>
                  <a:pt x="0" y="18495"/>
                </a:lnTo>
                <a:cubicBezTo>
                  <a:pt x="0" y="15412"/>
                  <a:pt x="1850" y="12330"/>
                  <a:pt x="7665" y="12330"/>
                </a:cubicBezTo>
                <a:cubicBezTo>
                  <a:pt x="44933" y="12330"/>
                  <a:pt x="44933" y="12330"/>
                  <a:pt x="44933" y="12330"/>
                </a:cubicBezTo>
                <a:cubicBezTo>
                  <a:pt x="44933" y="6165"/>
                  <a:pt x="44933" y="6165"/>
                  <a:pt x="44933" y="6165"/>
                </a:cubicBezTo>
                <a:cubicBezTo>
                  <a:pt x="44933" y="3082"/>
                  <a:pt x="46784" y="0"/>
                  <a:pt x="52334" y="0"/>
                </a:cubicBezTo>
                <a:cubicBezTo>
                  <a:pt x="67400" y="0"/>
                  <a:pt x="67400" y="0"/>
                  <a:pt x="67400" y="0"/>
                </a:cubicBezTo>
                <a:cubicBezTo>
                  <a:pt x="71101" y="0"/>
                  <a:pt x="74801" y="3082"/>
                  <a:pt x="74801" y="6165"/>
                </a:cubicBezTo>
                <a:cubicBezTo>
                  <a:pt x="74801" y="12330"/>
                  <a:pt x="74801" y="12330"/>
                  <a:pt x="74801" y="12330"/>
                </a:cubicBezTo>
                <a:cubicBezTo>
                  <a:pt x="112070" y="12330"/>
                  <a:pt x="112070" y="12330"/>
                  <a:pt x="112070" y="12330"/>
                </a:cubicBezTo>
                <a:cubicBezTo>
                  <a:pt x="115770" y="12330"/>
                  <a:pt x="119735" y="15412"/>
                  <a:pt x="119735" y="18495"/>
                </a:cubicBezTo>
                <a:cubicBezTo>
                  <a:pt x="119735" y="24880"/>
                  <a:pt x="119735" y="24880"/>
                  <a:pt x="119735" y="24880"/>
                </a:cubicBezTo>
                <a:cubicBezTo>
                  <a:pt x="0" y="24880"/>
                  <a:pt x="0" y="24880"/>
                  <a:pt x="0" y="24880"/>
                </a:cubicBezTo>
                <a:lnTo>
                  <a:pt x="0" y="18495"/>
                </a:lnTo>
                <a:close/>
                <a:moveTo>
                  <a:pt x="112070" y="37211"/>
                </a:moveTo>
                <a:lnTo>
                  <a:pt x="112070" y="37211"/>
                </a:lnTo>
                <a:cubicBezTo>
                  <a:pt x="112070" y="49761"/>
                  <a:pt x="112070" y="49761"/>
                  <a:pt x="112070" y="49761"/>
                </a:cubicBezTo>
                <a:cubicBezTo>
                  <a:pt x="112070" y="113394"/>
                  <a:pt x="112070" y="113394"/>
                  <a:pt x="112070" y="113394"/>
                </a:cubicBezTo>
                <a:cubicBezTo>
                  <a:pt x="112070" y="118238"/>
                  <a:pt x="108370" y="119779"/>
                  <a:pt x="104669" y="119779"/>
                </a:cubicBezTo>
                <a:cubicBezTo>
                  <a:pt x="15066" y="119779"/>
                  <a:pt x="15066" y="119779"/>
                  <a:pt x="15066" y="119779"/>
                </a:cubicBezTo>
                <a:cubicBezTo>
                  <a:pt x="9515" y="119779"/>
                  <a:pt x="7665" y="118238"/>
                  <a:pt x="7665" y="113394"/>
                </a:cubicBezTo>
                <a:cubicBezTo>
                  <a:pt x="7665" y="49761"/>
                  <a:pt x="7665" y="49761"/>
                  <a:pt x="7665" y="49761"/>
                </a:cubicBezTo>
                <a:cubicBezTo>
                  <a:pt x="7665" y="37211"/>
                  <a:pt x="7665" y="37211"/>
                  <a:pt x="7665" y="37211"/>
                </a:cubicBezTo>
                <a:cubicBezTo>
                  <a:pt x="7665" y="31045"/>
                  <a:pt x="7665" y="31045"/>
                  <a:pt x="7665" y="31045"/>
                </a:cubicBezTo>
                <a:cubicBezTo>
                  <a:pt x="112070" y="31045"/>
                  <a:pt x="112070" y="31045"/>
                  <a:pt x="112070" y="31045"/>
                </a:cubicBezTo>
                <a:lnTo>
                  <a:pt x="112070" y="37211"/>
                </a:lnTo>
                <a:close/>
                <a:moveTo>
                  <a:pt x="37533" y="49761"/>
                </a:moveTo>
                <a:lnTo>
                  <a:pt x="37533" y="49761"/>
                </a:lnTo>
                <a:cubicBezTo>
                  <a:pt x="37533" y="46678"/>
                  <a:pt x="33568" y="43376"/>
                  <a:pt x="29867" y="43376"/>
                </a:cubicBezTo>
                <a:cubicBezTo>
                  <a:pt x="24317" y="43376"/>
                  <a:pt x="22466" y="46678"/>
                  <a:pt x="22466" y="49761"/>
                </a:cubicBezTo>
                <a:cubicBezTo>
                  <a:pt x="22466" y="101064"/>
                  <a:pt x="22466" y="101064"/>
                  <a:pt x="22466" y="101064"/>
                </a:cubicBezTo>
                <a:cubicBezTo>
                  <a:pt x="22466" y="105688"/>
                  <a:pt x="24317" y="107229"/>
                  <a:pt x="29867" y="107229"/>
                </a:cubicBezTo>
                <a:cubicBezTo>
                  <a:pt x="33568" y="107229"/>
                  <a:pt x="37533" y="105688"/>
                  <a:pt x="37533" y="101064"/>
                </a:cubicBezTo>
                <a:lnTo>
                  <a:pt x="37533" y="49761"/>
                </a:lnTo>
                <a:close/>
                <a:moveTo>
                  <a:pt x="67400" y="49761"/>
                </a:moveTo>
                <a:lnTo>
                  <a:pt x="67400" y="49761"/>
                </a:lnTo>
                <a:cubicBezTo>
                  <a:pt x="67400" y="46678"/>
                  <a:pt x="63700" y="43376"/>
                  <a:pt x="60000" y="43376"/>
                </a:cubicBezTo>
                <a:cubicBezTo>
                  <a:pt x="54185" y="43376"/>
                  <a:pt x="52334" y="46678"/>
                  <a:pt x="52334" y="49761"/>
                </a:cubicBezTo>
                <a:cubicBezTo>
                  <a:pt x="52334" y="101064"/>
                  <a:pt x="52334" y="101064"/>
                  <a:pt x="52334" y="101064"/>
                </a:cubicBezTo>
                <a:cubicBezTo>
                  <a:pt x="52334" y="105688"/>
                  <a:pt x="54185" y="107229"/>
                  <a:pt x="60000" y="107229"/>
                </a:cubicBezTo>
                <a:cubicBezTo>
                  <a:pt x="63700" y="107229"/>
                  <a:pt x="67400" y="105688"/>
                  <a:pt x="67400" y="101064"/>
                </a:cubicBezTo>
                <a:lnTo>
                  <a:pt x="67400" y="49761"/>
                </a:lnTo>
                <a:close/>
                <a:moveTo>
                  <a:pt x="97268" y="49761"/>
                </a:moveTo>
                <a:lnTo>
                  <a:pt x="97268" y="49761"/>
                </a:lnTo>
                <a:cubicBezTo>
                  <a:pt x="97268" y="46678"/>
                  <a:pt x="93568" y="43376"/>
                  <a:pt x="89867" y="43376"/>
                </a:cubicBezTo>
                <a:cubicBezTo>
                  <a:pt x="84052" y="43376"/>
                  <a:pt x="82202" y="46678"/>
                  <a:pt x="82202" y="49761"/>
                </a:cubicBezTo>
                <a:cubicBezTo>
                  <a:pt x="82202" y="101064"/>
                  <a:pt x="82202" y="101064"/>
                  <a:pt x="82202" y="101064"/>
                </a:cubicBezTo>
                <a:cubicBezTo>
                  <a:pt x="82202" y="105688"/>
                  <a:pt x="84052" y="107229"/>
                  <a:pt x="89867" y="107229"/>
                </a:cubicBezTo>
                <a:cubicBezTo>
                  <a:pt x="93568" y="107229"/>
                  <a:pt x="97268" y="105688"/>
                  <a:pt x="97268" y="101064"/>
                </a:cubicBezTo>
                <a:lnTo>
                  <a:pt x="97268" y="49761"/>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2" name="Shape 4973"/>
          <p:cNvSpPr/>
          <p:nvPr/>
        </p:nvSpPr>
        <p:spPr>
          <a:xfrm>
            <a:off x="4172217" y="2588142"/>
            <a:ext cx="250687" cy="286277"/>
          </a:xfrm>
          <a:custGeom>
            <a:avLst/>
            <a:gdLst/>
            <a:ahLst/>
            <a:cxnLst/>
            <a:rect l="0" t="0" r="0" b="0"/>
            <a:pathLst>
              <a:path w="120000" h="120000" extrusionOk="0">
                <a:moveTo>
                  <a:pt x="113446" y="61993"/>
                </a:moveTo>
                <a:lnTo>
                  <a:pt x="113446" y="61993"/>
                </a:lnTo>
                <a:cubicBezTo>
                  <a:pt x="100564" y="61993"/>
                  <a:pt x="100564" y="61993"/>
                  <a:pt x="100564" y="61993"/>
                </a:cubicBezTo>
                <a:cubicBezTo>
                  <a:pt x="95819" y="61993"/>
                  <a:pt x="94237" y="59202"/>
                  <a:pt x="94237" y="56411"/>
                </a:cubicBezTo>
                <a:cubicBezTo>
                  <a:pt x="94237" y="33887"/>
                  <a:pt x="94237" y="33887"/>
                  <a:pt x="94237" y="33887"/>
                </a:cubicBezTo>
                <a:cubicBezTo>
                  <a:pt x="94237" y="31096"/>
                  <a:pt x="95819" y="28305"/>
                  <a:pt x="100564" y="28305"/>
                </a:cubicBezTo>
                <a:cubicBezTo>
                  <a:pt x="113446" y="28305"/>
                  <a:pt x="113446" y="28305"/>
                  <a:pt x="113446" y="28305"/>
                </a:cubicBezTo>
                <a:cubicBezTo>
                  <a:pt x="116610" y="28305"/>
                  <a:pt x="119774" y="31096"/>
                  <a:pt x="119774" y="33887"/>
                </a:cubicBezTo>
                <a:cubicBezTo>
                  <a:pt x="119774" y="56411"/>
                  <a:pt x="119774" y="56411"/>
                  <a:pt x="119774" y="56411"/>
                </a:cubicBezTo>
                <a:cubicBezTo>
                  <a:pt x="119774" y="59202"/>
                  <a:pt x="116610" y="61993"/>
                  <a:pt x="113446" y="61993"/>
                </a:cubicBezTo>
                <a:close/>
                <a:moveTo>
                  <a:pt x="100564" y="5780"/>
                </a:moveTo>
                <a:lnTo>
                  <a:pt x="100564" y="5780"/>
                </a:lnTo>
                <a:cubicBezTo>
                  <a:pt x="100564" y="2990"/>
                  <a:pt x="102146" y="0"/>
                  <a:pt x="106892" y="0"/>
                </a:cubicBezTo>
                <a:cubicBezTo>
                  <a:pt x="110056" y="0"/>
                  <a:pt x="113446" y="2990"/>
                  <a:pt x="113446" y="5780"/>
                </a:cubicBezTo>
                <a:cubicBezTo>
                  <a:pt x="113446" y="22524"/>
                  <a:pt x="113446" y="22524"/>
                  <a:pt x="113446" y="22524"/>
                </a:cubicBezTo>
                <a:cubicBezTo>
                  <a:pt x="100564" y="22524"/>
                  <a:pt x="100564" y="22524"/>
                  <a:pt x="100564" y="22524"/>
                </a:cubicBezTo>
                <a:lnTo>
                  <a:pt x="100564" y="5780"/>
                </a:lnTo>
                <a:close/>
                <a:moveTo>
                  <a:pt x="65536" y="91694"/>
                </a:moveTo>
                <a:lnTo>
                  <a:pt x="65536" y="91694"/>
                </a:lnTo>
                <a:cubicBezTo>
                  <a:pt x="52655" y="91694"/>
                  <a:pt x="52655" y="91694"/>
                  <a:pt x="52655" y="91694"/>
                </a:cubicBezTo>
                <a:cubicBezTo>
                  <a:pt x="49491" y="91694"/>
                  <a:pt x="46327" y="90299"/>
                  <a:pt x="46327" y="85913"/>
                </a:cubicBezTo>
                <a:cubicBezTo>
                  <a:pt x="46327" y="63388"/>
                  <a:pt x="46327" y="63388"/>
                  <a:pt x="46327" y="63388"/>
                </a:cubicBezTo>
                <a:cubicBezTo>
                  <a:pt x="46327" y="60598"/>
                  <a:pt x="49491" y="57807"/>
                  <a:pt x="52655" y="57807"/>
                </a:cubicBezTo>
                <a:cubicBezTo>
                  <a:pt x="65536" y="57807"/>
                  <a:pt x="65536" y="57807"/>
                  <a:pt x="65536" y="57807"/>
                </a:cubicBezTo>
                <a:cubicBezTo>
                  <a:pt x="70282" y="57807"/>
                  <a:pt x="71864" y="60598"/>
                  <a:pt x="71864" y="63388"/>
                </a:cubicBezTo>
                <a:cubicBezTo>
                  <a:pt x="71864" y="85913"/>
                  <a:pt x="71864" y="85913"/>
                  <a:pt x="71864" y="85913"/>
                </a:cubicBezTo>
                <a:cubicBezTo>
                  <a:pt x="71864" y="90299"/>
                  <a:pt x="70282" y="91694"/>
                  <a:pt x="65536" y="91694"/>
                </a:cubicBezTo>
                <a:close/>
                <a:moveTo>
                  <a:pt x="52655" y="5780"/>
                </a:moveTo>
                <a:lnTo>
                  <a:pt x="52655" y="5780"/>
                </a:lnTo>
                <a:cubicBezTo>
                  <a:pt x="52655" y="2990"/>
                  <a:pt x="55819" y="0"/>
                  <a:pt x="58983" y="0"/>
                </a:cubicBezTo>
                <a:cubicBezTo>
                  <a:pt x="63954" y="0"/>
                  <a:pt x="65536" y="2990"/>
                  <a:pt x="65536" y="5780"/>
                </a:cubicBezTo>
                <a:cubicBezTo>
                  <a:pt x="65536" y="52225"/>
                  <a:pt x="65536" y="52225"/>
                  <a:pt x="65536" y="52225"/>
                </a:cubicBezTo>
                <a:cubicBezTo>
                  <a:pt x="52655" y="52225"/>
                  <a:pt x="52655" y="52225"/>
                  <a:pt x="52655" y="52225"/>
                </a:cubicBezTo>
                <a:lnTo>
                  <a:pt x="52655" y="5780"/>
                </a:lnTo>
                <a:close/>
                <a:moveTo>
                  <a:pt x="19209" y="77541"/>
                </a:moveTo>
                <a:lnTo>
                  <a:pt x="19209" y="77541"/>
                </a:lnTo>
                <a:cubicBezTo>
                  <a:pt x="6327" y="77541"/>
                  <a:pt x="6327" y="77541"/>
                  <a:pt x="6327" y="77541"/>
                </a:cubicBezTo>
                <a:cubicBezTo>
                  <a:pt x="3163" y="77541"/>
                  <a:pt x="0" y="74750"/>
                  <a:pt x="0" y="71960"/>
                </a:cubicBezTo>
                <a:cubicBezTo>
                  <a:pt x="0" y="49435"/>
                  <a:pt x="0" y="49435"/>
                  <a:pt x="0" y="49435"/>
                </a:cubicBezTo>
                <a:cubicBezTo>
                  <a:pt x="0" y="45049"/>
                  <a:pt x="3163" y="43654"/>
                  <a:pt x="6327" y="43654"/>
                </a:cubicBezTo>
                <a:cubicBezTo>
                  <a:pt x="19209" y="43654"/>
                  <a:pt x="19209" y="43654"/>
                  <a:pt x="19209" y="43654"/>
                </a:cubicBezTo>
                <a:cubicBezTo>
                  <a:pt x="22372" y="43654"/>
                  <a:pt x="25536" y="45049"/>
                  <a:pt x="25536" y="49435"/>
                </a:cubicBezTo>
                <a:cubicBezTo>
                  <a:pt x="25536" y="71960"/>
                  <a:pt x="25536" y="71960"/>
                  <a:pt x="25536" y="71960"/>
                </a:cubicBezTo>
                <a:cubicBezTo>
                  <a:pt x="25536" y="74750"/>
                  <a:pt x="22372" y="77541"/>
                  <a:pt x="19209" y="77541"/>
                </a:cubicBezTo>
                <a:close/>
                <a:moveTo>
                  <a:pt x="6327" y="5780"/>
                </a:moveTo>
                <a:lnTo>
                  <a:pt x="6327" y="5780"/>
                </a:lnTo>
                <a:cubicBezTo>
                  <a:pt x="6327" y="2990"/>
                  <a:pt x="9491" y="0"/>
                  <a:pt x="12655" y="0"/>
                </a:cubicBezTo>
                <a:cubicBezTo>
                  <a:pt x="16045" y="0"/>
                  <a:pt x="19209" y="2990"/>
                  <a:pt x="19209" y="5780"/>
                </a:cubicBezTo>
                <a:cubicBezTo>
                  <a:pt x="19209" y="38073"/>
                  <a:pt x="19209" y="38073"/>
                  <a:pt x="19209" y="38073"/>
                </a:cubicBezTo>
                <a:cubicBezTo>
                  <a:pt x="6327" y="38073"/>
                  <a:pt x="6327" y="38073"/>
                  <a:pt x="6327" y="38073"/>
                </a:cubicBezTo>
                <a:lnTo>
                  <a:pt x="6327" y="5780"/>
                </a:lnTo>
                <a:close/>
                <a:moveTo>
                  <a:pt x="19209" y="114219"/>
                </a:moveTo>
                <a:lnTo>
                  <a:pt x="19209" y="114219"/>
                </a:lnTo>
                <a:cubicBezTo>
                  <a:pt x="19209" y="118405"/>
                  <a:pt x="16045" y="119800"/>
                  <a:pt x="12655" y="119800"/>
                </a:cubicBezTo>
                <a:cubicBezTo>
                  <a:pt x="9491" y="119800"/>
                  <a:pt x="6327" y="118405"/>
                  <a:pt x="6327" y="114219"/>
                </a:cubicBezTo>
                <a:cubicBezTo>
                  <a:pt x="6327" y="83122"/>
                  <a:pt x="6327" y="83122"/>
                  <a:pt x="6327" y="83122"/>
                </a:cubicBezTo>
                <a:cubicBezTo>
                  <a:pt x="19209" y="83122"/>
                  <a:pt x="19209" y="83122"/>
                  <a:pt x="19209" y="83122"/>
                </a:cubicBezTo>
                <a:lnTo>
                  <a:pt x="19209" y="114219"/>
                </a:lnTo>
                <a:close/>
                <a:moveTo>
                  <a:pt x="65536" y="114219"/>
                </a:moveTo>
                <a:lnTo>
                  <a:pt x="65536" y="114219"/>
                </a:lnTo>
                <a:cubicBezTo>
                  <a:pt x="65536" y="118405"/>
                  <a:pt x="63954" y="119800"/>
                  <a:pt x="58983" y="119800"/>
                </a:cubicBezTo>
                <a:cubicBezTo>
                  <a:pt x="55819" y="119800"/>
                  <a:pt x="52655" y="118405"/>
                  <a:pt x="52655" y="114219"/>
                </a:cubicBezTo>
                <a:cubicBezTo>
                  <a:pt x="52655" y="97275"/>
                  <a:pt x="52655" y="97275"/>
                  <a:pt x="52655" y="97275"/>
                </a:cubicBezTo>
                <a:cubicBezTo>
                  <a:pt x="65536" y="97275"/>
                  <a:pt x="65536" y="97275"/>
                  <a:pt x="65536" y="97275"/>
                </a:cubicBezTo>
                <a:lnTo>
                  <a:pt x="65536" y="114219"/>
                </a:lnTo>
                <a:close/>
                <a:moveTo>
                  <a:pt x="113446" y="114219"/>
                </a:moveTo>
                <a:lnTo>
                  <a:pt x="113446" y="114219"/>
                </a:lnTo>
                <a:cubicBezTo>
                  <a:pt x="113446" y="118405"/>
                  <a:pt x="110056" y="119800"/>
                  <a:pt x="106892" y="119800"/>
                </a:cubicBezTo>
                <a:cubicBezTo>
                  <a:pt x="102146" y="119800"/>
                  <a:pt x="100564" y="118405"/>
                  <a:pt x="100564" y="114219"/>
                </a:cubicBezTo>
                <a:cubicBezTo>
                  <a:pt x="100564" y="67774"/>
                  <a:pt x="100564" y="67774"/>
                  <a:pt x="100564" y="67774"/>
                </a:cubicBezTo>
                <a:cubicBezTo>
                  <a:pt x="113446" y="67774"/>
                  <a:pt x="113446" y="67774"/>
                  <a:pt x="113446" y="67774"/>
                </a:cubicBezTo>
                <a:lnTo>
                  <a:pt x="113446" y="114219"/>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3" name="Shape 4974"/>
          <p:cNvSpPr/>
          <p:nvPr/>
        </p:nvSpPr>
        <p:spPr>
          <a:xfrm>
            <a:off x="3771119" y="2619487"/>
            <a:ext cx="54316" cy="223587"/>
          </a:xfrm>
          <a:custGeom>
            <a:avLst/>
            <a:gdLst/>
            <a:ahLst/>
            <a:cxnLst/>
            <a:rect l="0" t="0" r="0" b="0"/>
            <a:pathLst>
              <a:path w="120000" h="120000" extrusionOk="0">
                <a:moveTo>
                  <a:pt x="0" y="105569"/>
                </a:moveTo>
                <a:lnTo>
                  <a:pt x="0" y="105569"/>
                </a:lnTo>
                <a:cubicBezTo>
                  <a:pt x="0" y="98481"/>
                  <a:pt x="29473" y="91139"/>
                  <a:pt x="58947" y="91139"/>
                </a:cubicBezTo>
                <a:cubicBezTo>
                  <a:pt x="89473" y="91139"/>
                  <a:pt x="118947" y="98481"/>
                  <a:pt x="118947" y="105569"/>
                </a:cubicBezTo>
                <a:cubicBezTo>
                  <a:pt x="118947" y="112658"/>
                  <a:pt x="89473" y="119746"/>
                  <a:pt x="58947" y="119746"/>
                </a:cubicBezTo>
                <a:cubicBezTo>
                  <a:pt x="29473" y="119746"/>
                  <a:pt x="0" y="112658"/>
                  <a:pt x="0" y="105569"/>
                </a:cubicBezTo>
                <a:close/>
                <a:moveTo>
                  <a:pt x="0" y="60759"/>
                </a:moveTo>
                <a:lnTo>
                  <a:pt x="0" y="60759"/>
                </a:lnTo>
                <a:cubicBezTo>
                  <a:pt x="0" y="51898"/>
                  <a:pt x="29473" y="46582"/>
                  <a:pt x="58947" y="46582"/>
                </a:cubicBezTo>
                <a:cubicBezTo>
                  <a:pt x="89473" y="46582"/>
                  <a:pt x="118947" y="51898"/>
                  <a:pt x="118947" y="60759"/>
                </a:cubicBezTo>
                <a:cubicBezTo>
                  <a:pt x="118947" y="68101"/>
                  <a:pt x="89473" y="75189"/>
                  <a:pt x="58947" y="75189"/>
                </a:cubicBezTo>
                <a:cubicBezTo>
                  <a:pt x="29473" y="75189"/>
                  <a:pt x="0" y="68101"/>
                  <a:pt x="0" y="60759"/>
                </a:cubicBezTo>
                <a:close/>
                <a:moveTo>
                  <a:pt x="0" y="14177"/>
                </a:moveTo>
                <a:lnTo>
                  <a:pt x="0" y="14177"/>
                </a:lnTo>
                <a:cubicBezTo>
                  <a:pt x="0" y="7088"/>
                  <a:pt x="29473" y="0"/>
                  <a:pt x="58947" y="0"/>
                </a:cubicBezTo>
                <a:cubicBezTo>
                  <a:pt x="89473" y="0"/>
                  <a:pt x="118947" y="7088"/>
                  <a:pt x="118947" y="14177"/>
                </a:cubicBezTo>
                <a:cubicBezTo>
                  <a:pt x="118947" y="23291"/>
                  <a:pt x="89473" y="28607"/>
                  <a:pt x="58947" y="28607"/>
                </a:cubicBezTo>
                <a:cubicBezTo>
                  <a:pt x="29473" y="28607"/>
                  <a:pt x="0" y="23291"/>
                  <a:pt x="0" y="14177"/>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4" name="Shape 4975"/>
          <p:cNvSpPr/>
          <p:nvPr/>
        </p:nvSpPr>
        <p:spPr>
          <a:xfrm>
            <a:off x="3154845" y="2613217"/>
            <a:ext cx="286201" cy="242395"/>
          </a:xfrm>
          <a:custGeom>
            <a:avLst/>
            <a:gdLst/>
            <a:ahLst/>
            <a:cxnLst/>
            <a:rect l="0" t="0" r="0" b="0"/>
            <a:pathLst>
              <a:path w="120000" h="120000" extrusionOk="0">
                <a:moveTo>
                  <a:pt x="114219" y="13176"/>
                </a:moveTo>
                <a:lnTo>
                  <a:pt x="114219" y="13176"/>
                </a:lnTo>
                <a:cubicBezTo>
                  <a:pt x="5780" y="13176"/>
                  <a:pt x="5780" y="13176"/>
                  <a:pt x="5780" y="13176"/>
                </a:cubicBezTo>
                <a:cubicBezTo>
                  <a:pt x="2990" y="13176"/>
                  <a:pt x="0" y="9882"/>
                  <a:pt x="0" y="6588"/>
                </a:cubicBezTo>
                <a:cubicBezTo>
                  <a:pt x="0" y="1647"/>
                  <a:pt x="2990" y="0"/>
                  <a:pt x="5780" y="0"/>
                </a:cubicBezTo>
                <a:cubicBezTo>
                  <a:pt x="114219" y="0"/>
                  <a:pt x="114219" y="0"/>
                  <a:pt x="114219" y="0"/>
                </a:cubicBezTo>
                <a:cubicBezTo>
                  <a:pt x="118405" y="0"/>
                  <a:pt x="119800" y="1647"/>
                  <a:pt x="119800" y="6588"/>
                </a:cubicBezTo>
                <a:cubicBezTo>
                  <a:pt x="119800" y="9882"/>
                  <a:pt x="118405" y="13176"/>
                  <a:pt x="114219" y="13176"/>
                </a:cubicBezTo>
                <a:close/>
                <a:moveTo>
                  <a:pt x="39468" y="48235"/>
                </a:moveTo>
                <a:lnTo>
                  <a:pt x="39468" y="48235"/>
                </a:lnTo>
                <a:lnTo>
                  <a:pt x="39468" y="48235"/>
                </a:lnTo>
                <a:cubicBezTo>
                  <a:pt x="28305" y="48235"/>
                  <a:pt x="28305" y="48235"/>
                  <a:pt x="28305" y="48235"/>
                </a:cubicBezTo>
                <a:cubicBezTo>
                  <a:pt x="25514" y="48235"/>
                  <a:pt x="22524" y="44941"/>
                  <a:pt x="22524" y="41411"/>
                </a:cubicBezTo>
                <a:cubicBezTo>
                  <a:pt x="22524" y="38117"/>
                  <a:pt x="25514" y="34823"/>
                  <a:pt x="28305" y="34823"/>
                </a:cubicBezTo>
                <a:cubicBezTo>
                  <a:pt x="52225" y="34823"/>
                  <a:pt x="52225" y="34823"/>
                  <a:pt x="52225" y="34823"/>
                </a:cubicBezTo>
                <a:lnTo>
                  <a:pt x="52225" y="34823"/>
                </a:lnTo>
                <a:cubicBezTo>
                  <a:pt x="57807" y="34823"/>
                  <a:pt x="57807" y="34823"/>
                  <a:pt x="57807" y="34823"/>
                </a:cubicBezTo>
                <a:cubicBezTo>
                  <a:pt x="83122" y="34823"/>
                  <a:pt x="83122" y="34823"/>
                  <a:pt x="83122" y="34823"/>
                </a:cubicBezTo>
                <a:cubicBezTo>
                  <a:pt x="114219" y="34823"/>
                  <a:pt x="114219" y="34823"/>
                  <a:pt x="114219" y="34823"/>
                </a:cubicBezTo>
                <a:cubicBezTo>
                  <a:pt x="118405" y="34823"/>
                  <a:pt x="119800" y="38117"/>
                  <a:pt x="119800" y="41411"/>
                </a:cubicBezTo>
                <a:cubicBezTo>
                  <a:pt x="119800" y="44941"/>
                  <a:pt x="118405" y="48235"/>
                  <a:pt x="114219" y="48235"/>
                </a:cubicBezTo>
                <a:cubicBezTo>
                  <a:pt x="83122" y="48235"/>
                  <a:pt x="83122" y="48235"/>
                  <a:pt x="83122" y="48235"/>
                </a:cubicBezTo>
                <a:lnTo>
                  <a:pt x="83122" y="48235"/>
                </a:lnTo>
                <a:lnTo>
                  <a:pt x="39468" y="48235"/>
                </a:lnTo>
                <a:close/>
                <a:moveTo>
                  <a:pt x="5780" y="69882"/>
                </a:moveTo>
                <a:lnTo>
                  <a:pt x="5780" y="69882"/>
                </a:lnTo>
                <a:cubicBezTo>
                  <a:pt x="114219" y="69882"/>
                  <a:pt x="114219" y="69882"/>
                  <a:pt x="114219" y="69882"/>
                </a:cubicBezTo>
                <a:cubicBezTo>
                  <a:pt x="118405" y="69882"/>
                  <a:pt x="119800" y="73176"/>
                  <a:pt x="119800" y="76470"/>
                </a:cubicBezTo>
                <a:cubicBezTo>
                  <a:pt x="119800" y="81411"/>
                  <a:pt x="118405" y="83058"/>
                  <a:pt x="114219" y="83058"/>
                </a:cubicBezTo>
                <a:cubicBezTo>
                  <a:pt x="5780" y="83058"/>
                  <a:pt x="5780" y="83058"/>
                  <a:pt x="5780" y="83058"/>
                </a:cubicBezTo>
                <a:cubicBezTo>
                  <a:pt x="2990" y="83058"/>
                  <a:pt x="0" y="81411"/>
                  <a:pt x="0" y="76470"/>
                </a:cubicBezTo>
                <a:cubicBezTo>
                  <a:pt x="0" y="73176"/>
                  <a:pt x="2990" y="69882"/>
                  <a:pt x="5780" y="69882"/>
                </a:cubicBezTo>
                <a:close/>
                <a:moveTo>
                  <a:pt x="39468" y="106352"/>
                </a:moveTo>
                <a:lnTo>
                  <a:pt x="39468" y="106352"/>
                </a:lnTo>
                <a:cubicBezTo>
                  <a:pt x="57807" y="106352"/>
                  <a:pt x="57807" y="106352"/>
                  <a:pt x="57807" y="106352"/>
                </a:cubicBezTo>
                <a:cubicBezTo>
                  <a:pt x="83122" y="106352"/>
                  <a:pt x="83122" y="106352"/>
                  <a:pt x="83122" y="106352"/>
                </a:cubicBezTo>
                <a:cubicBezTo>
                  <a:pt x="114219" y="106352"/>
                  <a:pt x="114219" y="106352"/>
                  <a:pt x="114219" y="106352"/>
                </a:cubicBezTo>
                <a:cubicBezTo>
                  <a:pt x="118405" y="106352"/>
                  <a:pt x="119800" y="108000"/>
                  <a:pt x="119800" y="112941"/>
                </a:cubicBezTo>
                <a:cubicBezTo>
                  <a:pt x="119800" y="116235"/>
                  <a:pt x="118405" y="119764"/>
                  <a:pt x="114219" y="119764"/>
                </a:cubicBezTo>
                <a:cubicBezTo>
                  <a:pt x="57807" y="119764"/>
                  <a:pt x="57807" y="119764"/>
                  <a:pt x="57807" y="119764"/>
                </a:cubicBezTo>
                <a:lnTo>
                  <a:pt x="57807" y="119764"/>
                </a:lnTo>
                <a:cubicBezTo>
                  <a:pt x="39468" y="119764"/>
                  <a:pt x="39468" y="119764"/>
                  <a:pt x="39468" y="119764"/>
                </a:cubicBezTo>
                <a:cubicBezTo>
                  <a:pt x="36677" y="119764"/>
                  <a:pt x="33887" y="116235"/>
                  <a:pt x="33887" y="112941"/>
                </a:cubicBezTo>
                <a:cubicBezTo>
                  <a:pt x="33887" y="108000"/>
                  <a:pt x="36677" y="106352"/>
                  <a:pt x="39468" y="10635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5" name="Shape 4976"/>
          <p:cNvSpPr/>
          <p:nvPr/>
        </p:nvSpPr>
        <p:spPr>
          <a:xfrm>
            <a:off x="2655559" y="2613217"/>
            <a:ext cx="286203" cy="242395"/>
          </a:xfrm>
          <a:custGeom>
            <a:avLst/>
            <a:gdLst/>
            <a:ahLst/>
            <a:cxnLst/>
            <a:rect l="0" t="0" r="0" b="0"/>
            <a:pathLst>
              <a:path w="120000" h="120000" extrusionOk="0">
                <a:moveTo>
                  <a:pt x="114219" y="13176"/>
                </a:moveTo>
                <a:lnTo>
                  <a:pt x="114219" y="13176"/>
                </a:lnTo>
                <a:cubicBezTo>
                  <a:pt x="5780" y="13176"/>
                  <a:pt x="5780" y="13176"/>
                  <a:pt x="5780" y="13176"/>
                </a:cubicBezTo>
                <a:cubicBezTo>
                  <a:pt x="1395" y="13176"/>
                  <a:pt x="0" y="9882"/>
                  <a:pt x="0" y="6588"/>
                </a:cubicBezTo>
                <a:cubicBezTo>
                  <a:pt x="0" y="1647"/>
                  <a:pt x="1395" y="0"/>
                  <a:pt x="5780" y="0"/>
                </a:cubicBezTo>
                <a:cubicBezTo>
                  <a:pt x="114219" y="0"/>
                  <a:pt x="114219" y="0"/>
                  <a:pt x="114219" y="0"/>
                </a:cubicBezTo>
                <a:cubicBezTo>
                  <a:pt x="117009" y="0"/>
                  <a:pt x="119800" y="1647"/>
                  <a:pt x="119800" y="6588"/>
                </a:cubicBezTo>
                <a:cubicBezTo>
                  <a:pt x="119800" y="9882"/>
                  <a:pt x="117009" y="13176"/>
                  <a:pt x="114219" y="13176"/>
                </a:cubicBezTo>
                <a:close/>
                <a:moveTo>
                  <a:pt x="80332" y="48235"/>
                </a:moveTo>
                <a:lnTo>
                  <a:pt x="80332" y="48235"/>
                </a:lnTo>
                <a:lnTo>
                  <a:pt x="80332" y="48235"/>
                </a:lnTo>
                <a:cubicBezTo>
                  <a:pt x="70564" y="48235"/>
                  <a:pt x="70564" y="48235"/>
                  <a:pt x="70564" y="48235"/>
                </a:cubicBezTo>
                <a:cubicBezTo>
                  <a:pt x="47840" y="48235"/>
                  <a:pt x="47840" y="48235"/>
                  <a:pt x="47840" y="48235"/>
                </a:cubicBezTo>
                <a:cubicBezTo>
                  <a:pt x="39468" y="48235"/>
                  <a:pt x="39468" y="48235"/>
                  <a:pt x="39468" y="48235"/>
                </a:cubicBezTo>
                <a:lnTo>
                  <a:pt x="39468" y="48235"/>
                </a:lnTo>
                <a:cubicBezTo>
                  <a:pt x="28305" y="48235"/>
                  <a:pt x="28305" y="48235"/>
                  <a:pt x="28305" y="48235"/>
                </a:cubicBezTo>
                <a:cubicBezTo>
                  <a:pt x="23920" y="48235"/>
                  <a:pt x="22524" y="44941"/>
                  <a:pt x="22524" y="41411"/>
                </a:cubicBezTo>
                <a:cubicBezTo>
                  <a:pt x="22524" y="38117"/>
                  <a:pt x="23920" y="34823"/>
                  <a:pt x="28305" y="34823"/>
                </a:cubicBezTo>
                <a:cubicBezTo>
                  <a:pt x="91694" y="34823"/>
                  <a:pt x="91694" y="34823"/>
                  <a:pt x="91694" y="34823"/>
                </a:cubicBezTo>
                <a:cubicBezTo>
                  <a:pt x="94485" y="34823"/>
                  <a:pt x="97275" y="38117"/>
                  <a:pt x="97275" y="41411"/>
                </a:cubicBezTo>
                <a:cubicBezTo>
                  <a:pt x="97275" y="44941"/>
                  <a:pt x="94485" y="48235"/>
                  <a:pt x="91694" y="48235"/>
                </a:cubicBezTo>
                <a:lnTo>
                  <a:pt x="80332" y="48235"/>
                </a:lnTo>
                <a:close/>
                <a:moveTo>
                  <a:pt x="5780" y="69882"/>
                </a:moveTo>
                <a:lnTo>
                  <a:pt x="5780" y="69882"/>
                </a:lnTo>
                <a:cubicBezTo>
                  <a:pt x="114219" y="69882"/>
                  <a:pt x="114219" y="69882"/>
                  <a:pt x="114219" y="69882"/>
                </a:cubicBezTo>
                <a:cubicBezTo>
                  <a:pt x="117009" y="69882"/>
                  <a:pt x="119800" y="73176"/>
                  <a:pt x="119800" y="76470"/>
                </a:cubicBezTo>
                <a:cubicBezTo>
                  <a:pt x="119800" y="81411"/>
                  <a:pt x="117009" y="83058"/>
                  <a:pt x="114219" y="83058"/>
                </a:cubicBezTo>
                <a:cubicBezTo>
                  <a:pt x="5780" y="83058"/>
                  <a:pt x="5780" y="83058"/>
                  <a:pt x="5780" y="83058"/>
                </a:cubicBezTo>
                <a:cubicBezTo>
                  <a:pt x="1395" y="83058"/>
                  <a:pt x="0" y="81411"/>
                  <a:pt x="0" y="76470"/>
                </a:cubicBezTo>
                <a:cubicBezTo>
                  <a:pt x="0" y="73176"/>
                  <a:pt x="1395" y="69882"/>
                  <a:pt x="5780" y="69882"/>
                </a:cubicBezTo>
                <a:close/>
                <a:moveTo>
                  <a:pt x="39468" y="106352"/>
                </a:moveTo>
                <a:lnTo>
                  <a:pt x="39468" y="106352"/>
                </a:lnTo>
                <a:cubicBezTo>
                  <a:pt x="50830" y="106352"/>
                  <a:pt x="50830" y="106352"/>
                  <a:pt x="50830" y="106352"/>
                </a:cubicBezTo>
                <a:cubicBezTo>
                  <a:pt x="57807" y="106352"/>
                  <a:pt x="57807" y="106352"/>
                  <a:pt x="57807" y="106352"/>
                </a:cubicBezTo>
                <a:cubicBezTo>
                  <a:pt x="61993" y="106352"/>
                  <a:pt x="61993" y="106352"/>
                  <a:pt x="61993" y="106352"/>
                </a:cubicBezTo>
                <a:cubicBezTo>
                  <a:pt x="70564" y="106352"/>
                  <a:pt x="70564" y="106352"/>
                  <a:pt x="70564" y="106352"/>
                </a:cubicBezTo>
                <a:cubicBezTo>
                  <a:pt x="80332" y="106352"/>
                  <a:pt x="80332" y="106352"/>
                  <a:pt x="80332" y="106352"/>
                </a:cubicBezTo>
                <a:cubicBezTo>
                  <a:pt x="83122" y="106352"/>
                  <a:pt x="85913" y="108000"/>
                  <a:pt x="85913" y="112941"/>
                </a:cubicBezTo>
                <a:cubicBezTo>
                  <a:pt x="85913" y="116235"/>
                  <a:pt x="83122" y="119764"/>
                  <a:pt x="80332" y="119764"/>
                </a:cubicBezTo>
                <a:cubicBezTo>
                  <a:pt x="70564" y="119764"/>
                  <a:pt x="70564" y="119764"/>
                  <a:pt x="70564" y="119764"/>
                </a:cubicBezTo>
                <a:lnTo>
                  <a:pt x="70564" y="119764"/>
                </a:lnTo>
                <a:cubicBezTo>
                  <a:pt x="61993" y="119764"/>
                  <a:pt x="61993" y="119764"/>
                  <a:pt x="61993" y="119764"/>
                </a:cubicBezTo>
                <a:cubicBezTo>
                  <a:pt x="57807" y="119764"/>
                  <a:pt x="57807" y="119764"/>
                  <a:pt x="57807" y="119764"/>
                </a:cubicBezTo>
                <a:cubicBezTo>
                  <a:pt x="50830" y="119764"/>
                  <a:pt x="50830" y="119764"/>
                  <a:pt x="50830" y="119764"/>
                </a:cubicBezTo>
                <a:lnTo>
                  <a:pt x="50830" y="119764"/>
                </a:lnTo>
                <a:cubicBezTo>
                  <a:pt x="39468" y="119764"/>
                  <a:pt x="39468" y="119764"/>
                  <a:pt x="39468" y="119764"/>
                </a:cubicBezTo>
                <a:cubicBezTo>
                  <a:pt x="35282" y="119764"/>
                  <a:pt x="33887" y="116235"/>
                  <a:pt x="33887" y="112941"/>
                </a:cubicBezTo>
                <a:cubicBezTo>
                  <a:pt x="33887" y="108000"/>
                  <a:pt x="35282" y="106352"/>
                  <a:pt x="39468" y="10635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6" name="Shape 4977"/>
          <p:cNvSpPr/>
          <p:nvPr/>
        </p:nvSpPr>
        <p:spPr>
          <a:xfrm>
            <a:off x="2154184" y="2613217"/>
            <a:ext cx="288291" cy="242395"/>
          </a:xfrm>
          <a:custGeom>
            <a:avLst/>
            <a:gdLst/>
            <a:ahLst/>
            <a:cxnLst/>
            <a:rect l="0" t="0" r="0" b="0"/>
            <a:pathLst>
              <a:path w="120000" h="120000" extrusionOk="0">
                <a:moveTo>
                  <a:pt x="114285" y="13176"/>
                </a:moveTo>
                <a:lnTo>
                  <a:pt x="114285" y="13176"/>
                </a:lnTo>
                <a:cubicBezTo>
                  <a:pt x="5517" y="13176"/>
                  <a:pt x="5517" y="13176"/>
                  <a:pt x="5517" y="13176"/>
                </a:cubicBezTo>
                <a:cubicBezTo>
                  <a:pt x="2758" y="13176"/>
                  <a:pt x="0" y="9882"/>
                  <a:pt x="0" y="6588"/>
                </a:cubicBezTo>
                <a:cubicBezTo>
                  <a:pt x="0" y="1647"/>
                  <a:pt x="2758" y="0"/>
                  <a:pt x="5517" y="0"/>
                </a:cubicBezTo>
                <a:cubicBezTo>
                  <a:pt x="114285" y="0"/>
                  <a:pt x="114285" y="0"/>
                  <a:pt x="114285" y="0"/>
                </a:cubicBezTo>
                <a:cubicBezTo>
                  <a:pt x="117044" y="0"/>
                  <a:pt x="119802" y="1647"/>
                  <a:pt x="119802" y="6588"/>
                </a:cubicBezTo>
                <a:cubicBezTo>
                  <a:pt x="119802" y="9882"/>
                  <a:pt x="117044" y="13176"/>
                  <a:pt x="114285" y="13176"/>
                </a:cubicBezTo>
                <a:close/>
                <a:moveTo>
                  <a:pt x="5517" y="34823"/>
                </a:moveTo>
                <a:lnTo>
                  <a:pt x="5517" y="34823"/>
                </a:lnTo>
                <a:cubicBezTo>
                  <a:pt x="37635" y="34823"/>
                  <a:pt x="37635" y="34823"/>
                  <a:pt x="37635" y="34823"/>
                </a:cubicBezTo>
                <a:cubicBezTo>
                  <a:pt x="61280" y="34823"/>
                  <a:pt x="61280" y="34823"/>
                  <a:pt x="61280" y="34823"/>
                </a:cubicBezTo>
                <a:cubicBezTo>
                  <a:pt x="66798" y="34823"/>
                  <a:pt x="66798" y="34823"/>
                  <a:pt x="66798" y="34823"/>
                </a:cubicBezTo>
                <a:lnTo>
                  <a:pt x="66798" y="34823"/>
                </a:lnTo>
                <a:cubicBezTo>
                  <a:pt x="92019" y="34823"/>
                  <a:pt x="92019" y="34823"/>
                  <a:pt x="92019" y="34823"/>
                </a:cubicBezTo>
                <a:cubicBezTo>
                  <a:pt x="94778" y="34823"/>
                  <a:pt x="97536" y="38117"/>
                  <a:pt x="97536" y="41411"/>
                </a:cubicBezTo>
                <a:cubicBezTo>
                  <a:pt x="97536" y="44941"/>
                  <a:pt x="94778" y="48235"/>
                  <a:pt x="92019" y="48235"/>
                </a:cubicBezTo>
                <a:cubicBezTo>
                  <a:pt x="80788" y="48235"/>
                  <a:pt x="80788" y="48235"/>
                  <a:pt x="80788" y="48235"/>
                </a:cubicBezTo>
                <a:lnTo>
                  <a:pt x="80788" y="48235"/>
                </a:lnTo>
                <a:cubicBezTo>
                  <a:pt x="37635" y="48235"/>
                  <a:pt x="37635" y="48235"/>
                  <a:pt x="37635" y="48235"/>
                </a:cubicBezTo>
                <a:lnTo>
                  <a:pt x="37635" y="48235"/>
                </a:lnTo>
                <a:cubicBezTo>
                  <a:pt x="5517" y="48235"/>
                  <a:pt x="5517" y="48235"/>
                  <a:pt x="5517" y="48235"/>
                </a:cubicBezTo>
                <a:cubicBezTo>
                  <a:pt x="2758" y="48235"/>
                  <a:pt x="0" y="44941"/>
                  <a:pt x="0" y="41411"/>
                </a:cubicBezTo>
                <a:cubicBezTo>
                  <a:pt x="0" y="38117"/>
                  <a:pt x="2758" y="34823"/>
                  <a:pt x="5517" y="34823"/>
                </a:cubicBezTo>
                <a:close/>
                <a:moveTo>
                  <a:pt x="5517" y="69882"/>
                </a:moveTo>
                <a:lnTo>
                  <a:pt x="5517" y="69882"/>
                </a:lnTo>
                <a:cubicBezTo>
                  <a:pt x="114285" y="69882"/>
                  <a:pt x="114285" y="69882"/>
                  <a:pt x="114285" y="69882"/>
                </a:cubicBezTo>
                <a:cubicBezTo>
                  <a:pt x="117044" y="69882"/>
                  <a:pt x="119802" y="73176"/>
                  <a:pt x="119802" y="76470"/>
                </a:cubicBezTo>
                <a:cubicBezTo>
                  <a:pt x="119802" y="81411"/>
                  <a:pt x="117044" y="83058"/>
                  <a:pt x="114285" y="83058"/>
                </a:cubicBezTo>
                <a:cubicBezTo>
                  <a:pt x="5517" y="83058"/>
                  <a:pt x="5517" y="83058"/>
                  <a:pt x="5517" y="83058"/>
                </a:cubicBezTo>
                <a:cubicBezTo>
                  <a:pt x="2758" y="83058"/>
                  <a:pt x="0" y="81411"/>
                  <a:pt x="0" y="76470"/>
                </a:cubicBezTo>
                <a:cubicBezTo>
                  <a:pt x="0" y="73176"/>
                  <a:pt x="2758" y="69882"/>
                  <a:pt x="5517" y="69882"/>
                </a:cubicBezTo>
                <a:close/>
                <a:moveTo>
                  <a:pt x="5517" y="106352"/>
                </a:moveTo>
                <a:lnTo>
                  <a:pt x="5517" y="106352"/>
                </a:lnTo>
                <a:cubicBezTo>
                  <a:pt x="37635" y="106352"/>
                  <a:pt x="37635" y="106352"/>
                  <a:pt x="37635" y="106352"/>
                </a:cubicBezTo>
                <a:cubicBezTo>
                  <a:pt x="61280" y="106352"/>
                  <a:pt x="61280" y="106352"/>
                  <a:pt x="61280" y="106352"/>
                </a:cubicBezTo>
                <a:cubicBezTo>
                  <a:pt x="80788" y="106352"/>
                  <a:pt x="80788" y="106352"/>
                  <a:pt x="80788" y="106352"/>
                </a:cubicBezTo>
                <a:cubicBezTo>
                  <a:pt x="83546" y="106352"/>
                  <a:pt x="86305" y="108000"/>
                  <a:pt x="86305" y="112941"/>
                </a:cubicBezTo>
                <a:cubicBezTo>
                  <a:pt x="86305" y="116235"/>
                  <a:pt x="83546" y="119764"/>
                  <a:pt x="80788" y="119764"/>
                </a:cubicBezTo>
                <a:cubicBezTo>
                  <a:pt x="61280" y="119764"/>
                  <a:pt x="61280" y="119764"/>
                  <a:pt x="61280" y="119764"/>
                </a:cubicBezTo>
                <a:lnTo>
                  <a:pt x="61280" y="119764"/>
                </a:lnTo>
                <a:cubicBezTo>
                  <a:pt x="5517" y="119764"/>
                  <a:pt x="5517" y="119764"/>
                  <a:pt x="5517" y="119764"/>
                </a:cubicBezTo>
                <a:cubicBezTo>
                  <a:pt x="2758" y="119764"/>
                  <a:pt x="0" y="116235"/>
                  <a:pt x="0" y="112941"/>
                </a:cubicBezTo>
                <a:cubicBezTo>
                  <a:pt x="0" y="108000"/>
                  <a:pt x="2758" y="106352"/>
                  <a:pt x="5517" y="10635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7" name="Shape 4978"/>
          <p:cNvSpPr/>
          <p:nvPr/>
        </p:nvSpPr>
        <p:spPr>
          <a:xfrm>
            <a:off x="1654899" y="2613217"/>
            <a:ext cx="286201" cy="242395"/>
          </a:xfrm>
          <a:custGeom>
            <a:avLst/>
            <a:gdLst/>
            <a:ahLst/>
            <a:cxnLst/>
            <a:rect l="0" t="0" r="0" b="0"/>
            <a:pathLst>
              <a:path w="120000" h="120000" extrusionOk="0">
                <a:moveTo>
                  <a:pt x="114019" y="83058"/>
                </a:moveTo>
                <a:lnTo>
                  <a:pt x="114019" y="83058"/>
                </a:lnTo>
                <a:cubicBezTo>
                  <a:pt x="5581" y="83058"/>
                  <a:pt x="5581" y="83058"/>
                  <a:pt x="5581" y="83058"/>
                </a:cubicBezTo>
                <a:cubicBezTo>
                  <a:pt x="2790" y="83058"/>
                  <a:pt x="0" y="81411"/>
                  <a:pt x="0" y="76470"/>
                </a:cubicBezTo>
                <a:cubicBezTo>
                  <a:pt x="0" y="73176"/>
                  <a:pt x="2790" y="69882"/>
                  <a:pt x="5581" y="69882"/>
                </a:cubicBezTo>
                <a:cubicBezTo>
                  <a:pt x="114019" y="69882"/>
                  <a:pt x="114019" y="69882"/>
                  <a:pt x="114019" y="69882"/>
                </a:cubicBezTo>
                <a:cubicBezTo>
                  <a:pt x="118405" y="69882"/>
                  <a:pt x="119800" y="73176"/>
                  <a:pt x="119800" y="76470"/>
                </a:cubicBezTo>
                <a:cubicBezTo>
                  <a:pt x="119800" y="81411"/>
                  <a:pt x="118405" y="83058"/>
                  <a:pt x="114019" y="83058"/>
                </a:cubicBezTo>
                <a:close/>
                <a:moveTo>
                  <a:pt x="114019" y="48235"/>
                </a:moveTo>
                <a:lnTo>
                  <a:pt x="114019" y="48235"/>
                </a:lnTo>
                <a:cubicBezTo>
                  <a:pt x="5581" y="48235"/>
                  <a:pt x="5581" y="48235"/>
                  <a:pt x="5581" y="48235"/>
                </a:cubicBezTo>
                <a:cubicBezTo>
                  <a:pt x="2790" y="48235"/>
                  <a:pt x="0" y="44941"/>
                  <a:pt x="0" y="41411"/>
                </a:cubicBezTo>
                <a:cubicBezTo>
                  <a:pt x="0" y="38117"/>
                  <a:pt x="2790" y="34823"/>
                  <a:pt x="5581" y="34823"/>
                </a:cubicBezTo>
                <a:cubicBezTo>
                  <a:pt x="114019" y="34823"/>
                  <a:pt x="114019" y="34823"/>
                  <a:pt x="114019" y="34823"/>
                </a:cubicBezTo>
                <a:cubicBezTo>
                  <a:pt x="118405" y="34823"/>
                  <a:pt x="119800" y="38117"/>
                  <a:pt x="119800" y="41411"/>
                </a:cubicBezTo>
                <a:cubicBezTo>
                  <a:pt x="119800" y="44941"/>
                  <a:pt x="118405" y="48235"/>
                  <a:pt x="114019" y="48235"/>
                </a:cubicBezTo>
                <a:close/>
                <a:moveTo>
                  <a:pt x="114019" y="13176"/>
                </a:moveTo>
                <a:lnTo>
                  <a:pt x="114019" y="13176"/>
                </a:lnTo>
                <a:cubicBezTo>
                  <a:pt x="5581" y="13176"/>
                  <a:pt x="5581" y="13176"/>
                  <a:pt x="5581" y="13176"/>
                </a:cubicBezTo>
                <a:cubicBezTo>
                  <a:pt x="2790" y="13176"/>
                  <a:pt x="0" y="9882"/>
                  <a:pt x="0" y="6588"/>
                </a:cubicBezTo>
                <a:cubicBezTo>
                  <a:pt x="0" y="1647"/>
                  <a:pt x="2790" y="0"/>
                  <a:pt x="5581" y="0"/>
                </a:cubicBezTo>
                <a:cubicBezTo>
                  <a:pt x="114019" y="0"/>
                  <a:pt x="114019" y="0"/>
                  <a:pt x="114019" y="0"/>
                </a:cubicBezTo>
                <a:cubicBezTo>
                  <a:pt x="118405" y="0"/>
                  <a:pt x="119800" y="1647"/>
                  <a:pt x="119800" y="6588"/>
                </a:cubicBezTo>
                <a:cubicBezTo>
                  <a:pt x="119800" y="9882"/>
                  <a:pt x="118405" y="13176"/>
                  <a:pt x="114019" y="13176"/>
                </a:cubicBezTo>
                <a:close/>
                <a:moveTo>
                  <a:pt x="5581" y="106352"/>
                </a:moveTo>
                <a:lnTo>
                  <a:pt x="5581" y="106352"/>
                </a:lnTo>
                <a:cubicBezTo>
                  <a:pt x="114019" y="106352"/>
                  <a:pt x="114019" y="106352"/>
                  <a:pt x="114019" y="106352"/>
                </a:cubicBezTo>
                <a:cubicBezTo>
                  <a:pt x="118405" y="106352"/>
                  <a:pt x="119800" y="108000"/>
                  <a:pt x="119800" y="112941"/>
                </a:cubicBezTo>
                <a:cubicBezTo>
                  <a:pt x="119800" y="116235"/>
                  <a:pt x="118405" y="119764"/>
                  <a:pt x="114019" y="119764"/>
                </a:cubicBezTo>
                <a:cubicBezTo>
                  <a:pt x="5581" y="119764"/>
                  <a:pt x="5581" y="119764"/>
                  <a:pt x="5581" y="119764"/>
                </a:cubicBezTo>
                <a:cubicBezTo>
                  <a:pt x="2790" y="119764"/>
                  <a:pt x="0" y="116235"/>
                  <a:pt x="0" y="112941"/>
                </a:cubicBezTo>
                <a:cubicBezTo>
                  <a:pt x="0" y="108000"/>
                  <a:pt x="2790" y="106352"/>
                  <a:pt x="5581" y="10635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8" name="Shape 4979"/>
          <p:cNvSpPr/>
          <p:nvPr/>
        </p:nvSpPr>
        <p:spPr>
          <a:xfrm>
            <a:off x="7155398" y="2163953"/>
            <a:ext cx="286203" cy="133734"/>
          </a:xfrm>
          <a:custGeom>
            <a:avLst/>
            <a:gdLst/>
            <a:ahLst/>
            <a:cxnLst/>
            <a:rect l="0" t="0" r="0" b="0"/>
            <a:pathLst>
              <a:path w="120000" h="120000" extrusionOk="0">
                <a:moveTo>
                  <a:pt x="114219" y="83957"/>
                </a:moveTo>
                <a:lnTo>
                  <a:pt x="114219" y="83957"/>
                </a:lnTo>
                <a:cubicBezTo>
                  <a:pt x="114219" y="107703"/>
                  <a:pt x="114219" y="107703"/>
                  <a:pt x="114219" y="107703"/>
                </a:cubicBezTo>
                <a:cubicBezTo>
                  <a:pt x="114219" y="116607"/>
                  <a:pt x="111229" y="119575"/>
                  <a:pt x="108438" y="119575"/>
                </a:cubicBezTo>
                <a:cubicBezTo>
                  <a:pt x="5581" y="119575"/>
                  <a:pt x="5581" y="119575"/>
                  <a:pt x="5581" y="119575"/>
                </a:cubicBezTo>
                <a:cubicBezTo>
                  <a:pt x="1395" y="119575"/>
                  <a:pt x="0" y="116607"/>
                  <a:pt x="0" y="107703"/>
                </a:cubicBezTo>
                <a:cubicBezTo>
                  <a:pt x="0" y="11872"/>
                  <a:pt x="0" y="11872"/>
                  <a:pt x="0" y="11872"/>
                </a:cubicBezTo>
                <a:cubicBezTo>
                  <a:pt x="0" y="5936"/>
                  <a:pt x="1395" y="0"/>
                  <a:pt x="5581" y="0"/>
                </a:cubicBezTo>
                <a:cubicBezTo>
                  <a:pt x="108438" y="0"/>
                  <a:pt x="108438" y="0"/>
                  <a:pt x="108438" y="0"/>
                </a:cubicBezTo>
                <a:cubicBezTo>
                  <a:pt x="111229" y="0"/>
                  <a:pt x="114219" y="5936"/>
                  <a:pt x="114219" y="11872"/>
                </a:cubicBezTo>
                <a:cubicBezTo>
                  <a:pt x="114219" y="35618"/>
                  <a:pt x="114219" y="35618"/>
                  <a:pt x="114219" y="35618"/>
                </a:cubicBezTo>
                <a:cubicBezTo>
                  <a:pt x="117009" y="35618"/>
                  <a:pt x="119800" y="41978"/>
                  <a:pt x="119800" y="47915"/>
                </a:cubicBezTo>
                <a:cubicBezTo>
                  <a:pt x="119800" y="71660"/>
                  <a:pt x="119800" y="71660"/>
                  <a:pt x="119800" y="71660"/>
                </a:cubicBezTo>
                <a:cubicBezTo>
                  <a:pt x="119800" y="80565"/>
                  <a:pt x="117009" y="83957"/>
                  <a:pt x="114219" y="83957"/>
                </a:cubicBezTo>
                <a:close/>
                <a:moveTo>
                  <a:pt x="102857" y="71660"/>
                </a:moveTo>
                <a:lnTo>
                  <a:pt x="102857" y="71660"/>
                </a:lnTo>
                <a:cubicBezTo>
                  <a:pt x="102857" y="47915"/>
                  <a:pt x="102857" y="47915"/>
                  <a:pt x="102857" y="47915"/>
                </a:cubicBezTo>
                <a:cubicBezTo>
                  <a:pt x="102857" y="23745"/>
                  <a:pt x="102857" y="23745"/>
                  <a:pt x="102857" y="23745"/>
                </a:cubicBezTo>
                <a:cubicBezTo>
                  <a:pt x="11362" y="23745"/>
                  <a:pt x="11362" y="23745"/>
                  <a:pt x="11362" y="23745"/>
                </a:cubicBezTo>
                <a:cubicBezTo>
                  <a:pt x="11362" y="95830"/>
                  <a:pt x="11362" y="95830"/>
                  <a:pt x="11362" y="95830"/>
                </a:cubicBezTo>
                <a:cubicBezTo>
                  <a:pt x="102857" y="95830"/>
                  <a:pt x="102857" y="95830"/>
                  <a:pt x="102857" y="95830"/>
                </a:cubicBezTo>
                <a:lnTo>
                  <a:pt x="102857" y="71660"/>
                </a:lnTo>
                <a:close/>
                <a:moveTo>
                  <a:pt x="97275" y="83957"/>
                </a:moveTo>
                <a:lnTo>
                  <a:pt x="97275" y="83957"/>
                </a:lnTo>
                <a:cubicBezTo>
                  <a:pt x="16943" y="83957"/>
                  <a:pt x="16943" y="83957"/>
                  <a:pt x="16943" y="83957"/>
                </a:cubicBezTo>
                <a:cubicBezTo>
                  <a:pt x="16943" y="35618"/>
                  <a:pt x="16943" y="35618"/>
                  <a:pt x="16943" y="35618"/>
                </a:cubicBezTo>
                <a:cubicBezTo>
                  <a:pt x="97275" y="35618"/>
                  <a:pt x="97275" y="35618"/>
                  <a:pt x="97275" y="35618"/>
                </a:cubicBezTo>
                <a:lnTo>
                  <a:pt x="97275" y="83957"/>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9" name="Shape 4980"/>
          <p:cNvSpPr/>
          <p:nvPr/>
        </p:nvSpPr>
        <p:spPr>
          <a:xfrm>
            <a:off x="6651935" y="2163953"/>
            <a:ext cx="288291" cy="133734"/>
          </a:xfrm>
          <a:custGeom>
            <a:avLst/>
            <a:gdLst/>
            <a:ahLst/>
            <a:cxnLst/>
            <a:rect l="0" t="0" r="0" b="0"/>
            <a:pathLst>
              <a:path w="120000" h="120000" extrusionOk="0">
                <a:moveTo>
                  <a:pt x="114088" y="83957"/>
                </a:moveTo>
                <a:lnTo>
                  <a:pt x="114088" y="83957"/>
                </a:lnTo>
                <a:cubicBezTo>
                  <a:pt x="114088" y="107703"/>
                  <a:pt x="114088" y="107703"/>
                  <a:pt x="114088" y="107703"/>
                </a:cubicBezTo>
                <a:cubicBezTo>
                  <a:pt x="114088" y="116607"/>
                  <a:pt x="111330" y="119575"/>
                  <a:pt x="108571" y="119575"/>
                </a:cubicBezTo>
                <a:cubicBezTo>
                  <a:pt x="5517" y="119575"/>
                  <a:pt x="5517" y="119575"/>
                  <a:pt x="5517" y="119575"/>
                </a:cubicBezTo>
                <a:cubicBezTo>
                  <a:pt x="2758" y="119575"/>
                  <a:pt x="0" y="116607"/>
                  <a:pt x="0" y="107703"/>
                </a:cubicBezTo>
                <a:cubicBezTo>
                  <a:pt x="0" y="11872"/>
                  <a:pt x="0" y="11872"/>
                  <a:pt x="0" y="11872"/>
                </a:cubicBezTo>
                <a:cubicBezTo>
                  <a:pt x="0" y="5936"/>
                  <a:pt x="2758" y="0"/>
                  <a:pt x="5517" y="0"/>
                </a:cubicBezTo>
                <a:cubicBezTo>
                  <a:pt x="108571" y="0"/>
                  <a:pt x="108571" y="0"/>
                  <a:pt x="108571" y="0"/>
                </a:cubicBezTo>
                <a:cubicBezTo>
                  <a:pt x="111330" y="0"/>
                  <a:pt x="114088" y="5936"/>
                  <a:pt x="114088" y="11872"/>
                </a:cubicBezTo>
                <a:cubicBezTo>
                  <a:pt x="114088" y="35618"/>
                  <a:pt x="114088" y="35618"/>
                  <a:pt x="114088" y="35618"/>
                </a:cubicBezTo>
                <a:cubicBezTo>
                  <a:pt x="117044" y="35618"/>
                  <a:pt x="119802" y="41978"/>
                  <a:pt x="119802" y="47915"/>
                </a:cubicBezTo>
                <a:cubicBezTo>
                  <a:pt x="119802" y="71660"/>
                  <a:pt x="119802" y="71660"/>
                  <a:pt x="119802" y="71660"/>
                </a:cubicBezTo>
                <a:cubicBezTo>
                  <a:pt x="119802" y="80565"/>
                  <a:pt x="117044" y="83957"/>
                  <a:pt x="114088" y="83957"/>
                </a:cubicBezTo>
                <a:close/>
                <a:moveTo>
                  <a:pt x="103054" y="71660"/>
                </a:moveTo>
                <a:lnTo>
                  <a:pt x="103054" y="71660"/>
                </a:lnTo>
                <a:cubicBezTo>
                  <a:pt x="103054" y="47915"/>
                  <a:pt x="103054" y="47915"/>
                  <a:pt x="103054" y="47915"/>
                </a:cubicBezTo>
                <a:cubicBezTo>
                  <a:pt x="103054" y="23745"/>
                  <a:pt x="103054" y="23745"/>
                  <a:pt x="103054" y="23745"/>
                </a:cubicBezTo>
                <a:cubicBezTo>
                  <a:pt x="11034" y="23745"/>
                  <a:pt x="11034" y="23745"/>
                  <a:pt x="11034" y="23745"/>
                </a:cubicBezTo>
                <a:cubicBezTo>
                  <a:pt x="11034" y="95830"/>
                  <a:pt x="11034" y="95830"/>
                  <a:pt x="11034" y="95830"/>
                </a:cubicBezTo>
                <a:cubicBezTo>
                  <a:pt x="103054" y="95830"/>
                  <a:pt x="103054" y="95830"/>
                  <a:pt x="103054" y="95830"/>
                </a:cubicBezTo>
                <a:lnTo>
                  <a:pt x="103054" y="71660"/>
                </a:lnTo>
                <a:close/>
                <a:moveTo>
                  <a:pt x="69556" y="83957"/>
                </a:moveTo>
                <a:lnTo>
                  <a:pt x="69556" y="83957"/>
                </a:lnTo>
                <a:lnTo>
                  <a:pt x="69556" y="83957"/>
                </a:lnTo>
                <a:cubicBezTo>
                  <a:pt x="16748" y="83957"/>
                  <a:pt x="16748" y="83957"/>
                  <a:pt x="16748" y="83957"/>
                </a:cubicBezTo>
                <a:cubicBezTo>
                  <a:pt x="16748" y="35618"/>
                  <a:pt x="16748" y="35618"/>
                  <a:pt x="16748" y="35618"/>
                </a:cubicBezTo>
                <a:cubicBezTo>
                  <a:pt x="69556" y="35618"/>
                  <a:pt x="69556" y="35618"/>
                  <a:pt x="69556" y="35618"/>
                </a:cubicBezTo>
                <a:lnTo>
                  <a:pt x="69556" y="83957"/>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0" name="Shape 4981"/>
          <p:cNvSpPr/>
          <p:nvPr/>
        </p:nvSpPr>
        <p:spPr>
          <a:xfrm>
            <a:off x="6154737" y="2163953"/>
            <a:ext cx="286201" cy="133734"/>
          </a:xfrm>
          <a:custGeom>
            <a:avLst/>
            <a:gdLst/>
            <a:ahLst/>
            <a:cxnLst/>
            <a:rect l="0" t="0" r="0" b="0"/>
            <a:pathLst>
              <a:path w="120000" h="120000" extrusionOk="0">
                <a:moveTo>
                  <a:pt x="114019" y="83957"/>
                </a:moveTo>
                <a:lnTo>
                  <a:pt x="114019" y="83957"/>
                </a:lnTo>
                <a:cubicBezTo>
                  <a:pt x="114019" y="107703"/>
                  <a:pt x="114019" y="107703"/>
                  <a:pt x="114019" y="107703"/>
                </a:cubicBezTo>
                <a:cubicBezTo>
                  <a:pt x="114019" y="116607"/>
                  <a:pt x="112624" y="119575"/>
                  <a:pt x="108438" y="119575"/>
                </a:cubicBezTo>
                <a:cubicBezTo>
                  <a:pt x="5581" y="119575"/>
                  <a:pt x="5581" y="119575"/>
                  <a:pt x="5581" y="119575"/>
                </a:cubicBezTo>
                <a:cubicBezTo>
                  <a:pt x="2790" y="119575"/>
                  <a:pt x="0" y="116607"/>
                  <a:pt x="0" y="107703"/>
                </a:cubicBezTo>
                <a:cubicBezTo>
                  <a:pt x="0" y="11872"/>
                  <a:pt x="0" y="11872"/>
                  <a:pt x="0" y="11872"/>
                </a:cubicBezTo>
                <a:cubicBezTo>
                  <a:pt x="0" y="5936"/>
                  <a:pt x="2790" y="0"/>
                  <a:pt x="5581" y="0"/>
                </a:cubicBezTo>
                <a:cubicBezTo>
                  <a:pt x="108438" y="0"/>
                  <a:pt x="108438" y="0"/>
                  <a:pt x="108438" y="0"/>
                </a:cubicBezTo>
                <a:cubicBezTo>
                  <a:pt x="112624" y="0"/>
                  <a:pt x="114019" y="5936"/>
                  <a:pt x="114019" y="11872"/>
                </a:cubicBezTo>
                <a:cubicBezTo>
                  <a:pt x="114019" y="35618"/>
                  <a:pt x="114019" y="35618"/>
                  <a:pt x="114019" y="35618"/>
                </a:cubicBezTo>
                <a:cubicBezTo>
                  <a:pt x="118405" y="35618"/>
                  <a:pt x="119800" y="41978"/>
                  <a:pt x="119800" y="47915"/>
                </a:cubicBezTo>
                <a:cubicBezTo>
                  <a:pt x="119800" y="71660"/>
                  <a:pt x="119800" y="71660"/>
                  <a:pt x="119800" y="71660"/>
                </a:cubicBezTo>
                <a:cubicBezTo>
                  <a:pt x="119800" y="80565"/>
                  <a:pt x="118405" y="83957"/>
                  <a:pt x="114019" y="83957"/>
                </a:cubicBezTo>
                <a:close/>
                <a:moveTo>
                  <a:pt x="102857" y="71660"/>
                </a:moveTo>
                <a:lnTo>
                  <a:pt x="102857" y="71660"/>
                </a:lnTo>
                <a:cubicBezTo>
                  <a:pt x="102857" y="47915"/>
                  <a:pt x="102857" y="47915"/>
                  <a:pt x="102857" y="47915"/>
                </a:cubicBezTo>
                <a:cubicBezTo>
                  <a:pt x="102857" y="23745"/>
                  <a:pt x="102857" y="23745"/>
                  <a:pt x="102857" y="23745"/>
                </a:cubicBezTo>
                <a:cubicBezTo>
                  <a:pt x="101461" y="23745"/>
                  <a:pt x="101461" y="23745"/>
                  <a:pt x="101461" y="23745"/>
                </a:cubicBezTo>
                <a:lnTo>
                  <a:pt x="101461" y="23745"/>
                </a:lnTo>
                <a:cubicBezTo>
                  <a:pt x="68970" y="23745"/>
                  <a:pt x="68970" y="23745"/>
                  <a:pt x="68970" y="23745"/>
                </a:cubicBezTo>
                <a:lnTo>
                  <a:pt x="68970" y="23745"/>
                </a:lnTo>
                <a:cubicBezTo>
                  <a:pt x="11162" y="23745"/>
                  <a:pt x="11162" y="23745"/>
                  <a:pt x="11162" y="23745"/>
                </a:cubicBezTo>
                <a:cubicBezTo>
                  <a:pt x="11162" y="95830"/>
                  <a:pt x="11162" y="95830"/>
                  <a:pt x="11162" y="95830"/>
                </a:cubicBezTo>
                <a:cubicBezTo>
                  <a:pt x="102857" y="95830"/>
                  <a:pt x="102857" y="95830"/>
                  <a:pt x="102857" y="95830"/>
                </a:cubicBezTo>
                <a:lnTo>
                  <a:pt x="102857" y="71660"/>
                </a:lnTo>
                <a:close/>
                <a:moveTo>
                  <a:pt x="40863" y="83957"/>
                </a:moveTo>
                <a:lnTo>
                  <a:pt x="40863" y="83957"/>
                </a:lnTo>
                <a:cubicBezTo>
                  <a:pt x="16943" y="83957"/>
                  <a:pt x="16943" y="83957"/>
                  <a:pt x="16943" y="83957"/>
                </a:cubicBezTo>
                <a:cubicBezTo>
                  <a:pt x="16943" y="35618"/>
                  <a:pt x="16943" y="35618"/>
                  <a:pt x="16943" y="35618"/>
                </a:cubicBezTo>
                <a:cubicBezTo>
                  <a:pt x="40863" y="35618"/>
                  <a:pt x="40863" y="35618"/>
                  <a:pt x="40863" y="35618"/>
                </a:cubicBezTo>
                <a:lnTo>
                  <a:pt x="40863" y="83957"/>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1" name="Shape 4982"/>
          <p:cNvSpPr/>
          <p:nvPr/>
        </p:nvSpPr>
        <p:spPr>
          <a:xfrm>
            <a:off x="5655452" y="2163953"/>
            <a:ext cx="284113" cy="133734"/>
          </a:xfrm>
          <a:custGeom>
            <a:avLst/>
            <a:gdLst/>
            <a:ahLst/>
            <a:cxnLst/>
            <a:rect l="0" t="0" r="0" b="0"/>
            <a:pathLst>
              <a:path w="120000" h="120000" extrusionOk="0">
                <a:moveTo>
                  <a:pt x="114209" y="83957"/>
                </a:moveTo>
                <a:lnTo>
                  <a:pt x="114209" y="83957"/>
                </a:lnTo>
                <a:cubicBezTo>
                  <a:pt x="114209" y="107703"/>
                  <a:pt x="114209" y="107703"/>
                  <a:pt x="114209" y="107703"/>
                </a:cubicBezTo>
                <a:cubicBezTo>
                  <a:pt x="114209" y="116607"/>
                  <a:pt x="111414" y="119575"/>
                  <a:pt x="108618" y="119575"/>
                </a:cubicBezTo>
                <a:cubicBezTo>
                  <a:pt x="5590" y="119575"/>
                  <a:pt x="5590" y="119575"/>
                  <a:pt x="5590" y="119575"/>
                </a:cubicBezTo>
                <a:cubicBezTo>
                  <a:pt x="1397" y="119575"/>
                  <a:pt x="0" y="116607"/>
                  <a:pt x="0" y="107703"/>
                </a:cubicBezTo>
                <a:cubicBezTo>
                  <a:pt x="0" y="11872"/>
                  <a:pt x="0" y="11872"/>
                  <a:pt x="0" y="11872"/>
                </a:cubicBezTo>
                <a:cubicBezTo>
                  <a:pt x="0" y="5936"/>
                  <a:pt x="1397" y="0"/>
                  <a:pt x="5590" y="0"/>
                </a:cubicBezTo>
                <a:cubicBezTo>
                  <a:pt x="108618" y="0"/>
                  <a:pt x="108618" y="0"/>
                  <a:pt x="108618" y="0"/>
                </a:cubicBezTo>
                <a:cubicBezTo>
                  <a:pt x="111414" y="0"/>
                  <a:pt x="114209" y="5936"/>
                  <a:pt x="114209" y="11872"/>
                </a:cubicBezTo>
                <a:cubicBezTo>
                  <a:pt x="114209" y="35618"/>
                  <a:pt x="114209" y="35618"/>
                  <a:pt x="114209" y="35618"/>
                </a:cubicBezTo>
                <a:cubicBezTo>
                  <a:pt x="117004" y="35618"/>
                  <a:pt x="119800" y="41978"/>
                  <a:pt x="119800" y="47915"/>
                </a:cubicBezTo>
                <a:cubicBezTo>
                  <a:pt x="119800" y="71660"/>
                  <a:pt x="119800" y="71660"/>
                  <a:pt x="119800" y="71660"/>
                </a:cubicBezTo>
                <a:cubicBezTo>
                  <a:pt x="119800" y="80565"/>
                  <a:pt x="117004" y="83957"/>
                  <a:pt x="114209" y="83957"/>
                </a:cubicBezTo>
                <a:close/>
                <a:moveTo>
                  <a:pt x="103028" y="23745"/>
                </a:moveTo>
                <a:lnTo>
                  <a:pt x="103028" y="23745"/>
                </a:lnTo>
                <a:cubicBezTo>
                  <a:pt x="11181" y="23745"/>
                  <a:pt x="11181" y="23745"/>
                  <a:pt x="11181" y="23745"/>
                </a:cubicBezTo>
                <a:cubicBezTo>
                  <a:pt x="11181" y="95830"/>
                  <a:pt x="11181" y="95830"/>
                  <a:pt x="11181" y="95830"/>
                </a:cubicBezTo>
                <a:lnTo>
                  <a:pt x="11181" y="95830"/>
                </a:lnTo>
                <a:lnTo>
                  <a:pt x="11181" y="95830"/>
                </a:lnTo>
                <a:cubicBezTo>
                  <a:pt x="103028" y="95830"/>
                  <a:pt x="103028" y="95830"/>
                  <a:pt x="103028" y="95830"/>
                </a:cubicBezTo>
                <a:lnTo>
                  <a:pt x="103028" y="95830"/>
                </a:lnTo>
                <a:lnTo>
                  <a:pt x="103028" y="95830"/>
                </a:lnTo>
                <a:lnTo>
                  <a:pt x="103028" y="23745"/>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2" name="Shape 4983"/>
          <p:cNvSpPr/>
          <p:nvPr/>
        </p:nvSpPr>
        <p:spPr>
          <a:xfrm>
            <a:off x="5151989" y="2097085"/>
            <a:ext cx="288291" cy="275828"/>
          </a:xfrm>
          <a:custGeom>
            <a:avLst/>
            <a:gdLst/>
            <a:ahLst/>
            <a:cxnLst/>
            <a:rect l="0" t="0" r="0" b="0"/>
            <a:pathLst>
              <a:path w="120000" h="120000" extrusionOk="0">
                <a:moveTo>
                  <a:pt x="117039" y="52667"/>
                </a:moveTo>
                <a:lnTo>
                  <a:pt x="117039" y="52667"/>
                </a:lnTo>
                <a:lnTo>
                  <a:pt x="117039" y="52667"/>
                </a:lnTo>
                <a:cubicBezTo>
                  <a:pt x="87828" y="74561"/>
                  <a:pt x="87828" y="74561"/>
                  <a:pt x="87828" y="74561"/>
                </a:cubicBezTo>
                <a:cubicBezTo>
                  <a:pt x="98881" y="110912"/>
                  <a:pt x="98881" y="110912"/>
                  <a:pt x="98881" y="110912"/>
                </a:cubicBezTo>
                <a:cubicBezTo>
                  <a:pt x="98881" y="112564"/>
                  <a:pt x="98881" y="112564"/>
                  <a:pt x="98881" y="114010"/>
                </a:cubicBezTo>
                <a:cubicBezTo>
                  <a:pt x="98881" y="116901"/>
                  <a:pt x="96118" y="119793"/>
                  <a:pt x="93355" y="119793"/>
                </a:cubicBezTo>
                <a:cubicBezTo>
                  <a:pt x="91973" y="119793"/>
                  <a:pt x="90592" y="118347"/>
                  <a:pt x="90592" y="118347"/>
                </a:cubicBezTo>
                <a:lnTo>
                  <a:pt x="90592" y="118347"/>
                </a:lnTo>
                <a:cubicBezTo>
                  <a:pt x="60000" y="95008"/>
                  <a:pt x="60000" y="95008"/>
                  <a:pt x="60000" y="95008"/>
                </a:cubicBezTo>
                <a:cubicBezTo>
                  <a:pt x="29210" y="118347"/>
                  <a:pt x="29210" y="118347"/>
                  <a:pt x="29210" y="118347"/>
                </a:cubicBezTo>
                <a:lnTo>
                  <a:pt x="29210" y="118347"/>
                </a:lnTo>
                <a:cubicBezTo>
                  <a:pt x="29210" y="118347"/>
                  <a:pt x="27828" y="119793"/>
                  <a:pt x="26447" y="119793"/>
                </a:cubicBezTo>
                <a:cubicBezTo>
                  <a:pt x="23684" y="119793"/>
                  <a:pt x="20921" y="116901"/>
                  <a:pt x="20921" y="114010"/>
                </a:cubicBezTo>
                <a:cubicBezTo>
                  <a:pt x="20921" y="112564"/>
                  <a:pt x="20921" y="112564"/>
                  <a:pt x="20921" y="110912"/>
                </a:cubicBezTo>
                <a:cubicBezTo>
                  <a:pt x="31973" y="74561"/>
                  <a:pt x="31973" y="74561"/>
                  <a:pt x="31973" y="74561"/>
                </a:cubicBezTo>
                <a:cubicBezTo>
                  <a:pt x="2763" y="52667"/>
                  <a:pt x="2763" y="52667"/>
                  <a:pt x="2763" y="52667"/>
                </a:cubicBezTo>
                <a:lnTo>
                  <a:pt x="2763" y="52667"/>
                </a:lnTo>
                <a:cubicBezTo>
                  <a:pt x="1381" y="51222"/>
                  <a:pt x="0" y="49776"/>
                  <a:pt x="0" y="46678"/>
                </a:cubicBezTo>
                <a:cubicBezTo>
                  <a:pt x="0" y="43786"/>
                  <a:pt x="2763" y="40895"/>
                  <a:pt x="5526" y="40895"/>
                </a:cubicBezTo>
                <a:lnTo>
                  <a:pt x="5526" y="40895"/>
                </a:lnTo>
                <a:cubicBezTo>
                  <a:pt x="43223" y="40895"/>
                  <a:pt x="43223" y="40895"/>
                  <a:pt x="43223" y="40895"/>
                </a:cubicBezTo>
                <a:cubicBezTo>
                  <a:pt x="54276" y="4543"/>
                  <a:pt x="54276" y="4543"/>
                  <a:pt x="54276" y="4543"/>
                </a:cubicBezTo>
                <a:cubicBezTo>
                  <a:pt x="55657" y="2891"/>
                  <a:pt x="57236" y="0"/>
                  <a:pt x="60000" y="0"/>
                </a:cubicBezTo>
                <a:cubicBezTo>
                  <a:pt x="62763" y="0"/>
                  <a:pt x="64144" y="2891"/>
                  <a:pt x="65526" y="4543"/>
                </a:cubicBezTo>
                <a:cubicBezTo>
                  <a:pt x="76578" y="40895"/>
                  <a:pt x="76578" y="40895"/>
                  <a:pt x="76578" y="40895"/>
                </a:cubicBezTo>
                <a:cubicBezTo>
                  <a:pt x="114276" y="40895"/>
                  <a:pt x="114276" y="40895"/>
                  <a:pt x="114276" y="40895"/>
                </a:cubicBezTo>
                <a:lnTo>
                  <a:pt x="114276" y="40895"/>
                </a:lnTo>
                <a:cubicBezTo>
                  <a:pt x="117039" y="40895"/>
                  <a:pt x="119802" y="43786"/>
                  <a:pt x="119802" y="46678"/>
                </a:cubicBezTo>
                <a:cubicBezTo>
                  <a:pt x="119802" y="49776"/>
                  <a:pt x="118421" y="51222"/>
                  <a:pt x="117039" y="52667"/>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3" name="Shape 4984"/>
          <p:cNvSpPr/>
          <p:nvPr/>
        </p:nvSpPr>
        <p:spPr>
          <a:xfrm>
            <a:off x="4654793" y="2097085"/>
            <a:ext cx="282023" cy="275828"/>
          </a:xfrm>
          <a:custGeom>
            <a:avLst/>
            <a:gdLst/>
            <a:ahLst/>
            <a:cxnLst/>
            <a:rect l="0" t="0" r="0" b="0"/>
            <a:pathLst>
              <a:path w="120000" h="120000" extrusionOk="0">
                <a:moveTo>
                  <a:pt x="114141" y="70223"/>
                </a:moveTo>
                <a:lnTo>
                  <a:pt x="114141" y="70223"/>
                </a:lnTo>
                <a:cubicBezTo>
                  <a:pt x="112727" y="70223"/>
                  <a:pt x="112727" y="70223"/>
                  <a:pt x="112727" y="70223"/>
                </a:cubicBezTo>
                <a:lnTo>
                  <a:pt x="112727" y="70223"/>
                </a:lnTo>
                <a:cubicBezTo>
                  <a:pt x="109898" y="70223"/>
                  <a:pt x="109898" y="70223"/>
                  <a:pt x="109898" y="70223"/>
                </a:cubicBezTo>
                <a:cubicBezTo>
                  <a:pt x="109898" y="80344"/>
                  <a:pt x="109898" y="80344"/>
                  <a:pt x="109898" y="80344"/>
                </a:cubicBezTo>
                <a:lnTo>
                  <a:pt x="109898" y="80344"/>
                </a:lnTo>
                <a:lnTo>
                  <a:pt x="109898" y="81790"/>
                </a:lnTo>
                <a:lnTo>
                  <a:pt x="109898" y="81790"/>
                </a:lnTo>
                <a:cubicBezTo>
                  <a:pt x="109898" y="81790"/>
                  <a:pt x="109898" y="81790"/>
                  <a:pt x="109898" y="83235"/>
                </a:cubicBezTo>
                <a:lnTo>
                  <a:pt x="109898" y="83235"/>
                </a:lnTo>
                <a:lnTo>
                  <a:pt x="109898" y="83235"/>
                </a:lnTo>
                <a:lnTo>
                  <a:pt x="108484" y="84681"/>
                </a:lnTo>
                <a:lnTo>
                  <a:pt x="108484" y="84681"/>
                </a:lnTo>
                <a:cubicBezTo>
                  <a:pt x="107070" y="86127"/>
                  <a:pt x="105656" y="86127"/>
                  <a:pt x="104040" y="86127"/>
                </a:cubicBezTo>
                <a:lnTo>
                  <a:pt x="104040" y="86127"/>
                </a:lnTo>
                <a:lnTo>
                  <a:pt x="104040" y="86127"/>
                </a:lnTo>
                <a:lnTo>
                  <a:pt x="104040" y="86127"/>
                </a:lnTo>
                <a:cubicBezTo>
                  <a:pt x="102626" y="86127"/>
                  <a:pt x="101212" y="86127"/>
                  <a:pt x="101212" y="84681"/>
                </a:cubicBezTo>
                <a:cubicBezTo>
                  <a:pt x="87070" y="70223"/>
                  <a:pt x="87070" y="70223"/>
                  <a:pt x="87070" y="70223"/>
                </a:cubicBezTo>
                <a:lnTo>
                  <a:pt x="87070" y="70223"/>
                </a:lnTo>
                <a:lnTo>
                  <a:pt x="87070" y="70223"/>
                </a:lnTo>
                <a:cubicBezTo>
                  <a:pt x="34141" y="70223"/>
                  <a:pt x="34141" y="70223"/>
                  <a:pt x="34141" y="70223"/>
                </a:cubicBezTo>
                <a:cubicBezTo>
                  <a:pt x="31313" y="70223"/>
                  <a:pt x="28484" y="68571"/>
                  <a:pt x="28484" y="64234"/>
                </a:cubicBezTo>
                <a:cubicBezTo>
                  <a:pt x="28484" y="5989"/>
                  <a:pt x="28484" y="5989"/>
                  <a:pt x="28484" y="5989"/>
                </a:cubicBezTo>
                <a:cubicBezTo>
                  <a:pt x="28484" y="2891"/>
                  <a:pt x="31313" y="0"/>
                  <a:pt x="34141" y="0"/>
                </a:cubicBezTo>
                <a:cubicBezTo>
                  <a:pt x="114141" y="0"/>
                  <a:pt x="114141" y="0"/>
                  <a:pt x="114141" y="0"/>
                </a:cubicBezTo>
                <a:cubicBezTo>
                  <a:pt x="116969" y="0"/>
                  <a:pt x="119797" y="2891"/>
                  <a:pt x="119797" y="5989"/>
                </a:cubicBezTo>
                <a:cubicBezTo>
                  <a:pt x="119797" y="64234"/>
                  <a:pt x="119797" y="64234"/>
                  <a:pt x="119797" y="64234"/>
                </a:cubicBezTo>
                <a:cubicBezTo>
                  <a:pt x="119797" y="68571"/>
                  <a:pt x="116969" y="70223"/>
                  <a:pt x="114141" y="70223"/>
                </a:cubicBezTo>
                <a:close/>
                <a:moveTo>
                  <a:pt x="84242" y="76006"/>
                </a:moveTo>
                <a:lnTo>
                  <a:pt x="84242" y="76006"/>
                </a:lnTo>
                <a:cubicBezTo>
                  <a:pt x="96969" y="89225"/>
                  <a:pt x="96969" y="89225"/>
                  <a:pt x="96969" y="89225"/>
                </a:cubicBezTo>
                <a:lnTo>
                  <a:pt x="96969" y="89225"/>
                </a:lnTo>
                <a:cubicBezTo>
                  <a:pt x="98383" y="90671"/>
                  <a:pt x="101212" y="92117"/>
                  <a:pt x="104040" y="92117"/>
                </a:cubicBezTo>
                <a:cubicBezTo>
                  <a:pt x="104040" y="96454"/>
                  <a:pt x="104040" y="96454"/>
                  <a:pt x="104040" y="96454"/>
                </a:cubicBezTo>
                <a:cubicBezTo>
                  <a:pt x="104040" y="99345"/>
                  <a:pt x="102626" y="102237"/>
                  <a:pt x="98383" y="102237"/>
                </a:cubicBezTo>
                <a:lnTo>
                  <a:pt x="98383" y="102237"/>
                </a:lnTo>
                <a:cubicBezTo>
                  <a:pt x="58383" y="102237"/>
                  <a:pt x="58383" y="102237"/>
                  <a:pt x="58383" y="102237"/>
                </a:cubicBezTo>
                <a:lnTo>
                  <a:pt x="58383" y="102237"/>
                </a:lnTo>
                <a:cubicBezTo>
                  <a:pt x="45656" y="102237"/>
                  <a:pt x="45656" y="102237"/>
                  <a:pt x="45656" y="102237"/>
                </a:cubicBezTo>
                <a:lnTo>
                  <a:pt x="45656" y="102237"/>
                </a:lnTo>
                <a:cubicBezTo>
                  <a:pt x="39797" y="102237"/>
                  <a:pt x="39797" y="102237"/>
                  <a:pt x="39797" y="102237"/>
                </a:cubicBezTo>
                <a:lnTo>
                  <a:pt x="39797" y="102237"/>
                </a:lnTo>
                <a:cubicBezTo>
                  <a:pt x="38383" y="102237"/>
                  <a:pt x="38383" y="102237"/>
                  <a:pt x="38383" y="102237"/>
                </a:cubicBezTo>
                <a:cubicBezTo>
                  <a:pt x="22828" y="116901"/>
                  <a:pt x="22828" y="116901"/>
                  <a:pt x="22828" y="116901"/>
                </a:cubicBezTo>
                <a:cubicBezTo>
                  <a:pt x="21414" y="118347"/>
                  <a:pt x="20000" y="119793"/>
                  <a:pt x="18383" y="119793"/>
                </a:cubicBezTo>
                <a:lnTo>
                  <a:pt x="18383" y="119793"/>
                </a:lnTo>
                <a:lnTo>
                  <a:pt x="18383" y="119793"/>
                </a:lnTo>
                <a:lnTo>
                  <a:pt x="18383" y="119793"/>
                </a:lnTo>
                <a:cubicBezTo>
                  <a:pt x="16969" y="119793"/>
                  <a:pt x="15555" y="118347"/>
                  <a:pt x="15555" y="116901"/>
                </a:cubicBezTo>
                <a:cubicBezTo>
                  <a:pt x="14141" y="116901"/>
                  <a:pt x="14141" y="116901"/>
                  <a:pt x="14141" y="116901"/>
                </a:cubicBezTo>
                <a:lnTo>
                  <a:pt x="14141" y="116901"/>
                </a:lnTo>
                <a:lnTo>
                  <a:pt x="14141" y="116901"/>
                </a:lnTo>
                <a:lnTo>
                  <a:pt x="14141" y="115456"/>
                </a:lnTo>
                <a:lnTo>
                  <a:pt x="14141" y="115456"/>
                </a:lnTo>
                <a:cubicBezTo>
                  <a:pt x="14141" y="115456"/>
                  <a:pt x="12727" y="115456"/>
                  <a:pt x="12727" y="114010"/>
                </a:cubicBezTo>
                <a:lnTo>
                  <a:pt x="12727" y="114010"/>
                </a:lnTo>
                <a:lnTo>
                  <a:pt x="12727" y="114010"/>
                </a:lnTo>
                <a:cubicBezTo>
                  <a:pt x="12727" y="102237"/>
                  <a:pt x="12727" y="102237"/>
                  <a:pt x="12727" y="102237"/>
                </a:cubicBezTo>
                <a:lnTo>
                  <a:pt x="12727" y="102237"/>
                </a:lnTo>
                <a:lnTo>
                  <a:pt x="12727" y="102237"/>
                </a:lnTo>
                <a:cubicBezTo>
                  <a:pt x="5656" y="102237"/>
                  <a:pt x="5656" y="102237"/>
                  <a:pt x="5656" y="102237"/>
                </a:cubicBezTo>
                <a:cubicBezTo>
                  <a:pt x="2828" y="102237"/>
                  <a:pt x="0" y="99345"/>
                  <a:pt x="0" y="96454"/>
                </a:cubicBezTo>
                <a:cubicBezTo>
                  <a:pt x="0" y="29328"/>
                  <a:pt x="0" y="29328"/>
                  <a:pt x="0" y="29328"/>
                </a:cubicBezTo>
                <a:lnTo>
                  <a:pt x="0" y="29328"/>
                </a:lnTo>
                <a:cubicBezTo>
                  <a:pt x="0" y="26437"/>
                  <a:pt x="2828" y="23339"/>
                  <a:pt x="5656" y="23339"/>
                </a:cubicBezTo>
                <a:cubicBezTo>
                  <a:pt x="22828" y="23339"/>
                  <a:pt x="22828" y="23339"/>
                  <a:pt x="22828" y="23339"/>
                </a:cubicBezTo>
                <a:cubicBezTo>
                  <a:pt x="22828" y="64234"/>
                  <a:pt x="22828" y="64234"/>
                  <a:pt x="22828" y="64234"/>
                </a:cubicBezTo>
                <a:cubicBezTo>
                  <a:pt x="22828" y="71669"/>
                  <a:pt x="28484" y="76006"/>
                  <a:pt x="34141" y="76006"/>
                </a:cubicBezTo>
                <a:lnTo>
                  <a:pt x="84242" y="76006"/>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4" name="Shape 4985"/>
          <p:cNvSpPr/>
          <p:nvPr/>
        </p:nvSpPr>
        <p:spPr>
          <a:xfrm>
            <a:off x="4155505" y="2103354"/>
            <a:ext cx="284113" cy="259110"/>
          </a:xfrm>
          <a:custGeom>
            <a:avLst/>
            <a:gdLst/>
            <a:ahLst/>
            <a:cxnLst/>
            <a:rect l="0" t="0" r="0" b="0"/>
            <a:pathLst>
              <a:path w="120000" h="120000" extrusionOk="0">
                <a:moveTo>
                  <a:pt x="114209" y="101098"/>
                </a:moveTo>
                <a:lnTo>
                  <a:pt x="114209" y="101098"/>
                </a:lnTo>
                <a:cubicBezTo>
                  <a:pt x="87454" y="101098"/>
                  <a:pt x="87454" y="101098"/>
                  <a:pt x="87454" y="101098"/>
                </a:cubicBezTo>
                <a:lnTo>
                  <a:pt x="87454" y="101098"/>
                </a:lnTo>
                <a:cubicBezTo>
                  <a:pt x="45124" y="101098"/>
                  <a:pt x="45124" y="101098"/>
                  <a:pt x="45124" y="101098"/>
                </a:cubicBezTo>
                <a:lnTo>
                  <a:pt x="45124" y="101098"/>
                </a:lnTo>
                <a:cubicBezTo>
                  <a:pt x="39334" y="101098"/>
                  <a:pt x="39334" y="101098"/>
                  <a:pt x="39334" y="101098"/>
                </a:cubicBezTo>
                <a:lnTo>
                  <a:pt x="39334" y="101098"/>
                </a:lnTo>
                <a:cubicBezTo>
                  <a:pt x="37936" y="101098"/>
                  <a:pt x="37936" y="101098"/>
                  <a:pt x="37936" y="101098"/>
                </a:cubicBezTo>
                <a:cubicBezTo>
                  <a:pt x="22562" y="118241"/>
                  <a:pt x="22562" y="118241"/>
                  <a:pt x="22562" y="118241"/>
                </a:cubicBezTo>
                <a:cubicBezTo>
                  <a:pt x="21164" y="119780"/>
                  <a:pt x="19567" y="119780"/>
                  <a:pt x="18169" y="119780"/>
                </a:cubicBezTo>
                <a:lnTo>
                  <a:pt x="18169" y="119780"/>
                </a:lnTo>
                <a:lnTo>
                  <a:pt x="18169" y="119780"/>
                </a:lnTo>
                <a:lnTo>
                  <a:pt x="18169" y="119780"/>
                </a:lnTo>
                <a:cubicBezTo>
                  <a:pt x="16772" y="119780"/>
                  <a:pt x="15374" y="119780"/>
                  <a:pt x="13976" y="118241"/>
                </a:cubicBezTo>
                <a:lnTo>
                  <a:pt x="13976" y="118241"/>
                </a:lnTo>
                <a:lnTo>
                  <a:pt x="13976" y="116703"/>
                </a:lnTo>
                <a:lnTo>
                  <a:pt x="13976" y="116703"/>
                </a:lnTo>
                <a:cubicBezTo>
                  <a:pt x="12579" y="116703"/>
                  <a:pt x="12579" y="116703"/>
                  <a:pt x="12579" y="116703"/>
                </a:cubicBezTo>
                <a:cubicBezTo>
                  <a:pt x="12579" y="114945"/>
                  <a:pt x="12579" y="114945"/>
                  <a:pt x="12579" y="114945"/>
                </a:cubicBezTo>
                <a:lnTo>
                  <a:pt x="12579" y="114945"/>
                </a:lnTo>
                <a:lnTo>
                  <a:pt x="12579" y="113406"/>
                </a:lnTo>
                <a:lnTo>
                  <a:pt x="12579" y="113406"/>
                </a:lnTo>
                <a:cubicBezTo>
                  <a:pt x="12579" y="101098"/>
                  <a:pt x="12579" y="101098"/>
                  <a:pt x="12579" y="101098"/>
                </a:cubicBezTo>
                <a:cubicBezTo>
                  <a:pt x="11181" y="101098"/>
                  <a:pt x="11181" y="101098"/>
                  <a:pt x="11181" y="101098"/>
                </a:cubicBezTo>
                <a:lnTo>
                  <a:pt x="11181" y="101098"/>
                </a:lnTo>
                <a:cubicBezTo>
                  <a:pt x="5590" y="101098"/>
                  <a:pt x="5590" y="101098"/>
                  <a:pt x="5590" y="101098"/>
                </a:cubicBezTo>
                <a:cubicBezTo>
                  <a:pt x="1397" y="101098"/>
                  <a:pt x="0" y="98021"/>
                  <a:pt x="0" y="94945"/>
                </a:cubicBezTo>
                <a:cubicBezTo>
                  <a:pt x="0" y="6373"/>
                  <a:pt x="0" y="6373"/>
                  <a:pt x="0" y="6373"/>
                </a:cubicBezTo>
                <a:cubicBezTo>
                  <a:pt x="0" y="1758"/>
                  <a:pt x="1397" y="0"/>
                  <a:pt x="5590" y="0"/>
                </a:cubicBezTo>
                <a:cubicBezTo>
                  <a:pt x="114209" y="0"/>
                  <a:pt x="114209" y="0"/>
                  <a:pt x="114209" y="0"/>
                </a:cubicBezTo>
                <a:cubicBezTo>
                  <a:pt x="117004" y="0"/>
                  <a:pt x="119800" y="1758"/>
                  <a:pt x="119800" y="6373"/>
                </a:cubicBezTo>
                <a:cubicBezTo>
                  <a:pt x="119800" y="94945"/>
                  <a:pt x="119800" y="94945"/>
                  <a:pt x="119800" y="94945"/>
                </a:cubicBezTo>
                <a:cubicBezTo>
                  <a:pt x="119800" y="98021"/>
                  <a:pt x="117004" y="101098"/>
                  <a:pt x="114209" y="101098"/>
                </a:cubicBezTo>
                <a:close/>
                <a:moveTo>
                  <a:pt x="30948" y="38901"/>
                </a:moveTo>
                <a:lnTo>
                  <a:pt x="30948" y="38901"/>
                </a:lnTo>
                <a:cubicBezTo>
                  <a:pt x="25357" y="38901"/>
                  <a:pt x="19567" y="45054"/>
                  <a:pt x="19567" y="51428"/>
                </a:cubicBezTo>
                <a:cubicBezTo>
                  <a:pt x="19567" y="57582"/>
                  <a:pt x="25357" y="63736"/>
                  <a:pt x="30948" y="63736"/>
                </a:cubicBezTo>
                <a:cubicBezTo>
                  <a:pt x="37936" y="63736"/>
                  <a:pt x="42129" y="57582"/>
                  <a:pt x="42129" y="51428"/>
                </a:cubicBezTo>
                <a:cubicBezTo>
                  <a:pt x="42129" y="45054"/>
                  <a:pt x="37936" y="38901"/>
                  <a:pt x="30948" y="38901"/>
                </a:cubicBezTo>
                <a:close/>
                <a:moveTo>
                  <a:pt x="59101" y="38901"/>
                </a:moveTo>
                <a:lnTo>
                  <a:pt x="59101" y="38901"/>
                </a:lnTo>
                <a:cubicBezTo>
                  <a:pt x="53510" y="38901"/>
                  <a:pt x="47920" y="45054"/>
                  <a:pt x="47920" y="51428"/>
                </a:cubicBezTo>
                <a:cubicBezTo>
                  <a:pt x="47920" y="57582"/>
                  <a:pt x="53510" y="63736"/>
                  <a:pt x="59101" y="63736"/>
                </a:cubicBezTo>
                <a:cubicBezTo>
                  <a:pt x="66289" y="63736"/>
                  <a:pt x="70482" y="57582"/>
                  <a:pt x="70482" y="51428"/>
                </a:cubicBezTo>
                <a:cubicBezTo>
                  <a:pt x="70482" y="45054"/>
                  <a:pt x="66289" y="38901"/>
                  <a:pt x="59101" y="38901"/>
                </a:cubicBezTo>
                <a:close/>
                <a:moveTo>
                  <a:pt x="87454" y="38901"/>
                </a:moveTo>
                <a:lnTo>
                  <a:pt x="87454" y="38901"/>
                </a:lnTo>
                <a:cubicBezTo>
                  <a:pt x="81663" y="38901"/>
                  <a:pt x="76073" y="45054"/>
                  <a:pt x="76073" y="51428"/>
                </a:cubicBezTo>
                <a:cubicBezTo>
                  <a:pt x="76073" y="57582"/>
                  <a:pt x="81663" y="63736"/>
                  <a:pt x="87454" y="63736"/>
                </a:cubicBezTo>
                <a:cubicBezTo>
                  <a:pt x="94442" y="63736"/>
                  <a:pt x="98635" y="57582"/>
                  <a:pt x="98635" y="51428"/>
                </a:cubicBezTo>
                <a:cubicBezTo>
                  <a:pt x="98635" y="45054"/>
                  <a:pt x="94442" y="38901"/>
                  <a:pt x="87454" y="38901"/>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5" name="Shape 4986"/>
          <p:cNvSpPr/>
          <p:nvPr/>
        </p:nvSpPr>
        <p:spPr>
          <a:xfrm>
            <a:off x="3652042" y="2103354"/>
            <a:ext cx="288291" cy="259110"/>
          </a:xfrm>
          <a:custGeom>
            <a:avLst/>
            <a:gdLst/>
            <a:ahLst/>
            <a:cxnLst/>
            <a:rect l="0" t="0" r="0" b="0"/>
            <a:pathLst>
              <a:path w="120000" h="120000" extrusionOk="0">
                <a:moveTo>
                  <a:pt x="114285" y="101098"/>
                </a:moveTo>
                <a:lnTo>
                  <a:pt x="114285" y="101098"/>
                </a:lnTo>
                <a:cubicBezTo>
                  <a:pt x="66995" y="101098"/>
                  <a:pt x="66995" y="101098"/>
                  <a:pt x="66995" y="101098"/>
                </a:cubicBezTo>
                <a:lnTo>
                  <a:pt x="66995" y="101098"/>
                </a:lnTo>
                <a:cubicBezTo>
                  <a:pt x="44532" y="101098"/>
                  <a:pt x="44532" y="101098"/>
                  <a:pt x="44532" y="101098"/>
                </a:cubicBezTo>
                <a:lnTo>
                  <a:pt x="44532" y="101098"/>
                </a:lnTo>
                <a:cubicBezTo>
                  <a:pt x="39014" y="101098"/>
                  <a:pt x="39014" y="101098"/>
                  <a:pt x="39014" y="101098"/>
                </a:cubicBezTo>
                <a:lnTo>
                  <a:pt x="39014" y="101098"/>
                </a:lnTo>
                <a:cubicBezTo>
                  <a:pt x="37635" y="101098"/>
                  <a:pt x="37635" y="101098"/>
                  <a:pt x="37635" y="101098"/>
                </a:cubicBezTo>
                <a:cubicBezTo>
                  <a:pt x="22266" y="118241"/>
                  <a:pt x="22266" y="118241"/>
                  <a:pt x="22266" y="118241"/>
                </a:cubicBezTo>
                <a:cubicBezTo>
                  <a:pt x="22266" y="119780"/>
                  <a:pt x="20886" y="119780"/>
                  <a:pt x="19507" y="119780"/>
                </a:cubicBezTo>
                <a:lnTo>
                  <a:pt x="19507" y="119780"/>
                </a:lnTo>
                <a:lnTo>
                  <a:pt x="19507" y="119780"/>
                </a:lnTo>
                <a:lnTo>
                  <a:pt x="19507" y="119780"/>
                </a:lnTo>
                <a:cubicBezTo>
                  <a:pt x="18128" y="119780"/>
                  <a:pt x="16748" y="119780"/>
                  <a:pt x="15369" y="118241"/>
                </a:cubicBezTo>
                <a:lnTo>
                  <a:pt x="15369" y="118241"/>
                </a:lnTo>
                <a:lnTo>
                  <a:pt x="13990" y="116703"/>
                </a:lnTo>
                <a:lnTo>
                  <a:pt x="13990" y="116703"/>
                </a:lnTo>
                <a:lnTo>
                  <a:pt x="13990" y="116703"/>
                </a:lnTo>
                <a:cubicBezTo>
                  <a:pt x="13990" y="114945"/>
                  <a:pt x="13990" y="114945"/>
                  <a:pt x="13990" y="114945"/>
                </a:cubicBezTo>
                <a:lnTo>
                  <a:pt x="13990" y="114945"/>
                </a:lnTo>
                <a:lnTo>
                  <a:pt x="13990" y="113406"/>
                </a:lnTo>
                <a:lnTo>
                  <a:pt x="13990" y="113406"/>
                </a:lnTo>
                <a:cubicBezTo>
                  <a:pt x="13990" y="101098"/>
                  <a:pt x="13990" y="101098"/>
                  <a:pt x="13990" y="101098"/>
                </a:cubicBezTo>
                <a:cubicBezTo>
                  <a:pt x="12610" y="101098"/>
                  <a:pt x="12610" y="101098"/>
                  <a:pt x="12610" y="101098"/>
                </a:cubicBezTo>
                <a:lnTo>
                  <a:pt x="12610" y="101098"/>
                </a:lnTo>
                <a:cubicBezTo>
                  <a:pt x="5714" y="101098"/>
                  <a:pt x="5714" y="101098"/>
                  <a:pt x="5714" y="101098"/>
                </a:cubicBezTo>
                <a:cubicBezTo>
                  <a:pt x="2955" y="101098"/>
                  <a:pt x="0" y="98021"/>
                  <a:pt x="0" y="94945"/>
                </a:cubicBezTo>
                <a:cubicBezTo>
                  <a:pt x="0" y="6373"/>
                  <a:pt x="0" y="6373"/>
                  <a:pt x="0" y="6373"/>
                </a:cubicBezTo>
                <a:cubicBezTo>
                  <a:pt x="0" y="1758"/>
                  <a:pt x="2955" y="0"/>
                  <a:pt x="5714" y="0"/>
                </a:cubicBezTo>
                <a:cubicBezTo>
                  <a:pt x="114285" y="0"/>
                  <a:pt x="114285" y="0"/>
                  <a:pt x="114285" y="0"/>
                </a:cubicBezTo>
                <a:cubicBezTo>
                  <a:pt x="117044" y="0"/>
                  <a:pt x="119802" y="1758"/>
                  <a:pt x="119802" y="6373"/>
                </a:cubicBezTo>
                <a:cubicBezTo>
                  <a:pt x="119802" y="94945"/>
                  <a:pt x="119802" y="94945"/>
                  <a:pt x="119802" y="94945"/>
                </a:cubicBezTo>
                <a:cubicBezTo>
                  <a:pt x="119802" y="98021"/>
                  <a:pt x="117044" y="101098"/>
                  <a:pt x="114285" y="101098"/>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6" name="Shape 4987"/>
          <p:cNvSpPr/>
          <p:nvPr/>
        </p:nvSpPr>
        <p:spPr>
          <a:xfrm>
            <a:off x="3154845" y="2103354"/>
            <a:ext cx="286201" cy="259110"/>
          </a:xfrm>
          <a:custGeom>
            <a:avLst/>
            <a:gdLst/>
            <a:ahLst/>
            <a:cxnLst/>
            <a:rect l="0" t="0" r="0" b="0"/>
            <a:pathLst>
              <a:path w="120000" h="120000" extrusionOk="0">
                <a:moveTo>
                  <a:pt x="114219" y="101098"/>
                </a:moveTo>
                <a:lnTo>
                  <a:pt x="114219" y="101098"/>
                </a:lnTo>
                <a:cubicBezTo>
                  <a:pt x="39468" y="101098"/>
                  <a:pt x="39468" y="101098"/>
                  <a:pt x="39468" y="101098"/>
                </a:cubicBezTo>
                <a:lnTo>
                  <a:pt x="39468" y="101098"/>
                </a:lnTo>
                <a:cubicBezTo>
                  <a:pt x="38073" y="101098"/>
                  <a:pt x="38073" y="101098"/>
                  <a:pt x="38073" y="101098"/>
                </a:cubicBezTo>
                <a:cubicBezTo>
                  <a:pt x="22524" y="118241"/>
                  <a:pt x="22524" y="118241"/>
                  <a:pt x="22524" y="118241"/>
                </a:cubicBezTo>
                <a:cubicBezTo>
                  <a:pt x="21129" y="119780"/>
                  <a:pt x="19734" y="119780"/>
                  <a:pt x="18338" y="119780"/>
                </a:cubicBezTo>
                <a:lnTo>
                  <a:pt x="18338" y="119780"/>
                </a:lnTo>
                <a:lnTo>
                  <a:pt x="18338" y="119780"/>
                </a:lnTo>
                <a:lnTo>
                  <a:pt x="18338" y="119780"/>
                </a:lnTo>
                <a:cubicBezTo>
                  <a:pt x="16943" y="119780"/>
                  <a:pt x="15548" y="119780"/>
                  <a:pt x="15548" y="118241"/>
                </a:cubicBezTo>
                <a:cubicBezTo>
                  <a:pt x="14152" y="118241"/>
                  <a:pt x="14152" y="118241"/>
                  <a:pt x="14152" y="118241"/>
                </a:cubicBezTo>
                <a:lnTo>
                  <a:pt x="14152" y="116703"/>
                </a:lnTo>
                <a:lnTo>
                  <a:pt x="14152" y="116703"/>
                </a:lnTo>
                <a:lnTo>
                  <a:pt x="14152" y="116703"/>
                </a:lnTo>
                <a:cubicBezTo>
                  <a:pt x="14152" y="114945"/>
                  <a:pt x="14152" y="114945"/>
                  <a:pt x="14152" y="114945"/>
                </a:cubicBezTo>
                <a:lnTo>
                  <a:pt x="12757" y="114945"/>
                </a:lnTo>
                <a:lnTo>
                  <a:pt x="12757" y="113406"/>
                </a:lnTo>
                <a:lnTo>
                  <a:pt x="12757" y="113406"/>
                </a:lnTo>
                <a:cubicBezTo>
                  <a:pt x="12757" y="101098"/>
                  <a:pt x="12757" y="101098"/>
                  <a:pt x="12757" y="101098"/>
                </a:cubicBezTo>
                <a:cubicBezTo>
                  <a:pt x="5780" y="101098"/>
                  <a:pt x="5780" y="101098"/>
                  <a:pt x="5780" y="101098"/>
                </a:cubicBezTo>
                <a:cubicBezTo>
                  <a:pt x="2990" y="101098"/>
                  <a:pt x="0" y="98021"/>
                  <a:pt x="0" y="94945"/>
                </a:cubicBezTo>
                <a:cubicBezTo>
                  <a:pt x="0" y="6373"/>
                  <a:pt x="0" y="6373"/>
                  <a:pt x="0" y="6373"/>
                </a:cubicBezTo>
                <a:cubicBezTo>
                  <a:pt x="0" y="1758"/>
                  <a:pt x="2990" y="0"/>
                  <a:pt x="5780" y="0"/>
                </a:cubicBezTo>
                <a:cubicBezTo>
                  <a:pt x="114219" y="0"/>
                  <a:pt x="114219" y="0"/>
                  <a:pt x="114219" y="0"/>
                </a:cubicBezTo>
                <a:cubicBezTo>
                  <a:pt x="118405" y="0"/>
                  <a:pt x="119800" y="1758"/>
                  <a:pt x="119800" y="6373"/>
                </a:cubicBezTo>
                <a:cubicBezTo>
                  <a:pt x="119800" y="94945"/>
                  <a:pt x="119800" y="94945"/>
                  <a:pt x="119800" y="94945"/>
                </a:cubicBezTo>
                <a:cubicBezTo>
                  <a:pt x="119800" y="98021"/>
                  <a:pt x="118405" y="101098"/>
                  <a:pt x="114219" y="101098"/>
                </a:cubicBezTo>
                <a:close/>
                <a:moveTo>
                  <a:pt x="108438" y="12527"/>
                </a:moveTo>
                <a:lnTo>
                  <a:pt x="108438" y="12527"/>
                </a:lnTo>
                <a:cubicBezTo>
                  <a:pt x="11362" y="12527"/>
                  <a:pt x="11362" y="12527"/>
                  <a:pt x="11362" y="12527"/>
                </a:cubicBezTo>
                <a:cubicBezTo>
                  <a:pt x="11362" y="88571"/>
                  <a:pt x="11362" y="88571"/>
                  <a:pt x="11362" y="88571"/>
                </a:cubicBezTo>
                <a:cubicBezTo>
                  <a:pt x="18338" y="88571"/>
                  <a:pt x="18338" y="88571"/>
                  <a:pt x="18338" y="88571"/>
                </a:cubicBezTo>
                <a:lnTo>
                  <a:pt x="18338" y="88571"/>
                </a:lnTo>
                <a:cubicBezTo>
                  <a:pt x="23920" y="88571"/>
                  <a:pt x="23920" y="88571"/>
                  <a:pt x="23920" y="88571"/>
                </a:cubicBezTo>
                <a:cubicBezTo>
                  <a:pt x="23920" y="98021"/>
                  <a:pt x="23920" y="98021"/>
                  <a:pt x="23920" y="98021"/>
                </a:cubicBezTo>
                <a:cubicBezTo>
                  <a:pt x="33887" y="88571"/>
                  <a:pt x="33887" y="88571"/>
                  <a:pt x="33887" y="88571"/>
                </a:cubicBezTo>
                <a:cubicBezTo>
                  <a:pt x="49435" y="88571"/>
                  <a:pt x="49435" y="88571"/>
                  <a:pt x="49435" y="88571"/>
                </a:cubicBezTo>
                <a:lnTo>
                  <a:pt x="49435" y="88571"/>
                </a:lnTo>
                <a:cubicBezTo>
                  <a:pt x="108438" y="88571"/>
                  <a:pt x="108438" y="88571"/>
                  <a:pt x="108438" y="88571"/>
                </a:cubicBezTo>
                <a:lnTo>
                  <a:pt x="108438" y="12527"/>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7" name="Shape 4988"/>
          <p:cNvSpPr/>
          <p:nvPr/>
        </p:nvSpPr>
        <p:spPr>
          <a:xfrm>
            <a:off x="2655559" y="2092906"/>
            <a:ext cx="286203" cy="282096"/>
          </a:xfrm>
          <a:custGeom>
            <a:avLst/>
            <a:gdLst/>
            <a:ahLst/>
            <a:cxnLst/>
            <a:rect l="0" t="0" r="0" b="0"/>
            <a:pathLst>
              <a:path w="120000" h="120000" extrusionOk="0">
                <a:moveTo>
                  <a:pt x="105647" y="48605"/>
                </a:moveTo>
                <a:lnTo>
                  <a:pt x="105647" y="48605"/>
                </a:lnTo>
                <a:cubicBezTo>
                  <a:pt x="104252" y="50016"/>
                  <a:pt x="104252" y="58487"/>
                  <a:pt x="114219" y="64134"/>
                </a:cubicBezTo>
                <a:cubicBezTo>
                  <a:pt x="114219" y="64134"/>
                  <a:pt x="100066" y="66957"/>
                  <a:pt x="90299" y="54252"/>
                </a:cubicBezTo>
                <a:cubicBezTo>
                  <a:pt x="87308" y="54252"/>
                  <a:pt x="84518" y="55663"/>
                  <a:pt x="81727" y="55663"/>
                </a:cubicBezTo>
                <a:cubicBezTo>
                  <a:pt x="60598" y="55663"/>
                  <a:pt x="47840" y="42756"/>
                  <a:pt x="47840" y="27226"/>
                </a:cubicBezTo>
                <a:cubicBezTo>
                  <a:pt x="47840" y="12907"/>
                  <a:pt x="60598" y="0"/>
                  <a:pt x="81727" y="0"/>
                </a:cubicBezTo>
                <a:cubicBezTo>
                  <a:pt x="102857" y="0"/>
                  <a:pt x="119800" y="12907"/>
                  <a:pt x="119800" y="27226"/>
                </a:cubicBezTo>
                <a:cubicBezTo>
                  <a:pt x="119800" y="35697"/>
                  <a:pt x="114219" y="44168"/>
                  <a:pt x="105647" y="48605"/>
                </a:cubicBezTo>
                <a:close/>
                <a:moveTo>
                  <a:pt x="40863" y="30050"/>
                </a:moveTo>
                <a:lnTo>
                  <a:pt x="40863" y="30050"/>
                </a:lnTo>
                <a:cubicBezTo>
                  <a:pt x="42259" y="46991"/>
                  <a:pt x="56411" y="61310"/>
                  <a:pt x="78936" y="62722"/>
                </a:cubicBezTo>
                <a:cubicBezTo>
                  <a:pt x="81727" y="62722"/>
                  <a:pt x="84518" y="62722"/>
                  <a:pt x="87308" y="61310"/>
                </a:cubicBezTo>
                <a:lnTo>
                  <a:pt x="87308" y="61310"/>
                </a:lnTo>
                <a:lnTo>
                  <a:pt x="87308" y="61310"/>
                </a:lnTo>
                <a:cubicBezTo>
                  <a:pt x="94485" y="68369"/>
                  <a:pt x="102857" y="69983"/>
                  <a:pt x="107043" y="69983"/>
                </a:cubicBezTo>
                <a:cubicBezTo>
                  <a:pt x="102857" y="88537"/>
                  <a:pt x="84518" y="102655"/>
                  <a:pt x="56411" y="102655"/>
                </a:cubicBezTo>
                <a:cubicBezTo>
                  <a:pt x="53621" y="102655"/>
                  <a:pt x="49435" y="101243"/>
                  <a:pt x="45049" y="99831"/>
                </a:cubicBezTo>
                <a:cubicBezTo>
                  <a:pt x="31096" y="119798"/>
                  <a:pt x="7176" y="115563"/>
                  <a:pt x="7176" y="115563"/>
                </a:cubicBezTo>
                <a:cubicBezTo>
                  <a:pt x="23920" y="108302"/>
                  <a:pt x="23920" y="94184"/>
                  <a:pt x="19734" y="92773"/>
                </a:cubicBezTo>
                <a:cubicBezTo>
                  <a:pt x="7176" y="85512"/>
                  <a:pt x="0" y="72806"/>
                  <a:pt x="0" y="59899"/>
                </a:cubicBezTo>
                <a:cubicBezTo>
                  <a:pt x="0" y="39932"/>
                  <a:pt x="18338" y="22789"/>
                  <a:pt x="43654" y="18554"/>
                </a:cubicBezTo>
                <a:cubicBezTo>
                  <a:pt x="42259" y="22789"/>
                  <a:pt x="40863" y="25815"/>
                  <a:pt x="40863" y="3005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8" name="Shape 4989"/>
          <p:cNvSpPr/>
          <p:nvPr/>
        </p:nvSpPr>
        <p:spPr>
          <a:xfrm>
            <a:off x="2154184" y="2107533"/>
            <a:ext cx="288291" cy="265380"/>
          </a:xfrm>
          <a:custGeom>
            <a:avLst/>
            <a:gdLst/>
            <a:ahLst/>
            <a:cxnLst/>
            <a:rect l="0" t="0" r="0" b="0"/>
            <a:pathLst>
              <a:path w="120000" h="120000" extrusionOk="0">
                <a:moveTo>
                  <a:pt x="62660" y="98533"/>
                </a:moveTo>
                <a:lnTo>
                  <a:pt x="62660" y="98533"/>
                </a:lnTo>
                <a:cubicBezTo>
                  <a:pt x="58522" y="98533"/>
                  <a:pt x="54384" y="97030"/>
                  <a:pt x="50049" y="97030"/>
                </a:cubicBezTo>
                <a:cubicBezTo>
                  <a:pt x="34876" y="119785"/>
                  <a:pt x="8472" y="115277"/>
                  <a:pt x="8472" y="115277"/>
                </a:cubicBezTo>
                <a:cubicBezTo>
                  <a:pt x="26403" y="106046"/>
                  <a:pt x="26403" y="89516"/>
                  <a:pt x="23645" y="88014"/>
                </a:cubicBezTo>
                <a:cubicBezTo>
                  <a:pt x="8472" y="78783"/>
                  <a:pt x="0" y="65044"/>
                  <a:pt x="0" y="50017"/>
                </a:cubicBezTo>
                <a:cubicBezTo>
                  <a:pt x="0" y="22754"/>
                  <a:pt x="27783" y="0"/>
                  <a:pt x="62660" y="0"/>
                </a:cubicBezTo>
                <a:cubicBezTo>
                  <a:pt x="97536" y="0"/>
                  <a:pt x="119802" y="22754"/>
                  <a:pt x="119802" y="50017"/>
                </a:cubicBezTo>
                <a:cubicBezTo>
                  <a:pt x="119802" y="77280"/>
                  <a:pt x="97536" y="98533"/>
                  <a:pt x="62660" y="98533"/>
                </a:cubicBezTo>
                <a:close/>
                <a:moveTo>
                  <a:pt x="32118" y="37781"/>
                </a:moveTo>
                <a:lnTo>
                  <a:pt x="32118" y="37781"/>
                </a:lnTo>
                <a:cubicBezTo>
                  <a:pt x="26403" y="37781"/>
                  <a:pt x="20886" y="43792"/>
                  <a:pt x="20886" y="50017"/>
                </a:cubicBezTo>
                <a:cubicBezTo>
                  <a:pt x="20886" y="57531"/>
                  <a:pt x="26403" y="62039"/>
                  <a:pt x="32118" y="62039"/>
                </a:cubicBezTo>
                <a:cubicBezTo>
                  <a:pt x="37635" y="62039"/>
                  <a:pt x="43152" y="57531"/>
                  <a:pt x="43152" y="50017"/>
                </a:cubicBezTo>
                <a:cubicBezTo>
                  <a:pt x="43152" y="43792"/>
                  <a:pt x="37635" y="37781"/>
                  <a:pt x="32118" y="37781"/>
                </a:cubicBezTo>
                <a:close/>
                <a:moveTo>
                  <a:pt x="59901" y="37781"/>
                </a:moveTo>
                <a:lnTo>
                  <a:pt x="59901" y="37781"/>
                </a:lnTo>
                <a:cubicBezTo>
                  <a:pt x="54384" y="37781"/>
                  <a:pt x="48669" y="43792"/>
                  <a:pt x="48669" y="50017"/>
                </a:cubicBezTo>
                <a:cubicBezTo>
                  <a:pt x="48669" y="57531"/>
                  <a:pt x="54384" y="62039"/>
                  <a:pt x="59901" y="62039"/>
                </a:cubicBezTo>
                <a:cubicBezTo>
                  <a:pt x="65418" y="62039"/>
                  <a:pt x="71133" y="57531"/>
                  <a:pt x="71133" y="50017"/>
                </a:cubicBezTo>
                <a:cubicBezTo>
                  <a:pt x="71133" y="43792"/>
                  <a:pt x="65418" y="37781"/>
                  <a:pt x="59901" y="37781"/>
                </a:cubicBezTo>
                <a:close/>
                <a:moveTo>
                  <a:pt x="87684" y="37781"/>
                </a:moveTo>
                <a:lnTo>
                  <a:pt x="87684" y="37781"/>
                </a:lnTo>
                <a:cubicBezTo>
                  <a:pt x="82167" y="37781"/>
                  <a:pt x="76650" y="43792"/>
                  <a:pt x="76650" y="50017"/>
                </a:cubicBezTo>
                <a:cubicBezTo>
                  <a:pt x="76650" y="57531"/>
                  <a:pt x="82167" y="62039"/>
                  <a:pt x="87684" y="62039"/>
                </a:cubicBezTo>
                <a:cubicBezTo>
                  <a:pt x="93399" y="62039"/>
                  <a:pt x="98916" y="57531"/>
                  <a:pt x="98916" y="50017"/>
                </a:cubicBezTo>
                <a:cubicBezTo>
                  <a:pt x="98916" y="43792"/>
                  <a:pt x="93399" y="37781"/>
                  <a:pt x="87684" y="37781"/>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9" name="Shape 4990"/>
          <p:cNvSpPr/>
          <p:nvPr/>
        </p:nvSpPr>
        <p:spPr>
          <a:xfrm>
            <a:off x="1654899" y="2107533"/>
            <a:ext cx="286201" cy="265380"/>
          </a:xfrm>
          <a:custGeom>
            <a:avLst/>
            <a:gdLst/>
            <a:ahLst/>
            <a:cxnLst/>
            <a:rect l="0" t="0" r="0" b="0"/>
            <a:pathLst>
              <a:path w="120000" h="120000" extrusionOk="0">
                <a:moveTo>
                  <a:pt x="63388" y="0"/>
                </a:moveTo>
                <a:lnTo>
                  <a:pt x="63388" y="0"/>
                </a:lnTo>
                <a:cubicBezTo>
                  <a:pt x="98671" y="0"/>
                  <a:pt x="119800" y="22754"/>
                  <a:pt x="119800" y="50017"/>
                </a:cubicBezTo>
                <a:cubicBezTo>
                  <a:pt x="119800" y="77280"/>
                  <a:pt x="98671" y="98533"/>
                  <a:pt x="63388" y="98533"/>
                </a:cubicBezTo>
                <a:cubicBezTo>
                  <a:pt x="59202" y="98533"/>
                  <a:pt x="55016" y="97030"/>
                  <a:pt x="50631" y="97030"/>
                </a:cubicBezTo>
                <a:cubicBezTo>
                  <a:pt x="33887" y="119785"/>
                  <a:pt x="8372" y="115277"/>
                  <a:pt x="8372" y="115277"/>
                </a:cubicBezTo>
                <a:cubicBezTo>
                  <a:pt x="26710" y="106046"/>
                  <a:pt x="26710" y="89516"/>
                  <a:pt x="22524" y="88014"/>
                </a:cubicBezTo>
                <a:cubicBezTo>
                  <a:pt x="8372" y="78783"/>
                  <a:pt x="0" y="65044"/>
                  <a:pt x="0" y="50017"/>
                </a:cubicBezTo>
                <a:cubicBezTo>
                  <a:pt x="0" y="22754"/>
                  <a:pt x="28106" y="0"/>
                  <a:pt x="63388" y="0"/>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0" name="Shape 4991"/>
          <p:cNvSpPr/>
          <p:nvPr/>
        </p:nvSpPr>
        <p:spPr>
          <a:xfrm>
            <a:off x="7155398" y="1597669"/>
            <a:ext cx="282024" cy="254932"/>
          </a:xfrm>
          <a:custGeom>
            <a:avLst/>
            <a:gdLst/>
            <a:ahLst/>
            <a:cxnLst/>
            <a:rect l="0" t="0" r="0" b="0"/>
            <a:pathLst>
              <a:path w="120000" h="120000" extrusionOk="0">
                <a:moveTo>
                  <a:pt x="113949" y="36424"/>
                </a:moveTo>
                <a:lnTo>
                  <a:pt x="113949" y="36424"/>
                </a:lnTo>
                <a:cubicBezTo>
                  <a:pt x="99831" y="22122"/>
                  <a:pt x="81277" y="12737"/>
                  <a:pt x="59899" y="12737"/>
                </a:cubicBezTo>
                <a:cubicBezTo>
                  <a:pt x="39932" y="12737"/>
                  <a:pt x="21378" y="22122"/>
                  <a:pt x="7058" y="36424"/>
                </a:cubicBezTo>
                <a:cubicBezTo>
                  <a:pt x="0" y="26815"/>
                  <a:pt x="0" y="26815"/>
                  <a:pt x="0" y="26815"/>
                </a:cubicBezTo>
                <a:cubicBezTo>
                  <a:pt x="15731" y="9608"/>
                  <a:pt x="37109" y="0"/>
                  <a:pt x="59899" y="0"/>
                </a:cubicBezTo>
                <a:cubicBezTo>
                  <a:pt x="84100" y="0"/>
                  <a:pt x="105478" y="9608"/>
                  <a:pt x="119798" y="26815"/>
                </a:cubicBezTo>
                <a:lnTo>
                  <a:pt x="113949" y="36424"/>
                </a:lnTo>
                <a:close/>
                <a:moveTo>
                  <a:pt x="59899" y="31731"/>
                </a:moveTo>
                <a:lnTo>
                  <a:pt x="59899" y="31731"/>
                </a:lnTo>
                <a:cubicBezTo>
                  <a:pt x="77042" y="31731"/>
                  <a:pt x="92571" y="39553"/>
                  <a:pt x="102655" y="52067"/>
                </a:cubicBezTo>
                <a:cubicBezTo>
                  <a:pt x="95596" y="61675"/>
                  <a:pt x="95596" y="61675"/>
                  <a:pt x="95596" y="61675"/>
                </a:cubicBezTo>
                <a:cubicBezTo>
                  <a:pt x="86924" y="50502"/>
                  <a:pt x="74218" y="44245"/>
                  <a:pt x="59899" y="44245"/>
                </a:cubicBezTo>
                <a:cubicBezTo>
                  <a:pt x="45579" y="44245"/>
                  <a:pt x="34285" y="50502"/>
                  <a:pt x="25613" y="61675"/>
                </a:cubicBezTo>
                <a:cubicBezTo>
                  <a:pt x="18554" y="52067"/>
                  <a:pt x="18554" y="52067"/>
                  <a:pt x="18554" y="52067"/>
                </a:cubicBezTo>
                <a:cubicBezTo>
                  <a:pt x="28436" y="39553"/>
                  <a:pt x="44168" y="31731"/>
                  <a:pt x="59899" y="31731"/>
                </a:cubicBezTo>
                <a:close/>
                <a:moveTo>
                  <a:pt x="59899" y="63240"/>
                </a:moveTo>
                <a:lnTo>
                  <a:pt x="59899" y="63240"/>
                </a:lnTo>
                <a:cubicBezTo>
                  <a:pt x="69781" y="63240"/>
                  <a:pt x="79865" y="69273"/>
                  <a:pt x="85512" y="77094"/>
                </a:cubicBezTo>
                <a:cubicBezTo>
                  <a:pt x="78453" y="86703"/>
                  <a:pt x="78453" y="86703"/>
                  <a:pt x="78453" y="86703"/>
                </a:cubicBezTo>
                <a:cubicBezTo>
                  <a:pt x="74218" y="80446"/>
                  <a:pt x="68369" y="75530"/>
                  <a:pt x="59899" y="75530"/>
                </a:cubicBezTo>
                <a:cubicBezTo>
                  <a:pt x="52840" y="75530"/>
                  <a:pt x="45579" y="80446"/>
                  <a:pt x="41344" y="86703"/>
                </a:cubicBezTo>
                <a:cubicBezTo>
                  <a:pt x="35697" y="77094"/>
                  <a:pt x="35697" y="77094"/>
                  <a:pt x="35697" y="77094"/>
                </a:cubicBezTo>
                <a:cubicBezTo>
                  <a:pt x="41344" y="69273"/>
                  <a:pt x="50016" y="63240"/>
                  <a:pt x="59899" y="63240"/>
                </a:cubicBezTo>
                <a:close/>
                <a:moveTo>
                  <a:pt x="59899" y="94525"/>
                </a:moveTo>
                <a:lnTo>
                  <a:pt x="59899" y="94525"/>
                </a:lnTo>
                <a:cubicBezTo>
                  <a:pt x="66957" y="94525"/>
                  <a:pt x="71193" y="101005"/>
                  <a:pt x="71193" y="107262"/>
                </a:cubicBezTo>
                <a:cubicBezTo>
                  <a:pt x="71193" y="113519"/>
                  <a:pt x="66957" y="119776"/>
                  <a:pt x="59899" y="119776"/>
                </a:cubicBezTo>
                <a:cubicBezTo>
                  <a:pt x="54252" y="119776"/>
                  <a:pt x="48403" y="113519"/>
                  <a:pt x="48403" y="107262"/>
                </a:cubicBezTo>
                <a:cubicBezTo>
                  <a:pt x="48403" y="101005"/>
                  <a:pt x="54252" y="94525"/>
                  <a:pt x="59899" y="94525"/>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1" name="Shape 4992"/>
          <p:cNvSpPr/>
          <p:nvPr/>
        </p:nvSpPr>
        <p:spPr>
          <a:xfrm>
            <a:off x="6695804" y="1664536"/>
            <a:ext cx="200550" cy="188065"/>
          </a:xfrm>
          <a:custGeom>
            <a:avLst/>
            <a:gdLst/>
            <a:ahLst/>
            <a:cxnLst/>
            <a:rect l="0" t="0" r="0" b="0"/>
            <a:pathLst>
              <a:path w="120000" h="120000" extrusionOk="0">
                <a:moveTo>
                  <a:pt x="59858" y="0"/>
                </a:moveTo>
                <a:lnTo>
                  <a:pt x="59858" y="0"/>
                </a:lnTo>
                <a:cubicBezTo>
                  <a:pt x="83858" y="0"/>
                  <a:pt x="103623" y="10632"/>
                  <a:pt x="119717" y="27645"/>
                </a:cubicBezTo>
                <a:cubicBezTo>
                  <a:pt x="109552" y="40708"/>
                  <a:pt x="109552" y="40708"/>
                  <a:pt x="109552" y="40708"/>
                </a:cubicBezTo>
                <a:cubicBezTo>
                  <a:pt x="97694" y="25518"/>
                  <a:pt x="79905" y="17012"/>
                  <a:pt x="59858" y="17012"/>
                </a:cubicBezTo>
                <a:cubicBezTo>
                  <a:pt x="39811" y="17012"/>
                  <a:pt x="21741" y="25518"/>
                  <a:pt x="9882" y="40708"/>
                </a:cubicBezTo>
                <a:cubicBezTo>
                  <a:pt x="0" y="27645"/>
                  <a:pt x="0" y="27645"/>
                  <a:pt x="0" y="27645"/>
                </a:cubicBezTo>
                <a:cubicBezTo>
                  <a:pt x="15811" y="10632"/>
                  <a:pt x="35858" y="0"/>
                  <a:pt x="59858" y="0"/>
                </a:cubicBezTo>
                <a:close/>
                <a:moveTo>
                  <a:pt x="59858" y="42835"/>
                </a:moveTo>
                <a:lnTo>
                  <a:pt x="59858" y="42835"/>
                </a:lnTo>
                <a:cubicBezTo>
                  <a:pt x="73694" y="42835"/>
                  <a:pt x="85835" y="51037"/>
                  <a:pt x="93741" y="61670"/>
                </a:cubicBezTo>
                <a:cubicBezTo>
                  <a:pt x="85835" y="74734"/>
                  <a:pt x="85835" y="74734"/>
                  <a:pt x="85835" y="74734"/>
                </a:cubicBezTo>
                <a:cubicBezTo>
                  <a:pt x="79905" y="66227"/>
                  <a:pt x="69741" y="59544"/>
                  <a:pt x="59858" y="59544"/>
                </a:cubicBezTo>
                <a:cubicBezTo>
                  <a:pt x="49976" y="59544"/>
                  <a:pt x="39811" y="66227"/>
                  <a:pt x="33882" y="74734"/>
                </a:cubicBezTo>
                <a:cubicBezTo>
                  <a:pt x="25976" y="61670"/>
                  <a:pt x="25976" y="61670"/>
                  <a:pt x="25976" y="61670"/>
                </a:cubicBezTo>
                <a:cubicBezTo>
                  <a:pt x="33882" y="51037"/>
                  <a:pt x="45741" y="42835"/>
                  <a:pt x="59858" y="42835"/>
                </a:cubicBezTo>
                <a:close/>
                <a:moveTo>
                  <a:pt x="59858" y="85367"/>
                </a:moveTo>
                <a:lnTo>
                  <a:pt x="59858" y="85367"/>
                </a:lnTo>
                <a:cubicBezTo>
                  <a:pt x="67764" y="85367"/>
                  <a:pt x="75670" y="94177"/>
                  <a:pt x="75670" y="102683"/>
                </a:cubicBezTo>
                <a:cubicBezTo>
                  <a:pt x="75670" y="111189"/>
                  <a:pt x="67764" y="119696"/>
                  <a:pt x="59858" y="119696"/>
                </a:cubicBezTo>
                <a:cubicBezTo>
                  <a:pt x="51952" y="119696"/>
                  <a:pt x="43764" y="111189"/>
                  <a:pt x="43764" y="102683"/>
                </a:cubicBezTo>
                <a:cubicBezTo>
                  <a:pt x="43764" y="94177"/>
                  <a:pt x="51952" y="85367"/>
                  <a:pt x="59858" y="85367"/>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2" name="Shape 4993"/>
          <p:cNvSpPr/>
          <p:nvPr/>
        </p:nvSpPr>
        <p:spPr>
          <a:xfrm>
            <a:off x="6238300" y="1731404"/>
            <a:ext cx="116987" cy="121196"/>
          </a:xfrm>
          <a:custGeom>
            <a:avLst/>
            <a:gdLst/>
            <a:ahLst/>
            <a:cxnLst/>
            <a:rect l="0" t="0" r="0" b="0"/>
            <a:pathLst>
              <a:path w="120000" h="120000" extrusionOk="0">
                <a:moveTo>
                  <a:pt x="61686" y="0"/>
                </a:moveTo>
                <a:lnTo>
                  <a:pt x="61686" y="0"/>
                </a:lnTo>
                <a:cubicBezTo>
                  <a:pt x="85301" y="0"/>
                  <a:pt x="106024" y="12755"/>
                  <a:pt x="119518" y="29291"/>
                </a:cubicBezTo>
                <a:cubicBezTo>
                  <a:pt x="106024" y="49606"/>
                  <a:pt x="106024" y="49606"/>
                  <a:pt x="106024" y="49606"/>
                </a:cubicBezTo>
                <a:cubicBezTo>
                  <a:pt x="95421" y="36377"/>
                  <a:pt x="78554" y="25984"/>
                  <a:pt x="61686" y="25984"/>
                </a:cubicBezTo>
                <a:cubicBezTo>
                  <a:pt x="40963" y="25984"/>
                  <a:pt x="27469" y="36377"/>
                  <a:pt x="17349" y="49606"/>
                </a:cubicBezTo>
                <a:cubicBezTo>
                  <a:pt x="0" y="29291"/>
                  <a:pt x="0" y="29291"/>
                  <a:pt x="0" y="29291"/>
                </a:cubicBezTo>
                <a:cubicBezTo>
                  <a:pt x="13975" y="12755"/>
                  <a:pt x="37590" y="0"/>
                  <a:pt x="61686" y="0"/>
                </a:cubicBezTo>
                <a:close/>
                <a:moveTo>
                  <a:pt x="61686" y="66141"/>
                </a:moveTo>
                <a:lnTo>
                  <a:pt x="61686" y="66141"/>
                </a:lnTo>
                <a:cubicBezTo>
                  <a:pt x="75180" y="66141"/>
                  <a:pt x="88674" y="79842"/>
                  <a:pt x="88674" y="93070"/>
                </a:cubicBezTo>
                <a:cubicBezTo>
                  <a:pt x="88674" y="106299"/>
                  <a:pt x="75180" y="119527"/>
                  <a:pt x="61686" y="119527"/>
                </a:cubicBezTo>
                <a:cubicBezTo>
                  <a:pt x="44819" y="119527"/>
                  <a:pt x="34216" y="106299"/>
                  <a:pt x="34216" y="93070"/>
                </a:cubicBezTo>
                <a:cubicBezTo>
                  <a:pt x="34216" y="79842"/>
                  <a:pt x="44819" y="66141"/>
                  <a:pt x="61686" y="66141"/>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3" name="Shape 4994"/>
          <p:cNvSpPr/>
          <p:nvPr/>
        </p:nvSpPr>
        <p:spPr>
          <a:xfrm>
            <a:off x="5651273" y="1645730"/>
            <a:ext cx="288291" cy="167168"/>
          </a:xfrm>
          <a:custGeom>
            <a:avLst/>
            <a:gdLst/>
            <a:ahLst/>
            <a:cxnLst/>
            <a:rect l="0" t="0" r="0" b="0"/>
            <a:pathLst>
              <a:path w="120000" h="120000" extrusionOk="0">
                <a:moveTo>
                  <a:pt x="119802" y="59999"/>
                </a:moveTo>
                <a:lnTo>
                  <a:pt x="119802" y="59999"/>
                </a:lnTo>
                <a:cubicBezTo>
                  <a:pt x="119802" y="62372"/>
                  <a:pt x="119802" y="62372"/>
                  <a:pt x="119802" y="62372"/>
                </a:cubicBezTo>
                <a:lnTo>
                  <a:pt x="119802" y="62372"/>
                </a:lnTo>
                <a:lnTo>
                  <a:pt x="119802" y="62372"/>
                </a:lnTo>
                <a:lnTo>
                  <a:pt x="119802" y="62372"/>
                </a:lnTo>
                <a:lnTo>
                  <a:pt x="119802" y="62372"/>
                </a:lnTo>
                <a:cubicBezTo>
                  <a:pt x="119802" y="64406"/>
                  <a:pt x="119802" y="64406"/>
                  <a:pt x="118421" y="66779"/>
                </a:cubicBezTo>
                <a:cubicBezTo>
                  <a:pt x="117039" y="69152"/>
                  <a:pt x="115657" y="71525"/>
                  <a:pt x="114276" y="73898"/>
                </a:cubicBezTo>
                <a:cubicBezTo>
                  <a:pt x="107368" y="86101"/>
                  <a:pt x="98881" y="97966"/>
                  <a:pt x="89210" y="105084"/>
                </a:cubicBezTo>
                <a:cubicBezTo>
                  <a:pt x="83684" y="112203"/>
                  <a:pt x="76578" y="114576"/>
                  <a:pt x="71052" y="117288"/>
                </a:cubicBezTo>
                <a:cubicBezTo>
                  <a:pt x="62763" y="119661"/>
                  <a:pt x="55855" y="119661"/>
                  <a:pt x="48750" y="117288"/>
                </a:cubicBezTo>
                <a:cubicBezTo>
                  <a:pt x="43223" y="114576"/>
                  <a:pt x="37500" y="112203"/>
                  <a:pt x="31973" y="107457"/>
                </a:cubicBezTo>
                <a:lnTo>
                  <a:pt x="31973" y="107457"/>
                </a:lnTo>
                <a:cubicBezTo>
                  <a:pt x="47368" y="90847"/>
                  <a:pt x="47368" y="90847"/>
                  <a:pt x="47368" y="90847"/>
                </a:cubicBezTo>
                <a:cubicBezTo>
                  <a:pt x="51513" y="95593"/>
                  <a:pt x="55855" y="97966"/>
                  <a:pt x="60000" y="97966"/>
                </a:cubicBezTo>
                <a:cubicBezTo>
                  <a:pt x="72434" y="97966"/>
                  <a:pt x="82302" y="81016"/>
                  <a:pt x="82302" y="59999"/>
                </a:cubicBezTo>
                <a:cubicBezTo>
                  <a:pt x="82302" y="55254"/>
                  <a:pt x="82302" y="52881"/>
                  <a:pt x="82302" y="50508"/>
                </a:cubicBezTo>
                <a:cubicBezTo>
                  <a:pt x="101842" y="28813"/>
                  <a:pt x="101842" y="28813"/>
                  <a:pt x="101842" y="28813"/>
                </a:cubicBezTo>
                <a:cubicBezTo>
                  <a:pt x="103223" y="31186"/>
                  <a:pt x="104605" y="31186"/>
                  <a:pt x="105986" y="33559"/>
                </a:cubicBezTo>
                <a:cubicBezTo>
                  <a:pt x="110131" y="40677"/>
                  <a:pt x="114276" y="48135"/>
                  <a:pt x="118421" y="55254"/>
                </a:cubicBezTo>
                <a:cubicBezTo>
                  <a:pt x="119802" y="57627"/>
                  <a:pt x="119802" y="57627"/>
                  <a:pt x="119802" y="59999"/>
                </a:cubicBezTo>
                <a:close/>
                <a:moveTo>
                  <a:pt x="60000" y="78644"/>
                </a:moveTo>
                <a:lnTo>
                  <a:pt x="60000" y="78644"/>
                </a:lnTo>
                <a:lnTo>
                  <a:pt x="58618" y="78644"/>
                </a:lnTo>
                <a:cubicBezTo>
                  <a:pt x="71052" y="62372"/>
                  <a:pt x="71052" y="62372"/>
                  <a:pt x="71052" y="62372"/>
                </a:cubicBezTo>
                <a:cubicBezTo>
                  <a:pt x="69671" y="71525"/>
                  <a:pt x="65526" y="78644"/>
                  <a:pt x="60000" y="78644"/>
                </a:cubicBezTo>
                <a:close/>
                <a:moveTo>
                  <a:pt x="108750" y="9830"/>
                </a:moveTo>
                <a:lnTo>
                  <a:pt x="108750" y="9830"/>
                </a:lnTo>
                <a:cubicBezTo>
                  <a:pt x="12434" y="119661"/>
                  <a:pt x="12434" y="119661"/>
                  <a:pt x="12434" y="119661"/>
                </a:cubicBezTo>
                <a:lnTo>
                  <a:pt x="12434" y="119661"/>
                </a:lnTo>
                <a:lnTo>
                  <a:pt x="12434" y="119661"/>
                </a:lnTo>
                <a:lnTo>
                  <a:pt x="11052" y="119661"/>
                </a:lnTo>
                <a:cubicBezTo>
                  <a:pt x="9671" y="119661"/>
                  <a:pt x="8289" y="117288"/>
                  <a:pt x="8289" y="114576"/>
                </a:cubicBezTo>
                <a:cubicBezTo>
                  <a:pt x="8289" y="112203"/>
                  <a:pt x="8289" y="112203"/>
                  <a:pt x="9671" y="109830"/>
                </a:cubicBezTo>
                <a:lnTo>
                  <a:pt x="9671" y="109830"/>
                </a:lnTo>
                <a:cubicBezTo>
                  <a:pt x="105986" y="2372"/>
                  <a:pt x="105986" y="2372"/>
                  <a:pt x="105986" y="2372"/>
                </a:cubicBezTo>
                <a:lnTo>
                  <a:pt x="105986" y="2372"/>
                </a:lnTo>
                <a:lnTo>
                  <a:pt x="105986" y="2372"/>
                </a:lnTo>
                <a:cubicBezTo>
                  <a:pt x="107368" y="2372"/>
                  <a:pt x="107368" y="2372"/>
                  <a:pt x="107368" y="2372"/>
                </a:cubicBezTo>
                <a:cubicBezTo>
                  <a:pt x="108750" y="2372"/>
                  <a:pt x="110131" y="4745"/>
                  <a:pt x="110131" y="7118"/>
                </a:cubicBezTo>
                <a:cubicBezTo>
                  <a:pt x="110131" y="7118"/>
                  <a:pt x="110131" y="9830"/>
                  <a:pt x="108750" y="9830"/>
                </a:cubicBezTo>
                <a:close/>
                <a:moveTo>
                  <a:pt x="60000" y="40677"/>
                </a:moveTo>
                <a:lnTo>
                  <a:pt x="60000" y="40677"/>
                </a:lnTo>
                <a:cubicBezTo>
                  <a:pt x="61381" y="40677"/>
                  <a:pt x="62763" y="40677"/>
                  <a:pt x="64144" y="40677"/>
                </a:cubicBezTo>
                <a:cubicBezTo>
                  <a:pt x="48750" y="57627"/>
                  <a:pt x="48750" y="57627"/>
                  <a:pt x="48750" y="57627"/>
                </a:cubicBezTo>
                <a:cubicBezTo>
                  <a:pt x="50131" y="48135"/>
                  <a:pt x="54276" y="40677"/>
                  <a:pt x="60000" y="40677"/>
                </a:cubicBezTo>
                <a:close/>
                <a:moveTo>
                  <a:pt x="73815" y="28813"/>
                </a:moveTo>
                <a:lnTo>
                  <a:pt x="73815" y="28813"/>
                </a:lnTo>
                <a:cubicBezTo>
                  <a:pt x="69671" y="24067"/>
                  <a:pt x="65526" y="21694"/>
                  <a:pt x="60000" y="21694"/>
                </a:cubicBezTo>
                <a:cubicBezTo>
                  <a:pt x="47368" y="21694"/>
                  <a:pt x="37500" y="38305"/>
                  <a:pt x="37500" y="59999"/>
                </a:cubicBezTo>
                <a:cubicBezTo>
                  <a:pt x="37500" y="62372"/>
                  <a:pt x="39078" y="64406"/>
                  <a:pt x="39078" y="69152"/>
                </a:cubicBezTo>
                <a:cubicBezTo>
                  <a:pt x="19539" y="90847"/>
                  <a:pt x="19539" y="90847"/>
                  <a:pt x="19539" y="90847"/>
                </a:cubicBezTo>
                <a:cubicBezTo>
                  <a:pt x="18157" y="90847"/>
                  <a:pt x="18157" y="90847"/>
                  <a:pt x="18157" y="90847"/>
                </a:cubicBezTo>
                <a:cubicBezTo>
                  <a:pt x="16776" y="90847"/>
                  <a:pt x="16776" y="88474"/>
                  <a:pt x="15197" y="88474"/>
                </a:cubicBezTo>
                <a:cubicBezTo>
                  <a:pt x="11052" y="81016"/>
                  <a:pt x="5526" y="73898"/>
                  <a:pt x="2763" y="66779"/>
                </a:cubicBezTo>
                <a:cubicBezTo>
                  <a:pt x="0" y="62372"/>
                  <a:pt x="0" y="57627"/>
                  <a:pt x="2763" y="55254"/>
                </a:cubicBezTo>
                <a:cubicBezTo>
                  <a:pt x="2763" y="52881"/>
                  <a:pt x="4144" y="50508"/>
                  <a:pt x="5526" y="48135"/>
                </a:cubicBezTo>
                <a:cubicBezTo>
                  <a:pt x="13815" y="35932"/>
                  <a:pt x="22302" y="24067"/>
                  <a:pt x="31973" y="14576"/>
                </a:cubicBezTo>
                <a:cubicBezTo>
                  <a:pt x="37500" y="9830"/>
                  <a:pt x="43223" y="4745"/>
                  <a:pt x="50131" y="2372"/>
                </a:cubicBezTo>
                <a:cubicBezTo>
                  <a:pt x="57236" y="0"/>
                  <a:pt x="64144" y="0"/>
                  <a:pt x="72434" y="4745"/>
                </a:cubicBezTo>
                <a:cubicBezTo>
                  <a:pt x="78157" y="4745"/>
                  <a:pt x="82302" y="9830"/>
                  <a:pt x="87828" y="14576"/>
                </a:cubicBezTo>
                <a:cubicBezTo>
                  <a:pt x="86447" y="14576"/>
                  <a:pt x="86447" y="14576"/>
                  <a:pt x="86447" y="14576"/>
                </a:cubicBezTo>
                <a:lnTo>
                  <a:pt x="73815" y="28813"/>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4" name="Shape 4995"/>
          <p:cNvSpPr/>
          <p:nvPr/>
        </p:nvSpPr>
        <p:spPr>
          <a:xfrm>
            <a:off x="5151989" y="1645730"/>
            <a:ext cx="288291" cy="167168"/>
          </a:xfrm>
          <a:custGeom>
            <a:avLst/>
            <a:gdLst/>
            <a:ahLst/>
            <a:cxnLst/>
            <a:rect l="0" t="0" r="0" b="0"/>
            <a:pathLst>
              <a:path w="120000" h="120000" extrusionOk="0">
                <a:moveTo>
                  <a:pt x="119802" y="59999"/>
                </a:moveTo>
                <a:lnTo>
                  <a:pt x="119802" y="59999"/>
                </a:lnTo>
                <a:cubicBezTo>
                  <a:pt x="119802" y="62372"/>
                  <a:pt x="119802" y="62372"/>
                  <a:pt x="119802" y="62372"/>
                </a:cubicBezTo>
                <a:lnTo>
                  <a:pt x="119802" y="62372"/>
                </a:lnTo>
                <a:lnTo>
                  <a:pt x="119802" y="62372"/>
                </a:lnTo>
                <a:lnTo>
                  <a:pt x="119802" y="62372"/>
                </a:lnTo>
                <a:lnTo>
                  <a:pt x="119802" y="62372"/>
                </a:lnTo>
                <a:cubicBezTo>
                  <a:pt x="119802" y="64406"/>
                  <a:pt x="118421" y="64406"/>
                  <a:pt x="118421" y="66779"/>
                </a:cubicBezTo>
                <a:cubicBezTo>
                  <a:pt x="117039" y="69152"/>
                  <a:pt x="115657" y="71525"/>
                  <a:pt x="114276" y="73898"/>
                </a:cubicBezTo>
                <a:cubicBezTo>
                  <a:pt x="107368" y="86101"/>
                  <a:pt x="97500" y="97966"/>
                  <a:pt x="89210" y="105084"/>
                </a:cubicBezTo>
                <a:cubicBezTo>
                  <a:pt x="83684" y="112203"/>
                  <a:pt x="76578" y="114576"/>
                  <a:pt x="69671" y="117288"/>
                </a:cubicBezTo>
                <a:cubicBezTo>
                  <a:pt x="62763" y="119661"/>
                  <a:pt x="55657" y="119661"/>
                  <a:pt x="48750" y="117288"/>
                </a:cubicBezTo>
                <a:cubicBezTo>
                  <a:pt x="36118" y="112203"/>
                  <a:pt x="25065" y="100338"/>
                  <a:pt x="13815" y="88474"/>
                </a:cubicBezTo>
                <a:cubicBezTo>
                  <a:pt x="9671" y="81016"/>
                  <a:pt x="5526" y="73898"/>
                  <a:pt x="1381" y="66779"/>
                </a:cubicBezTo>
                <a:cubicBezTo>
                  <a:pt x="0" y="62372"/>
                  <a:pt x="0" y="57627"/>
                  <a:pt x="1381" y="55254"/>
                </a:cubicBezTo>
                <a:cubicBezTo>
                  <a:pt x="2763" y="52881"/>
                  <a:pt x="4144" y="50508"/>
                  <a:pt x="5526" y="48135"/>
                </a:cubicBezTo>
                <a:cubicBezTo>
                  <a:pt x="12434" y="35932"/>
                  <a:pt x="22302" y="24067"/>
                  <a:pt x="30592" y="14576"/>
                </a:cubicBezTo>
                <a:cubicBezTo>
                  <a:pt x="36118" y="9830"/>
                  <a:pt x="43223" y="4745"/>
                  <a:pt x="50131" y="2372"/>
                </a:cubicBezTo>
                <a:cubicBezTo>
                  <a:pt x="57236" y="0"/>
                  <a:pt x="64144" y="0"/>
                  <a:pt x="71052" y="4745"/>
                </a:cubicBezTo>
                <a:cubicBezTo>
                  <a:pt x="83684" y="7118"/>
                  <a:pt x="94736" y="19322"/>
                  <a:pt x="104605" y="33559"/>
                </a:cubicBezTo>
                <a:cubicBezTo>
                  <a:pt x="110131" y="40677"/>
                  <a:pt x="114276" y="48135"/>
                  <a:pt x="118421" y="55254"/>
                </a:cubicBezTo>
                <a:cubicBezTo>
                  <a:pt x="118421" y="57627"/>
                  <a:pt x="119802" y="57627"/>
                  <a:pt x="119802" y="59999"/>
                </a:cubicBezTo>
                <a:close/>
                <a:moveTo>
                  <a:pt x="60000" y="21694"/>
                </a:moveTo>
                <a:lnTo>
                  <a:pt x="60000" y="21694"/>
                </a:lnTo>
                <a:cubicBezTo>
                  <a:pt x="47368" y="21694"/>
                  <a:pt x="37500" y="38305"/>
                  <a:pt x="37500" y="59999"/>
                </a:cubicBezTo>
                <a:cubicBezTo>
                  <a:pt x="37500" y="81016"/>
                  <a:pt x="47368" y="97966"/>
                  <a:pt x="60000" y="97966"/>
                </a:cubicBezTo>
                <a:cubicBezTo>
                  <a:pt x="72434" y="97966"/>
                  <a:pt x="82302" y="81016"/>
                  <a:pt x="82302" y="59999"/>
                </a:cubicBezTo>
                <a:cubicBezTo>
                  <a:pt x="82302" y="38305"/>
                  <a:pt x="72434" y="21694"/>
                  <a:pt x="60000" y="21694"/>
                </a:cubicBezTo>
                <a:close/>
                <a:moveTo>
                  <a:pt x="60000" y="78644"/>
                </a:moveTo>
                <a:lnTo>
                  <a:pt x="60000" y="78644"/>
                </a:lnTo>
                <a:cubicBezTo>
                  <a:pt x="54276" y="78644"/>
                  <a:pt x="48750" y="69152"/>
                  <a:pt x="48750" y="59999"/>
                </a:cubicBezTo>
                <a:cubicBezTo>
                  <a:pt x="48750" y="48135"/>
                  <a:pt x="54276" y="40677"/>
                  <a:pt x="60000" y="40677"/>
                </a:cubicBezTo>
                <a:cubicBezTo>
                  <a:pt x="65526" y="40677"/>
                  <a:pt x="71052" y="48135"/>
                  <a:pt x="71052" y="59999"/>
                </a:cubicBezTo>
                <a:cubicBezTo>
                  <a:pt x="71052" y="69152"/>
                  <a:pt x="65526" y="78644"/>
                  <a:pt x="60000" y="7864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5" name="Shape 4996"/>
          <p:cNvSpPr/>
          <p:nvPr/>
        </p:nvSpPr>
        <p:spPr>
          <a:xfrm>
            <a:off x="4654793" y="1597669"/>
            <a:ext cx="284113" cy="267470"/>
          </a:xfrm>
          <a:custGeom>
            <a:avLst/>
            <a:gdLst/>
            <a:ahLst/>
            <a:cxnLst/>
            <a:rect l="0" t="0" r="0" b="0"/>
            <a:pathLst>
              <a:path w="120000" h="120000" extrusionOk="0">
                <a:moveTo>
                  <a:pt x="98635" y="119787"/>
                </a:moveTo>
                <a:lnTo>
                  <a:pt x="98635" y="119787"/>
                </a:lnTo>
                <a:cubicBezTo>
                  <a:pt x="93044" y="113639"/>
                  <a:pt x="93044" y="113639"/>
                  <a:pt x="93044" y="113639"/>
                </a:cubicBezTo>
                <a:cubicBezTo>
                  <a:pt x="105823" y="98798"/>
                  <a:pt x="112811" y="80777"/>
                  <a:pt x="112811" y="60000"/>
                </a:cubicBezTo>
                <a:cubicBezTo>
                  <a:pt x="112811" y="39010"/>
                  <a:pt x="105823" y="20989"/>
                  <a:pt x="93044" y="5936"/>
                </a:cubicBezTo>
                <a:cubicBezTo>
                  <a:pt x="98635" y="0"/>
                  <a:pt x="98635" y="0"/>
                  <a:pt x="98635" y="0"/>
                </a:cubicBezTo>
                <a:cubicBezTo>
                  <a:pt x="112811" y="16537"/>
                  <a:pt x="119800" y="37526"/>
                  <a:pt x="119800" y="60000"/>
                </a:cubicBezTo>
                <a:cubicBezTo>
                  <a:pt x="119800" y="82261"/>
                  <a:pt x="112811" y="103250"/>
                  <a:pt x="98635" y="119787"/>
                </a:cubicBezTo>
                <a:close/>
                <a:moveTo>
                  <a:pt x="84658" y="103250"/>
                </a:moveTo>
                <a:lnTo>
                  <a:pt x="84658" y="103250"/>
                </a:lnTo>
                <a:cubicBezTo>
                  <a:pt x="78868" y="97314"/>
                  <a:pt x="78868" y="97314"/>
                  <a:pt x="78868" y="97314"/>
                </a:cubicBezTo>
                <a:cubicBezTo>
                  <a:pt x="87454" y="88197"/>
                  <a:pt x="91647" y="74840"/>
                  <a:pt x="91647" y="60000"/>
                </a:cubicBezTo>
                <a:cubicBezTo>
                  <a:pt x="91647" y="44946"/>
                  <a:pt x="87454" y="31590"/>
                  <a:pt x="78868" y="22473"/>
                </a:cubicBezTo>
                <a:cubicBezTo>
                  <a:pt x="84658" y="16537"/>
                  <a:pt x="84658" y="16537"/>
                  <a:pt x="84658" y="16537"/>
                </a:cubicBezTo>
                <a:cubicBezTo>
                  <a:pt x="93044" y="28621"/>
                  <a:pt x="100033" y="43462"/>
                  <a:pt x="100033" y="60000"/>
                </a:cubicBezTo>
                <a:cubicBezTo>
                  <a:pt x="100033" y="76325"/>
                  <a:pt x="93044" y="91166"/>
                  <a:pt x="84658" y="103250"/>
                </a:cubicBezTo>
                <a:close/>
                <a:moveTo>
                  <a:pt x="69084" y="88197"/>
                </a:moveTo>
                <a:lnTo>
                  <a:pt x="69084" y="88197"/>
                </a:lnTo>
                <a:cubicBezTo>
                  <a:pt x="63494" y="82261"/>
                  <a:pt x="63494" y="82261"/>
                  <a:pt x="63494" y="82261"/>
                </a:cubicBezTo>
                <a:cubicBezTo>
                  <a:pt x="69084" y="76325"/>
                  <a:pt x="71880" y="68692"/>
                  <a:pt x="71880" y="60000"/>
                </a:cubicBezTo>
                <a:cubicBezTo>
                  <a:pt x="71880" y="51095"/>
                  <a:pt x="69084" y="43462"/>
                  <a:pt x="63494" y="37526"/>
                </a:cubicBezTo>
                <a:cubicBezTo>
                  <a:pt x="69084" y="31590"/>
                  <a:pt x="69084" y="31590"/>
                  <a:pt x="69084" y="31590"/>
                </a:cubicBezTo>
                <a:cubicBezTo>
                  <a:pt x="74675" y="39010"/>
                  <a:pt x="78868" y="49399"/>
                  <a:pt x="78868" y="60000"/>
                </a:cubicBezTo>
                <a:cubicBezTo>
                  <a:pt x="78868" y="70176"/>
                  <a:pt x="74675" y="80777"/>
                  <a:pt x="69084" y="88197"/>
                </a:cubicBezTo>
                <a:close/>
                <a:moveTo>
                  <a:pt x="46522" y="91166"/>
                </a:moveTo>
                <a:lnTo>
                  <a:pt x="46522" y="91166"/>
                </a:lnTo>
                <a:cubicBezTo>
                  <a:pt x="45124" y="91166"/>
                  <a:pt x="45124" y="91166"/>
                  <a:pt x="43727" y="91166"/>
                </a:cubicBezTo>
                <a:lnTo>
                  <a:pt x="43727" y="91166"/>
                </a:lnTo>
                <a:cubicBezTo>
                  <a:pt x="23960" y="76325"/>
                  <a:pt x="23960" y="76325"/>
                  <a:pt x="23960" y="76325"/>
                </a:cubicBezTo>
                <a:cubicBezTo>
                  <a:pt x="5590" y="76325"/>
                  <a:pt x="5590" y="76325"/>
                  <a:pt x="5590" y="76325"/>
                </a:cubicBezTo>
                <a:cubicBezTo>
                  <a:pt x="2795" y="76325"/>
                  <a:pt x="0" y="73144"/>
                  <a:pt x="0" y="70176"/>
                </a:cubicBezTo>
                <a:cubicBezTo>
                  <a:pt x="0" y="49399"/>
                  <a:pt x="0" y="49399"/>
                  <a:pt x="0" y="49399"/>
                </a:cubicBezTo>
                <a:cubicBezTo>
                  <a:pt x="0" y="46431"/>
                  <a:pt x="2795" y="43462"/>
                  <a:pt x="5590" y="43462"/>
                </a:cubicBezTo>
                <a:lnTo>
                  <a:pt x="5590" y="43462"/>
                </a:lnTo>
                <a:cubicBezTo>
                  <a:pt x="23960" y="43462"/>
                  <a:pt x="23960" y="43462"/>
                  <a:pt x="23960" y="43462"/>
                </a:cubicBezTo>
                <a:cubicBezTo>
                  <a:pt x="43727" y="27137"/>
                  <a:pt x="43727" y="27137"/>
                  <a:pt x="43727" y="27137"/>
                </a:cubicBezTo>
                <a:lnTo>
                  <a:pt x="43727" y="27137"/>
                </a:lnTo>
                <a:cubicBezTo>
                  <a:pt x="45124" y="27137"/>
                  <a:pt x="45124" y="25441"/>
                  <a:pt x="46522" y="25441"/>
                </a:cubicBezTo>
                <a:cubicBezTo>
                  <a:pt x="50715" y="25441"/>
                  <a:pt x="52113" y="28621"/>
                  <a:pt x="52113" y="31590"/>
                </a:cubicBezTo>
                <a:cubicBezTo>
                  <a:pt x="52113" y="49399"/>
                  <a:pt x="52113" y="49399"/>
                  <a:pt x="52113" y="49399"/>
                </a:cubicBezTo>
                <a:cubicBezTo>
                  <a:pt x="52113" y="64240"/>
                  <a:pt x="52113" y="64240"/>
                  <a:pt x="52113" y="64240"/>
                </a:cubicBezTo>
                <a:cubicBezTo>
                  <a:pt x="52113" y="70176"/>
                  <a:pt x="52113" y="70176"/>
                  <a:pt x="52113" y="70176"/>
                </a:cubicBezTo>
                <a:cubicBezTo>
                  <a:pt x="52113" y="76325"/>
                  <a:pt x="52113" y="76325"/>
                  <a:pt x="52113" y="76325"/>
                </a:cubicBezTo>
                <a:cubicBezTo>
                  <a:pt x="52113" y="85229"/>
                  <a:pt x="52113" y="85229"/>
                  <a:pt x="52113" y="85229"/>
                </a:cubicBezTo>
                <a:cubicBezTo>
                  <a:pt x="52113" y="89681"/>
                  <a:pt x="50715" y="91166"/>
                  <a:pt x="46522" y="91166"/>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6" name="Shape 4997"/>
          <p:cNvSpPr/>
          <p:nvPr/>
        </p:nvSpPr>
        <p:spPr>
          <a:xfrm>
            <a:off x="4155505" y="1635282"/>
            <a:ext cx="233976" cy="194333"/>
          </a:xfrm>
          <a:custGeom>
            <a:avLst/>
            <a:gdLst/>
            <a:ahLst/>
            <a:cxnLst/>
            <a:rect l="0" t="0" r="0" b="0"/>
            <a:pathLst>
              <a:path w="120000" h="120000" extrusionOk="0">
                <a:moveTo>
                  <a:pt x="101090" y="119707"/>
                </a:moveTo>
                <a:lnTo>
                  <a:pt x="101090" y="119707"/>
                </a:lnTo>
                <a:cubicBezTo>
                  <a:pt x="94060" y="111512"/>
                  <a:pt x="94060" y="111512"/>
                  <a:pt x="94060" y="111512"/>
                </a:cubicBezTo>
                <a:cubicBezTo>
                  <a:pt x="104484" y="98926"/>
                  <a:pt x="111272" y="80487"/>
                  <a:pt x="111272" y="60000"/>
                </a:cubicBezTo>
                <a:cubicBezTo>
                  <a:pt x="111272" y="39219"/>
                  <a:pt x="104484" y="20780"/>
                  <a:pt x="94060" y="8195"/>
                </a:cubicBezTo>
                <a:cubicBezTo>
                  <a:pt x="101090" y="0"/>
                  <a:pt x="101090" y="0"/>
                  <a:pt x="101090" y="0"/>
                </a:cubicBezTo>
                <a:cubicBezTo>
                  <a:pt x="112969" y="16682"/>
                  <a:pt x="119757" y="37170"/>
                  <a:pt x="119757" y="60000"/>
                </a:cubicBezTo>
                <a:cubicBezTo>
                  <a:pt x="119757" y="82536"/>
                  <a:pt x="112969" y="103024"/>
                  <a:pt x="101090" y="119707"/>
                </a:cubicBezTo>
                <a:close/>
                <a:moveTo>
                  <a:pt x="83878" y="98926"/>
                </a:moveTo>
                <a:lnTo>
                  <a:pt x="83878" y="98926"/>
                </a:lnTo>
                <a:cubicBezTo>
                  <a:pt x="77090" y="90731"/>
                  <a:pt x="77090" y="90731"/>
                  <a:pt x="77090" y="90731"/>
                </a:cubicBezTo>
                <a:cubicBezTo>
                  <a:pt x="82181" y="82536"/>
                  <a:pt x="85575" y="72000"/>
                  <a:pt x="85575" y="60000"/>
                </a:cubicBezTo>
                <a:cubicBezTo>
                  <a:pt x="85575" y="47707"/>
                  <a:pt x="82181" y="37170"/>
                  <a:pt x="77090" y="28975"/>
                </a:cubicBezTo>
                <a:cubicBezTo>
                  <a:pt x="83878" y="20780"/>
                  <a:pt x="83878" y="20780"/>
                  <a:pt x="83878" y="20780"/>
                </a:cubicBezTo>
                <a:cubicBezTo>
                  <a:pt x="90666" y="31024"/>
                  <a:pt x="95757" y="45365"/>
                  <a:pt x="95757" y="60000"/>
                </a:cubicBezTo>
                <a:cubicBezTo>
                  <a:pt x="95757" y="74048"/>
                  <a:pt x="90666" y="88682"/>
                  <a:pt x="83878" y="98926"/>
                </a:cubicBezTo>
                <a:close/>
                <a:moveTo>
                  <a:pt x="56484" y="103024"/>
                </a:moveTo>
                <a:lnTo>
                  <a:pt x="56484" y="103024"/>
                </a:lnTo>
                <a:cubicBezTo>
                  <a:pt x="54787" y="103024"/>
                  <a:pt x="53090" y="103024"/>
                  <a:pt x="53090" y="103024"/>
                </a:cubicBezTo>
                <a:lnTo>
                  <a:pt x="53090" y="103024"/>
                </a:lnTo>
                <a:cubicBezTo>
                  <a:pt x="29090" y="82536"/>
                  <a:pt x="29090" y="82536"/>
                  <a:pt x="29090" y="82536"/>
                </a:cubicBezTo>
                <a:cubicBezTo>
                  <a:pt x="6787" y="82536"/>
                  <a:pt x="6787" y="82536"/>
                  <a:pt x="6787" y="82536"/>
                </a:cubicBezTo>
                <a:cubicBezTo>
                  <a:pt x="1696" y="82536"/>
                  <a:pt x="0" y="78146"/>
                  <a:pt x="0" y="74048"/>
                </a:cubicBezTo>
                <a:cubicBezTo>
                  <a:pt x="0" y="45365"/>
                  <a:pt x="0" y="45365"/>
                  <a:pt x="0" y="45365"/>
                </a:cubicBezTo>
                <a:cubicBezTo>
                  <a:pt x="0" y="41268"/>
                  <a:pt x="1696" y="37170"/>
                  <a:pt x="6787" y="37170"/>
                </a:cubicBezTo>
                <a:lnTo>
                  <a:pt x="6787" y="37170"/>
                </a:lnTo>
                <a:cubicBezTo>
                  <a:pt x="29090" y="37170"/>
                  <a:pt x="29090" y="37170"/>
                  <a:pt x="29090" y="37170"/>
                </a:cubicBezTo>
                <a:cubicBezTo>
                  <a:pt x="51151" y="14634"/>
                  <a:pt x="51151" y="14634"/>
                  <a:pt x="51151" y="14634"/>
                </a:cubicBezTo>
                <a:lnTo>
                  <a:pt x="51151" y="14634"/>
                </a:lnTo>
                <a:cubicBezTo>
                  <a:pt x="53090" y="14634"/>
                  <a:pt x="54787" y="12292"/>
                  <a:pt x="56484" y="12292"/>
                </a:cubicBezTo>
                <a:cubicBezTo>
                  <a:pt x="59878" y="12292"/>
                  <a:pt x="63272" y="16682"/>
                  <a:pt x="63272" y="20780"/>
                </a:cubicBezTo>
                <a:cubicBezTo>
                  <a:pt x="63272" y="45365"/>
                  <a:pt x="63272" y="45365"/>
                  <a:pt x="63272" y="45365"/>
                </a:cubicBezTo>
                <a:cubicBezTo>
                  <a:pt x="63272" y="65853"/>
                  <a:pt x="63272" y="65853"/>
                  <a:pt x="63272" y="65853"/>
                </a:cubicBezTo>
                <a:cubicBezTo>
                  <a:pt x="63272" y="74048"/>
                  <a:pt x="63272" y="74048"/>
                  <a:pt x="63272" y="74048"/>
                </a:cubicBezTo>
                <a:cubicBezTo>
                  <a:pt x="63272" y="82536"/>
                  <a:pt x="63272" y="82536"/>
                  <a:pt x="63272" y="82536"/>
                </a:cubicBezTo>
                <a:cubicBezTo>
                  <a:pt x="63272" y="94829"/>
                  <a:pt x="63272" y="94829"/>
                  <a:pt x="63272" y="94829"/>
                </a:cubicBezTo>
                <a:cubicBezTo>
                  <a:pt x="63272" y="100975"/>
                  <a:pt x="59878" y="103024"/>
                  <a:pt x="56484" y="10302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7" name="Shape 4998"/>
          <p:cNvSpPr/>
          <p:nvPr/>
        </p:nvSpPr>
        <p:spPr>
          <a:xfrm>
            <a:off x="3652042" y="1654089"/>
            <a:ext cx="188015" cy="148361"/>
          </a:xfrm>
          <a:custGeom>
            <a:avLst/>
            <a:gdLst/>
            <a:ahLst/>
            <a:cxnLst/>
            <a:rect l="0" t="0" r="0" b="0"/>
            <a:pathLst>
              <a:path w="120000" h="120000" extrusionOk="0">
                <a:moveTo>
                  <a:pt x="107002" y="114212"/>
                </a:moveTo>
                <a:lnTo>
                  <a:pt x="107002" y="114212"/>
                </a:lnTo>
                <a:cubicBezTo>
                  <a:pt x="98539" y="103408"/>
                  <a:pt x="98539" y="103408"/>
                  <a:pt x="98539" y="103408"/>
                </a:cubicBezTo>
                <a:cubicBezTo>
                  <a:pt x="104886" y="92604"/>
                  <a:pt x="109118" y="78713"/>
                  <a:pt x="109118" y="62893"/>
                </a:cubicBezTo>
                <a:cubicBezTo>
                  <a:pt x="109118" y="46688"/>
                  <a:pt x="104886" y="32797"/>
                  <a:pt x="98539" y="21993"/>
                </a:cubicBezTo>
                <a:cubicBezTo>
                  <a:pt x="107002" y="11189"/>
                  <a:pt x="107002" y="11189"/>
                  <a:pt x="107002" y="11189"/>
                </a:cubicBezTo>
                <a:cubicBezTo>
                  <a:pt x="115465" y="24694"/>
                  <a:pt x="119697" y="43601"/>
                  <a:pt x="119697" y="62893"/>
                </a:cubicBezTo>
                <a:cubicBezTo>
                  <a:pt x="119697" y="81414"/>
                  <a:pt x="115465" y="100707"/>
                  <a:pt x="107002" y="114212"/>
                </a:cubicBezTo>
                <a:close/>
                <a:moveTo>
                  <a:pt x="72846" y="119614"/>
                </a:moveTo>
                <a:lnTo>
                  <a:pt x="72846" y="119614"/>
                </a:lnTo>
                <a:cubicBezTo>
                  <a:pt x="70730" y="119614"/>
                  <a:pt x="68312" y="119614"/>
                  <a:pt x="66196" y="119614"/>
                </a:cubicBezTo>
                <a:lnTo>
                  <a:pt x="66196" y="119614"/>
                </a:lnTo>
                <a:cubicBezTo>
                  <a:pt x="38690" y="92604"/>
                  <a:pt x="38690" y="92604"/>
                  <a:pt x="38690" y="92604"/>
                </a:cubicBezTo>
                <a:cubicBezTo>
                  <a:pt x="8765" y="92604"/>
                  <a:pt x="8765" y="92604"/>
                  <a:pt x="8765" y="92604"/>
                </a:cubicBezTo>
                <a:cubicBezTo>
                  <a:pt x="4534" y="92604"/>
                  <a:pt x="0" y="86816"/>
                  <a:pt x="0" y="81414"/>
                </a:cubicBezTo>
                <a:cubicBezTo>
                  <a:pt x="0" y="43601"/>
                  <a:pt x="0" y="43601"/>
                  <a:pt x="0" y="43601"/>
                </a:cubicBezTo>
                <a:cubicBezTo>
                  <a:pt x="0" y="38199"/>
                  <a:pt x="4534" y="32797"/>
                  <a:pt x="8765" y="32797"/>
                </a:cubicBezTo>
                <a:lnTo>
                  <a:pt x="8765" y="32797"/>
                </a:lnTo>
                <a:cubicBezTo>
                  <a:pt x="38690" y="32797"/>
                  <a:pt x="38690" y="32797"/>
                  <a:pt x="38690" y="32797"/>
                </a:cubicBezTo>
                <a:cubicBezTo>
                  <a:pt x="66196" y="3086"/>
                  <a:pt x="66196" y="3086"/>
                  <a:pt x="66196" y="3086"/>
                </a:cubicBezTo>
                <a:lnTo>
                  <a:pt x="66196" y="3086"/>
                </a:lnTo>
                <a:cubicBezTo>
                  <a:pt x="68312" y="3086"/>
                  <a:pt x="70730" y="0"/>
                  <a:pt x="72846" y="0"/>
                </a:cubicBezTo>
                <a:cubicBezTo>
                  <a:pt x="77078" y="0"/>
                  <a:pt x="81309" y="5787"/>
                  <a:pt x="81309" y="11189"/>
                </a:cubicBezTo>
                <a:cubicBezTo>
                  <a:pt x="81309" y="43601"/>
                  <a:pt x="81309" y="43601"/>
                  <a:pt x="81309" y="43601"/>
                </a:cubicBezTo>
                <a:cubicBezTo>
                  <a:pt x="81309" y="70610"/>
                  <a:pt x="81309" y="70610"/>
                  <a:pt x="81309" y="70610"/>
                </a:cubicBezTo>
                <a:cubicBezTo>
                  <a:pt x="81309" y="81414"/>
                  <a:pt x="81309" y="81414"/>
                  <a:pt x="81309" y="81414"/>
                </a:cubicBezTo>
                <a:cubicBezTo>
                  <a:pt x="81309" y="92604"/>
                  <a:pt x="81309" y="92604"/>
                  <a:pt x="81309" y="92604"/>
                </a:cubicBezTo>
                <a:cubicBezTo>
                  <a:pt x="81309" y="108810"/>
                  <a:pt x="81309" y="108810"/>
                  <a:pt x="81309" y="108810"/>
                </a:cubicBezTo>
                <a:cubicBezTo>
                  <a:pt x="81309" y="116913"/>
                  <a:pt x="77078" y="119614"/>
                  <a:pt x="72846" y="11961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8" name="Shape 4999"/>
          <p:cNvSpPr/>
          <p:nvPr/>
        </p:nvSpPr>
        <p:spPr>
          <a:xfrm>
            <a:off x="3182002" y="1654089"/>
            <a:ext cx="231887" cy="148361"/>
          </a:xfrm>
          <a:custGeom>
            <a:avLst/>
            <a:gdLst/>
            <a:ahLst/>
            <a:cxnLst/>
            <a:rect l="0" t="0" r="0" b="0"/>
            <a:pathLst>
              <a:path w="120000" h="120000" extrusionOk="0">
                <a:moveTo>
                  <a:pt x="118032" y="49389"/>
                </a:moveTo>
                <a:lnTo>
                  <a:pt x="118032" y="49389"/>
                </a:lnTo>
                <a:cubicBezTo>
                  <a:pt x="109426" y="62893"/>
                  <a:pt x="109426" y="62893"/>
                  <a:pt x="109426" y="62893"/>
                </a:cubicBezTo>
                <a:cubicBezTo>
                  <a:pt x="118032" y="76012"/>
                  <a:pt x="118032" y="76012"/>
                  <a:pt x="118032" y="76012"/>
                </a:cubicBezTo>
                <a:lnTo>
                  <a:pt x="118032" y="76012"/>
                </a:lnTo>
                <a:cubicBezTo>
                  <a:pt x="119754" y="78713"/>
                  <a:pt x="119754" y="81414"/>
                  <a:pt x="119754" y="84115"/>
                </a:cubicBezTo>
                <a:cubicBezTo>
                  <a:pt x="119754" y="89903"/>
                  <a:pt x="118032" y="95305"/>
                  <a:pt x="112868" y="95305"/>
                </a:cubicBezTo>
                <a:cubicBezTo>
                  <a:pt x="111147" y="95305"/>
                  <a:pt x="109426" y="95305"/>
                  <a:pt x="109426" y="92604"/>
                </a:cubicBezTo>
                <a:lnTo>
                  <a:pt x="109426" y="92604"/>
                </a:lnTo>
                <a:cubicBezTo>
                  <a:pt x="99098" y="78713"/>
                  <a:pt x="99098" y="78713"/>
                  <a:pt x="99098" y="78713"/>
                </a:cubicBezTo>
                <a:cubicBezTo>
                  <a:pt x="90245" y="92604"/>
                  <a:pt x="90245" y="92604"/>
                  <a:pt x="90245" y="92604"/>
                </a:cubicBezTo>
                <a:lnTo>
                  <a:pt x="90245" y="92604"/>
                </a:lnTo>
                <a:cubicBezTo>
                  <a:pt x="88524" y="95305"/>
                  <a:pt x="86803" y="95305"/>
                  <a:pt x="85081" y="95305"/>
                </a:cubicBezTo>
                <a:cubicBezTo>
                  <a:pt x="81639" y="95305"/>
                  <a:pt x="78196" y="89903"/>
                  <a:pt x="78196" y="84115"/>
                </a:cubicBezTo>
                <a:cubicBezTo>
                  <a:pt x="78196" y="81414"/>
                  <a:pt x="79918" y="78713"/>
                  <a:pt x="81639" y="76012"/>
                </a:cubicBezTo>
                <a:lnTo>
                  <a:pt x="81639" y="76012"/>
                </a:lnTo>
                <a:cubicBezTo>
                  <a:pt x="90245" y="62893"/>
                  <a:pt x="90245" y="62893"/>
                  <a:pt x="90245" y="62893"/>
                </a:cubicBezTo>
                <a:cubicBezTo>
                  <a:pt x="81639" y="49389"/>
                  <a:pt x="81639" y="49389"/>
                  <a:pt x="81639" y="49389"/>
                </a:cubicBezTo>
                <a:lnTo>
                  <a:pt x="81639" y="49389"/>
                </a:lnTo>
                <a:cubicBezTo>
                  <a:pt x="79918" y="46688"/>
                  <a:pt x="78196" y="43601"/>
                  <a:pt x="78196" y="40900"/>
                </a:cubicBezTo>
                <a:cubicBezTo>
                  <a:pt x="78196" y="35498"/>
                  <a:pt x="81639" y="30096"/>
                  <a:pt x="85081" y="30096"/>
                </a:cubicBezTo>
                <a:cubicBezTo>
                  <a:pt x="86803" y="30096"/>
                  <a:pt x="88524" y="30096"/>
                  <a:pt x="90245" y="32797"/>
                </a:cubicBezTo>
                <a:lnTo>
                  <a:pt x="90245" y="32797"/>
                </a:lnTo>
                <a:cubicBezTo>
                  <a:pt x="99098" y="46688"/>
                  <a:pt x="99098" y="46688"/>
                  <a:pt x="99098" y="46688"/>
                </a:cubicBezTo>
                <a:cubicBezTo>
                  <a:pt x="109426" y="32797"/>
                  <a:pt x="109426" y="32797"/>
                  <a:pt x="109426" y="32797"/>
                </a:cubicBezTo>
                <a:lnTo>
                  <a:pt x="109426" y="32797"/>
                </a:lnTo>
                <a:cubicBezTo>
                  <a:pt x="109426" y="30096"/>
                  <a:pt x="111147" y="30096"/>
                  <a:pt x="112868" y="30096"/>
                </a:cubicBezTo>
                <a:cubicBezTo>
                  <a:pt x="118032" y="30096"/>
                  <a:pt x="119754" y="35498"/>
                  <a:pt x="119754" y="40900"/>
                </a:cubicBezTo>
                <a:cubicBezTo>
                  <a:pt x="119754" y="43601"/>
                  <a:pt x="119754" y="46688"/>
                  <a:pt x="118032" y="49389"/>
                </a:cubicBezTo>
                <a:close/>
                <a:moveTo>
                  <a:pt x="57295" y="119614"/>
                </a:moveTo>
                <a:lnTo>
                  <a:pt x="57295" y="119614"/>
                </a:lnTo>
                <a:cubicBezTo>
                  <a:pt x="55573" y="119614"/>
                  <a:pt x="55573" y="119614"/>
                  <a:pt x="53852" y="119614"/>
                </a:cubicBezTo>
                <a:lnTo>
                  <a:pt x="53852" y="119614"/>
                </a:lnTo>
                <a:cubicBezTo>
                  <a:pt x="29508" y="92604"/>
                  <a:pt x="29508" y="92604"/>
                  <a:pt x="29508" y="92604"/>
                </a:cubicBezTo>
                <a:cubicBezTo>
                  <a:pt x="6885" y="92604"/>
                  <a:pt x="6885" y="92604"/>
                  <a:pt x="6885" y="92604"/>
                </a:cubicBezTo>
                <a:cubicBezTo>
                  <a:pt x="3442" y="92604"/>
                  <a:pt x="0" y="86816"/>
                  <a:pt x="0" y="81414"/>
                </a:cubicBezTo>
                <a:cubicBezTo>
                  <a:pt x="0" y="43601"/>
                  <a:pt x="0" y="43601"/>
                  <a:pt x="0" y="43601"/>
                </a:cubicBezTo>
                <a:cubicBezTo>
                  <a:pt x="0" y="38199"/>
                  <a:pt x="3442" y="32797"/>
                  <a:pt x="6885" y="32797"/>
                </a:cubicBezTo>
                <a:lnTo>
                  <a:pt x="6885" y="32797"/>
                </a:lnTo>
                <a:cubicBezTo>
                  <a:pt x="29508" y="32797"/>
                  <a:pt x="29508" y="32797"/>
                  <a:pt x="29508" y="32797"/>
                </a:cubicBezTo>
                <a:cubicBezTo>
                  <a:pt x="53852" y="3086"/>
                  <a:pt x="53852" y="3086"/>
                  <a:pt x="53852" y="3086"/>
                </a:cubicBezTo>
                <a:lnTo>
                  <a:pt x="53852" y="3086"/>
                </a:lnTo>
                <a:cubicBezTo>
                  <a:pt x="55573" y="3086"/>
                  <a:pt x="55573" y="0"/>
                  <a:pt x="57295" y="0"/>
                </a:cubicBezTo>
                <a:cubicBezTo>
                  <a:pt x="62459" y="0"/>
                  <a:pt x="64180" y="5787"/>
                  <a:pt x="64180" y="11189"/>
                </a:cubicBezTo>
                <a:cubicBezTo>
                  <a:pt x="64180" y="43601"/>
                  <a:pt x="64180" y="43601"/>
                  <a:pt x="64180" y="43601"/>
                </a:cubicBezTo>
                <a:cubicBezTo>
                  <a:pt x="64180" y="70610"/>
                  <a:pt x="64180" y="70610"/>
                  <a:pt x="64180" y="70610"/>
                </a:cubicBezTo>
                <a:cubicBezTo>
                  <a:pt x="64180" y="81414"/>
                  <a:pt x="64180" y="81414"/>
                  <a:pt x="64180" y="81414"/>
                </a:cubicBezTo>
                <a:cubicBezTo>
                  <a:pt x="64180" y="92604"/>
                  <a:pt x="64180" y="92604"/>
                  <a:pt x="64180" y="92604"/>
                </a:cubicBezTo>
                <a:cubicBezTo>
                  <a:pt x="64180" y="108810"/>
                  <a:pt x="64180" y="108810"/>
                  <a:pt x="64180" y="108810"/>
                </a:cubicBezTo>
                <a:cubicBezTo>
                  <a:pt x="64180" y="116913"/>
                  <a:pt x="62459" y="119614"/>
                  <a:pt x="57295" y="11961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9" name="Shape 5000"/>
          <p:cNvSpPr/>
          <p:nvPr/>
        </p:nvSpPr>
        <p:spPr>
          <a:xfrm>
            <a:off x="2682718" y="1654089"/>
            <a:ext cx="231886" cy="148361"/>
          </a:xfrm>
          <a:custGeom>
            <a:avLst/>
            <a:gdLst/>
            <a:ahLst/>
            <a:cxnLst/>
            <a:rect l="0" t="0" r="0" b="0"/>
            <a:pathLst>
              <a:path w="120000" h="120000" extrusionOk="0">
                <a:moveTo>
                  <a:pt x="112868" y="73311"/>
                </a:moveTo>
                <a:lnTo>
                  <a:pt x="112868" y="73311"/>
                </a:lnTo>
                <a:cubicBezTo>
                  <a:pt x="85081" y="73311"/>
                  <a:pt x="85081" y="73311"/>
                  <a:pt x="85081" y="73311"/>
                </a:cubicBezTo>
                <a:cubicBezTo>
                  <a:pt x="81639" y="73311"/>
                  <a:pt x="78196" y="67909"/>
                  <a:pt x="78196" y="62893"/>
                </a:cubicBezTo>
                <a:cubicBezTo>
                  <a:pt x="78196" y="57491"/>
                  <a:pt x="81639" y="52090"/>
                  <a:pt x="85081" y="52090"/>
                </a:cubicBezTo>
                <a:cubicBezTo>
                  <a:pt x="112868" y="52090"/>
                  <a:pt x="112868" y="52090"/>
                  <a:pt x="112868" y="52090"/>
                </a:cubicBezTo>
                <a:cubicBezTo>
                  <a:pt x="116311" y="52090"/>
                  <a:pt x="119754" y="57491"/>
                  <a:pt x="119754" y="62893"/>
                </a:cubicBezTo>
                <a:cubicBezTo>
                  <a:pt x="119754" y="67909"/>
                  <a:pt x="116311" y="73311"/>
                  <a:pt x="112868" y="73311"/>
                </a:cubicBezTo>
                <a:close/>
                <a:moveTo>
                  <a:pt x="57295" y="119614"/>
                </a:moveTo>
                <a:lnTo>
                  <a:pt x="57295" y="119614"/>
                </a:lnTo>
                <a:cubicBezTo>
                  <a:pt x="55573" y="119614"/>
                  <a:pt x="53852" y="119614"/>
                  <a:pt x="53852" y="119614"/>
                </a:cubicBezTo>
                <a:lnTo>
                  <a:pt x="53852" y="119614"/>
                </a:lnTo>
                <a:cubicBezTo>
                  <a:pt x="29508" y="92604"/>
                  <a:pt x="29508" y="92604"/>
                  <a:pt x="29508" y="92604"/>
                </a:cubicBezTo>
                <a:cubicBezTo>
                  <a:pt x="6885" y="92604"/>
                  <a:pt x="6885" y="92604"/>
                  <a:pt x="6885" y="92604"/>
                </a:cubicBezTo>
                <a:cubicBezTo>
                  <a:pt x="1721" y="92604"/>
                  <a:pt x="0" y="86816"/>
                  <a:pt x="0" y="81414"/>
                </a:cubicBezTo>
                <a:cubicBezTo>
                  <a:pt x="0" y="43601"/>
                  <a:pt x="0" y="43601"/>
                  <a:pt x="0" y="43601"/>
                </a:cubicBezTo>
                <a:cubicBezTo>
                  <a:pt x="0" y="38199"/>
                  <a:pt x="1721" y="32797"/>
                  <a:pt x="6885" y="32797"/>
                </a:cubicBezTo>
                <a:lnTo>
                  <a:pt x="6885" y="32797"/>
                </a:lnTo>
                <a:cubicBezTo>
                  <a:pt x="29508" y="32797"/>
                  <a:pt x="29508" y="32797"/>
                  <a:pt x="29508" y="32797"/>
                </a:cubicBezTo>
                <a:cubicBezTo>
                  <a:pt x="52131" y="3086"/>
                  <a:pt x="52131" y="3086"/>
                  <a:pt x="52131" y="3086"/>
                </a:cubicBezTo>
                <a:lnTo>
                  <a:pt x="52131" y="3086"/>
                </a:lnTo>
                <a:cubicBezTo>
                  <a:pt x="53852" y="3086"/>
                  <a:pt x="55573" y="0"/>
                  <a:pt x="57295" y="0"/>
                </a:cubicBezTo>
                <a:cubicBezTo>
                  <a:pt x="60737" y="0"/>
                  <a:pt x="64180" y="5787"/>
                  <a:pt x="64180" y="11189"/>
                </a:cubicBezTo>
                <a:cubicBezTo>
                  <a:pt x="64180" y="43601"/>
                  <a:pt x="64180" y="43601"/>
                  <a:pt x="64180" y="43601"/>
                </a:cubicBezTo>
                <a:cubicBezTo>
                  <a:pt x="64180" y="70610"/>
                  <a:pt x="64180" y="70610"/>
                  <a:pt x="64180" y="70610"/>
                </a:cubicBezTo>
                <a:cubicBezTo>
                  <a:pt x="64180" y="81414"/>
                  <a:pt x="64180" y="81414"/>
                  <a:pt x="64180" y="81414"/>
                </a:cubicBezTo>
                <a:cubicBezTo>
                  <a:pt x="64180" y="92604"/>
                  <a:pt x="64180" y="92604"/>
                  <a:pt x="64180" y="92604"/>
                </a:cubicBezTo>
                <a:cubicBezTo>
                  <a:pt x="64180" y="108810"/>
                  <a:pt x="64180" y="108810"/>
                  <a:pt x="64180" y="108810"/>
                </a:cubicBezTo>
                <a:cubicBezTo>
                  <a:pt x="64180" y="116913"/>
                  <a:pt x="60737" y="119614"/>
                  <a:pt x="57295" y="11961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0" name="Shape 5001"/>
          <p:cNvSpPr/>
          <p:nvPr/>
        </p:nvSpPr>
        <p:spPr>
          <a:xfrm>
            <a:off x="2179253" y="1654089"/>
            <a:ext cx="233976" cy="148361"/>
          </a:xfrm>
          <a:custGeom>
            <a:avLst/>
            <a:gdLst/>
            <a:ahLst/>
            <a:cxnLst/>
            <a:rect l="0" t="0" r="0" b="0"/>
            <a:pathLst>
              <a:path w="120000" h="120000" extrusionOk="0">
                <a:moveTo>
                  <a:pt x="112969" y="73311"/>
                </a:moveTo>
                <a:lnTo>
                  <a:pt x="112969" y="73311"/>
                </a:lnTo>
                <a:cubicBezTo>
                  <a:pt x="106181" y="73311"/>
                  <a:pt x="106181" y="73311"/>
                  <a:pt x="106181" y="73311"/>
                </a:cubicBezTo>
                <a:cubicBezTo>
                  <a:pt x="106181" y="84115"/>
                  <a:pt x="106181" y="84115"/>
                  <a:pt x="106181" y="84115"/>
                </a:cubicBezTo>
                <a:cubicBezTo>
                  <a:pt x="106181" y="89903"/>
                  <a:pt x="102787" y="95305"/>
                  <a:pt x="99393" y="95305"/>
                </a:cubicBezTo>
                <a:cubicBezTo>
                  <a:pt x="94060" y="95305"/>
                  <a:pt x="92363" y="89903"/>
                  <a:pt x="92363" y="84115"/>
                </a:cubicBezTo>
                <a:cubicBezTo>
                  <a:pt x="92363" y="73311"/>
                  <a:pt x="92363" y="73311"/>
                  <a:pt x="92363" y="73311"/>
                </a:cubicBezTo>
                <a:cubicBezTo>
                  <a:pt x="85575" y="73311"/>
                  <a:pt x="85575" y="73311"/>
                  <a:pt x="85575" y="73311"/>
                </a:cubicBezTo>
                <a:cubicBezTo>
                  <a:pt x="80484" y="73311"/>
                  <a:pt x="78787" y="67909"/>
                  <a:pt x="78787" y="62893"/>
                </a:cubicBezTo>
                <a:cubicBezTo>
                  <a:pt x="78787" y="57491"/>
                  <a:pt x="80484" y="52090"/>
                  <a:pt x="85575" y="52090"/>
                </a:cubicBezTo>
                <a:cubicBezTo>
                  <a:pt x="92363" y="52090"/>
                  <a:pt x="92363" y="52090"/>
                  <a:pt x="92363" y="52090"/>
                </a:cubicBezTo>
                <a:cubicBezTo>
                  <a:pt x="92363" y="40900"/>
                  <a:pt x="92363" y="40900"/>
                  <a:pt x="92363" y="40900"/>
                </a:cubicBezTo>
                <a:cubicBezTo>
                  <a:pt x="92363" y="35498"/>
                  <a:pt x="94060" y="30096"/>
                  <a:pt x="99393" y="30096"/>
                </a:cubicBezTo>
                <a:cubicBezTo>
                  <a:pt x="102787" y="30096"/>
                  <a:pt x="106181" y="35498"/>
                  <a:pt x="106181" y="40900"/>
                </a:cubicBezTo>
                <a:cubicBezTo>
                  <a:pt x="106181" y="52090"/>
                  <a:pt x="106181" y="52090"/>
                  <a:pt x="106181" y="52090"/>
                </a:cubicBezTo>
                <a:cubicBezTo>
                  <a:pt x="112969" y="52090"/>
                  <a:pt x="112969" y="52090"/>
                  <a:pt x="112969" y="52090"/>
                </a:cubicBezTo>
                <a:cubicBezTo>
                  <a:pt x="116363" y="52090"/>
                  <a:pt x="119757" y="57491"/>
                  <a:pt x="119757" y="62893"/>
                </a:cubicBezTo>
                <a:cubicBezTo>
                  <a:pt x="119757" y="67909"/>
                  <a:pt x="116363" y="73311"/>
                  <a:pt x="112969" y="73311"/>
                </a:cubicBezTo>
                <a:close/>
                <a:moveTo>
                  <a:pt x="58181" y="119614"/>
                </a:moveTo>
                <a:lnTo>
                  <a:pt x="58181" y="119614"/>
                </a:lnTo>
                <a:cubicBezTo>
                  <a:pt x="56484" y="119614"/>
                  <a:pt x="54787" y="119614"/>
                  <a:pt x="53090" y="119614"/>
                </a:cubicBezTo>
                <a:lnTo>
                  <a:pt x="53090" y="119614"/>
                </a:lnTo>
                <a:cubicBezTo>
                  <a:pt x="30787" y="92604"/>
                  <a:pt x="30787" y="92604"/>
                  <a:pt x="30787" y="92604"/>
                </a:cubicBezTo>
                <a:cubicBezTo>
                  <a:pt x="6787" y="92604"/>
                  <a:pt x="6787" y="92604"/>
                  <a:pt x="6787" y="92604"/>
                </a:cubicBezTo>
                <a:cubicBezTo>
                  <a:pt x="3393" y="92604"/>
                  <a:pt x="0" y="86816"/>
                  <a:pt x="0" y="81414"/>
                </a:cubicBezTo>
                <a:cubicBezTo>
                  <a:pt x="0" y="43601"/>
                  <a:pt x="0" y="43601"/>
                  <a:pt x="0" y="43601"/>
                </a:cubicBezTo>
                <a:cubicBezTo>
                  <a:pt x="0" y="38199"/>
                  <a:pt x="3393" y="32797"/>
                  <a:pt x="6787" y="32797"/>
                </a:cubicBezTo>
                <a:lnTo>
                  <a:pt x="6787" y="32797"/>
                </a:lnTo>
                <a:cubicBezTo>
                  <a:pt x="30787" y="32797"/>
                  <a:pt x="30787" y="32797"/>
                  <a:pt x="30787" y="32797"/>
                </a:cubicBezTo>
                <a:cubicBezTo>
                  <a:pt x="53090" y="3086"/>
                  <a:pt x="53090" y="3086"/>
                  <a:pt x="53090" y="3086"/>
                </a:cubicBezTo>
                <a:lnTo>
                  <a:pt x="53090" y="3086"/>
                </a:lnTo>
                <a:cubicBezTo>
                  <a:pt x="54787" y="3086"/>
                  <a:pt x="56484" y="0"/>
                  <a:pt x="58181" y="0"/>
                </a:cubicBezTo>
                <a:cubicBezTo>
                  <a:pt x="61575" y="0"/>
                  <a:pt x="64969" y="5787"/>
                  <a:pt x="64969" y="11189"/>
                </a:cubicBezTo>
                <a:cubicBezTo>
                  <a:pt x="64969" y="43601"/>
                  <a:pt x="64969" y="43601"/>
                  <a:pt x="64969" y="43601"/>
                </a:cubicBezTo>
                <a:cubicBezTo>
                  <a:pt x="64969" y="70610"/>
                  <a:pt x="64969" y="70610"/>
                  <a:pt x="64969" y="70610"/>
                </a:cubicBezTo>
                <a:cubicBezTo>
                  <a:pt x="64969" y="81414"/>
                  <a:pt x="64969" y="81414"/>
                  <a:pt x="64969" y="81414"/>
                </a:cubicBezTo>
                <a:cubicBezTo>
                  <a:pt x="64969" y="92604"/>
                  <a:pt x="64969" y="92604"/>
                  <a:pt x="64969" y="92604"/>
                </a:cubicBezTo>
                <a:cubicBezTo>
                  <a:pt x="64969" y="108810"/>
                  <a:pt x="64969" y="108810"/>
                  <a:pt x="64969" y="108810"/>
                </a:cubicBezTo>
                <a:cubicBezTo>
                  <a:pt x="64969" y="116913"/>
                  <a:pt x="61575" y="119614"/>
                  <a:pt x="58181" y="11961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1" name="Shape 5002"/>
          <p:cNvSpPr/>
          <p:nvPr/>
        </p:nvSpPr>
        <p:spPr>
          <a:xfrm>
            <a:off x="1711303" y="1654089"/>
            <a:ext cx="177571" cy="148361"/>
          </a:xfrm>
          <a:custGeom>
            <a:avLst/>
            <a:gdLst/>
            <a:ahLst/>
            <a:cxnLst/>
            <a:rect l="0" t="0" r="0" b="0"/>
            <a:pathLst>
              <a:path w="120000" h="120000" extrusionOk="0">
                <a:moveTo>
                  <a:pt x="117446" y="19292"/>
                </a:moveTo>
                <a:lnTo>
                  <a:pt x="117446" y="19292"/>
                </a:lnTo>
                <a:cubicBezTo>
                  <a:pt x="6702" y="111511"/>
                  <a:pt x="6702" y="111511"/>
                  <a:pt x="6702" y="111511"/>
                </a:cubicBezTo>
                <a:cubicBezTo>
                  <a:pt x="4468" y="111511"/>
                  <a:pt x="4468" y="111511"/>
                  <a:pt x="4468" y="111511"/>
                </a:cubicBezTo>
                <a:cubicBezTo>
                  <a:pt x="0" y="111511"/>
                  <a:pt x="0" y="108810"/>
                  <a:pt x="0" y="106109"/>
                </a:cubicBezTo>
                <a:lnTo>
                  <a:pt x="0" y="103408"/>
                </a:lnTo>
                <a:cubicBezTo>
                  <a:pt x="112978" y="11189"/>
                  <a:pt x="112978" y="11189"/>
                  <a:pt x="112978" y="11189"/>
                </a:cubicBezTo>
                <a:lnTo>
                  <a:pt x="115212" y="11189"/>
                </a:lnTo>
                <a:cubicBezTo>
                  <a:pt x="117446" y="11189"/>
                  <a:pt x="119680" y="13890"/>
                  <a:pt x="119680" y="16591"/>
                </a:cubicBezTo>
                <a:cubicBezTo>
                  <a:pt x="119680" y="16591"/>
                  <a:pt x="119680" y="19292"/>
                  <a:pt x="117446" y="19292"/>
                </a:cubicBezTo>
                <a:close/>
                <a:moveTo>
                  <a:pt x="13723" y="43601"/>
                </a:moveTo>
                <a:lnTo>
                  <a:pt x="13723" y="43601"/>
                </a:lnTo>
                <a:cubicBezTo>
                  <a:pt x="13723" y="38199"/>
                  <a:pt x="15957" y="32797"/>
                  <a:pt x="22659" y="32797"/>
                </a:cubicBezTo>
                <a:lnTo>
                  <a:pt x="22659" y="32797"/>
                </a:lnTo>
                <a:cubicBezTo>
                  <a:pt x="52021" y="32797"/>
                  <a:pt x="52021" y="32797"/>
                  <a:pt x="52021" y="32797"/>
                </a:cubicBezTo>
                <a:cubicBezTo>
                  <a:pt x="81382" y="3086"/>
                  <a:pt x="81382" y="3086"/>
                  <a:pt x="81382" y="3086"/>
                </a:cubicBezTo>
                <a:lnTo>
                  <a:pt x="81382" y="3086"/>
                </a:lnTo>
                <a:cubicBezTo>
                  <a:pt x="83617" y="3086"/>
                  <a:pt x="85851" y="0"/>
                  <a:pt x="88085" y="0"/>
                </a:cubicBezTo>
                <a:cubicBezTo>
                  <a:pt x="92553" y="0"/>
                  <a:pt x="97021" y="5787"/>
                  <a:pt x="97021" y="11189"/>
                </a:cubicBezTo>
                <a:cubicBezTo>
                  <a:pt x="13723" y="78713"/>
                  <a:pt x="13723" y="78713"/>
                  <a:pt x="13723" y="78713"/>
                </a:cubicBezTo>
                <a:lnTo>
                  <a:pt x="13723" y="43601"/>
                </a:lnTo>
                <a:close/>
                <a:moveTo>
                  <a:pt x="97021" y="70610"/>
                </a:moveTo>
                <a:lnTo>
                  <a:pt x="97021" y="70610"/>
                </a:lnTo>
                <a:cubicBezTo>
                  <a:pt x="97021" y="81414"/>
                  <a:pt x="97021" y="81414"/>
                  <a:pt x="97021" y="81414"/>
                </a:cubicBezTo>
                <a:cubicBezTo>
                  <a:pt x="97021" y="92604"/>
                  <a:pt x="97021" y="92604"/>
                  <a:pt x="97021" y="92604"/>
                </a:cubicBezTo>
                <a:cubicBezTo>
                  <a:pt x="97021" y="108810"/>
                  <a:pt x="97021" y="108810"/>
                  <a:pt x="97021" y="108810"/>
                </a:cubicBezTo>
                <a:cubicBezTo>
                  <a:pt x="97021" y="116913"/>
                  <a:pt x="92553" y="119614"/>
                  <a:pt x="88085" y="119614"/>
                </a:cubicBezTo>
                <a:cubicBezTo>
                  <a:pt x="85851" y="119614"/>
                  <a:pt x="83617" y="119614"/>
                  <a:pt x="83617" y="119614"/>
                </a:cubicBezTo>
                <a:lnTo>
                  <a:pt x="83617" y="119614"/>
                </a:lnTo>
                <a:cubicBezTo>
                  <a:pt x="52021" y="92604"/>
                  <a:pt x="52021" y="92604"/>
                  <a:pt x="52021" y="92604"/>
                </a:cubicBezTo>
                <a:cubicBezTo>
                  <a:pt x="45000" y="92604"/>
                  <a:pt x="45000" y="92604"/>
                  <a:pt x="45000" y="92604"/>
                </a:cubicBezTo>
                <a:cubicBezTo>
                  <a:pt x="97021" y="49389"/>
                  <a:pt x="97021" y="49389"/>
                  <a:pt x="97021" y="49389"/>
                </a:cubicBezTo>
                <a:lnTo>
                  <a:pt x="97021" y="70610"/>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2" name="Shape 5003"/>
          <p:cNvSpPr/>
          <p:nvPr/>
        </p:nvSpPr>
        <p:spPr>
          <a:xfrm>
            <a:off x="7155398" y="1089896"/>
            <a:ext cx="286203" cy="286275"/>
          </a:xfrm>
          <a:custGeom>
            <a:avLst/>
            <a:gdLst/>
            <a:ahLst/>
            <a:cxnLst/>
            <a:rect l="0" t="0" r="0" b="0"/>
            <a:pathLst>
              <a:path w="120000" h="120000" extrusionOk="0">
                <a:moveTo>
                  <a:pt x="114219" y="91495"/>
                </a:moveTo>
                <a:lnTo>
                  <a:pt x="114219" y="91495"/>
                </a:lnTo>
                <a:cubicBezTo>
                  <a:pt x="95880" y="91495"/>
                  <a:pt x="95880" y="91495"/>
                  <a:pt x="95880" y="91495"/>
                </a:cubicBezTo>
                <a:cubicBezTo>
                  <a:pt x="95880" y="85913"/>
                  <a:pt x="95880" y="85913"/>
                  <a:pt x="95880" y="85913"/>
                </a:cubicBezTo>
                <a:cubicBezTo>
                  <a:pt x="95880" y="84518"/>
                  <a:pt x="95880" y="84518"/>
                  <a:pt x="95880" y="84518"/>
                </a:cubicBezTo>
                <a:cubicBezTo>
                  <a:pt x="95880" y="74551"/>
                  <a:pt x="95880" y="74551"/>
                  <a:pt x="95880" y="74551"/>
                </a:cubicBezTo>
                <a:cubicBezTo>
                  <a:pt x="95880" y="68970"/>
                  <a:pt x="95880" y="68970"/>
                  <a:pt x="95880" y="68970"/>
                </a:cubicBezTo>
                <a:cubicBezTo>
                  <a:pt x="95880" y="63388"/>
                  <a:pt x="95880" y="63388"/>
                  <a:pt x="95880" y="63388"/>
                </a:cubicBezTo>
                <a:cubicBezTo>
                  <a:pt x="23920" y="63388"/>
                  <a:pt x="23920" y="63388"/>
                  <a:pt x="23920" y="63388"/>
                </a:cubicBezTo>
                <a:cubicBezTo>
                  <a:pt x="23920" y="68970"/>
                  <a:pt x="23920" y="68970"/>
                  <a:pt x="23920" y="68970"/>
                </a:cubicBezTo>
                <a:cubicBezTo>
                  <a:pt x="23920" y="74551"/>
                  <a:pt x="23920" y="74551"/>
                  <a:pt x="23920" y="74551"/>
                </a:cubicBezTo>
                <a:cubicBezTo>
                  <a:pt x="23920" y="84518"/>
                  <a:pt x="23920" y="84518"/>
                  <a:pt x="23920" y="84518"/>
                </a:cubicBezTo>
                <a:cubicBezTo>
                  <a:pt x="23920" y="85913"/>
                  <a:pt x="23920" y="85913"/>
                  <a:pt x="23920" y="85913"/>
                </a:cubicBezTo>
                <a:cubicBezTo>
                  <a:pt x="23920" y="91495"/>
                  <a:pt x="23920" y="91495"/>
                  <a:pt x="23920" y="91495"/>
                </a:cubicBezTo>
                <a:cubicBezTo>
                  <a:pt x="5581" y="91495"/>
                  <a:pt x="5581" y="91495"/>
                  <a:pt x="5581" y="91495"/>
                </a:cubicBezTo>
                <a:cubicBezTo>
                  <a:pt x="1395" y="91495"/>
                  <a:pt x="0" y="90099"/>
                  <a:pt x="0" y="85913"/>
                </a:cubicBezTo>
                <a:cubicBezTo>
                  <a:pt x="0" y="33687"/>
                  <a:pt x="0" y="33687"/>
                  <a:pt x="0" y="33687"/>
                </a:cubicBezTo>
                <a:cubicBezTo>
                  <a:pt x="0" y="30897"/>
                  <a:pt x="1395" y="28106"/>
                  <a:pt x="5581" y="28106"/>
                </a:cubicBezTo>
                <a:cubicBezTo>
                  <a:pt x="114219" y="28106"/>
                  <a:pt x="114219" y="28106"/>
                  <a:pt x="114219" y="28106"/>
                </a:cubicBezTo>
                <a:cubicBezTo>
                  <a:pt x="117009" y="28106"/>
                  <a:pt x="119800" y="30897"/>
                  <a:pt x="119800" y="33687"/>
                </a:cubicBezTo>
                <a:cubicBezTo>
                  <a:pt x="119800" y="85913"/>
                  <a:pt x="119800" y="85913"/>
                  <a:pt x="119800" y="85913"/>
                </a:cubicBezTo>
                <a:cubicBezTo>
                  <a:pt x="119800" y="90099"/>
                  <a:pt x="117009" y="91495"/>
                  <a:pt x="114219" y="91495"/>
                </a:cubicBezTo>
                <a:close/>
                <a:moveTo>
                  <a:pt x="16943" y="39468"/>
                </a:moveTo>
                <a:lnTo>
                  <a:pt x="16943" y="39468"/>
                </a:lnTo>
                <a:cubicBezTo>
                  <a:pt x="12757" y="39468"/>
                  <a:pt x="11362" y="42259"/>
                  <a:pt x="11362" y="45049"/>
                </a:cubicBezTo>
                <a:cubicBezTo>
                  <a:pt x="11362" y="47840"/>
                  <a:pt x="12757" y="50631"/>
                  <a:pt x="16943" y="50631"/>
                </a:cubicBezTo>
                <a:cubicBezTo>
                  <a:pt x="19734" y="50631"/>
                  <a:pt x="22524" y="47840"/>
                  <a:pt x="22524" y="45049"/>
                </a:cubicBezTo>
                <a:cubicBezTo>
                  <a:pt x="22524" y="42259"/>
                  <a:pt x="19734" y="39468"/>
                  <a:pt x="16943" y="39468"/>
                </a:cubicBezTo>
                <a:close/>
                <a:moveTo>
                  <a:pt x="90099" y="22524"/>
                </a:moveTo>
                <a:lnTo>
                  <a:pt x="90099" y="22524"/>
                </a:lnTo>
                <a:cubicBezTo>
                  <a:pt x="29501" y="22524"/>
                  <a:pt x="29501" y="22524"/>
                  <a:pt x="29501" y="22524"/>
                </a:cubicBezTo>
                <a:lnTo>
                  <a:pt x="29501" y="22524"/>
                </a:lnTo>
                <a:cubicBezTo>
                  <a:pt x="29501" y="16943"/>
                  <a:pt x="29501" y="16943"/>
                  <a:pt x="29501" y="16943"/>
                </a:cubicBezTo>
                <a:lnTo>
                  <a:pt x="29501" y="16943"/>
                </a:lnTo>
                <a:cubicBezTo>
                  <a:pt x="29501" y="5581"/>
                  <a:pt x="29501" y="5581"/>
                  <a:pt x="29501" y="5581"/>
                </a:cubicBezTo>
                <a:cubicBezTo>
                  <a:pt x="29501" y="4186"/>
                  <a:pt x="29501" y="4186"/>
                  <a:pt x="29501" y="2790"/>
                </a:cubicBezTo>
                <a:cubicBezTo>
                  <a:pt x="30897" y="1395"/>
                  <a:pt x="32491" y="0"/>
                  <a:pt x="35282" y="0"/>
                </a:cubicBezTo>
                <a:cubicBezTo>
                  <a:pt x="84518" y="0"/>
                  <a:pt x="84518" y="0"/>
                  <a:pt x="84518" y="0"/>
                </a:cubicBezTo>
                <a:lnTo>
                  <a:pt x="84518" y="0"/>
                </a:lnTo>
                <a:lnTo>
                  <a:pt x="84518" y="0"/>
                </a:lnTo>
                <a:lnTo>
                  <a:pt x="84518" y="0"/>
                </a:lnTo>
                <a:cubicBezTo>
                  <a:pt x="85913" y="0"/>
                  <a:pt x="85913" y="0"/>
                  <a:pt x="87308" y="1395"/>
                </a:cubicBezTo>
                <a:lnTo>
                  <a:pt x="87308" y="1395"/>
                </a:lnTo>
                <a:lnTo>
                  <a:pt x="87308" y="1395"/>
                </a:lnTo>
                <a:lnTo>
                  <a:pt x="87308" y="1395"/>
                </a:lnTo>
                <a:lnTo>
                  <a:pt x="87308" y="1395"/>
                </a:lnTo>
                <a:lnTo>
                  <a:pt x="87308" y="1395"/>
                </a:lnTo>
                <a:cubicBezTo>
                  <a:pt x="88704" y="1395"/>
                  <a:pt x="88704" y="2790"/>
                  <a:pt x="88704" y="2790"/>
                </a:cubicBezTo>
                <a:lnTo>
                  <a:pt x="88704" y="2790"/>
                </a:lnTo>
                <a:cubicBezTo>
                  <a:pt x="88704" y="2790"/>
                  <a:pt x="90099" y="4186"/>
                  <a:pt x="90099" y="5581"/>
                </a:cubicBezTo>
                <a:lnTo>
                  <a:pt x="90099" y="5581"/>
                </a:lnTo>
                <a:lnTo>
                  <a:pt x="90099" y="5581"/>
                </a:lnTo>
                <a:cubicBezTo>
                  <a:pt x="90099" y="22524"/>
                  <a:pt x="90099" y="22524"/>
                  <a:pt x="90099" y="22524"/>
                </a:cubicBezTo>
                <a:close/>
                <a:moveTo>
                  <a:pt x="90099" y="80332"/>
                </a:moveTo>
                <a:lnTo>
                  <a:pt x="90099" y="80332"/>
                </a:lnTo>
                <a:cubicBezTo>
                  <a:pt x="90099" y="108438"/>
                  <a:pt x="90099" y="108438"/>
                  <a:pt x="90099" y="108438"/>
                </a:cubicBezTo>
                <a:cubicBezTo>
                  <a:pt x="90099" y="111229"/>
                  <a:pt x="90099" y="111229"/>
                  <a:pt x="90099" y="111229"/>
                </a:cubicBezTo>
                <a:cubicBezTo>
                  <a:pt x="90099" y="114019"/>
                  <a:pt x="90099" y="114019"/>
                  <a:pt x="90099" y="114019"/>
                </a:cubicBezTo>
                <a:cubicBezTo>
                  <a:pt x="90099" y="118405"/>
                  <a:pt x="87308" y="119800"/>
                  <a:pt x="84518" y="119800"/>
                </a:cubicBezTo>
                <a:cubicBezTo>
                  <a:pt x="35282" y="119800"/>
                  <a:pt x="35282" y="119800"/>
                  <a:pt x="35282" y="119800"/>
                </a:cubicBezTo>
                <a:cubicBezTo>
                  <a:pt x="32491" y="119800"/>
                  <a:pt x="29501" y="118405"/>
                  <a:pt x="29501" y="114019"/>
                </a:cubicBezTo>
                <a:cubicBezTo>
                  <a:pt x="29501" y="111229"/>
                  <a:pt x="29501" y="111229"/>
                  <a:pt x="29501" y="111229"/>
                </a:cubicBezTo>
                <a:cubicBezTo>
                  <a:pt x="29501" y="108438"/>
                  <a:pt x="29501" y="108438"/>
                  <a:pt x="29501" y="108438"/>
                </a:cubicBezTo>
                <a:cubicBezTo>
                  <a:pt x="29501" y="80332"/>
                  <a:pt x="29501" y="80332"/>
                  <a:pt x="29501" y="80332"/>
                </a:cubicBezTo>
                <a:cubicBezTo>
                  <a:pt x="29501" y="68970"/>
                  <a:pt x="29501" y="68970"/>
                  <a:pt x="29501" y="68970"/>
                </a:cubicBezTo>
                <a:cubicBezTo>
                  <a:pt x="90099" y="68970"/>
                  <a:pt x="90099" y="68970"/>
                  <a:pt x="90099" y="68970"/>
                </a:cubicBezTo>
                <a:lnTo>
                  <a:pt x="90099" y="80332"/>
                </a:lnTo>
                <a:close/>
                <a:moveTo>
                  <a:pt x="78936" y="80332"/>
                </a:moveTo>
                <a:lnTo>
                  <a:pt x="78936" y="80332"/>
                </a:lnTo>
                <a:cubicBezTo>
                  <a:pt x="40863" y="80332"/>
                  <a:pt x="40863" y="80332"/>
                  <a:pt x="40863" y="80332"/>
                </a:cubicBezTo>
                <a:cubicBezTo>
                  <a:pt x="40863" y="85913"/>
                  <a:pt x="40863" y="85913"/>
                  <a:pt x="40863" y="85913"/>
                </a:cubicBezTo>
                <a:cubicBezTo>
                  <a:pt x="78936" y="85913"/>
                  <a:pt x="78936" y="85913"/>
                  <a:pt x="78936" y="85913"/>
                </a:cubicBezTo>
                <a:lnTo>
                  <a:pt x="78936" y="80332"/>
                </a:lnTo>
                <a:close/>
                <a:moveTo>
                  <a:pt x="78936" y="91495"/>
                </a:moveTo>
                <a:lnTo>
                  <a:pt x="78936" y="91495"/>
                </a:lnTo>
                <a:cubicBezTo>
                  <a:pt x="40863" y="91495"/>
                  <a:pt x="40863" y="91495"/>
                  <a:pt x="40863" y="91495"/>
                </a:cubicBezTo>
                <a:cubicBezTo>
                  <a:pt x="40863" y="97076"/>
                  <a:pt x="40863" y="97076"/>
                  <a:pt x="40863" y="97076"/>
                </a:cubicBezTo>
                <a:cubicBezTo>
                  <a:pt x="78936" y="97076"/>
                  <a:pt x="78936" y="97076"/>
                  <a:pt x="78936" y="97076"/>
                </a:cubicBezTo>
                <a:lnTo>
                  <a:pt x="78936" y="91495"/>
                </a:lnTo>
                <a:close/>
                <a:moveTo>
                  <a:pt x="78936" y="102857"/>
                </a:moveTo>
                <a:lnTo>
                  <a:pt x="78936" y="102857"/>
                </a:lnTo>
                <a:cubicBezTo>
                  <a:pt x="40863" y="102857"/>
                  <a:pt x="40863" y="102857"/>
                  <a:pt x="40863" y="102857"/>
                </a:cubicBezTo>
                <a:cubicBezTo>
                  <a:pt x="40863" y="108438"/>
                  <a:pt x="40863" y="108438"/>
                  <a:pt x="40863" y="108438"/>
                </a:cubicBezTo>
                <a:cubicBezTo>
                  <a:pt x="78936" y="108438"/>
                  <a:pt x="78936" y="108438"/>
                  <a:pt x="78936" y="108438"/>
                </a:cubicBezTo>
                <a:lnTo>
                  <a:pt x="78936" y="102857"/>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3" name="Shape 5004"/>
          <p:cNvSpPr/>
          <p:nvPr/>
        </p:nvSpPr>
        <p:spPr>
          <a:xfrm>
            <a:off x="6651935" y="1102433"/>
            <a:ext cx="288291" cy="259110"/>
          </a:xfrm>
          <a:custGeom>
            <a:avLst/>
            <a:gdLst/>
            <a:ahLst/>
            <a:cxnLst/>
            <a:rect l="0" t="0" r="0" b="0"/>
            <a:pathLst>
              <a:path w="120000" h="120000" extrusionOk="0">
                <a:moveTo>
                  <a:pt x="118423" y="118238"/>
                </a:moveTo>
                <a:lnTo>
                  <a:pt x="118423" y="118238"/>
                </a:lnTo>
                <a:cubicBezTo>
                  <a:pt x="80788" y="70018"/>
                  <a:pt x="80788" y="70018"/>
                  <a:pt x="80788" y="70018"/>
                </a:cubicBezTo>
                <a:cubicBezTo>
                  <a:pt x="117044" y="31045"/>
                  <a:pt x="117044" y="31045"/>
                  <a:pt x="117044" y="31045"/>
                </a:cubicBezTo>
                <a:cubicBezTo>
                  <a:pt x="118423" y="32587"/>
                  <a:pt x="119802" y="34348"/>
                  <a:pt x="119802" y="35889"/>
                </a:cubicBezTo>
                <a:cubicBezTo>
                  <a:pt x="119802" y="113614"/>
                  <a:pt x="119802" y="113614"/>
                  <a:pt x="119802" y="113614"/>
                </a:cubicBezTo>
                <a:cubicBezTo>
                  <a:pt x="119802" y="115155"/>
                  <a:pt x="118423" y="116697"/>
                  <a:pt x="118423" y="118238"/>
                </a:cubicBezTo>
                <a:close/>
                <a:moveTo>
                  <a:pt x="2758" y="31045"/>
                </a:moveTo>
                <a:lnTo>
                  <a:pt x="2758" y="31045"/>
                </a:lnTo>
                <a:cubicBezTo>
                  <a:pt x="2758" y="29504"/>
                  <a:pt x="4137" y="29504"/>
                  <a:pt x="5517" y="29504"/>
                </a:cubicBezTo>
                <a:cubicBezTo>
                  <a:pt x="39014" y="29504"/>
                  <a:pt x="39014" y="29504"/>
                  <a:pt x="39014" y="29504"/>
                </a:cubicBezTo>
                <a:cubicBezTo>
                  <a:pt x="40394" y="31045"/>
                  <a:pt x="43152" y="32587"/>
                  <a:pt x="47290" y="32587"/>
                </a:cubicBezTo>
                <a:lnTo>
                  <a:pt x="48669" y="32587"/>
                </a:lnTo>
                <a:cubicBezTo>
                  <a:pt x="48669" y="49761"/>
                  <a:pt x="48669" y="49761"/>
                  <a:pt x="48669" y="49761"/>
                </a:cubicBezTo>
                <a:cubicBezTo>
                  <a:pt x="48669" y="56146"/>
                  <a:pt x="54384" y="62311"/>
                  <a:pt x="59901" y="62311"/>
                </a:cubicBezTo>
                <a:cubicBezTo>
                  <a:pt x="65418" y="62311"/>
                  <a:pt x="70935" y="56146"/>
                  <a:pt x="70935" y="49761"/>
                </a:cubicBezTo>
                <a:cubicBezTo>
                  <a:pt x="70935" y="32587"/>
                  <a:pt x="70935" y="32587"/>
                  <a:pt x="70935" y="32587"/>
                </a:cubicBezTo>
                <a:lnTo>
                  <a:pt x="72315" y="32587"/>
                </a:lnTo>
                <a:cubicBezTo>
                  <a:pt x="76650" y="32587"/>
                  <a:pt x="79408" y="31045"/>
                  <a:pt x="80788" y="29504"/>
                </a:cubicBezTo>
                <a:cubicBezTo>
                  <a:pt x="114088" y="29504"/>
                  <a:pt x="114088" y="29504"/>
                  <a:pt x="114088" y="29504"/>
                </a:cubicBezTo>
                <a:cubicBezTo>
                  <a:pt x="115665" y="29504"/>
                  <a:pt x="117044" y="29504"/>
                  <a:pt x="117044" y="31045"/>
                </a:cubicBezTo>
                <a:cubicBezTo>
                  <a:pt x="59901" y="81027"/>
                  <a:pt x="59901" y="81027"/>
                  <a:pt x="59901" y="81027"/>
                </a:cubicBezTo>
                <a:lnTo>
                  <a:pt x="2758" y="31045"/>
                </a:lnTo>
                <a:close/>
                <a:moveTo>
                  <a:pt x="72315" y="26422"/>
                </a:moveTo>
                <a:lnTo>
                  <a:pt x="72315" y="26422"/>
                </a:lnTo>
                <a:cubicBezTo>
                  <a:pt x="70935" y="26422"/>
                  <a:pt x="69556" y="26422"/>
                  <a:pt x="69556" y="24880"/>
                </a:cubicBezTo>
                <a:cubicBezTo>
                  <a:pt x="65418" y="21798"/>
                  <a:pt x="65418" y="21798"/>
                  <a:pt x="65418" y="21798"/>
                </a:cubicBezTo>
                <a:cubicBezTo>
                  <a:pt x="65418" y="49761"/>
                  <a:pt x="65418" y="49761"/>
                  <a:pt x="65418" y="49761"/>
                </a:cubicBezTo>
                <a:cubicBezTo>
                  <a:pt x="65418" y="53064"/>
                  <a:pt x="62660" y="56146"/>
                  <a:pt x="59901" y="56146"/>
                </a:cubicBezTo>
                <a:cubicBezTo>
                  <a:pt x="57142" y="56146"/>
                  <a:pt x="54384" y="53064"/>
                  <a:pt x="54384" y="49761"/>
                </a:cubicBezTo>
                <a:cubicBezTo>
                  <a:pt x="54384" y="21798"/>
                  <a:pt x="54384" y="21798"/>
                  <a:pt x="54384" y="21798"/>
                </a:cubicBezTo>
                <a:cubicBezTo>
                  <a:pt x="50049" y="24880"/>
                  <a:pt x="50049" y="24880"/>
                  <a:pt x="50049" y="24880"/>
                </a:cubicBezTo>
                <a:cubicBezTo>
                  <a:pt x="50049" y="26422"/>
                  <a:pt x="48669" y="26422"/>
                  <a:pt x="47290" y="26422"/>
                </a:cubicBezTo>
                <a:cubicBezTo>
                  <a:pt x="43152" y="26422"/>
                  <a:pt x="41773" y="24880"/>
                  <a:pt x="41773" y="20256"/>
                </a:cubicBezTo>
                <a:cubicBezTo>
                  <a:pt x="41773" y="18715"/>
                  <a:pt x="41773" y="17174"/>
                  <a:pt x="43152" y="17174"/>
                </a:cubicBezTo>
                <a:cubicBezTo>
                  <a:pt x="55763" y="1541"/>
                  <a:pt x="55763" y="1541"/>
                  <a:pt x="55763" y="1541"/>
                </a:cubicBezTo>
                <a:cubicBezTo>
                  <a:pt x="57142" y="0"/>
                  <a:pt x="58522" y="0"/>
                  <a:pt x="59901" y="0"/>
                </a:cubicBezTo>
                <a:cubicBezTo>
                  <a:pt x="61280" y="0"/>
                  <a:pt x="62660" y="0"/>
                  <a:pt x="64039" y="1541"/>
                </a:cubicBezTo>
                <a:cubicBezTo>
                  <a:pt x="76650" y="17174"/>
                  <a:pt x="76650" y="17174"/>
                  <a:pt x="76650" y="17174"/>
                </a:cubicBezTo>
                <a:cubicBezTo>
                  <a:pt x="78029" y="17174"/>
                  <a:pt x="78029" y="18715"/>
                  <a:pt x="78029" y="20256"/>
                </a:cubicBezTo>
                <a:cubicBezTo>
                  <a:pt x="78029" y="24880"/>
                  <a:pt x="76650" y="26422"/>
                  <a:pt x="72315" y="26422"/>
                </a:cubicBezTo>
                <a:close/>
                <a:moveTo>
                  <a:pt x="1379" y="118238"/>
                </a:moveTo>
                <a:lnTo>
                  <a:pt x="1379" y="118238"/>
                </a:lnTo>
                <a:cubicBezTo>
                  <a:pt x="1379" y="116697"/>
                  <a:pt x="0" y="115155"/>
                  <a:pt x="0" y="113614"/>
                </a:cubicBezTo>
                <a:cubicBezTo>
                  <a:pt x="0" y="35889"/>
                  <a:pt x="0" y="35889"/>
                  <a:pt x="0" y="35889"/>
                </a:cubicBezTo>
                <a:cubicBezTo>
                  <a:pt x="0" y="34348"/>
                  <a:pt x="1379" y="32587"/>
                  <a:pt x="2758" y="31045"/>
                </a:cubicBezTo>
                <a:cubicBezTo>
                  <a:pt x="39014" y="70018"/>
                  <a:pt x="39014" y="70018"/>
                  <a:pt x="39014" y="70018"/>
                </a:cubicBezTo>
                <a:lnTo>
                  <a:pt x="1379" y="118238"/>
                </a:lnTo>
                <a:close/>
                <a:moveTo>
                  <a:pt x="59901" y="93357"/>
                </a:moveTo>
                <a:lnTo>
                  <a:pt x="59901" y="93357"/>
                </a:lnTo>
                <a:cubicBezTo>
                  <a:pt x="75270" y="76183"/>
                  <a:pt x="75270" y="76183"/>
                  <a:pt x="75270" y="76183"/>
                </a:cubicBezTo>
                <a:cubicBezTo>
                  <a:pt x="117044" y="118238"/>
                  <a:pt x="117044" y="118238"/>
                  <a:pt x="117044" y="118238"/>
                </a:cubicBezTo>
                <a:cubicBezTo>
                  <a:pt x="117044" y="119779"/>
                  <a:pt x="115665" y="119779"/>
                  <a:pt x="114088" y="119779"/>
                </a:cubicBezTo>
                <a:cubicBezTo>
                  <a:pt x="5517" y="119779"/>
                  <a:pt x="5517" y="119779"/>
                  <a:pt x="5517" y="119779"/>
                </a:cubicBezTo>
                <a:cubicBezTo>
                  <a:pt x="4137" y="119779"/>
                  <a:pt x="2758" y="119779"/>
                  <a:pt x="2758" y="118238"/>
                </a:cubicBezTo>
                <a:cubicBezTo>
                  <a:pt x="44532" y="76183"/>
                  <a:pt x="44532" y="76183"/>
                  <a:pt x="44532" y="76183"/>
                </a:cubicBezTo>
                <a:lnTo>
                  <a:pt x="59901" y="93357"/>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4" name="Shape 5005"/>
          <p:cNvSpPr/>
          <p:nvPr/>
        </p:nvSpPr>
        <p:spPr>
          <a:xfrm>
            <a:off x="6154737" y="1102433"/>
            <a:ext cx="286201" cy="259110"/>
          </a:xfrm>
          <a:custGeom>
            <a:avLst/>
            <a:gdLst/>
            <a:ahLst/>
            <a:cxnLst/>
            <a:rect l="0" t="0" r="0" b="0"/>
            <a:pathLst>
              <a:path w="120000" h="120000" extrusionOk="0">
                <a:moveTo>
                  <a:pt x="118405" y="118238"/>
                </a:moveTo>
                <a:lnTo>
                  <a:pt x="118405" y="118238"/>
                </a:lnTo>
                <a:cubicBezTo>
                  <a:pt x="81727" y="70018"/>
                  <a:pt x="81727" y="70018"/>
                  <a:pt x="81727" y="70018"/>
                </a:cubicBezTo>
                <a:cubicBezTo>
                  <a:pt x="118405" y="31045"/>
                  <a:pt x="118405" y="31045"/>
                  <a:pt x="118405" y="31045"/>
                </a:cubicBezTo>
                <a:cubicBezTo>
                  <a:pt x="119800" y="32587"/>
                  <a:pt x="119800" y="34348"/>
                  <a:pt x="119800" y="35889"/>
                </a:cubicBezTo>
                <a:cubicBezTo>
                  <a:pt x="119800" y="113614"/>
                  <a:pt x="119800" y="113614"/>
                  <a:pt x="119800" y="113614"/>
                </a:cubicBezTo>
                <a:cubicBezTo>
                  <a:pt x="119800" y="115155"/>
                  <a:pt x="119800" y="116697"/>
                  <a:pt x="118405" y="118238"/>
                </a:cubicBezTo>
                <a:close/>
                <a:moveTo>
                  <a:pt x="1395" y="31045"/>
                </a:moveTo>
                <a:lnTo>
                  <a:pt x="1395" y="31045"/>
                </a:lnTo>
                <a:cubicBezTo>
                  <a:pt x="2790" y="29504"/>
                  <a:pt x="4186" y="29504"/>
                  <a:pt x="5581" y="29504"/>
                </a:cubicBezTo>
                <a:cubicBezTo>
                  <a:pt x="36677" y="29504"/>
                  <a:pt x="36677" y="29504"/>
                  <a:pt x="36677" y="29504"/>
                </a:cubicBezTo>
                <a:cubicBezTo>
                  <a:pt x="36677" y="31045"/>
                  <a:pt x="35083" y="32587"/>
                  <a:pt x="35083" y="35889"/>
                </a:cubicBezTo>
                <a:cubicBezTo>
                  <a:pt x="35083" y="38972"/>
                  <a:pt x="36677" y="42055"/>
                  <a:pt x="39468" y="43596"/>
                </a:cubicBezTo>
                <a:lnTo>
                  <a:pt x="39468" y="43596"/>
                </a:lnTo>
                <a:cubicBezTo>
                  <a:pt x="52026" y="59229"/>
                  <a:pt x="52026" y="59229"/>
                  <a:pt x="52026" y="59229"/>
                </a:cubicBezTo>
                <a:lnTo>
                  <a:pt x="52026" y="59229"/>
                </a:lnTo>
                <a:cubicBezTo>
                  <a:pt x="53621" y="60770"/>
                  <a:pt x="56411" y="62311"/>
                  <a:pt x="60598" y="62311"/>
                </a:cubicBezTo>
                <a:cubicBezTo>
                  <a:pt x="63388" y="62311"/>
                  <a:pt x="66179" y="60770"/>
                  <a:pt x="67574" y="59229"/>
                </a:cubicBezTo>
                <a:lnTo>
                  <a:pt x="67574" y="59229"/>
                </a:lnTo>
                <a:cubicBezTo>
                  <a:pt x="81727" y="43596"/>
                  <a:pt x="81727" y="43596"/>
                  <a:pt x="81727" y="43596"/>
                </a:cubicBezTo>
                <a:lnTo>
                  <a:pt x="81727" y="43596"/>
                </a:lnTo>
                <a:cubicBezTo>
                  <a:pt x="83122" y="42055"/>
                  <a:pt x="84518" y="38972"/>
                  <a:pt x="84518" y="35889"/>
                </a:cubicBezTo>
                <a:cubicBezTo>
                  <a:pt x="84518" y="32587"/>
                  <a:pt x="84518" y="31045"/>
                  <a:pt x="83122" y="29504"/>
                </a:cubicBezTo>
                <a:cubicBezTo>
                  <a:pt x="114019" y="29504"/>
                  <a:pt x="114019" y="29504"/>
                  <a:pt x="114019" y="29504"/>
                </a:cubicBezTo>
                <a:cubicBezTo>
                  <a:pt x="115415" y="29504"/>
                  <a:pt x="116810" y="29504"/>
                  <a:pt x="118405" y="31045"/>
                </a:cubicBezTo>
                <a:cubicBezTo>
                  <a:pt x="60598" y="81027"/>
                  <a:pt x="60598" y="81027"/>
                  <a:pt x="60598" y="81027"/>
                </a:cubicBezTo>
                <a:lnTo>
                  <a:pt x="1395" y="31045"/>
                </a:lnTo>
                <a:close/>
                <a:moveTo>
                  <a:pt x="63388" y="54605"/>
                </a:moveTo>
                <a:lnTo>
                  <a:pt x="63388" y="54605"/>
                </a:lnTo>
                <a:cubicBezTo>
                  <a:pt x="63388" y="56146"/>
                  <a:pt x="61993" y="56146"/>
                  <a:pt x="60598" y="56146"/>
                </a:cubicBezTo>
                <a:cubicBezTo>
                  <a:pt x="59202" y="56146"/>
                  <a:pt x="57807" y="56146"/>
                  <a:pt x="56411" y="54605"/>
                </a:cubicBezTo>
                <a:cubicBezTo>
                  <a:pt x="43654" y="38972"/>
                  <a:pt x="43654" y="38972"/>
                  <a:pt x="43654" y="38972"/>
                </a:cubicBezTo>
                <a:cubicBezTo>
                  <a:pt x="42259" y="38972"/>
                  <a:pt x="40863" y="37431"/>
                  <a:pt x="40863" y="35889"/>
                </a:cubicBezTo>
                <a:cubicBezTo>
                  <a:pt x="40863" y="31045"/>
                  <a:pt x="43654" y="29504"/>
                  <a:pt x="46445" y="29504"/>
                </a:cubicBezTo>
                <a:cubicBezTo>
                  <a:pt x="47840" y="29504"/>
                  <a:pt x="49235" y="29504"/>
                  <a:pt x="50631" y="31045"/>
                </a:cubicBezTo>
                <a:cubicBezTo>
                  <a:pt x="55016" y="34348"/>
                  <a:pt x="55016" y="34348"/>
                  <a:pt x="55016" y="34348"/>
                </a:cubicBezTo>
                <a:cubicBezTo>
                  <a:pt x="55016" y="6165"/>
                  <a:pt x="55016" y="6165"/>
                  <a:pt x="55016" y="6165"/>
                </a:cubicBezTo>
                <a:cubicBezTo>
                  <a:pt x="55016" y="3082"/>
                  <a:pt x="56411" y="0"/>
                  <a:pt x="60598" y="0"/>
                </a:cubicBezTo>
                <a:cubicBezTo>
                  <a:pt x="63388" y="0"/>
                  <a:pt x="66179" y="3082"/>
                  <a:pt x="66179" y="6165"/>
                </a:cubicBezTo>
                <a:cubicBezTo>
                  <a:pt x="66179" y="34348"/>
                  <a:pt x="66179" y="34348"/>
                  <a:pt x="66179" y="34348"/>
                </a:cubicBezTo>
                <a:cubicBezTo>
                  <a:pt x="68970" y="31045"/>
                  <a:pt x="68970" y="31045"/>
                  <a:pt x="68970" y="31045"/>
                </a:cubicBezTo>
                <a:cubicBezTo>
                  <a:pt x="70365" y="29504"/>
                  <a:pt x="71760" y="29504"/>
                  <a:pt x="73156" y="29504"/>
                </a:cubicBezTo>
                <a:cubicBezTo>
                  <a:pt x="76146" y="29504"/>
                  <a:pt x="78936" y="31045"/>
                  <a:pt x="78936" y="35889"/>
                </a:cubicBezTo>
                <a:cubicBezTo>
                  <a:pt x="78936" y="37431"/>
                  <a:pt x="78936" y="38972"/>
                  <a:pt x="77541" y="38972"/>
                </a:cubicBezTo>
                <a:lnTo>
                  <a:pt x="63388" y="54605"/>
                </a:lnTo>
                <a:close/>
                <a:moveTo>
                  <a:pt x="1395" y="118238"/>
                </a:moveTo>
                <a:lnTo>
                  <a:pt x="1395" y="118238"/>
                </a:lnTo>
                <a:cubicBezTo>
                  <a:pt x="0" y="116697"/>
                  <a:pt x="0" y="115155"/>
                  <a:pt x="0" y="113614"/>
                </a:cubicBezTo>
                <a:cubicBezTo>
                  <a:pt x="0" y="35889"/>
                  <a:pt x="0" y="35889"/>
                  <a:pt x="0" y="35889"/>
                </a:cubicBezTo>
                <a:cubicBezTo>
                  <a:pt x="0" y="34348"/>
                  <a:pt x="0" y="32587"/>
                  <a:pt x="1395" y="31045"/>
                </a:cubicBezTo>
                <a:cubicBezTo>
                  <a:pt x="38073" y="70018"/>
                  <a:pt x="38073" y="70018"/>
                  <a:pt x="38073" y="70018"/>
                </a:cubicBezTo>
                <a:lnTo>
                  <a:pt x="1395" y="118238"/>
                </a:lnTo>
                <a:close/>
                <a:moveTo>
                  <a:pt x="60598" y="93357"/>
                </a:moveTo>
                <a:lnTo>
                  <a:pt x="60598" y="93357"/>
                </a:lnTo>
                <a:cubicBezTo>
                  <a:pt x="76146" y="76183"/>
                  <a:pt x="76146" y="76183"/>
                  <a:pt x="76146" y="76183"/>
                </a:cubicBezTo>
                <a:cubicBezTo>
                  <a:pt x="118405" y="118238"/>
                  <a:pt x="118405" y="118238"/>
                  <a:pt x="118405" y="118238"/>
                </a:cubicBezTo>
                <a:cubicBezTo>
                  <a:pt x="116810" y="119779"/>
                  <a:pt x="115415" y="119779"/>
                  <a:pt x="114019" y="119779"/>
                </a:cubicBezTo>
                <a:cubicBezTo>
                  <a:pt x="5581" y="119779"/>
                  <a:pt x="5581" y="119779"/>
                  <a:pt x="5581" y="119779"/>
                </a:cubicBezTo>
                <a:cubicBezTo>
                  <a:pt x="4186" y="119779"/>
                  <a:pt x="2790" y="119779"/>
                  <a:pt x="1395" y="118238"/>
                </a:cubicBezTo>
                <a:cubicBezTo>
                  <a:pt x="45049" y="76183"/>
                  <a:pt x="45049" y="76183"/>
                  <a:pt x="45049" y="76183"/>
                </a:cubicBezTo>
                <a:lnTo>
                  <a:pt x="60598" y="93357"/>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5" name="Shape 5006"/>
          <p:cNvSpPr/>
          <p:nvPr/>
        </p:nvSpPr>
        <p:spPr>
          <a:xfrm>
            <a:off x="5655452" y="1133776"/>
            <a:ext cx="284113" cy="198513"/>
          </a:xfrm>
          <a:custGeom>
            <a:avLst/>
            <a:gdLst/>
            <a:ahLst/>
            <a:cxnLst/>
            <a:rect l="0" t="0" r="0" b="0"/>
            <a:pathLst>
              <a:path w="120000" h="120000" extrusionOk="0">
                <a:moveTo>
                  <a:pt x="81863" y="54832"/>
                </a:moveTo>
                <a:lnTo>
                  <a:pt x="81863" y="54832"/>
                </a:lnTo>
                <a:cubicBezTo>
                  <a:pt x="118402" y="2009"/>
                  <a:pt x="118402" y="2009"/>
                  <a:pt x="118402" y="2009"/>
                </a:cubicBezTo>
                <a:cubicBezTo>
                  <a:pt x="119800" y="4019"/>
                  <a:pt x="119800" y="6028"/>
                  <a:pt x="119800" y="8038"/>
                </a:cubicBezTo>
                <a:cubicBezTo>
                  <a:pt x="119800" y="111387"/>
                  <a:pt x="119800" y="111387"/>
                  <a:pt x="119800" y="111387"/>
                </a:cubicBezTo>
                <a:cubicBezTo>
                  <a:pt x="119800" y="113397"/>
                  <a:pt x="119800" y="115693"/>
                  <a:pt x="118402" y="117703"/>
                </a:cubicBezTo>
                <a:lnTo>
                  <a:pt x="81863" y="54832"/>
                </a:lnTo>
                <a:close/>
                <a:moveTo>
                  <a:pt x="1397" y="2009"/>
                </a:moveTo>
                <a:lnTo>
                  <a:pt x="1397" y="2009"/>
                </a:lnTo>
                <a:cubicBezTo>
                  <a:pt x="2795" y="2009"/>
                  <a:pt x="4193" y="0"/>
                  <a:pt x="5590" y="0"/>
                </a:cubicBezTo>
                <a:cubicBezTo>
                  <a:pt x="114209" y="0"/>
                  <a:pt x="114209" y="0"/>
                  <a:pt x="114209" y="0"/>
                </a:cubicBezTo>
                <a:cubicBezTo>
                  <a:pt x="115607" y="0"/>
                  <a:pt x="117004" y="2009"/>
                  <a:pt x="118402" y="2009"/>
                </a:cubicBezTo>
                <a:cubicBezTo>
                  <a:pt x="59301" y="68899"/>
                  <a:pt x="59301" y="68899"/>
                  <a:pt x="59301" y="68899"/>
                </a:cubicBezTo>
                <a:lnTo>
                  <a:pt x="1397" y="2009"/>
                </a:lnTo>
                <a:close/>
                <a:moveTo>
                  <a:pt x="1397" y="117703"/>
                </a:moveTo>
                <a:lnTo>
                  <a:pt x="1397" y="117703"/>
                </a:lnTo>
                <a:cubicBezTo>
                  <a:pt x="0" y="115693"/>
                  <a:pt x="0" y="113397"/>
                  <a:pt x="0" y="111387"/>
                </a:cubicBezTo>
                <a:cubicBezTo>
                  <a:pt x="0" y="8038"/>
                  <a:pt x="0" y="8038"/>
                  <a:pt x="0" y="8038"/>
                </a:cubicBezTo>
                <a:cubicBezTo>
                  <a:pt x="0" y="6028"/>
                  <a:pt x="0" y="4019"/>
                  <a:pt x="1397" y="2009"/>
                </a:cubicBezTo>
                <a:cubicBezTo>
                  <a:pt x="38136" y="54832"/>
                  <a:pt x="38136" y="54832"/>
                  <a:pt x="38136" y="54832"/>
                </a:cubicBezTo>
                <a:lnTo>
                  <a:pt x="1397" y="117703"/>
                </a:lnTo>
                <a:close/>
                <a:moveTo>
                  <a:pt x="59301" y="85263"/>
                </a:moveTo>
                <a:lnTo>
                  <a:pt x="59301" y="85263"/>
                </a:lnTo>
                <a:cubicBezTo>
                  <a:pt x="74675" y="62870"/>
                  <a:pt x="74675" y="62870"/>
                  <a:pt x="74675" y="62870"/>
                </a:cubicBezTo>
                <a:cubicBezTo>
                  <a:pt x="118402" y="117703"/>
                  <a:pt x="118402" y="117703"/>
                  <a:pt x="118402" y="117703"/>
                </a:cubicBezTo>
                <a:cubicBezTo>
                  <a:pt x="117004" y="119712"/>
                  <a:pt x="115607" y="119712"/>
                  <a:pt x="114209" y="119712"/>
                </a:cubicBezTo>
                <a:cubicBezTo>
                  <a:pt x="5590" y="119712"/>
                  <a:pt x="5590" y="119712"/>
                  <a:pt x="5590" y="119712"/>
                </a:cubicBezTo>
                <a:cubicBezTo>
                  <a:pt x="4193" y="119712"/>
                  <a:pt x="2795" y="119712"/>
                  <a:pt x="1397" y="117703"/>
                </a:cubicBezTo>
                <a:cubicBezTo>
                  <a:pt x="43727" y="62870"/>
                  <a:pt x="43727" y="62870"/>
                  <a:pt x="43727" y="62870"/>
                </a:cubicBezTo>
                <a:lnTo>
                  <a:pt x="59301" y="85263"/>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6" name="Shape 5007"/>
          <p:cNvSpPr/>
          <p:nvPr/>
        </p:nvSpPr>
        <p:spPr>
          <a:xfrm>
            <a:off x="5151989" y="1106612"/>
            <a:ext cx="288291" cy="250753"/>
          </a:xfrm>
          <a:custGeom>
            <a:avLst/>
            <a:gdLst/>
            <a:ahLst/>
            <a:cxnLst/>
            <a:rect l="0" t="0" r="0" b="0"/>
            <a:pathLst>
              <a:path w="120000" h="120000" extrusionOk="0">
                <a:moveTo>
                  <a:pt x="114276" y="119774"/>
                </a:moveTo>
                <a:lnTo>
                  <a:pt x="114276" y="119774"/>
                </a:lnTo>
                <a:cubicBezTo>
                  <a:pt x="5526" y="119774"/>
                  <a:pt x="5526" y="119774"/>
                  <a:pt x="5526" y="119774"/>
                </a:cubicBezTo>
                <a:cubicBezTo>
                  <a:pt x="2763" y="119774"/>
                  <a:pt x="0" y="116610"/>
                  <a:pt x="0" y="113446"/>
                </a:cubicBezTo>
                <a:cubicBezTo>
                  <a:pt x="0" y="6327"/>
                  <a:pt x="0" y="6327"/>
                  <a:pt x="0" y="6327"/>
                </a:cubicBezTo>
                <a:cubicBezTo>
                  <a:pt x="0" y="3163"/>
                  <a:pt x="2763" y="0"/>
                  <a:pt x="5526" y="0"/>
                </a:cubicBezTo>
                <a:cubicBezTo>
                  <a:pt x="114276" y="0"/>
                  <a:pt x="114276" y="0"/>
                  <a:pt x="114276" y="0"/>
                </a:cubicBezTo>
                <a:cubicBezTo>
                  <a:pt x="117039" y="0"/>
                  <a:pt x="119802" y="3163"/>
                  <a:pt x="119802" y="6327"/>
                </a:cubicBezTo>
                <a:cubicBezTo>
                  <a:pt x="119802" y="113446"/>
                  <a:pt x="119802" y="113446"/>
                  <a:pt x="119802" y="113446"/>
                </a:cubicBezTo>
                <a:cubicBezTo>
                  <a:pt x="119802" y="116610"/>
                  <a:pt x="117039" y="119774"/>
                  <a:pt x="114276" y="119774"/>
                </a:cubicBezTo>
                <a:close/>
                <a:moveTo>
                  <a:pt x="11052" y="6327"/>
                </a:moveTo>
                <a:lnTo>
                  <a:pt x="11052" y="6327"/>
                </a:lnTo>
                <a:cubicBezTo>
                  <a:pt x="8289" y="6327"/>
                  <a:pt x="5526" y="9717"/>
                  <a:pt x="5526" y="12881"/>
                </a:cubicBezTo>
                <a:cubicBezTo>
                  <a:pt x="5526" y="17627"/>
                  <a:pt x="8289" y="19209"/>
                  <a:pt x="11052" y="19209"/>
                </a:cubicBezTo>
                <a:cubicBezTo>
                  <a:pt x="15197" y="19209"/>
                  <a:pt x="16578" y="17627"/>
                  <a:pt x="16578" y="12881"/>
                </a:cubicBezTo>
                <a:cubicBezTo>
                  <a:pt x="16578" y="9717"/>
                  <a:pt x="15197" y="6327"/>
                  <a:pt x="11052" y="6327"/>
                </a:cubicBezTo>
                <a:close/>
                <a:moveTo>
                  <a:pt x="27828" y="6327"/>
                </a:moveTo>
                <a:lnTo>
                  <a:pt x="27828" y="6327"/>
                </a:lnTo>
                <a:cubicBezTo>
                  <a:pt x="25065" y="6327"/>
                  <a:pt x="22302" y="9717"/>
                  <a:pt x="22302" y="12881"/>
                </a:cubicBezTo>
                <a:cubicBezTo>
                  <a:pt x="22302" y="17627"/>
                  <a:pt x="25065" y="19209"/>
                  <a:pt x="27828" y="19209"/>
                </a:cubicBezTo>
                <a:cubicBezTo>
                  <a:pt x="31973" y="19209"/>
                  <a:pt x="33355" y="17627"/>
                  <a:pt x="33355" y="12881"/>
                </a:cubicBezTo>
                <a:cubicBezTo>
                  <a:pt x="33355" y="9717"/>
                  <a:pt x="31973" y="6327"/>
                  <a:pt x="27828" y="6327"/>
                </a:cubicBezTo>
                <a:close/>
                <a:moveTo>
                  <a:pt x="44605" y="6327"/>
                </a:moveTo>
                <a:lnTo>
                  <a:pt x="44605" y="6327"/>
                </a:lnTo>
                <a:cubicBezTo>
                  <a:pt x="41842" y="6327"/>
                  <a:pt x="38881" y="9717"/>
                  <a:pt x="38881" y="12881"/>
                </a:cubicBezTo>
                <a:cubicBezTo>
                  <a:pt x="38881" y="17627"/>
                  <a:pt x="41842" y="19209"/>
                  <a:pt x="44605" y="19209"/>
                </a:cubicBezTo>
                <a:cubicBezTo>
                  <a:pt x="48750" y="19209"/>
                  <a:pt x="50131" y="17627"/>
                  <a:pt x="50131" y="12881"/>
                </a:cubicBezTo>
                <a:cubicBezTo>
                  <a:pt x="50131" y="9717"/>
                  <a:pt x="48750" y="6327"/>
                  <a:pt x="44605" y="6327"/>
                </a:cubicBezTo>
                <a:close/>
                <a:moveTo>
                  <a:pt x="114276" y="25536"/>
                </a:moveTo>
                <a:lnTo>
                  <a:pt x="114276" y="25536"/>
                </a:lnTo>
                <a:cubicBezTo>
                  <a:pt x="108750" y="25536"/>
                  <a:pt x="108750" y="25536"/>
                  <a:pt x="108750" y="25536"/>
                </a:cubicBezTo>
                <a:cubicBezTo>
                  <a:pt x="11052" y="25536"/>
                  <a:pt x="11052" y="25536"/>
                  <a:pt x="11052" y="25536"/>
                </a:cubicBezTo>
                <a:cubicBezTo>
                  <a:pt x="5526" y="25536"/>
                  <a:pt x="5526" y="25536"/>
                  <a:pt x="5526" y="25536"/>
                </a:cubicBezTo>
                <a:cubicBezTo>
                  <a:pt x="5526" y="113446"/>
                  <a:pt x="5526" y="113446"/>
                  <a:pt x="5526" y="113446"/>
                </a:cubicBezTo>
                <a:cubicBezTo>
                  <a:pt x="114276" y="113446"/>
                  <a:pt x="114276" y="113446"/>
                  <a:pt x="114276" y="113446"/>
                </a:cubicBezTo>
                <a:lnTo>
                  <a:pt x="114276" y="25536"/>
                </a:lnTo>
                <a:close/>
                <a:moveTo>
                  <a:pt x="43223" y="51073"/>
                </a:moveTo>
                <a:lnTo>
                  <a:pt x="43223" y="51073"/>
                </a:lnTo>
                <a:cubicBezTo>
                  <a:pt x="44605" y="49491"/>
                  <a:pt x="48750" y="49491"/>
                  <a:pt x="50131" y="51073"/>
                </a:cubicBezTo>
                <a:cubicBezTo>
                  <a:pt x="60000" y="62372"/>
                  <a:pt x="60000" y="62372"/>
                  <a:pt x="60000" y="62372"/>
                </a:cubicBezTo>
                <a:cubicBezTo>
                  <a:pt x="69671" y="51073"/>
                  <a:pt x="69671" y="51073"/>
                  <a:pt x="69671" y="51073"/>
                </a:cubicBezTo>
                <a:cubicBezTo>
                  <a:pt x="71052" y="49491"/>
                  <a:pt x="75197" y="49491"/>
                  <a:pt x="76578" y="51073"/>
                </a:cubicBezTo>
                <a:cubicBezTo>
                  <a:pt x="79539" y="54463"/>
                  <a:pt x="79539" y="57627"/>
                  <a:pt x="76578" y="60790"/>
                </a:cubicBezTo>
                <a:cubicBezTo>
                  <a:pt x="68289" y="70282"/>
                  <a:pt x="68289" y="70282"/>
                  <a:pt x="68289" y="70282"/>
                </a:cubicBezTo>
                <a:cubicBezTo>
                  <a:pt x="76578" y="81581"/>
                  <a:pt x="76578" y="81581"/>
                  <a:pt x="76578" y="81581"/>
                </a:cubicBezTo>
                <a:cubicBezTo>
                  <a:pt x="79539" y="83163"/>
                  <a:pt x="79539" y="87909"/>
                  <a:pt x="76578" y="91073"/>
                </a:cubicBezTo>
                <a:cubicBezTo>
                  <a:pt x="75197" y="92655"/>
                  <a:pt x="71052" y="92655"/>
                  <a:pt x="69671" y="91073"/>
                </a:cubicBezTo>
                <a:cubicBezTo>
                  <a:pt x="60000" y="80000"/>
                  <a:pt x="60000" y="80000"/>
                  <a:pt x="60000" y="80000"/>
                </a:cubicBezTo>
                <a:cubicBezTo>
                  <a:pt x="50131" y="91073"/>
                  <a:pt x="50131" y="91073"/>
                  <a:pt x="50131" y="91073"/>
                </a:cubicBezTo>
                <a:cubicBezTo>
                  <a:pt x="48750" y="92655"/>
                  <a:pt x="44605" y="92655"/>
                  <a:pt x="43223" y="91073"/>
                </a:cubicBezTo>
                <a:cubicBezTo>
                  <a:pt x="40460" y="87909"/>
                  <a:pt x="40460" y="83163"/>
                  <a:pt x="43223" y="81581"/>
                </a:cubicBezTo>
                <a:cubicBezTo>
                  <a:pt x="51513" y="70282"/>
                  <a:pt x="51513" y="70282"/>
                  <a:pt x="51513" y="70282"/>
                </a:cubicBezTo>
                <a:cubicBezTo>
                  <a:pt x="43223" y="60790"/>
                  <a:pt x="43223" y="60790"/>
                  <a:pt x="43223" y="60790"/>
                </a:cubicBezTo>
                <a:cubicBezTo>
                  <a:pt x="40460" y="57627"/>
                  <a:pt x="40460" y="54463"/>
                  <a:pt x="43223" y="51073"/>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7" name="Shape 5008"/>
          <p:cNvSpPr/>
          <p:nvPr/>
        </p:nvSpPr>
        <p:spPr>
          <a:xfrm>
            <a:off x="4654793" y="1106612"/>
            <a:ext cx="284113" cy="250753"/>
          </a:xfrm>
          <a:custGeom>
            <a:avLst/>
            <a:gdLst/>
            <a:ahLst/>
            <a:cxnLst/>
            <a:rect l="0" t="0" r="0" b="0"/>
            <a:pathLst>
              <a:path w="120000" h="120000" extrusionOk="0">
                <a:moveTo>
                  <a:pt x="114209" y="119774"/>
                </a:moveTo>
                <a:lnTo>
                  <a:pt x="114209" y="119774"/>
                </a:lnTo>
                <a:cubicBezTo>
                  <a:pt x="5590" y="119774"/>
                  <a:pt x="5590" y="119774"/>
                  <a:pt x="5590" y="119774"/>
                </a:cubicBezTo>
                <a:cubicBezTo>
                  <a:pt x="2795" y="119774"/>
                  <a:pt x="0" y="116610"/>
                  <a:pt x="0" y="113446"/>
                </a:cubicBezTo>
                <a:cubicBezTo>
                  <a:pt x="0" y="6327"/>
                  <a:pt x="0" y="6327"/>
                  <a:pt x="0" y="6327"/>
                </a:cubicBezTo>
                <a:cubicBezTo>
                  <a:pt x="0" y="3163"/>
                  <a:pt x="2795" y="0"/>
                  <a:pt x="5590" y="0"/>
                </a:cubicBezTo>
                <a:cubicBezTo>
                  <a:pt x="114209" y="0"/>
                  <a:pt x="114209" y="0"/>
                  <a:pt x="114209" y="0"/>
                </a:cubicBezTo>
                <a:cubicBezTo>
                  <a:pt x="118402" y="0"/>
                  <a:pt x="119800" y="3163"/>
                  <a:pt x="119800" y="6327"/>
                </a:cubicBezTo>
                <a:cubicBezTo>
                  <a:pt x="119800" y="113446"/>
                  <a:pt x="119800" y="113446"/>
                  <a:pt x="119800" y="113446"/>
                </a:cubicBezTo>
                <a:cubicBezTo>
                  <a:pt x="119800" y="116610"/>
                  <a:pt x="118402" y="119774"/>
                  <a:pt x="114209" y="119774"/>
                </a:cubicBezTo>
                <a:close/>
                <a:moveTo>
                  <a:pt x="11181" y="6327"/>
                </a:moveTo>
                <a:lnTo>
                  <a:pt x="11181" y="6327"/>
                </a:lnTo>
                <a:cubicBezTo>
                  <a:pt x="8386" y="6327"/>
                  <a:pt x="5590" y="9717"/>
                  <a:pt x="5590" y="12881"/>
                </a:cubicBezTo>
                <a:cubicBezTo>
                  <a:pt x="5590" y="17627"/>
                  <a:pt x="8386" y="19209"/>
                  <a:pt x="11181" y="19209"/>
                </a:cubicBezTo>
                <a:cubicBezTo>
                  <a:pt x="13976" y="19209"/>
                  <a:pt x="16772" y="17627"/>
                  <a:pt x="16772" y="12881"/>
                </a:cubicBezTo>
                <a:cubicBezTo>
                  <a:pt x="16772" y="9717"/>
                  <a:pt x="13976" y="6327"/>
                  <a:pt x="11181" y="6327"/>
                </a:cubicBezTo>
                <a:close/>
                <a:moveTo>
                  <a:pt x="28153" y="6327"/>
                </a:moveTo>
                <a:lnTo>
                  <a:pt x="28153" y="6327"/>
                </a:lnTo>
                <a:cubicBezTo>
                  <a:pt x="25357" y="6327"/>
                  <a:pt x="22562" y="9717"/>
                  <a:pt x="22562" y="12881"/>
                </a:cubicBezTo>
                <a:cubicBezTo>
                  <a:pt x="22562" y="17627"/>
                  <a:pt x="25357" y="19209"/>
                  <a:pt x="28153" y="19209"/>
                </a:cubicBezTo>
                <a:cubicBezTo>
                  <a:pt x="30948" y="19209"/>
                  <a:pt x="33743" y="17627"/>
                  <a:pt x="33743" y="12881"/>
                </a:cubicBezTo>
                <a:cubicBezTo>
                  <a:pt x="33743" y="9717"/>
                  <a:pt x="30948" y="6327"/>
                  <a:pt x="28153" y="6327"/>
                </a:cubicBezTo>
                <a:close/>
                <a:moveTo>
                  <a:pt x="45124" y="6327"/>
                </a:moveTo>
                <a:lnTo>
                  <a:pt x="45124" y="6327"/>
                </a:lnTo>
                <a:cubicBezTo>
                  <a:pt x="42329" y="6327"/>
                  <a:pt x="39334" y="9717"/>
                  <a:pt x="39334" y="12881"/>
                </a:cubicBezTo>
                <a:cubicBezTo>
                  <a:pt x="39334" y="17627"/>
                  <a:pt x="42329" y="19209"/>
                  <a:pt x="45124" y="19209"/>
                </a:cubicBezTo>
                <a:cubicBezTo>
                  <a:pt x="47920" y="19209"/>
                  <a:pt x="50715" y="17627"/>
                  <a:pt x="50715" y="12881"/>
                </a:cubicBezTo>
                <a:cubicBezTo>
                  <a:pt x="50715" y="9717"/>
                  <a:pt x="47920" y="6327"/>
                  <a:pt x="45124" y="6327"/>
                </a:cubicBezTo>
                <a:close/>
                <a:moveTo>
                  <a:pt x="114209" y="25536"/>
                </a:moveTo>
                <a:lnTo>
                  <a:pt x="114209" y="25536"/>
                </a:lnTo>
                <a:cubicBezTo>
                  <a:pt x="108618" y="25536"/>
                  <a:pt x="108618" y="25536"/>
                  <a:pt x="108618" y="25536"/>
                </a:cubicBezTo>
                <a:cubicBezTo>
                  <a:pt x="11181" y="25536"/>
                  <a:pt x="11181" y="25536"/>
                  <a:pt x="11181" y="25536"/>
                </a:cubicBezTo>
                <a:cubicBezTo>
                  <a:pt x="5590" y="25536"/>
                  <a:pt x="5590" y="25536"/>
                  <a:pt x="5590" y="25536"/>
                </a:cubicBezTo>
                <a:cubicBezTo>
                  <a:pt x="5590" y="113446"/>
                  <a:pt x="5590" y="113446"/>
                  <a:pt x="5590" y="113446"/>
                </a:cubicBezTo>
                <a:cubicBezTo>
                  <a:pt x="114209" y="113446"/>
                  <a:pt x="114209" y="113446"/>
                  <a:pt x="114209" y="113446"/>
                </a:cubicBezTo>
                <a:lnTo>
                  <a:pt x="114209" y="25536"/>
                </a:lnTo>
                <a:close/>
                <a:moveTo>
                  <a:pt x="43727" y="63954"/>
                </a:moveTo>
                <a:lnTo>
                  <a:pt x="43727" y="63954"/>
                </a:lnTo>
                <a:cubicBezTo>
                  <a:pt x="45124" y="63954"/>
                  <a:pt x="46522" y="65536"/>
                  <a:pt x="46522" y="67118"/>
                </a:cubicBezTo>
                <a:lnTo>
                  <a:pt x="46522" y="67118"/>
                </a:lnTo>
                <a:cubicBezTo>
                  <a:pt x="54908" y="75028"/>
                  <a:pt x="54908" y="75028"/>
                  <a:pt x="54908" y="75028"/>
                </a:cubicBezTo>
                <a:cubicBezTo>
                  <a:pt x="73277" y="54463"/>
                  <a:pt x="73277" y="54463"/>
                  <a:pt x="73277" y="54463"/>
                </a:cubicBezTo>
                <a:lnTo>
                  <a:pt x="73277" y="54463"/>
                </a:lnTo>
                <a:cubicBezTo>
                  <a:pt x="74675" y="52881"/>
                  <a:pt x="76073" y="51073"/>
                  <a:pt x="77470" y="51073"/>
                </a:cubicBezTo>
                <a:cubicBezTo>
                  <a:pt x="80266" y="51073"/>
                  <a:pt x="83261" y="54463"/>
                  <a:pt x="83261" y="57627"/>
                </a:cubicBezTo>
                <a:cubicBezTo>
                  <a:pt x="83261" y="59209"/>
                  <a:pt x="81863" y="60790"/>
                  <a:pt x="80266" y="62372"/>
                </a:cubicBezTo>
                <a:lnTo>
                  <a:pt x="80266" y="62372"/>
                </a:lnTo>
                <a:cubicBezTo>
                  <a:pt x="57703" y="87909"/>
                  <a:pt x="57703" y="87909"/>
                  <a:pt x="57703" y="87909"/>
                </a:cubicBezTo>
                <a:lnTo>
                  <a:pt x="57703" y="87909"/>
                </a:lnTo>
                <a:cubicBezTo>
                  <a:pt x="57703" y="89491"/>
                  <a:pt x="56306" y="89491"/>
                  <a:pt x="54908" y="89491"/>
                </a:cubicBezTo>
                <a:cubicBezTo>
                  <a:pt x="53510" y="89491"/>
                  <a:pt x="52113" y="89491"/>
                  <a:pt x="50715" y="87909"/>
                </a:cubicBezTo>
                <a:lnTo>
                  <a:pt x="50715" y="87909"/>
                </a:lnTo>
                <a:cubicBezTo>
                  <a:pt x="39334" y="75028"/>
                  <a:pt x="39334" y="75028"/>
                  <a:pt x="39334" y="75028"/>
                </a:cubicBezTo>
                <a:lnTo>
                  <a:pt x="39334" y="75028"/>
                </a:lnTo>
                <a:cubicBezTo>
                  <a:pt x="37936" y="73446"/>
                  <a:pt x="37936" y="71864"/>
                  <a:pt x="37936" y="70282"/>
                </a:cubicBezTo>
                <a:cubicBezTo>
                  <a:pt x="37936" y="67118"/>
                  <a:pt x="39334" y="63954"/>
                  <a:pt x="43727" y="6395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8" name="Shape 5009"/>
          <p:cNvSpPr/>
          <p:nvPr/>
        </p:nvSpPr>
        <p:spPr>
          <a:xfrm>
            <a:off x="4155505" y="1106612"/>
            <a:ext cx="284113" cy="250753"/>
          </a:xfrm>
          <a:custGeom>
            <a:avLst/>
            <a:gdLst/>
            <a:ahLst/>
            <a:cxnLst/>
            <a:rect l="0" t="0" r="0" b="0"/>
            <a:pathLst>
              <a:path w="120000" h="120000" extrusionOk="0">
                <a:moveTo>
                  <a:pt x="114209" y="119774"/>
                </a:moveTo>
                <a:lnTo>
                  <a:pt x="114209" y="119774"/>
                </a:lnTo>
                <a:cubicBezTo>
                  <a:pt x="5590" y="119774"/>
                  <a:pt x="5590" y="119774"/>
                  <a:pt x="5590" y="119774"/>
                </a:cubicBezTo>
                <a:cubicBezTo>
                  <a:pt x="1397" y="119774"/>
                  <a:pt x="0" y="116610"/>
                  <a:pt x="0" y="113446"/>
                </a:cubicBezTo>
                <a:cubicBezTo>
                  <a:pt x="0" y="6327"/>
                  <a:pt x="0" y="6327"/>
                  <a:pt x="0" y="6327"/>
                </a:cubicBezTo>
                <a:cubicBezTo>
                  <a:pt x="0" y="3163"/>
                  <a:pt x="1397" y="0"/>
                  <a:pt x="5590" y="0"/>
                </a:cubicBezTo>
                <a:cubicBezTo>
                  <a:pt x="114209" y="0"/>
                  <a:pt x="114209" y="0"/>
                  <a:pt x="114209" y="0"/>
                </a:cubicBezTo>
                <a:cubicBezTo>
                  <a:pt x="117004" y="0"/>
                  <a:pt x="119800" y="3163"/>
                  <a:pt x="119800" y="6327"/>
                </a:cubicBezTo>
                <a:cubicBezTo>
                  <a:pt x="119800" y="113446"/>
                  <a:pt x="119800" y="113446"/>
                  <a:pt x="119800" y="113446"/>
                </a:cubicBezTo>
                <a:cubicBezTo>
                  <a:pt x="119800" y="116610"/>
                  <a:pt x="117004" y="119774"/>
                  <a:pt x="114209" y="119774"/>
                </a:cubicBezTo>
                <a:close/>
                <a:moveTo>
                  <a:pt x="11181" y="6327"/>
                </a:moveTo>
                <a:lnTo>
                  <a:pt x="11181" y="6327"/>
                </a:lnTo>
                <a:cubicBezTo>
                  <a:pt x="6988" y="6327"/>
                  <a:pt x="5590" y="9717"/>
                  <a:pt x="5590" y="12881"/>
                </a:cubicBezTo>
                <a:cubicBezTo>
                  <a:pt x="5590" y="17627"/>
                  <a:pt x="6988" y="19209"/>
                  <a:pt x="11181" y="19209"/>
                </a:cubicBezTo>
                <a:cubicBezTo>
                  <a:pt x="13976" y="19209"/>
                  <a:pt x="16772" y="17627"/>
                  <a:pt x="16772" y="12881"/>
                </a:cubicBezTo>
                <a:cubicBezTo>
                  <a:pt x="16772" y="9717"/>
                  <a:pt x="13976" y="6327"/>
                  <a:pt x="11181" y="6327"/>
                </a:cubicBezTo>
                <a:close/>
                <a:moveTo>
                  <a:pt x="28153" y="6327"/>
                </a:moveTo>
                <a:lnTo>
                  <a:pt x="28153" y="6327"/>
                </a:lnTo>
                <a:cubicBezTo>
                  <a:pt x="23960" y="6327"/>
                  <a:pt x="22562" y="9717"/>
                  <a:pt x="22562" y="12881"/>
                </a:cubicBezTo>
                <a:cubicBezTo>
                  <a:pt x="22562" y="17627"/>
                  <a:pt x="23960" y="19209"/>
                  <a:pt x="28153" y="19209"/>
                </a:cubicBezTo>
                <a:cubicBezTo>
                  <a:pt x="30948" y="19209"/>
                  <a:pt x="33743" y="17627"/>
                  <a:pt x="33743" y="12881"/>
                </a:cubicBezTo>
                <a:cubicBezTo>
                  <a:pt x="33743" y="9717"/>
                  <a:pt x="30948" y="6327"/>
                  <a:pt x="28153" y="6327"/>
                </a:cubicBezTo>
                <a:close/>
                <a:moveTo>
                  <a:pt x="45124" y="6327"/>
                </a:moveTo>
                <a:lnTo>
                  <a:pt x="45124" y="6327"/>
                </a:lnTo>
                <a:cubicBezTo>
                  <a:pt x="40732" y="6327"/>
                  <a:pt x="39334" y="9717"/>
                  <a:pt x="39334" y="12881"/>
                </a:cubicBezTo>
                <a:cubicBezTo>
                  <a:pt x="39334" y="17627"/>
                  <a:pt x="40732" y="19209"/>
                  <a:pt x="45124" y="19209"/>
                </a:cubicBezTo>
                <a:cubicBezTo>
                  <a:pt x="47920" y="19209"/>
                  <a:pt x="50715" y="17627"/>
                  <a:pt x="50715" y="12881"/>
                </a:cubicBezTo>
                <a:cubicBezTo>
                  <a:pt x="50715" y="9717"/>
                  <a:pt x="47920" y="6327"/>
                  <a:pt x="45124" y="6327"/>
                </a:cubicBezTo>
                <a:close/>
                <a:moveTo>
                  <a:pt x="114209" y="25536"/>
                </a:moveTo>
                <a:lnTo>
                  <a:pt x="114209" y="25536"/>
                </a:lnTo>
                <a:cubicBezTo>
                  <a:pt x="108618" y="25536"/>
                  <a:pt x="108618" y="25536"/>
                  <a:pt x="108618" y="25536"/>
                </a:cubicBezTo>
                <a:cubicBezTo>
                  <a:pt x="11181" y="25536"/>
                  <a:pt x="11181" y="25536"/>
                  <a:pt x="11181" y="25536"/>
                </a:cubicBezTo>
                <a:cubicBezTo>
                  <a:pt x="5590" y="25536"/>
                  <a:pt x="5590" y="25536"/>
                  <a:pt x="5590" y="25536"/>
                </a:cubicBezTo>
                <a:cubicBezTo>
                  <a:pt x="5590" y="113446"/>
                  <a:pt x="5590" y="113446"/>
                  <a:pt x="5590" y="113446"/>
                </a:cubicBezTo>
                <a:cubicBezTo>
                  <a:pt x="114209" y="113446"/>
                  <a:pt x="114209" y="113446"/>
                  <a:pt x="114209" y="113446"/>
                </a:cubicBezTo>
                <a:lnTo>
                  <a:pt x="114209" y="25536"/>
                </a:lnTo>
                <a:close/>
                <a:moveTo>
                  <a:pt x="40732" y="63954"/>
                </a:moveTo>
                <a:lnTo>
                  <a:pt x="40732" y="63954"/>
                </a:lnTo>
                <a:cubicBezTo>
                  <a:pt x="53510" y="63954"/>
                  <a:pt x="53510" y="63954"/>
                  <a:pt x="53510" y="63954"/>
                </a:cubicBezTo>
                <a:lnTo>
                  <a:pt x="53510" y="63954"/>
                </a:lnTo>
                <a:cubicBezTo>
                  <a:pt x="64891" y="63954"/>
                  <a:pt x="64891" y="63954"/>
                  <a:pt x="64891" y="63954"/>
                </a:cubicBezTo>
                <a:lnTo>
                  <a:pt x="64891" y="63954"/>
                </a:lnTo>
                <a:cubicBezTo>
                  <a:pt x="78868" y="63954"/>
                  <a:pt x="78868" y="63954"/>
                  <a:pt x="78868" y="63954"/>
                </a:cubicBezTo>
                <a:cubicBezTo>
                  <a:pt x="81663" y="63954"/>
                  <a:pt x="84658" y="67118"/>
                  <a:pt x="84658" y="70282"/>
                </a:cubicBezTo>
                <a:cubicBezTo>
                  <a:pt x="84658" y="75028"/>
                  <a:pt x="81663" y="76610"/>
                  <a:pt x="78868" y="76610"/>
                </a:cubicBezTo>
                <a:lnTo>
                  <a:pt x="78868" y="76610"/>
                </a:lnTo>
                <a:cubicBezTo>
                  <a:pt x="47920" y="76610"/>
                  <a:pt x="47920" y="76610"/>
                  <a:pt x="47920" y="76610"/>
                </a:cubicBezTo>
                <a:lnTo>
                  <a:pt x="47920" y="76610"/>
                </a:lnTo>
                <a:cubicBezTo>
                  <a:pt x="40732" y="76610"/>
                  <a:pt x="40732" y="76610"/>
                  <a:pt x="40732" y="76610"/>
                </a:cubicBezTo>
                <a:cubicBezTo>
                  <a:pt x="37936" y="76610"/>
                  <a:pt x="35141" y="75028"/>
                  <a:pt x="35141" y="70282"/>
                </a:cubicBezTo>
                <a:cubicBezTo>
                  <a:pt x="35141" y="67118"/>
                  <a:pt x="37936" y="63954"/>
                  <a:pt x="40732" y="6395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9" name="Shape 5010"/>
          <p:cNvSpPr/>
          <p:nvPr/>
        </p:nvSpPr>
        <p:spPr>
          <a:xfrm>
            <a:off x="3652042" y="1106612"/>
            <a:ext cx="288291" cy="250753"/>
          </a:xfrm>
          <a:custGeom>
            <a:avLst/>
            <a:gdLst/>
            <a:ahLst/>
            <a:cxnLst/>
            <a:rect l="0" t="0" r="0" b="0"/>
            <a:pathLst>
              <a:path w="120000" h="120000" extrusionOk="0">
                <a:moveTo>
                  <a:pt x="114285" y="119774"/>
                </a:moveTo>
                <a:lnTo>
                  <a:pt x="114285" y="119774"/>
                </a:lnTo>
                <a:cubicBezTo>
                  <a:pt x="5714" y="119774"/>
                  <a:pt x="5714" y="119774"/>
                  <a:pt x="5714" y="119774"/>
                </a:cubicBezTo>
                <a:cubicBezTo>
                  <a:pt x="2955" y="119774"/>
                  <a:pt x="0" y="116610"/>
                  <a:pt x="0" y="113446"/>
                </a:cubicBezTo>
                <a:cubicBezTo>
                  <a:pt x="0" y="6327"/>
                  <a:pt x="0" y="6327"/>
                  <a:pt x="0" y="6327"/>
                </a:cubicBezTo>
                <a:cubicBezTo>
                  <a:pt x="0" y="3163"/>
                  <a:pt x="2955" y="0"/>
                  <a:pt x="5714" y="0"/>
                </a:cubicBezTo>
                <a:cubicBezTo>
                  <a:pt x="114285" y="0"/>
                  <a:pt x="114285" y="0"/>
                  <a:pt x="114285" y="0"/>
                </a:cubicBezTo>
                <a:cubicBezTo>
                  <a:pt x="117044" y="0"/>
                  <a:pt x="119802" y="3163"/>
                  <a:pt x="119802" y="6327"/>
                </a:cubicBezTo>
                <a:cubicBezTo>
                  <a:pt x="119802" y="113446"/>
                  <a:pt x="119802" y="113446"/>
                  <a:pt x="119802" y="113446"/>
                </a:cubicBezTo>
                <a:cubicBezTo>
                  <a:pt x="119802" y="116610"/>
                  <a:pt x="117044" y="119774"/>
                  <a:pt x="114285" y="119774"/>
                </a:cubicBezTo>
                <a:close/>
                <a:moveTo>
                  <a:pt x="11231" y="6327"/>
                </a:moveTo>
                <a:lnTo>
                  <a:pt x="11231" y="6327"/>
                </a:lnTo>
                <a:cubicBezTo>
                  <a:pt x="8472" y="6327"/>
                  <a:pt x="5714" y="9717"/>
                  <a:pt x="5714" y="12881"/>
                </a:cubicBezTo>
                <a:cubicBezTo>
                  <a:pt x="5714" y="17627"/>
                  <a:pt x="8472" y="19209"/>
                  <a:pt x="11231" y="19209"/>
                </a:cubicBezTo>
                <a:cubicBezTo>
                  <a:pt x="15369" y="19209"/>
                  <a:pt x="16748" y="17627"/>
                  <a:pt x="16748" y="12881"/>
                </a:cubicBezTo>
                <a:cubicBezTo>
                  <a:pt x="16748" y="9717"/>
                  <a:pt x="15369" y="6327"/>
                  <a:pt x="11231" y="6327"/>
                </a:cubicBezTo>
                <a:close/>
                <a:moveTo>
                  <a:pt x="27980" y="6327"/>
                </a:moveTo>
                <a:lnTo>
                  <a:pt x="27980" y="6327"/>
                </a:lnTo>
                <a:cubicBezTo>
                  <a:pt x="25221" y="6327"/>
                  <a:pt x="22266" y="9717"/>
                  <a:pt x="22266" y="12881"/>
                </a:cubicBezTo>
                <a:cubicBezTo>
                  <a:pt x="22266" y="17627"/>
                  <a:pt x="25221" y="19209"/>
                  <a:pt x="27980" y="19209"/>
                </a:cubicBezTo>
                <a:cubicBezTo>
                  <a:pt x="32118" y="19209"/>
                  <a:pt x="33497" y="17627"/>
                  <a:pt x="33497" y="12881"/>
                </a:cubicBezTo>
                <a:cubicBezTo>
                  <a:pt x="33497" y="9717"/>
                  <a:pt x="32118" y="6327"/>
                  <a:pt x="27980" y="6327"/>
                </a:cubicBezTo>
                <a:close/>
                <a:moveTo>
                  <a:pt x="44532" y="6327"/>
                </a:moveTo>
                <a:lnTo>
                  <a:pt x="44532" y="6327"/>
                </a:lnTo>
                <a:cubicBezTo>
                  <a:pt x="41773" y="6327"/>
                  <a:pt x="39014" y="9717"/>
                  <a:pt x="39014" y="12881"/>
                </a:cubicBezTo>
                <a:cubicBezTo>
                  <a:pt x="39014" y="17627"/>
                  <a:pt x="41773" y="19209"/>
                  <a:pt x="44532" y="19209"/>
                </a:cubicBezTo>
                <a:cubicBezTo>
                  <a:pt x="48866" y="19209"/>
                  <a:pt x="50246" y="17627"/>
                  <a:pt x="50246" y="12881"/>
                </a:cubicBezTo>
                <a:cubicBezTo>
                  <a:pt x="50246" y="9717"/>
                  <a:pt x="48866" y="6327"/>
                  <a:pt x="44532" y="6327"/>
                </a:cubicBezTo>
                <a:close/>
                <a:moveTo>
                  <a:pt x="114285" y="25536"/>
                </a:moveTo>
                <a:lnTo>
                  <a:pt x="114285" y="25536"/>
                </a:lnTo>
                <a:cubicBezTo>
                  <a:pt x="108768" y="25536"/>
                  <a:pt x="108768" y="25536"/>
                  <a:pt x="108768" y="25536"/>
                </a:cubicBezTo>
                <a:cubicBezTo>
                  <a:pt x="11231" y="25536"/>
                  <a:pt x="11231" y="25536"/>
                  <a:pt x="11231" y="25536"/>
                </a:cubicBezTo>
                <a:cubicBezTo>
                  <a:pt x="5714" y="25536"/>
                  <a:pt x="5714" y="25536"/>
                  <a:pt x="5714" y="25536"/>
                </a:cubicBezTo>
                <a:cubicBezTo>
                  <a:pt x="5714" y="113446"/>
                  <a:pt x="5714" y="113446"/>
                  <a:pt x="5714" y="113446"/>
                </a:cubicBezTo>
                <a:cubicBezTo>
                  <a:pt x="114285" y="113446"/>
                  <a:pt x="114285" y="113446"/>
                  <a:pt x="114285" y="113446"/>
                </a:cubicBezTo>
                <a:lnTo>
                  <a:pt x="114285" y="25536"/>
                </a:lnTo>
                <a:close/>
                <a:moveTo>
                  <a:pt x="41773" y="63954"/>
                </a:moveTo>
                <a:lnTo>
                  <a:pt x="41773" y="63954"/>
                </a:lnTo>
                <a:cubicBezTo>
                  <a:pt x="54384" y="63954"/>
                  <a:pt x="54384" y="63954"/>
                  <a:pt x="54384" y="63954"/>
                </a:cubicBezTo>
                <a:cubicBezTo>
                  <a:pt x="54384" y="49491"/>
                  <a:pt x="54384" y="49491"/>
                  <a:pt x="54384" y="49491"/>
                </a:cubicBezTo>
                <a:cubicBezTo>
                  <a:pt x="54384" y="46327"/>
                  <a:pt x="57142" y="43163"/>
                  <a:pt x="59901" y="43163"/>
                </a:cubicBezTo>
                <a:cubicBezTo>
                  <a:pt x="62660" y="43163"/>
                  <a:pt x="65615" y="46327"/>
                  <a:pt x="65615" y="49491"/>
                </a:cubicBezTo>
                <a:cubicBezTo>
                  <a:pt x="65615" y="63954"/>
                  <a:pt x="65615" y="63954"/>
                  <a:pt x="65615" y="63954"/>
                </a:cubicBezTo>
                <a:cubicBezTo>
                  <a:pt x="78029" y="63954"/>
                  <a:pt x="78029" y="63954"/>
                  <a:pt x="78029" y="63954"/>
                </a:cubicBezTo>
                <a:cubicBezTo>
                  <a:pt x="82167" y="63954"/>
                  <a:pt x="83546" y="67118"/>
                  <a:pt x="83546" y="70282"/>
                </a:cubicBezTo>
                <a:cubicBezTo>
                  <a:pt x="83546" y="75028"/>
                  <a:pt x="82167" y="76610"/>
                  <a:pt x="78029" y="76610"/>
                </a:cubicBezTo>
                <a:cubicBezTo>
                  <a:pt x="65615" y="76610"/>
                  <a:pt x="65615" y="76610"/>
                  <a:pt x="65615" y="76610"/>
                </a:cubicBezTo>
                <a:cubicBezTo>
                  <a:pt x="65615" y="92655"/>
                  <a:pt x="65615" y="92655"/>
                  <a:pt x="65615" y="92655"/>
                </a:cubicBezTo>
                <a:cubicBezTo>
                  <a:pt x="65615" y="95819"/>
                  <a:pt x="62660" y="98983"/>
                  <a:pt x="59901" y="98983"/>
                </a:cubicBezTo>
                <a:cubicBezTo>
                  <a:pt x="57142" y="98983"/>
                  <a:pt x="54384" y="95819"/>
                  <a:pt x="54384" y="92655"/>
                </a:cubicBezTo>
                <a:cubicBezTo>
                  <a:pt x="54384" y="76610"/>
                  <a:pt x="54384" y="76610"/>
                  <a:pt x="54384" y="76610"/>
                </a:cubicBezTo>
                <a:cubicBezTo>
                  <a:pt x="41773" y="76610"/>
                  <a:pt x="41773" y="76610"/>
                  <a:pt x="41773" y="76610"/>
                </a:cubicBezTo>
                <a:cubicBezTo>
                  <a:pt x="37635" y="76610"/>
                  <a:pt x="36256" y="75028"/>
                  <a:pt x="36256" y="70282"/>
                </a:cubicBezTo>
                <a:cubicBezTo>
                  <a:pt x="36256" y="67118"/>
                  <a:pt x="37635" y="63954"/>
                  <a:pt x="41773" y="6395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30" name="Shape 5011"/>
          <p:cNvSpPr/>
          <p:nvPr/>
        </p:nvSpPr>
        <p:spPr>
          <a:xfrm>
            <a:off x="3154845" y="1106612"/>
            <a:ext cx="286201" cy="250753"/>
          </a:xfrm>
          <a:custGeom>
            <a:avLst/>
            <a:gdLst/>
            <a:ahLst/>
            <a:cxnLst/>
            <a:rect l="0" t="0" r="0" b="0"/>
            <a:pathLst>
              <a:path w="120000" h="120000" extrusionOk="0">
                <a:moveTo>
                  <a:pt x="114219" y="119774"/>
                </a:moveTo>
                <a:lnTo>
                  <a:pt x="114219" y="119774"/>
                </a:lnTo>
                <a:cubicBezTo>
                  <a:pt x="5780" y="119774"/>
                  <a:pt x="5780" y="119774"/>
                  <a:pt x="5780" y="119774"/>
                </a:cubicBezTo>
                <a:cubicBezTo>
                  <a:pt x="2990" y="119774"/>
                  <a:pt x="0" y="116610"/>
                  <a:pt x="0" y="113446"/>
                </a:cubicBezTo>
                <a:cubicBezTo>
                  <a:pt x="0" y="6327"/>
                  <a:pt x="0" y="6327"/>
                  <a:pt x="0" y="6327"/>
                </a:cubicBezTo>
                <a:cubicBezTo>
                  <a:pt x="0" y="3163"/>
                  <a:pt x="2990" y="0"/>
                  <a:pt x="5780" y="0"/>
                </a:cubicBezTo>
                <a:cubicBezTo>
                  <a:pt x="114219" y="0"/>
                  <a:pt x="114219" y="0"/>
                  <a:pt x="114219" y="0"/>
                </a:cubicBezTo>
                <a:cubicBezTo>
                  <a:pt x="118405" y="0"/>
                  <a:pt x="119800" y="3163"/>
                  <a:pt x="119800" y="6327"/>
                </a:cubicBezTo>
                <a:cubicBezTo>
                  <a:pt x="119800" y="113446"/>
                  <a:pt x="119800" y="113446"/>
                  <a:pt x="119800" y="113446"/>
                </a:cubicBezTo>
                <a:cubicBezTo>
                  <a:pt x="119800" y="116610"/>
                  <a:pt x="118405" y="119774"/>
                  <a:pt x="114219" y="119774"/>
                </a:cubicBezTo>
                <a:close/>
                <a:moveTo>
                  <a:pt x="91694" y="113446"/>
                </a:moveTo>
                <a:lnTo>
                  <a:pt x="91694" y="113446"/>
                </a:lnTo>
                <a:cubicBezTo>
                  <a:pt x="114219" y="113446"/>
                  <a:pt x="114219" y="113446"/>
                  <a:pt x="114219" y="113446"/>
                </a:cubicBezTo>
                <a:cubicBezTo>
                  <a:pt x="114219" y="57627"/>
                  <a:pt x="114219" y="57627"/>
                  <a:pt x="114219" y="57627"/>
                </a:cubicBezTo>
                <a:cubicBezTo>
                  <a:pt x="112823" y="57627"/>
                  <a:pt x="112823" y="57627"/>
                  <a:pt x="112823" y="57627"/>
                </a:cubicBezTo>
                <a:lnTo>
                  <a:pt x="112823" y="57627"/>
                </a:lnTo>
                <a:cubicBezTo>
                  <a:pt x="91694" y="57627"/>
                  <a:pt x="91694" y="57627"/>
                  <a:pt x="91694" y="57627"/>
                </a:cubicBezTo>
                <a:lnTo>
                  <a:pt x="91694" y="113446"/>
                </a:lnTo>
                <a:close/>
                <a:moveTo>
                  <a:pt x="33887" y="113446"/>
                </a:moveTo>
                <a:lnTo>
                  <a:pt x="33887" y="113446"/>
                </a:lnTo>
                <a:cubicBezTo>
                  <a:pt x="85913" y="113446"/>
                  <a:pt x="85913" y="113446"/>
                  <a:pt x="85913" y="113446"/>
                </a:cubicBezTo>
                <a:cubicBezTo>
                  <a:pt x="85913" y="57627"/>
                  <a:pt x="85913" y="57627"/>
                  <a:pt x="85913" y="57627"/>
                </a:cubicBezTo>
                <a:cubicBezTo>
                  <a:pt x="33887" y="57627"/>
                  <a:pt x="33887" y="57627"/>
                  <a:pt x="33887" y="57627"/>
                </a:cubicBezTo>
                <a:lnTo>
                  <a:pt x="33887" y="113446"/>
                </a:lnTo>
                <a:close/>
                <a:moveTo>
                  <a:pt x="5780" y="113446"/>
                </a:moveTo>
                <a:lnTo>
                  <a:pt x="5780" y="113446"/>
                </a:lnTo>
                <a:cubicBezTo>
                  <a:pt x="28305" y="113446"/>
                  <a:pt x="28305" y="113446"/>
                  <a:pt x="28305" y="113446"/>
                </a:cubicBezTo>
                <a:cubicBezTo>
                  <a:pt x="28305" y="57627"/>
                  <a:pt x="28305" y="57627"/>
                  <a:pt x="28305" y="57627"/>
                </a:cubicBezTo>
                <a:cubicBezTo>
                  <a:pt x="5780" y="57627"/>
                  <a:pt x="5780" y="57627"/>
                  <a:pt x="5780" y="57627"/>
                </a:cubicBezTo>
                <a:lnTo>
                  <a:pt x="5780" y="113446"/>
                </a:lnTo>
                <a:close/>
                <a:moveTo>
                  <a:pt x="11362" y="6327"/>
                </a:moveTo>
                <a:lnTo>
                  <a:pt x="11362" y="6327"/>
                </a:lnTo>
                <a:cubicBezTo>
                  <a:pt x="8571" y="6327"/>
                  <a:pt x="5780" y="9717"/>
                  <a:pt x="5780" y="12881"/>
                </a:cubicBezTo>
                <a:cubicBezTo>
                  <a:pt x="5780" y="17627"/>
                  <a:pt x="8571" y="19209"/>
                  <a:pt x="11362" y="19209"/>
                </a:cubicBezTo>
                <a:cubicBezTo>
                  <a:pt x="14152" y="19209"/>
                  <a:pt x="16943" y="17627"/>
                  <a:pt x="16943" y="12881"/>
                </a:cubicBezTo>
                <a:cubicBezTo>
                  <a:pt x="16943" y="9717"/>
                  <a:pt x="14152" y="6327"/>
                  <a:pt x="11362" y="6327"/>
                </a:cubicBezTo>
                <a:close/>
                <a:moveTo>
                  <a:pt x="28305" y="6327"/>
                </a:moveTo>
                <a:lnTo>
                  <a:pt x="28305" y="6327"/>
                </a:lnTo>
                <a:cubicBezTo>
                  <a:pt x="25514" y="6327"/>
                  <a:pt x="22524" y="9717"/>
                  <a:pt x="22524" y="12881"/>
                </a:cubicBezTo>
                <a:cubicBezTo>
                  <a:pt x="22524" y="17627"/>
                  <a:pt x="25514" y="19209"/>
                  <a:pt x="28305" y="19209"/>
                </a:cubicBezTo>
                <a:cubicBezTo>
                  <a:pt x="31096" y="19209"/>
                  <a:pt x="33887" y="17627"/>
                  <a:pt x="33887" y="12881"/>
                </a:cubicBezTo>
                <a:cubicBezTo>
                  <a:pt x="33887" y="9717"/>
                  <a:pt x="31096" y="6327"/>
                  <a:pt x="28305" y="6327"/>
                </a:cubicBezTo>
                <a:close/>
                <a:moveTo>
                  <a:pt x="45049" y="6327"/>
                </a:moveTo>
                <a:lnTo>
                  <a:pt x="45049" y="6327"/>
                </a:lnTo>
                <a:cubicBezTo>
                  <a:pt x="42259" y="6327"/>
                  <a:pt x="39468" y="9717"/>
                  <a:pt x="39468" y="12881"/>
                </a:cubicBezTo>
                <a:cubicBezTo>
                  <a:pt x="39468" y="17627"/>
                  <a:pt x="42259" y="19209"/>
                  <a:pt x="45049" y="19209"/>
                </a:cubicBezTo>
                <a:cubicBezTo>
                  <a:pt x="48039" y="19209"/>
                  <a:pt x="50830" y="17627"/>
                  <a:pt x="50830" y="12881"/>
                </a:cubicBezTo>
                <a:cubicBezTo>
                  <a:pt x="50830" y="9717"/>
                  <a:pt x="48039" y="6327"/>
                  <a:pt x="45049" y="6327"/>
                </a:cubicBezTo>
                <a:close/>
                <a:moveTo>
                  <a:pt x="108438" y="25536"/>
                </a:moveTo>
                <a:lnTo>
                  <a:pt x="108438" y="25536"/>
                </a:lnTo>
                <a:cubicBezTo>
                  <a:pt x="11362" y="25536"/>
                  <a:pt x="11362" y="25536"/>
                  <a:pt x="11362" y="25536"/>
                </a:cubicBezTo>
                <a:cubicBezTo>
                  <a:pt x="5780" y="25536"/>
                  <a:pt x="5780" y="25536"/>
                  <a:pt x="5780" y="25536"/>
                </a:cubicBezTo>
                <a:cubicBezTo>
                  <a:pt x="5780" y="51073"/>
                  <a:pt x="5780" y="51073"/>
                  <a:pt x="5780" y="51073"/>
                </a:cubicBezTo>
                <a:cubicBezTo>
                  <a:pt x="28305" y="51073"/>
                  <a:pt x="28305" y="51073"/>
                  <a:pt x="28305" y="51073"/>
                </a:cubicBezTo>
                <a:cubicBezTo>
                  <a:pt x="33887" y="51073"/>
                  <a:pt x="33887" y="51073"/>
                  <a:pt x="33887" y="51073"/>
                </a:cubicBezTo>
                <a:cubicBezTo>
                  <a:pt x="85913" y="51073"/>
                  <a:pt x="85913" y="51073"/>
                  <a:pt x="85913" y="51073"/>
                </a:cubicBezTo>
                <a:cubicBezTo>
                  <a:pt x="91694" y="51073"/>
                  <a:pt x="91694" y="51073"/>
                  <a:pt x="91694" y="51073"/>
                </a:cubicBezTo>
                <a:cubicBezTo>
                  <a:pt x="112823" y="51073"/>
                  <a:pt x="112823" y="51073"/>
                  <a:pt x="112823" y="51073"/>
                </a:cubicBezTo>
                <a:lnTo>
                  <a:pt x="112823" y="51073"/>
                </a:lnTo>
                <a:cubicBezTo>
                  <a:pt x="114219" y="51073"/>
                  <a:pt x="114219" y="51073"/>
                  <a:pt x="114219" y="51073"/>
                </a:cubicBezTo>
                <a:cubicBezTo>
                  <a:pt x="114219" y="25536"/>
                  <a:pt x="114219" y="25536"/>
                  <a:pt x="114219" y="25536"/>
                </a:cubicBezTo>
                <a:lnTo>
                  <a:pt x="108438" y="25536"/>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31" name="Shape 5012"/>
          <p:cNvSpPr/>
          <p:nvPr/>
        </p:nvSpPr>
        <p:spPr>
          <a:xfrm>
            <a:off x="2655559" y="1106612"/>
            <a:ext cx="286203" cy="250753"/>
          </a:xfrm>
          <a:custGeom>
            <a:avLst/>
            <a:gdLst/>
            <a:ahLst/>
            <a:cxnLst/>
            <a:rect l="0" t="0" r="0" b="0"/>
            <a:pathLst>
              <a:path w="120000" h="120000" extrusionOk="0">
                <a:moveTo>
                  <a:pt x="114219" y="119774"/>
                </a:moveTo>
                <a:lnTo>
                  <a:pt x="114219" y="119774"/>
                </a:lnTo>
                <a:cubicBezTo>
                  <a:pt x="5780" y="119774"/>
                  <a:pt x="5780" y="119774"/>
                  <a:pt x="5780" y="119774"/>
                </a:cubicBezTo>
                <a:cubicBezTo>
                  <a:pt x="1395" y="119774"/>
                  <a:pt x="0" y="116610"/>
                  <a:pt x="0" y="113446"/>
                </a:cubicBezTo>
                <a:cubicBezTo>
                  <a:pt x="0" y="6327"/>
                  <a:pt x="0" y="6327"/>
                  <a:pt x="0" y="6327"/>
                </a:cubicBezTo>
                <a:cubicBezTo>
                  <a:pt x="0" y="3163"/>
                  <a:pt x="1395" y="0"/>
                  <a:pt x="5780" y="0"/>
                </a:cubicBezTo>
                <a:cubicBezTo>
                  <a:pt x="114219" y="0"/>
                  <a:pt x="114219" y="0"/>
                  <a:pt x="114219" y="0"/>
                </a:cubicBezTo>
                <a:cubicBezTo>
                  <a:pt x="117009" y="0"/>
                  <a:pt x="119800" y="3163"/>
                  <a:pt x="119800" y="6327"/>
                </a:cubicBezTo>
                <a:cubicBezTo>
                  <a:pt x="119800" y="113446"/>
                  <a:pt x="119800" y="113446"/>
                  <a:pt x="119800" y="113446"/>
                </a:cubicBezTo>
                <a:cubicBezTo>
                  <a:pt x="119800" y="116610"/>
                  <a:pt x="117009" y="119774"/>
                  <a:pt x="114219" y="119774"/>
                </a:cubicBezTo>
                <a:close/>
                <a:moveTo>
                  <a:pt x="91694" y="113446"/>
                </a:moveTo>
                <a:lnTo>
                  <a:pt x="91694" y="113446"/>
                </a:lnTo>
                <a:cubicBezTo>
                  <a:pt x="114219" y="113446"/>
                  <a:pt x="114219" y="113446"/>
                  <a:pt x="114219" y="113446"/>
                </a:cubicBezTo>
                <a:cubicBezTo>
                  <a:pt x="114219" y="57627"/>
                  <a:pt x="114219" y="57627"/>
                  <a:pt x="114219" y="57627"/>
                </a:cubicBezTo>
                <a:cubicBezTo>
                  <a:pt x="111428" y="57627"/>
                  <a:pt x="111428" y="57627"/>
                  <a:pt x="111428" y="57627"/>
                </a:cubicBezTo>
                <a:lnTo>
                  <a:pt x="111428" y="57627"/>
                </a:lnTo>
                <a:cubicBezTo>
                  <a:pt x="91694" y="57627"/>
                  <a:pt x="91694" y="57627"/>
                  <a:pt x="91694" y="57627"/>
                </a:cubicBezTo>
                <a:lnTo>
                  <a:pt x="91694" y="113446"/>
                </a:lnTo>
                <a:close/>
                <a:moveTo>
                  <a:pt x="5780" y="113446"/>
                </a:moveTo>
                <a:lnTo>
                  <a:pt x="5780" y="113446"/>
                </a:lnTo>
                <a:cubicBezTo>
                  <a:pt x="85913" y="113446"/>
                  <a:pt x="85913" y="113446"/>
                  <a:pt x="85913" y="113446"/>
                </a:cubicBezTo>
                <a:cubicBezTo>
                  <a:pt x="85913" y="57627"/>
                  <a:pt x="85913" y="57627"/>
                  <a:pt x="85913" y="57627"/>
                </a:cubicBezTo>
                <a:cubicBezTo>
                  <a:pt x="5780" y="57627"/>
                  <a:pt x="5780" y="57627"/>
                  <a:pt x="5780" y="57627"/>
                </a:cubicBezTo>
                <a:lnTo>
                  <a:pt x="5780" y="113446"/>
                </a:lnTo>
                <a:close/>
                <a:moveTo>
                  <a:pt x="11362" y="6327"/>
                </a:moveTo>
                <a:lnTo>
                  <a:pt x="11362" y="6327"/>
                </a:lnTo>
                <a:cubicBezTo>
                  <a:pt x="7176" y="6327"/>
                  <a:pt x="5780" y="9717"/>
                  <a:pt x="5780" y="12881"/>
                </a:cubicBezTo>
                <a:cubicBezTo>
                  <a:pt x="5780" y="17627"/>
                  <a:pt x="7176" y="19209"/>
                  <a:pt x="11362" y="19209"/>
                </a:cubicBezTo>
                <a:cubicBezTo>
                  <a:pt x="14152" y="19209"/>
                  <a:pt x="16943" y="17627"/>
                  <a:pt x="16943" y="12881"/>
                </a:cubicBezTo>
                <a:cubicBezTo>
                  <a:pt x="16943" y="9717"/>
                  <a:pt x="14152" y="6327"/>
                  <a:pt x="11362" y="6327"/>
                </a:cubicBezTo>
                <a:close/>
                <a:moveTo>
                  <a:pt x="28305" y="6327"/>
                </a:moveTo>
                <a:lnTo>
                  <a:pt x="28305" y="6327"/>
                </a:lnTo>
                <a:cubicBezTo>
                  <a:pt x="23920" y="6327"/>
                  <a:pt x="22524" y="9717"/>
                  <a:pt x="22524" y="12881"/>
                </a:cubicBezTo>
                <a:cubicBezTo>
                  <a:pt x="22524" y="17627"/>
                  <a:pt x="23920" y="19209"/>
                  <a:pt x="28305" y="19209"/>
                </a:cubicBezTo>
                <a:cubicBezTo>
                  <a:pt x="31096" y="19209"/>
                  <a:pt x="33887" y="17627"/>
                  <a:pt x="33887" y="12881"/>
                </a:cubicBezTo>
                <a:cubicBezTo>
                  <a:pt x="33887" y="9717"/>
                  <a:pt x="31096" y="6327"/>
                  <a:pt x="28305" y="6327"/>
                </a:cubicBezTo>
                <a:close/>
                <a:moveTo>
                  <a:pt x="45049" y="6327"/>
                </a:moveTo>
                <a:lnTo>
                  <a:pt x="45049" y="6327"/>
                </a:lnTo>
                <a:cubicBezTo>
                  <a:pt x="40863" y="6327"/>
                  <a:pt x="39468" y="9717"/>
                  <a:pt x="39468" y="12881"/>
                </a:cubicBezTo>
                <a:cubicBezTo>
                  <a:pt x="39468" y="17627"/>
                  <a:pt x="40863" y="19209"/>
                  <a:pt x="45049" y="19209"/>
                </a:cubicBezTo>
                <a:cubicBezTo>
                  <a:pt x="47840" y="19209"/>
                  <a:pt x="50830" y="17627"/>
                  <a:pt x="50830" y="12881"/>
                </a:cubicBezTo>
                <a:cubicBezTo>
                  <a:pt x="50830" y="9717"/>
                  <a:pt x="47840" y="6327"/>
                  <a:pt x="45049" y="6327"/>
                </a:cubicBezTo>
                <a:close/>
                <a:moveTo>
                  <a:pt x="108438" y="25536"/>
                </a:moveTo>
                <a:lnTo>
                  <a:pt x="108438" y="25536"/>
                </a:lnTo>
                <a:cubicBezTo>
                  <a:pt x="11362" y="25536"/>
                  <a:pt x="11362" y="25536"/>
                  <a:pt x="11362" y="25536"/>
                </a:cubicBezTo>
                <a:cubicBezTo>
                  <a:pt x="5780" y="25536"/>
                  <a:pt x="5780" y="25536"/>
                  <a:pt x="5780" y="25536"/>
                </a:cubicBezTo>
                <a:cubicBezTo>
                  <a:pt x="5780" y="51073"/>
                  <a:pt x="5780" y="51073"/>
                  <a:pt x="5780" y="51073"/>
                </a:cubicBezTo>
                <a:cubicBezTo>
                  <a:pt x="85913" y="51073"/>
                  <a:pt x="85913" y="51073"/>
                  <a:pt x="85913" y="51073"/>
                </a:cubicBezTo>
                <a:cubicBezTo>
                  <a:pt x="91694" y="51073"/>
                  <a:pt x="91694" y="51073"/>
                  <a:pt x="91694" y="51073"/>
                </a:cubicBezTo>
                <a:cubicBezTo>
                  <a:pt x="111428" y="51073"/>
                  <a:pt x="111428" y="51073"/>
                  <a:pt x="111428" y="51073"/>
                </a:cubicBezTo>
                <a:lnTo>
                  <a:pt x="111428" y="51073"/>
                </a:lnTo>
                <a:cubicBezTo>
                  <a:pt x="114219" y="51073"/>
                  <a:pt x="114219" y="51073"/>
                  <a:pt x="114219" y="51073"/>
                </a:cubicBezTo>
                <a:cubicBezTo>
                  <a:pt x="114219" y="25536"/>
                  <a:pt x="114219" y="25536"/>
                  <a:pt x="114219" y="25536"/>
                </a:cubicBezTo>
                <a:lnTo>
                  <a:pt x="108438" y="25536"/>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32" name="Shape 5013"/>
          <p:cNvSpPr/>
          <p:nvPr/>
        </p:nvSpPr>
        <p:spPr>
          <a:xfrm>
            <a:off x="2154184" y="1106612"/>
            <a:ext cx="288291" cy="250753"/>
          </a:xfrm>
          <a:custGeom>
            <a:avLst/>
            <a:gdLst/>
            <a:ahLst/>
            <a:cxnLst/>
            <a:rect l="0" t="0" r="0" b="0"/>
            <a:pathLst>
              <a:path w="120000" h="120000" extrusionOk="0">
                <a:moveTo>
                  <a:pt x="114285" y="119774"/>
                </a:moveTo>
                <a:lnTo>
                  <a:pt x="114285" y="119774"/>
                </a:lnTo>
                <a:cubicBezTo>
                  <a:pt x="5517" y="119774"/>
                  <a:pt x="5517" y="119774"/>
                  <a:pt x="5517" y="119774"/>
                </a:cubicBezTo>
                <a:cubicBezTo>
                  <a:pt x="2758" y="119774"/>
                  <a:pt x="0" y="116610"/>
                  <a:pt x="0" y="113446"/>
                </a:cubicBezTo>
                <a:cubicBezTo>
                  <a:pt x="0" y="6327"/>
                  <a:pt x="0" y="6327"/>
                  <a:pt x="0" y="6327"/>
                </a:cubicBezTo>
                <a:cubicBezTo>
                  <a:pt x="0" y="3163"/>
                  <a:pt x="2758" y="0"/>
                  <a:pt x="5517" y="0"/>
                </a:cubicBezTo>
                <a:cubicBezTo>
                  <a:pt x="114285" y="0"/>
                  <a:pt x="114285" y="0"/>
                  <a:pt x="114285" y="0"/>
                </a:cubicBezTo>
                <a:cubicBezTo>
                  <a:pt x="117044" y="0"/>
                  <a:pt x="119802" y="3163"/>
                  <a:pt x="119802" y="6327"/>
                </a:cubicBezTo>
                <a:cubicBezTo>
                  <a:pt x="119802" y="113446"/>
                  <a:pt x="119802" y="113446"/>
                  <a:pt x="119802" y="113446"/>
                </a:cubicBezTo>
                <a:cubicBezTo>
                  <a:pt x="119802" y="116610"/>
                  <a:pt x="117044" y="119774"/>
                  <a:pt x="114285" y="119774"/>
                </a:cubicBezTo>
                <a:close/>
                <a:moveTo>
                  <a:pt x="33497" y="113446"/>
                </a:moveTo>
                <a:lnTo>
                  <a:pt x="33497" y="113446"/>
                </a:lnTo>
                <a:cubicBezTo>
                  <a:pt x="114285" y="113446"/>
                  <a:pt x="114285" y="113446"/>
                  <a:pt x="114285" y="113446"/>
                </a:cubicBezTo>
                <a:cubicBezTo>
                  <a:pt x="114285" y="57627"/>
                  <a:pt x="114285" y="57627"/>
                  <a:pt x="114285" y="57627"/>
                </a:cubicBezTo>
                <a:cubicBezTo>
                  <a:pt x="112906" y="57627"/>
                  <a:pt x="112906" y="57627"/>
                  <a:pt x="112906" y="57627"/>
                </a:cubicBezTo>
                <a:lnTo>
                  <a:pt x="112906" y="57627"/>
                </a:lnTo>
                <a:cubicBezTo>
                  <a:pt x="33497" y="57627"/>
                  <a:pt x="33497" y="57627"/>
                  <a:pt x="33497" y="57627"/>
                </a:cubicBezTo>
                <a:lnTo>
                  <a:pt x="33497" y="113446"/>
                </a:lnTo>
                <a:close/>
                <a:moveTo>
                  <a:pt x="5517" y="113446"/>
                </a:moveTo>
                <a:lnTo>
                  <a:pt x="5517" y="113446"/>
                </a:lnTo>
                <a:cubicBezTo>
                  <a:pt x="27783" y="113446"/>
                  <a:pt x="27783" y="113446"/>
                  <a:pt x="27783" y="113446"/>
                </a:cubicBezTo>
                <a:cubicBezTo>
                  <a:pt x="27783" y="57627"/>
                  <a:pt x="27783" y="57627"/>
                  <a:pt x="27783" y="57627"/>
                </a:cubicBezTo>
                <a:cubicBezTo>
                  <a:pt x="5517" y="57627"/>
                  <a:pt x="5517" y="57627"/>
                  <a:pt x="5517" y="57627"/>
                </a:cubicBezTo>
                <a:lnTo>
                  <a:pt x="5517" y="113446"/>
                </a:lnTo>
                <a:close/>
                <a:moveTo>
                  <a:pt x="11231" y="6327"/>
                </a:moveTo>
                <a:lnTo>
                  <a:pt x="11231" y="6327"/>
                </a:lnTo>
                <a:cubicBezTo>
                  <a:pt x="8472" y="6327"/>
                  <a:pt x="5517" y="9717"/>
                  <a:pt x="5517" y="12881"/>
                </a:cubicBezTo>
                <a:cubicBezTo>
                  <a:pt x="5517" y="17627"/>
                  <a:pt x="8472" y="19209"/>
                  <a:pt x="11231" y="19209"/>
                </a:cubicBezTo>
                <a:cubicBezTo>
                  <a:pt x="15369" y="19209"/>
                  <a:pt x="16748" y="17627"/>
                  <a:pt x="16748" y="12881"/>
                </a:cubicBezTo>
                <a:cubicBezTo>
                  <a:pt x="16748" y="9717"/>
                  <a:pt x="15369" y="6327"/>
                  <a:pt x="11231" y="6327"/>
                </a:cubicBezTo>
                <a:close/>
                <a:moveTo>
                  <a:pt x="27783" y="6327"/>
                </a:moveTo>
                <a:lnTo>
                  <a:pt x="27783" y="6327"/>
                </a:lnTo>
                <a:cubicBezTo>
                  <a:pt x="25024" y="6327"/>
                  <a:pt x="22266" y="9717"/>
                  <a:pt x="22266" y="12881"/>
                </a:cubicBezTo>
                <a:cubicBezTo>
                  <a:pt x="22266" y="17627"/>
                  <a:pt x="25024" y="19209"/>
                  <a:pt x="27783" y="19209"/>
                </a:cubicBezTo>
                <a:cubicBezTo>
                  <a:pt x="32118" y="19209"/>
                  <a:pt x="33497" y="17627"/>
                  <a:pt x="33497" y="12881"/>
                </a:cubicBezTo>
                <a:cubicBezTo>
                  <a:pt x="33497" y="9717"/>
                  <a:pt x="32118" y="6327"/>
                  <a:pt x="27783" y="6327"/>
                </a:cubicBezTo>
                <a:close/>
                <a:moveTo>
                  <a:pt x="44532" y="6327"/>
                </a:moveTo>
                <a:lnTo>
                  <a:pt x="44532" y="6327"/>
                </a:lnTo>
                <a:cubicBezTo>
                  <a:pt x="41773" y="6327"/>
                  <a:pt x="39014" y="9717"/>
                  <a:pt x="39014" y="12881"/>
                </a:cubicBezTo>
                <a:cubicBezTo>
                  <a:pt x="39014" y="17627"/>
                  <a:pt x="41773" y="19209"/>
                  <a:pt x="44532" y="19209"/>
                </a:cubicBezTo>
                <a:cubicBezTo>
                  <a:pt x="48669" y="19209"/>
                  <a:pt x="50049" y="17627"/>
                  <a:pt x="50049" y="12881"/>
                </a:cubicBezTo>
                <a:cubicBezTo>
                  <a:pt x="50049" y="9717"/>
                  <a:pt x="48669" y="6327"/>
                  <a:pt x="44532" y="6327"/>
                </a:cubicBezTo>
                <a:close/>
                <a:moveTo>
                  <a:pt x="108571" y="25536"/>
                </a:moveTo>
                <a:lnTo>
                  <a:pt x="108571" y="25536"/>
                </a:lnTo>
                <a:cubicBezTo>
                  <a:pt x="11231" y="25536"/>
                  <a:pt x="11231" y="25536"/>
                  <a:pt x="11231" y="25536"/>
                </a:cubicBezTo>
                <a:cubicBezTo>
                  <a:pt x="5517" y="25536"/>
                  <a:pt x="5517" y="25536"/>
                  <a:pt x="5517" y="25536"/>
                </a:cubicBezTo>
                <a:cubicBezTo>
                  <a:pt x="5517" y="51073"/>
                  <a:pt x="5517" y="51073"/>
                  <a:pt x="5517" y="51073"/>
                </a:cubicBezTo>
                <a:cubicBezTo>
                  <a:pt x="27783" y="51073"/>
                  <a:pt x="27783" y="51073"/>
                  <a:pt x="27783" y="51073"/>
                </a:cubicBezTo>
                <a:cubicBezTo>
                  <a:pt x="33497" y="51073"/>
                  <a:pt x="33497" y="51073"/>
                  <a:pt x="33497" y="51073"/>
                </a:cubicBezTo>
                <a:cubicBezTo>
                  <a:pt x="112906" y="51073"/>
                  <a:pt x="112906" y="51073"/>
                  <a:pt x="112906" y="51073"/>
                </a:cubicBezTo>
                <a:lnTo>
                  <a:pt x="112906" y="51073"/>
                </a:lnTo>
                <a:cubicBezTo>
                  <a:pt x="114285" y="51073"/>
                  <a:pt x="114285" y="51073"/>
                  <a:pt x="114285" y="51073"/>
                </a:cubicBezTo>
                <a:cubicBezTo>
                  <a:pt x="114285" y="25536"/>
                  <a:pt x="114285" y="25536"/>
                  <a:pt x="114285" y="25536"/>
                </a:cubicBezTo>
                <a:lnTo>
                  <a:pt x="108571" y="25536"/>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33" name="Shape 5014"/>
          <p:cNvSpPr/>
          <p:nvPr/>
        </p:nvSpPr>
        <p:spPr>
          <a:xfrm>
            <a:off x="1654899" y="1106612"/>
            <a:ext cx="286201" cy="250753"/>
          </a:xfrm>
          <a:custGeom>
            <a:avLst/>
            <a:gdLst/>
            <a:ahLst/>
            <a:cxnLst/>
            <a:rect l="0" t="0" r="0" b="0"/>
            <a:pathLst>
              <a:path w="120000" h="120000" extrusionOk="0">
                <a:moveTo>
                  <a:pt x="114019" y="119774"/>
                </a:moveTo>
                <a:lnTo>
                  <a:pt x="114019" y="119774"/>
                </a:lnTo>
                <a:cubicBezTo>
                  <a:pt x="5581" y="119774"/>
                  <a:pt x="5581" y="119774"/>
                  <a:pt x="5581" y="119774"/>
                </a:cubicBezTo>
                <a:cubicBezTo>
                  <a:pt x="2790" y="119774"/>
                  <a:pt x="0" y="116610"/>
                  <a:pt x="0" y="113446"/>
                </a:cubicBezTo>
                <a:cubicBezTo>
                  <a:pt x="0" y="6327"/>
                  <a:pt x="0" y="6327"/>
                  <a:pt x="0" y="6327"/>
                </a:cubicBezTo>
                <a:cubicBezTo>
                  <a:pt x="0" y="3163"/>
                  <a:pt x="2790" y="0"/>
                  <a:pt x="5581" y="0"/>
                </a:cubicBezTo>
                <a:cubicBezTo>
                  <a:pt x="114019" y="0"/>
                  <a:pt x="114019" y="0"/>
                  <a:pt x="114019" y="0"/>
                </a:cubicBezTo>
                <a:cubicBezTo>
                  <a:pt x="118405" y="0"/>
                  <a:pt x="119800" y="3163"/>
                  <a:pt x="119800" y="6327"/>
                </a:cubicBezTo>
                <a:cubicBezTo>
                  <a:pt x="119800" y="113446"/>
                  <a:pt x="119800" y="113446"/>
                  <a:pt x="119800" y="113446"/>
                </a:cubicBezTo>
                <a:cubicBezTo>
                  <a:pt x="119800" y="116610"/>
                  <a:pt x="118405" y="119774"/>
                  <a:pt x="114019" y="119774"/>
                </a:cubicBezTo>
                <a:close/>
                <a:moveTo>
                  <a:pt x="11362" y="6327"/>
                </a:moveTo>
                <a:lnTo>
                  <a:pt x="11362" y="6327"/>
                </a:lnTo>
                <a:cubicBezTo>
                  <a:pt x="8372" y="6327"/>
                  <a:pt x="5581" y="9717"/>
                  <a:pt x="5581" y="12881"/>
                </a:cubicBezTo>
                <a:cubicBezTo>
                  <a:pt x="5581" y="17627"/>
                  <a:pt x="8372" y="19209"/>
                  <a:pt x="11362" y="19209"/>
                </a:cubicBezTo>
                <a:cubicBezTo>
                  <a:pt x="14152" y="19209"/>
                  <a:pt x="16943" y="17627"/>
                  <a:pt x="16943" y="12881"/>
                </a:cubicBezTo>
                <a:cubicBezTo>
                  <a:pt x="16943" y="9717"/>
                  <a:pt x="14152" y="6327"/>
                  <a:pt x="11362" y="6327"/>
                </a:cubicBezTo>
                <a:close/>
                <a:moveTo>
                  <a:pt x="28106" y="6327"/>
                </a:moveTo>
                <a:lnTo>
                  <a:pt x="28106" y="6327"/>
                </a:lnTo>
                <a:cubicBezTo>
                  <a:pt x="25315" y="6327"/>
                  <a:pt x="22524" y="9717"/>
                  <a:pt x="22524" y="12881"/>
                </a:cubicBezTo>
                <a:cubicBezTo>
                  <a:pt x="22524" y="17627"/>
                  <a:pt x="25315" y="19209"/>
                  <a:pt x="28106" y="19209"/>
                </a:cubicBezTo>
                <a:cubicBezTo>
                  <a:pt x="31096" y="19209"/>
                  <a:pt x="33887" y="17627"/>
                  <a:pt x="33887" y="12881"/>
                </a:cubicBezTo>
                <a:cubicBezTo>
                  <a:pt x="33887" y="9717"/>
                  <a:pt x="31096" y="6327"/>
                  <a:pt x="28106" y="6327"/>
                </a:cubicBezTo>
                <a:close/>
                <a:moveTo>
                  <a:pt x="45049" y="6327"/>
                </a:moveTo>
                <a:lnTo>
                  <a:pt x="45049" y="6327"/>
                </a:lnTo>
                <a:cubicBezTo>
                  <a:pt x="42259" y="6327"/>
                  <a:pt x="39468" y="9717"/>
                  <a:pt x="39468" y="12881"/>
                </a:cubicBezTo>
                <a:cubicBezTo>
                  <a:pt x="39468" y="17627"/>
                  <a:pt x="42259" y="19209"/>
                  <a:pt x="45049" y="19209"/>
                </a:cubicBezTo>
                <a:cubicBezTo>
                  <a:pt x="47840" y="19209"/>
                  <a:pt x="50631" y="17627"/>
                  <a:pt x="50631" y="12881"/>
                </a:cubicBezTo>
                <a:cubicBezTo>
                  <a:pt x="50631" y="9717"/>
                  <a:pt x="47840" y="6327"/>
                  <a:pt x="45049" y="6327"/>
                </a:cubicBezTo>
                <a:close/>
                <a:moveTo>
                  <a:pt x="114019" y="25536"/>
                </a:moveTo>
                <a:lnTo>
                  <a:pt x="114019" y="25536"/>
                </a:lnTo>
                <a:cubicBezTo>
                  <a:pt x="108438" y="25536"/>
                  <a:pt x="108438" y="25536"/>
                  <a:pt x="108438" y="25536"/>
                </a:cubicBezTo>
                <a:cubicBezTo>
                  <a:pt x="11362" y="25536"/>
                  <a:pt x="11362" y="25536"/>
                  <a:pt x="11362" y="25536"/>
                </a:cubicBezTo>
                <a:cubicBezTo>
                  <a:pt x="5581" y="25536"/>
                  <a:pt x="5581" y="25536"/>
                  <a:pt x="5581" y="25536"/>
                </a:cubicBezTo>
                <a:cubicBezTo>
                  <a:pt x="5581" y="113446"/>
                  <a:pt x="5581" y="113446"/>
                  <a:pt x="5581" y="113446"/>
                </a:cubicBezTo>
                <a:cubicBezTo>
                  <a:pt x="114019" y="113446"/>
                  <a:pt x="114019" y="113446"/>
                  <a:pt x="114019" y="113446"/>
                </a:cubicBezTo>
                <a:lnTo>
                  <a:pt x="114019" y="25536"/>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34" name="Shape 5015"/>
          <p:cNvSpPr/>
          <p:nvPr/>
        </p:nvSpPr>
        <p:spPr>
          <a:xfrm>
            <a:off x="10203339" y="2074099"/>
            <a:ext cx="284113" cy="288366"/>
          </a:xfrm>
          <a:custGeom>
            <a:avLst/>
            <a:gdLst/>
            <a:ahLst/>
            <a:cxnLst/>
            <a:rect l="0" t="0" r="0" b="0"/>
            <a:pathLst>
              <a:path w="120000" h="120000" extrusionOk="0">
                <a:moveTo>
                  <a:pt x="83261" y="80788"/>
                </a:moveTo>
                <a:lnTo>
                  <a:pt x="83261" y="80788"/>
                </a:lnTo>
                <a:cubicBezTo>
                  <a:pt x="80266" y="83546"/>
                  <a:pt x="77470" y="86305"/>
                  <a:pt x="73277" y="87684"/>
                </a:cubicBezTo>
                <a:cubicBezTo>
                  <a:pt x="70482" y="89064"/>
                  <a:pt x="64891" y="89064"/>
                  <a:pt x="59101" y="89064"/>
                </a:cubicBezTo>
                <a:cubicBezTo>
                  <a:pt x="53510" y="89064"/>
                  <a:pt x="47920" y="89064"/>
                  <a:pt x="43727" y="86305"/>
                </a:cubicBezTo>
                <a:cubicBezTo>
                  <a:pt x="40732" y="84926"/>
                  <a:pt x="37936" y="82167"/>
                  <a:pt x="36539" y="80788"/>
                </a:cubicBezTo>
                <a:cubicBezTo>
                  <a:pt x="33743" y="78029"/>
                  <a:pt x="33743" y="75270"/>
                  <a:pt x="33743" y="72315"/>
                </a:cubicBezTo>
                <a:cubicBezTo>
                  <a:pt x="33743" y="70935"/>
                  <a:pt x="33743" y="69556"/>
                  <a:pt x="35141" y="68177"/>
                </a:cubicBezTo>
                <a:cubicBezTo>
                  <a:pt x="36539" y="66798"/>
                  <a:pt x="37936" y="66798"/>
                  <a:pt x="39334" y="66798"/>
                </a:cubicBezTo>
                <a:cubicBezTo>
                  <a:pt x="40732" y="66798"/>
                  <a:pt x="42129" y="66798"/>
                  <a:pt x="43727" y="68177"/>
                </a:cubicBezTo>
                <a:cubicBezTo>
                  <a:pt x="45124" y="68177"/>
                  <a:pt x="45124" y="69556"/>
                  <a:pt x="46522" y="72315"/>
                </a:cubicBezTo>
                <a:cubicBezTo>
                  <a:pt x="47920" y="73891"/>
                  <a:pt x="47920" y="75270"/>
                  <a:pt x="49317" y="76650"/>
                </a:cubicBezTo>
                <a:cubicBezTo>
                  <a:pt x="49317" y="76650"/>
                  <a:pt x="50715" y="78029"/>
                  <a:pt x="52113" y="79408"/>
                </a:cubicBezTo>
                <a:cubicBezTo>
                  <a:pt x="54908" y="79408"/>
                  <a:pt x="56306" y="79408"/>
                  <a:pt x="59101" y="79408"/>
                </a:cubicBezTo>
                <a:cubicBezTo>
                  <a:pt x="63494" y="79408"/>
                  <a:pt x="66289" y="79408"/>
                  <a:pt x="69084" y="78029"/>
                </a:cubicBezTo>
                <a:cubicBezTo>
                  <a:pt x="70482" y="76650"/>
                  <a:pt x="71880" y="75270"/>
                  <a:pt x="71880" y="72315"/>
                </a:cubicBezTo>
                <a:cubicBezTo>
                  <a:pt x="71880" y="70935"/>
                  <a:pt x="70482" y="69556"/>
                  <a:pt x="70482" y="68177"/>
                </a:cubicBezTo>
                <a:cubicBezTo>
                  <a:pt x="69084" y="66798"/>
                  <a:pt x="67687" y="66798"/>
                  <a:pt x="64891" y="65418"/>
                </a:cubicBezTo>
                <a:cubicBezTo>
                  <a:pt x="63494" y="65418"/>
                  <a:pt x="60499" y="64039"/>
                  <a:pt x="56306" y="64039"/>
                </a:cubicBezTo>
                <a:cubicBezTo>
                  <a:pt x="52113" y="62660"/>
                  <a:pt x="47920" y="61280"/>
                  <a:pt x="45124" y="59901"/>
                </a:cubicBezTo>
                <a:cubicBezTo>
                  <a:pt x="42129" y="59901"/>
                  <a:pt x="39334" y="57142"/>
                  <a:pt x="37936" y="55763"/>
                </a:cubicBezTo>
                <a:cubicBezTo>
                  <a:pt x="35141" y="53004"/>
                  <a:pt x="35141" y="50049"/>
                  <a:pt x="35141" y="45911"/>
                </a:cubicBezTo>
                <a:cubicBezTo>
                  <a:pt x="35141" y="43152"/>
                  <a:pt x="35141" y="40394"/>
                  <a:pt x="37936" y="37635"/>
                </a:cubicBezTo>
                <a:cubicBezTo>
                  <a:pt x="39334" y="34876"/>
                  <a:pt x="42129" y="33300"/>
                  <a:pt x="46522" y="31921"/>
                </a:cubicBezTo>
                <a:cubicBezTo>
                  <a:pt x="50715" y="30541"/>
                  <a:pt x="54908" y="30541"/>
                  <a:pt x="59101" y="30541"/>
                </a:cubicBezTo>
                <a:cubicBezTo>
                  <a:pt x="63494" y="30541"/>
                  <a:pt x="67687" y="30541"/>
                  <a:pt x="70482" y="31921"/>
                </a:cubicBezTo>
                <a:cubicBezTo>
                  <a:pt x="73277" y="31921"/>
                  <a:pt x="76073" y="33300"/>
                  <a:pt x="77470" y="34876"/>
                </a:cubicBezTo>
                <a:cubicBezTo>
                  <a:pt x="78868" y="36256"/>
                  <a:pt x="80266" y="37635"/>
                  <a:pt x="81663" y="40394"/>
                </a:cubicBezTo>
                <a:cubicBezTo>
                  <a:pt x="83261" y="41773"/>
                  <a:pt x="83261" y="43152"/>
                  <a:pt x="83261" y="44532"/>
                </a:cubicBezTo>
                <a:cubicBezTo>
                  <a:pt x="83261" y="45911"/>
                  <a:pt x="83261" y="47290"/>
                  <a:pt x="81663" y="48669"/>
                </a:cubicBezTo>
                <a:cubicBezTo>
                  <a:pt x="80266" y="50049"/>
                  <a:pt x="78868" y="50049"/>
                  <a:pt x="76073" y="50049"/>
                </a:cubicBezTo>
                <a:cubicBezTo>
                  <a:pt x="74675" y="50049"/>
                  <a:pt x="73277" y="50049"/>
                  <a:pt x="73277" y="48669"/>
                </a:cubicBezTo>
                <a:cubicBezTo>
                  <a:pt x="71880" y="48669"/>
                  <a:pt x="70482" y="47290"/>
                  <a:pt x="70482" y="45911"/>
                </a:cubicBezTo>
                <a:cubicBezTo>
                  <a:pt x="69084" y="44532"/>
                  <a:pt x="67687" y="41773"/>
                  <a:pt x="66289" y="41773"/>
                </a:cubicBezTo>
                <a:cubicBezTo>
                  <a:pt x="64891" y="40394"/>
                  <a:pt x="62096" y="39014"/>
                  <a:pt x="59101" y="39014"/>
                </a:cubicBezTo>
                <a:cubicBezTo>
                  <a:pt x="54908" y="39014"/>
                  <a:pt x="52113" y="40394"/>
                  <a:pt x="50715" y="41773"/>
                </a:cubicBezTo>
                <a:cubicBezTo>
                  <a:pt x="49317" y="43152"/>
                  <a:pt x="47920" y="44532"/>
                  <a:pt x="47920" y="45911"/>
                </a:cubicBezTo>
                <a:cubicBezTo>
                  <a:pt x="47920" y="45911"/>
                  <a:pt x="47920" y="47290"/>
                  <a:pt x="49317" y="47290"/>
                </a:cubicBezTo>
                <a:cubicBezTo>
                  <a:pt x="49317" y="48669"/>
                  <a:pt x="50715" y="48669"/>
                  <a:pt x="52113" y="50049"/>
                </a:cubicBezTo>
                <a:cubicBezTo>
                  <a:pt x="52113" y="50049"/>
                  <a:pt x="53510" y="51428"/>
                  <a:pt x="54908" y="51428"/>
                </a:cubicBezTo>
                <a:cubicBezTo>
                  <a:pt x="56306" y="51428"/>
                  <a:pt x="59101" y="51428"/>
                  <a:pt x="62096" y="53004"/>
                </a:cubicBezTo>
                <a:cubicBezTo>
                  <a:pt x="64891" y="53004"/>
                  <a:pt x="69084" y="54384"/>
                  <a:pt x="71880" y="55763"/>
                </a:cubicBezTo>
                <a:cubicBezTo>
                  <a:pt x="74675" y="55763"/>
                  <a:pt x="77470" y="57142"/>
                  <a:pt x="78868" y="58522"/>
                </a:cubicBezTo>
                <a:cubicBezTo>
                  <a:pt x="81663" y="59901"/>
                  <a:pt x="83261" y="61280"/>
                  <a:pt x="84658" y="64039"/>
                </a:cubicBezTo>
                <a:cubicBezTo>
                  <a:pt x="86056" y="65418"/>
                  <a:pt x="86056" y="68177"/>
                  <a:pt x="86056" y="70935"/>
                </a:cubicBezTo>
                <a:cubicBezTo>
                  <a:pt x="86056" y="75270"/>
                  <a:pt x="84658" y="78029"/>
                  <a:pt x="83261" y="80788"/>
                </a:cubicBezTo>
                <a:close/>
                <a:moveTo>
                  <a:pt x="119800" y="89064"/>
                </a:moveTo>
                <a:lnTo>
                  <a:pt x="119800" y="89064"/>
                </a:lnTo>
                <a:cubicBezTo>
                  <a:pt x="119800" y="105812"/>
                  <a:pt x="105823" y="119802"/>
                  <a:pt x="90249" y="119802"/>
                </a:cubicBezTo>
                <a:cubicBezTo>
                  <a:pt x="81663" y="119802"/>
                  <a:pt x="74675" y="115665"/>
                  <a:pt x="69084" y="111330"/>
                </a:cubicBezTo>
                <a:cubicBezTo>
                  <a:pt x="66289" y="111330"/>
                  <a:pt x="63494" y="111330"/>
                  <a:pt x="59101" y="111330"/>
                </a:cubicBezTo>
                <a:cubicBezTo>
                  <a:pt x="30948" y="111330"/>
                  <a:pt x="6988" y="89064"/>
                  <a:pt x="6988" y="59901"/>
                </a:cubicBezTo>
                <a:cubicBezTo>
                  <a:pt x="6988" y="57142"/>
                  <a:pt x="6988" y="54384"/>
                  <a:pt x="8386" y="50049"/>
                </a:cubicBezTo>
                <a:cubicBezTo>
                  <a:pt x="2795" y="45911"/>
                  <a:pt x="0" y="37635"/>
                  <a:pt x="0" y="30541"/>
                </a:cubicBezTo>
                <a:cubicBezTo>
                  <a:pt x="0" y="13990"/>
                  <a:pt x="12579" y="0"/>
                  <a:pt x="29550" y="0"/>
                </a:cubicBezTo>
                <a:cubicBezTo>
                  <a:pt x="37936" y="0"/>
                  <a:pt x="45124" y="4137"/>
                  <a:pt x="50715" y="8275"/>
                </a:cubicBezTo>
                <a:cubicBezTo>
                  <a:pt x="53510" y="8275"/>
                  <a:pt x="56306" y="8275"/>
                  <a:pt x="59101" y="8275"/>
                </a:cubicBezTo>
                <a:cubicBezTo>
                  <a:pt x="88851" y="8275"/>
                  <a:pt x="112811" y="30541"/>
                  <a:pt x="112811" y="59901"/>
                </a:cubicBezTo>
                <a:cubicBezTo>
                  <a:pt x="112811" y="62660"/>
                  <a:pt x="111414" y="65418"/>
                  <a:pt x="111414" y="69556"/>
                </a:cubicBezTo>
                <a:cubicBezTo>
                  <a:pt x="117004" y="73891"/>
                  <a:pt x="119800" y="82167"/>
                  <a:pt x="119800" y="8906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35" name="Shape 5016"/>
          <p:cNvSpPr/>
          <p:nvPr/>
        </p:nvSpPr>
        <p:spPr>
          <a:xfrm>
            <a:off x="9699875" y="2097085"/>
            <a:ext cx="288291" cy="242395"/>
          </a:xfrm>
          <a:custGeom>
            <a:avLst/>
            <a:gdLst/>
            <a:ahLst/>
            <a:cxnLst/>
            <a:rect l="0" t="0" r="0" b="0"/>
            <a:pathLst>
              <a:path w="120000" h="120000" extrusionOk="0">
                <a:moveTo>
                  <a:pt x="78029" y="49882"/>
                </a:moveTo>
                <a:lnTo>
                  <a:pt x="78029" y="49882"/>
                </a:lnTo>
                <a:cubicBezTo>
                  <a:pt x="62660" y="31764"/>
                  <a:pt x="62660" y="31764"/>
                  <a:pt x="62660" y="31764"/>
                </a:cubicBezTo>
                <a:cubicBezTo>
                  <a:pt x="58522" y="26588"/>
                  <a:pt x="51625" y="26588"/>
                  <a:pt x="47487" y="31764"/>
                </a:cubicBezTo>
                <a:cubicBezTo>
                  <a:pt x="43152" y="36705"/>
                  <a:pt x="43152" y="36705"/>
                  <a:pt x="43152" y="36705"/>
                </a:cubicBezTo>
                <a:cubicBezTo>
                  <a:pt x="39014" y="31764"/>
                  <a:pt x="33497" y="28235"/>
                  <a:pt x="27980" y="28235"/>
                </a:cubicBezTo>
                <a:cubicBezTo>
                  <a:pt x="12610" y="28235"/>
                  <a:pt x="0" y="43294"/>
                  <a:pt x="0" y="61647"/>
                </a:cubicBezTo>
                <a:cubicBezTo>
                  <a:pt x="0" y="78352"/>
                  <a:pt x="12610" y="93176"/>
                  <a:pt x="27980" y="93176"/>
                </a:cubicBezTo>
                <a:cubicBezTo>
                  <a:pt x="29359" y="93176"/>
                  <a:pt x="29359" y="91529"/>
                  <a:pt x="30738" y="91529"/>
                </a:cubicBezTo>
                <a:cubicBezTo>
                  <a:pt x="55763" y="119764"/>
                  <a:pt x="55763" y="119764"/>
                  <a:pt x="55763" y="119764"/>
                </a:cubicBezTo>
                <a:cubicBezTo>
                  <a:pt x="119802" y="51764"/>
                  <a:pt x="119802" y="51764"/>
                  <a:pt x="119802" y="51764"/>
                </a:cubicBezTo>
                <a:cubicBezTo>
                  <a:pt x="119802" y="0"/>
                  <a:pt x="119802" y="0"/>
                  <a:pt x="119802" y="0"/>
                </a:cubicBezTo>
                <a:lnTo>
                  <a:pt x="78029" y="49882"/>
                </a:lnTo>
                <a:close/>
                <a:moveTo>
                  <a:pt x="27980" y="84941"/>
                </a:moveTo>
                <a:lnTo>
                  <a:pt x="27980" y="84941"/>
                </a:lnTo>
                <a:lnTo>
                  <a:pt x="27980" y="84941"/>
                </a:lnTo>
                <a:cubicBezTo>
                  <a:pt x="16748" y="84941"/>
                  <a:pt x="7093" y="73176"/>
                  <a:pt x="7093" y="61647"/>
                </a:cubicBezTo>
                <a:cubicBezTo>
                  <a:pt x="7093" y="48235"/>
                  <a:pt x="16748" y="36705"/>
                  <a:pt x="27980" y="36705"/>
                </a:cubicBezTo>
                <a:cubicBezTo>
                  <a:pt x="32118" y="36705"/>
                  <a:pt x="36256" y="38352"/>
                  <a:pt x="39014" y="41647"/>
                </a:cubicBezTo>
                <a:cubicBezTo>
                  <a:pt x="44532" y="46588"/>
                  <a:pt x="47487" y="53411"/>
                  <a:pt x="47487" y="61647"/>
                </a:cubicBezTo>
                <a:cubicBezTo>
                  <a:pt x="47487" y="73176"/>
                  <a:pt x="39014" y="84941"/>
                  <a:pt x="27980" y="84941"/>
                </a:cubicBezTo>
                <a:close/>
                <a:moveTo>
                  <a:pt x="111527" y="49882"/>
                </a:moveTo>
                <a:lnTo>
                  <a:pt x="111527" y="49882"/>
                </a:lnTo>
                <a:cubicBezTo>
                  <a:pt x="90640" y="73176"/>
                  <a:pt x="90640" y="73176"/>
                  <a:pt x="90640" y="73176"/>
                </a:cubicBezTo>
                <a:cubicBezTo>
                  <a:pt x="57142" y="109882"/>
                  <a:pt x="57142" y="109882"/>
                  <a:pt x="57142" y="109882"/>
                </a:cubicBezTo>
                <a:cubicBezTo>
                  <a:pt x="39014" y="89882"/>
                  <a:pt x="39014" y="89882"/>
                  <a:pt x="39014" y="89882"/>
                </a:cubicBezTo>
                <a:cubicBezTo>
                  <a:pt x="43152" y="86588"/>
                  <a:pt x="47487" y="83294"/>
                  <a:pt x="50246" y="76705"/>
                </a:cubicBezTo>
                <a:cubicBezTo>
                  <a:pt x="57142" y="86588"/>
                  <a:pt x="57142" y="86588"/>
                  <a:pt x="57142" y="86588"/>
                </a:cubicBezTo>
                <a:cubicBezTo>
                  <a:pt x="82167" y="55058"/>
                  <a:pt x="82167" y="55058"/>
                  <a:pt x="82167" y="55058"/>
                </a:cubicBezTo>
                <a:cubicBezTo>
                  <a:pt x="111527" y="20000"/>
                  <a:pt x="111527" y="20000"/>
                  <a:pt x="111527" y="20000"/>
                </a:cubicBezTo>
                <a:lnTo>
                  <a:pt x="111527" y="49882"/>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36" name="Shape 5017"/>
          <p:cNvSpPr/>
          <p:nvPr/>
        </p:nvSpPr>
        <p:spPr>
          <a:xfrm>
            <a:off x="9202679" y="2086637"/>
            <a:ext cx="286203" cy="265380"/>
          </a:xfrm>
          <a:custGeom>
            <a:avLst/>
            <a:gdLst/>
            <a:ahLst/>
            <a:cxnLst/>
            <a:rect l="0" t="0" r="0" b="0"/>
            <a:pathLst>
              <a:path w="120000" h="120000" extrusionOk="0">
                <a:moveTo>
                  <a:pt x="60598" y="22714"/>
                </a:moveTo>
                <a:lnTo>
                  <a:pt x="84518" y="0"/>
                </a:lnTo>
                <a:lnTo>
                  <a:pt x="119800" y="25714"/>
                </a:lnTo>
                <a:lnTo>
                  <a:pt x="95880" y="45428"/>
                </a:lnTo>
                <a:lnTo>
                  <a:pt x="60598" y="22714"/>
                </a:lnTo>
                <a:close/>
                <a:moveTo>
                  <a:pt x="119800" y="66642"/>
                </a:moveTo>
                <a:lnTo>
                  <a:pt x="84518" y="90857"/>
                </a:lnTo>
                <a:lnTo>
                  <a:pt x="60598" y="69642"/>
                </a:lnTo>
                <a:lnTo>
                  <a:pt x="95880" y="45428"/>
                </a:lnTo>
                <a:lnTo>
                  <a:pt x="119800" y="66642"/>
                </a:lnTo>
                <a:close/>
                <a:moveTo>
                  <a:pt x="35282" y="90857"/>
                </a:moveTo>
                <a:lnTo>
                  <a:pt x="0" y="66642"/>
                </a:lnTo>
                <a:lnTo>
                  <a:pt x="23920" y="45428"/>
                </a:lnTo>
                <a:lnTo>
                  <a:pt x="60598" y="69642"/>
                </a:lnTo>
                <a:lnTo>
                  <a:pt x="35282" y="90857"/>
                </a:lnTo>
                <a:close/>
                <a:moveTo>
                  <a:pt x="0" y="25714"/>
                </a:moveTo>
                <a:lnTo>
                  <a:pt x="35282" y="0"/>
                </a:lnTo>
                <a:lnTo>
                  <a:pt x="60598" y="22714"/>
                </a:lnTo>
                <a:lnTo>
                  <a:pt x="23920" y="45428"/>
                </a:lnTo>
                <a:lnTo>
                  <a:pt x="0" y="25714"/>
                </a:lnTo>
                <a:close/>
                <a:moveTo>
                  <a:pt x="60598" y="74357"/>
                </a:moveTo>
                <a:lnTo>
                  <a:pt x="84518" y="95357"/>
                </a:lnTo>
                <a:lnTo>
                  <a:pt x="95880" y="89357"/>
                </a:lnTo>
                <a:lnTo>
                  <a:pt x="95880" y="96857"/>
                </a:lnTo>
                <a:lnTo>
                  <a:pt x="60598" y="119785"/>
                </a:lnTo>
                <a:lnTo>
                  <a:pt x="25514" y="96857"/>
                </a:lnTo>
                <a:lnTo>
                  <a:pt x="25514" y="89357"/>
                </a:lnTo>
                <a:lnTo>
                  <a:pt x="35282" y="95357"/>
                </a:lnTo>
                <a:lnTo>
                  <a:pt x="60598" y="74357"/>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37" name="Shape 5018"/>
          <p:cNvSpPr/>
          <p:nvPr/>
        </p:nvSpPr>
        <p:spPr>
          <a:xfrm>
            <a:off x="8757709" y="2074099"/>
            <a:ext cx="177569" cy="288366"/>
          </a:xfrm>
          <a:custGeom>
            <a:avLst/>
            <a:gdLst/>
            <a:ahLst/>
            <a:cxnLst/>
            <a:rect l="0" t="0" r="0" b="0"/>
            <a:pathLst>
              <a:path w="120000" h="120000" extrusionOk="0">
                <a:moveTo>
                  <a:pt x="119680" y="112709"/>
                </a:moveTo>
                <a:lnTo>
                  <a:pt x="119680" y="112709"/>
                </a:lnTo>
                <a:cubicBezTo>
                  <a:pt x="110744" y="115665"/>
                  <a:pt x="103723" y="117044"/>
                  <a:pt x="97021" y="118423"/>
                </a:cubicBezTo>
                <a:cubicBezTo>
                  <a:pt x="90319" y="118423"/>
                  <a:pt x="83617" y="119802"/>
                  <a:pt x="76914" y="119802"/>
                </a:cubicBezTo>
                <a:cubicBezTo>
                  <a:pt x="67659" y="119802"/>
                  <a:pt x="60957" y="118423"/>
                  <a:pt x="54255" y="117044"/>
                </a:cubicBezTo>
                <a:cubicBezTo>
                  <a:pt x="49787" y="115665"/>
                  <a:pt x="43085" y="114285"/>
                  <a:pt x="38297" y="111330"/>
                </a:cubicBezTo>
                <a:cubicBezTo>
                  <a:pt x="33829" y="108571"/>
                  <a:pt x="29361" y="105812"/>
                  <a:pt x="27127" y="103054"/>
                </a:cubicBezTo>
                <a:cubicBezTo>
                  <a:pt x="27127" y="100295"/>
                  <a:pt x="24893" y="96157"/>
                  <a:pt x="24893" y="90443"/>
                </a:cubicBezTo>
                <a:cubicBezTo>
                  <a:pt x="24893" y="48669"/>
                  <a:pt x="24893" y="48669"/>
                  <a:pt x="24893" y="48669"/>
                </a:cubicBezTo>
                <a:cubicBezTo>
                  <a:pt x="0" y="48669"/>
                  <a:pt x="0" y="48669"/>
                  <a:pt x="0" y="48669"/>
                </a:cubicBezTo>
                <a:cubicBezTo>
                  <a:pt x="0" y="31921"/>
                  <a:pt x="0" y="31921"/>
                  <a:pt x="0" y="31921"/>
                </a:cubicBezTo>
                <a:cubicBezTo>
                  <a:pt x="7021" y="30541"/>
                  <a:pt x="15957" y="29162"/>
                  <a:pt x="20425" y="26403"/>
                </a:cubicBezTo>
                <a:cubicBezTo>
                  <a:pt x="27127" y="22266"/>
                  <a:pt x="31595" y="19507"/>
                  <a:pt x="33829" y="15369"/>
                </a:cubicBezTo>
                <a:cubicBezTo>
                  <a:pt x="36063" y="11034"/>
                  <a:pt x="38297" y="6896"/>
                  <a:pt x="40531" y="0"/>
                </a:cubicBezTo>
                <a:cubicBezTo>
                  <a:pt x="67659" y="0"/>
                  <a:pt x="67659" y="0"/>
                  <a:pt x="67659" y="0"/>
                </a:cubicBezTo>
                <a:cubicBezTo>
                  <a:pt x="67659" y="27783"/>
                  <a:pt x="67659" y="27783"/>
                  <a:pt x="67659" y="27783"/>
                </a:cubicBezTo>
                <a:cubicBezTo>
                  <a:pt x="112978" y="27783"/>
                  <a:pt x="112978" y="27783"/>
                  <a:pt x="112978" y="27783"/>
                </a:cubicBezTo>
                <a:cubicBezTo>
                  <a:pt x="112978" y="48669"/>
                  <a:pt x="112978" y="48669"/>
                  <a:pt x="112978" y="48669"/>
                </a:cubicBezTo>
                <a:cubicBezTo>
                  <a:pt x="67659" y="48669"/>
                  <a:pt x="67659" y="48669"/>
                  <a:pt x="67659" y="48669"/>
                </a:cubicBezTo>
                <a:cubicBezTo>
                  <a:pt x="67659" y="79408"/>
                  <a:pt x="67659" y="79408"/>
                  <a:pt x="67659" y="79408"/>
                </a:cubicBezTo>
                <a:cubicBezTo>
                  <a:pt x="67659" y="86305"/>
                  <a:pt x="67659" y="90443"/>
                  <a:pt x="69893" y="91822"/>
                </a:cubicBezTo>
                <a:cubicBezTo>
                  <a:pt x="69893" y="94581"/>
                  <a:pt x="72446" y="96157"/>
                  <a:pt x="76914" y="97536"/>
                </a:cubicBezTo>
                <a:cubicBezTo>
                  <a:pt x="81382" y="98916"/>
                  <a:pt x="85851" y="100295"/>
                  <a:pt x="90319" y="100295"/>
                </a:cubicBezTo>
                <a:cubicBezTo>
                  <a:pt x="101489" y="100295"/>
                  <a:pt x="110744" y="97536"/>
                  <a:pt x="119680" y="94581"/>
                </a:cubicBezTo>
                <a:lnTo>
                  <a:pt x="119680" y="112709"/>
                </a:ln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38" name="Shape 5019"/>
          <p:cNvSpPr/>
          <p:nvPr/>
        </p:nvSpPr>
        <p:spPr>
          <a:xfrm>
            <a:off x="8202018" y="2074099"/>
            <a:ext cx="288291" cy="288366"/>
          </a:xfrm>
          <a:custGeom>
            <a:avLst/>
            <a:gdLst/>
            <a:ahLst/>
            <a:cxnLst/>
            <a:rect l="0" t="0" r="0" b="0"/>
            <a:pathLst>
              <a:path w="120000" h="120000" extrusionOk="0">
                <a:moveTo>
                  <a:pt x="104433" y="119802"/>
                </a:moveTo>
                <a:lnTo>
                  <a:pt x="104433" y="119802"/>
                </a:lnTo>
                <a:cubicBezTo>
                  <a:pt x="15369" y="119802"/>
                  <a:pt x="15369" y="119802"/>
                  <a:pt x="15369" y="119802"/>
                </a:cubicBezTo>
                <a:cubicBezTo>
                  <a:pt x="7093" y="119802"/>
                  <a:pt x="0" y="112709"/>
                  <a:pt x="0" y="104433"/>
                </a:cubicBezTo>
                <a:cubicBezTo>
                  <a:pt x="0" y="15369"/>
                  <a:pt x="0" y="15369"/>
                  <a:pt x="0" y="15369"/>
                </a:cubicBezTo>
                <a:cubicBezTo>
                  <a:pt x="0" y="6896"/>
                  <a:pt x="7093" y="0"/>
                  <a:pt x="15369" y="0"/>
                </a:cubicBezTo>
                <a:cubicBezTo>
                  <a:pt x="104433" y="0"/>
                  <a:pt x="104433" y="0"/>
                  <a:pt x="104433" y="0"/>
                </a:cubicBezTo>
                <a:cubicBezTo>
                  <a:pt x="112906" y="0"/>
                  <a:pt x="119802" y="6896"/>
                  <a:pt x="119802" y="15369"/>
                </a:cubicBezTo>
                <a:cubicBezTo>
                  <a:pt x="119802" y="104433"/>
                  <a:pt x="119802" y="104433"/>
                  <a:pt x="119802" y="104433"/>
                </a:cubicBezTo>
                <a:cubicBezTo>
                  <a:pt x="119802" y="112709"/>
                  <a:pt x="112906" y="119802"/>
                  <a:pt x="104433" y="119802"/>
                </a:cubicBezTo>
                <a:close/>
                <a:moveTo>
                  <a:pt x="59901" y="36256"/>
                </a:moveTo>
                <a:lnTo>
                  <a:pt x="59901" y="36256"/>
                </a:lnTo>
                <a:cubicBezTo>
                  <a:pt x="50049" y="36256"/>
                  <a:pt x="43152" y="41773"/>
                  <a:pt x="39014" y="50049"/>
                </a:cubicBezTo>
                <a:lnTo>
                  <a:pt x="39014" y="50049"/>
                </a:lnTo>
                <a:lnTo>
                  <a:pt x="39014" y="50049"/>
                </a:lnTo>
                <a:cubicBezTo>
                  <a:pt x="39014" y="51428"/>
                  <a:pt x="39014" y="51428"/>
                  <a:pt x="37635" y="51428"/>
                </a:cubicBezTo>
                <a:lnTo>
                  <a:pt x="37635" y="53004"/>
                </a:lnTo>
                <a:lnTo>
                  <a:pt x="37635" y="54384"/>
                </a:lnTo>
                <a:cubicBezTo>
                  <a:pt x="37635" y="54384"/>
                  <a:pt x="37635" y="54384"/>
                  <a:pt x="37635" y="55763"/>
                </a:cubicBezTo>
                <a:cubicBezTo>
                  <a:pt x="37635" y="55763"/>
                  <a:pt x="37635" y="55763"/>
                  <a:pt x="37635" y="57142"/>
                </a:cubicBezTo>
                <a:lnTo>
                  <a:pt x="37635" y="57142"/>
                </a:lnTo>
                <a:cubicBezTo>
                  <a:pt x="37635" y="58522"/>
                  <a:pt x="36256" y="58522"/>
                  <a:pt x="36256" y="59901"/>
                </a:cubicBezTo>
                <a:cubicBezTo>
                  <a:pt x="36256" y="72315"/>
                  <a:pt x="47290" y="83546"/>
                  <a:pt x="59901" y="83546"/>
                </a:cubicBezTo>
                <a:cubicBezTo>
                  <a:pt x="72512" y="83546"/>
                  <a:pt x="83546" y="72315"/>
                  <a:pt x="83546" y="59901"/>
                </a:cubicBezTo>
                <a:cubicBezTo>
                  <a:pt x="83546" y="58522"/>
                  <a:pt x="82167" y="58522"/>
                  <a:pt x="82167" y="57142"/>
                </a:cubicBezTo>
                <a:lnTo>
                  <a:pt x="82167" y="57142"/>
                </a:lnTo>
                <a:cubicBezTo>
                  <a:pt x="82167" y="55763"/>
                  <a:pt x="82167" y="55763"/>
                  <a:pt x="82167" y="55763"/>
                </a:cubicBezTo>
                <a:cubicBezTo>
                  <a:pt x="82167" y="54384"/>
                  <a:pt x="82167" y="54384"/>
                  <a:pt x="82167" y="54384"/>
                </a:cubicBezTo>
                <a:lnTo>
                  <a:pt x="82167" y="53004"/>
                </a:lnTo>
                <a:lnTo>
                  <a:pt x="82167" y="51428"/>
                </a:lnTo>
                <a:cubicBezTo>
                  <a:pt x="80788" y="51428"/>
                  <a:pt x="80788" y="51428"/>
                  <a:pt x="80788" y="50049"/>
                </a:cubicBezTo>
                <a:lnTo>
                  <a:pt x="80788" y="50049"/>
                </a:lnTo>
                <a:lnTo>
                  <a:pt x="80788" y="50049"/>
                </a:lnTo>
                <a:cubicBezTo>
                  <a:pt x="76650" y="41773"/>
                  <a:pt x="69753" y="36256"/>
                  <a:pt x="59901" y="36256"/>
                </a:cubicBezTo>
                <a:close/>
                <a:moveTo>
                  <a:pt x="105812" y="19507"/>
                </a:moveTo>
                <a:lnTo>
                  <a:pt x="105812" y="19507"/>
                </a:lnTo>
                <a:cubicBezTo>
                  <a:pt x="105812" y="16748"/>
                  <a:pt x="103054" y="13990"/>
                  <a:pt x="100295" y="13990"/>
                </a:cubicBezTo>
                <a:cubicBezTo>
                  <a:pt x="87684" y="13990"/>
                  <a:pt x="87684" y="13990"/>
                  <a:pt x="87684" y="13990"/>
                </a:cubicBezTo>
                <a:cubicBezTo>
                  <a:pt x="84926" y="13990"/>
                  <a:pt x="82167" y="16748"/>
                  <a:pt x="82167" y="19507"/>
                </a:cubicBezTo>
                <a:cubicBezTo>
                  <a:pt x="82167" y="31921"/>
                  <a:pt x="82167" y="31921"/>
                  <a:pt x="82167" y="31921"/>
                </a:cubicBezTo>
                <a:cubicBezTo>
                  <a:pt x="82167" y="34876"/>
                  <a:pt x="84926" y="37635"/>
                  <a:pt x="87684" y="37635"/>
                </a:cubicBezTo>
                <a:cubicBezTo>
                  <a:pt x="100295" y="37635"/>
                  <a:pt x="100295" y="37635"/>
                  <a:pt x="100295" y="37635"/>
                </a:cubicBezTo>
                <a:cubicBezTo>
                  <a:pt x="103054" y="37635"/>
                  <a:pt x="105812" y="34876"/>
                  <a:pt x="105812" y="31921"/>
                </a:cubicBezTo>
                <a:lnTo>
                  <a:pt x="105812" y="19507"/>
                </a:lnTo>
                <a:close/>
                <a:moveTo>
                  <a:pt x="105812" y="50049"/>
                </a:moveTo>
                <a:lnTo>
                  <a:pt x="105812" y="50049"/>
                </a:lnTo>
                <a:cubicBezTo>
                  <a:pt x="94778" y="50049"/>
                  <a:pt x="94778" y="50049"/>
                  <a:pt x="94778" y="50049"/>
                </a:cubicBezTo>
                <a:cubicBezTo>
                  <a:pt x="96157" y="53004"/>
                  <a:pt x="96157" y="57142"/>
                  <a:pt x="96157" y="59901"/>
                </a:cubicBezTo>
                <a:cubicBezTo>
                  <a:pt x="96157" y="79408"/>
                  <a:pt x="79408" y="96157"/>
                  <a:pt x="59901" y="96157"/>
                </a:cubicBezTo>
                <a:cubicBezTo>
                  <a:pt x="40394" y="96157"/>
                  <a:pt x="23645" y="79408"/>
                  <a:pt x="23645" y="59901"/>
                </a:cubicBezTo>
                <a:cubicBezTo>
                  <a:pt x="23645" y="57142"/>
                  <a:pt x="23645" y="53004"/>
                  <a:pt x="25024" y="50049"/>
                </a:cubicBezTo>
                <a:cubicBezTo>
                  <a:pt x="13990" y="50049"/>
                  <a:pt x="13990" y="50049"/>
                  <a:pt x="13990" y="50049"/>
                </a:cubicBezTo>
                <a:cubicBezTo>
                  <a:pt x="13990" y="100295"/>
                  <a:pt x="13990" y="100295"/>
                  <a:pt x="13990" y="100295"/>
                </a:cubicBezTo>
                <a:cubicBezTo>
                  <a:pt x="13990" y="103054"/>
                  <a:pt x="16748" y="105812"/>
                  <a:pt x="19507" y="105812"/>
                </a:cubicBezTo>
                <a:cubicBezTo>
                  <a:pt x="100295" y="105812"/>
                  <a:pt x="100295" y="105812"/>
                  <a:pt x="100295" y="105812"/>
                </a:cubicBezTo>
                <a:cubicBezTo>
                  <a:pt x="103054" y="105812"/>
                  <a:pt x="105812" y="103054"/>
                  <a:pt x="105812" y="100295"/>
                </a:cubicBezTo>
                <a:lnTo>
                  <a:pt x="105812" y="50049"/>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39" name="Shape 5020"/>
          <p:cNvSpPr/>
          <p:nvPr/>
        </p:nvSpPr>
        <p:spPr>
          <a:xfrm>
            <a:off x="7702731" y="2099174"/>
            <a:ext cx="286203" cy="234036"/>
          </a:xfrm>
          <a:custGeom>
            <a:avLst/>
            <a:gdLst/>
            <a:ahLst/>
            <a:cxnLst/>
            <a:rect l="0" t="0" r="0" b="0"/>
            <a:pathLst>
              <a:path w="120000" h="120000" extrusionOk="0">
                <a:moveTo>
                  <a:pt x="81727" y="0"/>
                </a:moveTo>
                <a:lnTo>
                  <a:pt x="81727" y="0"/>
                </a:lnTo>
                <a:cubicBezTo>
                  <a:pt x="91495" y="0"/>
                  <a:pt x="95880" y="5322"/>
                  <a:pt x="101461" y="10403"/>
                </a:cubicBezTo>
                <a:cubicBezTo>
                  <a:pt x="105647" y="10403"/>
                  <a:pt x="111229" y="7016"/>
                  <a:pt x="114019" y="5322"/>
                </a:cubicBezTo>
                <a:cubicBezTo>
                  <a:pt x="115614" y="3629"/>
                  <a:pt x="115614" y="3629"/>
                  <a:pt x="117009" y="3629"/>
                </a:cubicBezTo>
                <a:cubicBezTo>
                  <a:pt x="115614" y="8709"/>
                  <a:pt x="112624" y="13790"/>
                  <a:pt x="108438" y="17177"/>
                </a:cubicBezTo>
                <a:cubicBezTo>
                  <a:pt x="108438" y="17177"/>
                  <a:pt x="107043" y="18870"/>
                  <a:pt x="105647" y="18870"/>
                </a:cubicBezTo>
                <a:lnTo>
                  <a:pt x="105647" y="18870"/>
                </a:lnTo>
                <a:cubicBezTo>
                  <a:pt x="111229" y="18870"/>
                  <a:pt x="115614" y="15483"/>
                  <a:pt x="119800" y="15483"/>
                </a:cubicBezTo>
                <a:lnTo>
                  <a:pt x="119800" y="15483"/>
                </a:lnTo>
                <a:cubicBezTo>
                  <a:pt x="118405" y="18870"/>
                  <a:pt x="115614" y="23951"/>
                  <a:pt x="111229" y="25645"/>
                </a:cubicBezTo>
                <a:cubicBezTo>
                  <a:pt x="109833" y="27338"/>
                  <a:pt x="109833" y="29274"/>
                  <a:pt x="108438" y="30967"/>
                </a:cubicBezTo>
                <a:cubicBezTo>
                  <a:pt x="108438" y="37741"/>
                  <a:pt x="108438" y="42822"/>
                  <a:pt x="107043" y="49596"/>
                </a:cubicBezTo>
                <a:cubicBezTo>
                  <a:pt x="100066" y="82258"/>
                  <a:pt x="84518" y="106209"/>
                  <a:pt x="59202" y="116370"/>
                </a:cubicBezTo>
                <a:cubicBezTo>
                  <a:pt x="49235" y="119758"/>
                  <a:pt x="33887" y="119758"/>
                  <a:pt x="23920" y="118064"/>
                </a:cubicBezTo>
                <a:cubicBezTo>
                  <a:pt x="18338" y="116370"/>
                  <a:pt x="14152" y="114677"/>
                  <a:pt x="8372" y="111290"/>
                </a:cubicBezTo>
                <a:cubicBezTo>
                  <a:pt x="6976" y="109596"/>
                  <a:pt x="4186" y="109596"/>
                  <a:pt x="2790" y="107903"/>
                </a:cubicBezTo>
                <a:cubicBezTo>
                  <a:pt x="1395" y="106209"/>
                  <a:pt x="1395" y="106209"/>
                  <a:pt x="0" y="106209"/>
                </a:cubicBezTo>
                <a:cubicBezTo>
                  <a:pt x="2790" y="106209"/>
                  <a:pt x="5581" y="106209"/>
                  <a:pt x="8372" y="106209"/>
                </a:cubicBezTo>
                <a:cubicBezTo>
                  <a:pt x="9966" y="106209"/>
                  <a:pt x="12757" y="106209"/>
                  <a:pt x="15548" y="104516"/>
                </a:cubicBezTo>
                <a:cubicBezTo>
                  <a:pt x="21129" y="102580"/>
                  <a:pt x="25315" y="100887"/>
                  <a:pt x="29501" y="99193"/>
                </a:cubicBezTo>
                <a:cubicBezTo>
                  <a:pt x="32491" y="97500"/>
                  <a:pt x="35282" y="95806"/>
                  <a:pt x="36677" y="92419"/>
                </a:cubicBezTo>
                <a:cubicBezTo>
                  <a:pt x="33887" y="92419"/>
                  <a:pt x="31096" y="92419"/>
                  <a:pt x="29501" y="92419"/>
                </a:cubicBezTo>
                <a:cubicBezTo>
                  <a:pt x="21129" y="89032"/>
                  <a:pt x="16943" y="82258"/>
                  <a:pt x="14152" y="71854"/>
                </a:cubicBezTo>
                <a:cubicBezTo>
                  <a:pt x="15548" y="73548"/>
                  <a:pt x="22524" y="73548"/>
                  <a:pt x="23920" y="71854"/>
                </a:cubicBezTo>
                <a:cubicBezTo>
                  <a:pt x="21129" y="71854"/>
                  <a:pt x="18338" y="70161"/>
                  <a:pt x="16943" y="68467"/>
                </a:cubicBezTo>
                <a:cubicBezTo>
                  <a:pt x="9966" y="63387"/>
                  <a:pt x="4186" y="54919"/>
                  <a:pt x="4186" y="42822"/>
                </a:cubicBezTo>
                <a:cubicBezTo>
                  <a:pt x="5581" y="42822"/>
                  <a:pt x="6976" y="42822"/>
                  <a:pt x="6976" y="44516"/>
                </a:cubicBezTo>
                <a:cubicBezTo>
                  <a:pt x="8372" y="44516"/>
                  <a:pt x="9966" y="44516"/>
                  <a:pt x="12757" y="46209"/>
                </a:cubicBezTo>
                <a:lnTo>
                  <a:pt x="15548" y="46209"/>
                </a:lnTo>
                <a:lnTo>
                  <a:pt x="15548" y="46209"/>
                </a:lnTo>
                <a:cubicBezTo>
                  <a:pt x="14152" y="44516"/>
                  <a:pt x="12757" y="42822"/>
                  <a:pt x="11362" y="41129"/>
                </a:cubicBezTo>
                <a:cubicBezTo>
                  <a:pt x="6976" y="34354"/>
                  <a:pt x="2790" y="25645"/>
                  <a:pt x="5581" y="13790"/>
                </a:cubicBezTo>
                <a:cubicBezTo>
                  <a:pt x="5581" y="10403"/>
                  <a:pt x="6976" y="8709"/>
                  <a:pt x="8372" y="7016"/>
                </a:cubicBezTo>
                <a:lnTo>
                  <a:pt x="8372" y="7016"/>
                </a:lnTo>
                <a:cubicBezTo>
                  <a:pt x="8372" y="7016"/>
                  <a:pt x="9966" y="8709"/>
                  <a:pt x="11362" y="8709"/>
                </a:cubicBezTo>
                <a:cubicBezTo>
                  <a:pt x="12757" y="12096"/>
                  <a:pt x="15548" y="15483"/>
                  <a:pt x="18338" y="17177"/>
                </a:cubicBezTo>
                <a:cubicBezTo>
                  <a:pt x="26710" y="25645"/>
                  <a:pt x="35282" y="30967"/>
                  <a:pt x="47840" y="36048"/>
                </a:cubicBezTo>
                <a:cubicBezTo>
                  <a:pt x="52026" y="36048"/>
                  <a:pt x="55016" y="37741"/>
                  <a:pt x="59202" y="37741"/>
                </a:cubicBezTo>
                <a:cubicBezTo>
                  <a:pt x="57807" y="32661"/>
                  <a:pt x="57807" y="27338"/>
                  <a:pt x="59202" y="23951"/>
                </a:cubicBezTo>
                <a:cubicBezTo>
                  <a:pt x="61993" y="13790"/>
                  <a:pt x="66179" y="7016"/>
                  <a:pt x="73355" y="3629"/>
                </a:cubicBezTo>
                <a:cubicBezTo>
                  <a:pt x="74750" y="1935"/>
                  <a:pt x="77541" y="1935"/>
                  <a:pt x="78936" y="1935"/>
                </a:cubicBezTo>
                <a:cubicBezTo>
                  <a:pt x="80332" y="1935"/>
                  <a:pt x="80332" y="0"/>
                  <a:pt x="81727" y="0"/>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40" name="Shape 5027"/>
          <p:cNvSpPr/>
          <p:nvPr/>
        </p:nvSpPr>
        <p:spPr>
          <a:xfrm>
            <a:off x="10220052" y="3586974"/>
            <a:ext cx="288291" cy="288366"/>
          </a:xfrm>
          <a:custGeom>
            <a:avLst/>
            <a:gdLst/>
            <a:ahLst/>
            <a:cxnLst/>
            <a:rect l="0" t="0" r="0" b="0"/>
            <a:pathLst>
              <a:path w="120000" h="120000" extrusionOk="0">
                <a:moveTo>
                  <a:pt x="117044" y="57142"/>
                </a:moveTo>
                <a:lnTo>
                  <a:pt x="117044" y="57142"/>
                </a:lnTo>
                <a:cubicBezTo>
                  <a:pt x="112906" y="78029"/>
                  <a:pt x="96157" y="91822"/>
                  <a:pt x="73891" y="91822"/>
                </a:cubicBezTo>
                <a:cubicBezTo>
                  <a:pt x="62660" y="91822"/>
                  <a:pt x="62660" y="91822"/>
                  <a:pt x="62660" y="91822"/>
                </a:cubicBezTo>
                <a:cubicBezTo>
                  <a:pt x="57142" y="112709"/>
                  <a:pt x="57142" y="112709"/>
                  <a:pt x="57142" y="112709"/>
                </a:cubicBezTo>
                <a:cubicBezTo>
                  <a:pt x="55763" y="119802"/>
                  <a:pt x="55763" y="119802"/>
                  <a:pt x="55763" y="119802"/>
                </a:cubicBezTo>
                <a:cubicBezTo>
                  <a:pt x="50246" y="119802"/>
                  <a:pt x="50246" y="119802"/>
                  <a:pt x="50246" y="119802"/>
                </a:cubicBezTo>
                <a:cubicBezTo>
                  <a:pt x="23645" y="119802"/>
                  <a:pt x="23645" y="119802"/>
                  <a:pt x="23645" y="119802"/>
                </a:cubicBezTo>
                <a:cubicBezTo>
                  <a:pt x="13990" y="119802"/>
                  <a:pt x="13990" y="119802"/>
                  <a:pt x="13990" y="119802"/>
                </a:cubicBezTo>
                <a:cubicBezTo>
                  <a:pt x="16748" y="108571"/>
                  <a:pt x="16748" y="108571"/>
                  <a:pt x="16748" y="108571"/>
                </a:cubicBezTo>
                <a:cubicBezTo>
                  <a:pt x="18128" y="100295"/>
                  <a:pt x="18128" y="100295"/>
                  <a:pt x="18128" y="100295"/>
                </a:cubicBezTo>
                <a:cubicBezTo>
                  <a:pt x="9852" y="100295"/>
                  <a:pt x="9852" y="100295"/>
                  <a:pt x="9852" y="100295"/>
                </a:cubicBezTo>
                <a:cubicBezTo>
                  <a:pt x="0" y="100295"/>
                  <a:pt x="0" y="100295"/>
                  <a:pt x="0" y="100295"/>
                </a:cubicBezTo>
                <a:cubicBezTo>
                  <a:pt x="1379" y="90443"/>
                  <a:pt x="1379" y="90443"/>
                  <a:pt x="1379" y="90443"/>
                </a:cubicBezTo>
                <a:cubicBezTo>
                  <a:pt x="20886" y="6896"/>
                  <a:pt x="20886" y="6896"/>
                  <a:pt x="20886" y="6896"/>
                </a:cubicBezTo>
                <a:cubicBezTo>
                  <a:pt x="22266" y="0"/>
                  <a:pt x="22266" y="0"/>
                  <a:pt x="22266" y="0"/>
                </a:cubicBezTo>
                <a:cubicBezTo>
                  <a:pt x="29162" y="0"/>
                  <a:pt x="29162" y="0"/>
                  <a:pt x="29162" y="0"/>
                </a:cubicBezTo>
                <a:cubicBezTo>
                  <a:pt x="72512" y="0"/>
                  <a:pt x="72512" y="0"/>
                  <a:pt x="72512" y="0"/>
                </a:cubicBezTo>
                <a:cubicBezTo>
                  <a:pt x="82167" y="0"/>
                  <a:pt x="91822" y="4137"/>
                  <a:pt x="97536" y="12610"/>
                </a:cubicBezTo>
                <a:cubicBezTo>
                  <a:pt x="100295" y="15369"/>
                  <a:pt x="101674" y="18128"/>
                  <a:pt x="103054" y="23645"/>
                </a:cubicBezTo>
                <a:cubicBezTo>
                  <a:pt x="107192" y="25024"/>
                  <a:pt x="109950" y="27783"/>
                  <a:pt x="111330" y="30541"/>
                </a:cubicBezTo>
                <a:cubicBezTo>
                  <a:pt x="115665" y="36256"/>
                  <a:pt x="119802" y="44532"/>
                  <a:pt x="117044" y="57142"/>
                </a:cubicBezTo>
                <a:close/>
                <a:moveTo>
                  <a:pt x="96157" y="29162"/>
                </a:moveTo>
                <a:lnTo>
                  <a:pt x="96157" y="29162"/>
                </a:lnTo>
                <a:cubicBezTo>
                  <a:pt x="94778" y="25024"/>
                  <a:pt x="94778" y="22266"/>
                  <a:pt x="93399" y="19507"/>
                </a:cubicBezTo>
                <a:cubicBezTo>
                  <a:pt x="89064" y="12610"/>
                  <a:pt x="79408" y="8275"/>
                  <a:pt x="72512" y="8275"/>
                </a:cubicBezTo>
                <a:cubicBezTo>
                  <a:pt x="29162" y="8275"/>
                  <a:pt x="29162" y="8275"/>
                  <a:pt x="29162" y="8275"/>
                </a:cubicBezTo>
                <a:cubicBezTo>
                  <a:pt x="9852" y="91822"/>
                  <a:pt x="9852" y="91822"/>
                  <a:pt x="9852" y="91822"/>
                </a:cubicBezTo>
                <a:cubicBezTo>
                  <a:pt x="19507" y="91822"/>
                  <a:pt x="19507" y="91822"/>
                  <a:pt x="19507" y="91822"/>
                </a:cubicBezTo>
                <a:cubicBezTo>
                  <a:pt x="29162" y="91822"/>
                  <a:pt x="29162" y="91822"/>
                  <a:pt x="29162" y="91822"/>
                </a:cubicBezTo>
                <a:cubicBezTo>
                  <a:pt x="34876" y="91822"/>
                  <a:pt x="34876" y="91822"/>
                  <a:pt x="34876" y="91822"/>
                </a:cubicBezTo>
                <a:cubicBezTo>
                  <a:pt x="41773" y="64039"/>
                  <a:pt x="41773" y="64039"/>
                  <a:pt x="41773" y="64039"/>
                </a:cubicBezTo>
                <a:cubicBezTo>
                  <a:pt x="59901" y="64039"/>
                  <a:pt x="59901" y="64039"/>
                  <a:pt x="59901" y="64039"/>
                </a:cubicBezTo>
                <a:lnTo>
                  <a:pt x="59901" y="64039"/>
                </a:lnTo>
                <a:cubicBezTo>
                  <a:pt x="69556" y="64039"/>
                  <a:pt x="79408" y="61280"/>
                  <a:pt x="86305" y="54384"/>
                </a:cubicBezTo>
                <a:cubicBezTo>
                  <a:pt x="90443" y="50049"/>
                  <a:pt x="93399" y="44532"/>
                  <a:pt x="94778" y="37635"/>
                </a:cubicBezTo>
                <a:cubicBezTo>
                  <a:pt x="96157" y="34876"/>
                  <a:pt x="96157" y="31921"/>
                  <a:pt x="96157" y="29162"/>
                </a:cubicBezTo>
                <a:close/>
                <a:moveTo>
                  <a:pt x="104433" y="33300"/>
                </a:moveTo>
                <a:lnTo>
                  <a:pt x="104433" y="33300"/>
                </a:lnTo>
                <a:cubicBezTo>
                  <a:pt x="103054" y="36256"/>
                  <a:pt x="103054" y="37635"/>
                  <a:pt x="103054" y="39014"/>
                </a:cubicBezTo>
                <a:cubicBezTo>
                  <a:pt x="98916" y="59901"/>
                  <a:pt x="80788" y="72315"/>
                  <a:pt x="59901" y="72315"/>
                </a:cubicBezTo>
                <a:cubicBezTo>
                  <a:pt x="47290" y="72315"/>
                  <a:pt x="47290" y="72315"/>
                  <a:pt x="47290" y="72315"/>
                </a:cubicBezTo>
                <a:cubicBezTo>
                  <a:pt x="43152" y="94581"/>
                  <a:pt x="43152" y="94581"/>
                  <a:pt x="43152" y="94581"/>
                </a:cubicBezTo>
                <a:cubicBezTo>
                  <a:pt x="41773" y="100295"/>
                  <a:pt x="41773" y="100295"/>
                  <a:pt x="41773" y="100295"/>
                </a:cubicBezTo>
                <a:cubicBezTo>
                  <a:pt x="34876" y="100295"/>
                  <a:pt x="34876" y="100295"/>
                  <a:pt x="34876" y="100295"/>
                </a:cubicBezTo>
                <a:cubicBezTo>
                  <a:pt x="26403" y="100295"/>
                  <a:pt x="26403" y="100295"/>
                  <a:pt x="26403" y="100295"/>
                </a:cubicBezTo>
                <a:cubicBezTo>
                  <a:pt x="23645" y="111330"/>
                  <a:pt x="23645" y="111330"/>
                  <a:pt x="23645" y="111330"/>
                </a:cubicBezTo>
                <a:cubicBezTo>
                  <a:pt x="50246" y="111330"/>
                  <a:pt x="50246" y="111330"/>
                  <a:pt x="50246" y="111330"/>
                </a:cubicBezTo>
                <a:cubicBezTo>
                  <a:pt x="55763" y="83546"/>
                  <a:pt x="55763" y="83546"/>
                  <a:pt x="55763" y="83546"/>
                </a:cubicBezTo>
                <a:cubicBezTo>
                  <a:pt x="73891" y="83546"/>
                  <a:pt x="73891" y="83546"/>
                  <a:pt x="73891" y="83546"/>
                </a:cubicBezTo>
                <a:cubicBezTo>
                  <a:pt x="90443" y="83546"/>
                  <a:pt x="105812" y="73891"/>
                  <a:pt x="108571" y="55763"/>
                </a:cubicBezTo>
                <a:cubicBezTo>
                  <a:pt x="111330" y="45911"/>
                  <a:pt x="108571" y="39014"/>
                  <a:pt x="104433" y="33300"/>
                </a:cubicBezTo>
                <a:close/>
                <a:moveTo>
                  <a:pt x="66798" y="44532"/>
                </a:moveTo>
                <a:lnTo>
                  <a:pt x="66798" y="44532"/>
                </a:lnTo>
                <a:cubicBezTo>
                  <a:pt x="65418" y="44532"/>
                  <a:pt x="65418" y="45911"/>
                  <a:pt x="64039" y="45911"/>
                </a:cubicBezTo>
                <a:cubicBezTo>
                  <a:pt x="62660" y="47290"/>
                  <a:pt x="59901" y="48669"/>
                  <a:pt x="57142" y="48669"/>
                </a:cubicBezTo>
                <a:cubicBezTo>
                  <a:pt x="44532" y="48669"/>
                  <a:pt x="44532" y="48669"/>
                  <a:pt x="44532" y="48669"/>
                </a:cubicBezTo>
                <a:cubicBezTo>
                  <a:pt x="50246" y="27783"/>
                  <a:pt x="50246" y="27783"/>
                  <a:pt x="50246" y="27783"/>
                </a:cubicBezTo>
                <a:cubicBezTo>
                  <a:pt x="50246" y="25024"/>
                  <a:pt x="50246" y="25024"/>
                  <a:pt x="50246" y="25024"/>
                </a:cubicBezTo>
                <a:cubicBezTo>
                  <a:pt x="62660" y="25024"/>
                  <a:pt x="62660" y="25024"/>
                  <a:pt x="62660" y="25024"/>
                </a:cubicBezTo>
                <a:cubicBezTo>
                  <a:pt x="65418" y="25024"/>
                  <a:pt x="66798" y="26403"/>
                  <a:pt x="68177" y="27783"/>
                </a:cubicBezTo>
                <a:cubicBezTo>
                  <a:pt x="71133" y="29162"/>
                  <a:pt x="72512" y="33300"/>
                  <a:pt x="71133" y="37635"/>
                </a:cubicBezTo>
                <a:cubicBezTo>
                  <a:pt x="71133" y="40394"/>
                  <a:pt x="68177" y="43152"/>
                  <a:pt x="66798" y="44532"/>
                </a:cubicBezTo>
                <a:close/>
                <a:moveTo>
                  <a:pt x="62660" y="33300"/>
                </a:moveTo>
                <a:lnTo>
                  <a:pt x="62660" y="33300"/>
                </a:lnTo>
                <a:lnTo>
                  <a:pt x="62660" y="33300"/>
                </a:lnTo>
                <a:cubicBezTo>
                  <a:pt x="57142" y="33300"/>
                  <a:pt x="57142" y="33300"/>
                  <a:pt x="57142" y="33300"/>
                </a:cubicBezTo>
                <a:cubicBezTo>
                  <a:pt x="55763" y="40394"/>
                  <a:pt x="55763" y="40394"/>
                  <a:pt x="55763" y="40394"/>
                </a:cubicBezTo>
                <a:cubicBezTo>
                  <a:pt x="57142" y="40394"/>
                  <a:pt x="57142" y="40394"/>
                  <a:pt x="57142" y="40394"/>
                </a:cubicBezTo>
                <a:cubicBezTo>
                  <a:pt x="59901" y="40394"/>
                  <a:pt x="62660" y="37635"/>
                  <a:pt x="62660" y="34876"/>
                </a:cubicBezTo>
                <a:lnTo>
                  <a:pt x="62660" y="34876"/>
                </a:lnTo>
                <a:lnTo>
                  <a:pt x="62660" y="34876"/>
                </a:lnTo>
                <a:cubicBezTo>
                  <a:pt x="62660" y="34876"/>
                  <a:pt x="62660" y="34876"/>
                  <a:pt x="62660" y="33300"/>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41" name="Shape 5028"/>
          <p:cNvSpPr/>
          <p:nvPr/>
        </p:nvSpPr>
        <p:spPr>
          <a:xfrm>
            <a:off x="9716587" y="3595333"/>
            <a:ext cx="288291" cy="271649"/>
          </a:xfrm>
          <a:custGeom>
            <a:avLst/>
            <a:gdLst/>
            <a:ahLst/>
            <a:cxnLst/>
            <a:rect l="0" t="0" r="0" b="0"/>
            <a:pathLst>
              <a:path w="120000" h="120000" extrusionOk="0">
                <a:moveTo>
                  <a:pt x="93201" y="119790"/>
                </a:moveTo>
                <a:lnTo>
                  <a:pt x="93201" y="119790"/>
                </a:lnTo>
                <a:cubicBezTo>
                  <a:pt x="93201" y="76933"/>
                  <a:pt x="93201" y="76933"/>
                  <a:pt x="93201" y="76933"/>
                </a:cubicBezTo>
                <a:cubicBezTo>
                  <a:pt x="93201" y="67944"/>
                  <a:pt x="90443" y="59163"/>
                  <a:pt x="80788" y="59163"/>
                </a:cubicBezTo>
                <a:cubicBezTo>
                  <a:pt x="70935" y="59163"/>
                  <a:pt x="66798" y="67944"/>
                  <a:pt x="66798" y="76933"/>
                </a:cubicBezTo>
                <a:cubicBezTo>
                  <a:pt x="66798" y="119790"/>
                  <a:pt x="66798" y="119790"/>
                  <a:pt x="66798" y="119790"/>
                </a:cubicBezTo>
                <a:cubicBezTo>
                  <a:pt x="40394" y="119790"/>
                  <a:pt x="40394" y="119790"/>
                  <a:pt x="40394" y="119790"/>
                </a:cubicBezTo>
                <a:cubicBezTo>
                  <a:pt x="40394" y="39930"/>
                  <a:pt x="40394" y="39930"/>
                  <a:pt x="40394" y="39930"/>
                </a:cubicBezTo>
                <a:cubicBezTo>
                  <a:pt x="66798" y="39930"/>
                  <a:pt x="66798" y="39930"/>
                  <a:pt x="66798" y="39930"/>
                </a:cubicBezTo>
                <a:cubicBezTo>
                  <a:pt x="66798" y="50174"/>
                  <a:pt x="66798" y="50174"/>
                  <a:pt x="66798" y="50174"/>
                </a:cubicBezTo>
                <a:cubicBezTo>
                  <a:pt x="73891" y="41393"/>
                  <a:pt x="79408" y="37003"/>
                  <a:pt x="90443" y="37003"/>
                </a:cubicBezTo>
                <a:cubicBezTo>
                  <a:pt x="101674" y="37003"/>
                  <a:pt x="119802" y="42857"/>
                  <a:pt x="119802" y="75470"/>
                </a:cubicBezTo>
                <a:cubicBezTo>
                  <a:pt x="119802" y="119790"/>
                  <a:pt x="119802" y="119790"/>
                  <a:pt x="119802" y="119790"/>
                </a:cubicBezTo>
                <a:lnTo>
                  <a:pt x="93201" y="119790"/>
                </a:lnTo>
                <a:close/>
                <a:moveTo>
                  <a:pt x="15369" y="28013"/>
                </a:moveTo>
                <a:lnTo>
                  <a:pt x="15369" y="28013"/>
                </a:lnTo>
                <a:cubicBezTo>
                  <a:pt x="6896" y="28013"/>
                  <a:pt x="0" y="22160"/>
                  <a:pt x="0" y="14843"/>
                </a:cubicBezTo>
                <a:cubicBezTo>
                  <a:pt x="0" y="5853"/>
                  <a:pt x="6896" y="0"/>
                  <a:pt x="15369" y="0"/>
                </a:cubicBezTo>
                <a:cubicBezTo>
                  <a:pt x="23645" y="0"/>
                  <a:pt x="30541" y="5853"/>
                  <a:pt x="30541" y="14843"/>
                </a:cubicBezTo>
                <a:cubicBezTo>
                  <a:pt x="30541" y="22160"/>
                  <a:pt x="23645" y="28013"/>
                  <a:pt x="15369" y="28013"/>
                </a:cubicBezTo>
                <a:close/>
                <a:moveTo>
                  <a:pt x="27783" y="119790"/>
                </a:moveTo>
                <a:lnTo>
                  <a:pt x="27783" y="119790"/>
                </a:lnTo>
                <a:cubicBezTo>
                  <a:pt x="1379" y="119790"/>
                  <a:pt x="1379" y="119790"/>
                  <a:pt x="1379" y="119790"/>
                </a:cubicBezTo>
                <a:cubicBezTo>
                  <a:pt x="1379" y="39930"/>
                  <a:pt x="1379" y="39930"/>
                  <a:pt x="1379" y="39930"/>
                </a:cubicBezTo>
                <a:cubicBezTo>
                  <a:pt x="27783" y="39930"/>
                  <a:pt x="27783" y="39930"/>
                  <a:pt x="27783" y="39930"/>
                </a:cubicBezTo>
                <a:lnTo>
                  <a:pt x="27783" y="119790"/>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42" name="Shape 5029"/>
          <p:cNvSpPr/>
          <p:nvPr/>
        </p:nvSpPr>
        <p:spPr>
          <a:xfrm>
            <a:off x="9219391" y="3586974"/>
            <a:ext cx="286203" cy="288366"/>
          </a:xfrm>
          <a:custGeom>
            <a:avLst/>
            <a:gdLst/>
            <a:ahLst/>
            <a:cxnLst/>
            <a:rect l="0" t="0" r="0" b="0"/>
            <a:pathLst>
              <a:path w="120000" h="120000" extrusionOk="0">
                <a:moveTo>
                  <a:pt x="92890" y="109950"/>
                </a:moveTo>
                <a:lnTo>
                  <a:pt x="92890" y="109950"/>
                </a:lnTo>
                <a:cubicBezTo>
                  <a:pt x="84518" y="96157"/>
                  <a:pt x="68970" y="86305"/>
                  <a:pt x="50631" y="86305"/>
                </a:cubicBezTo>
                <a:cubicBezTo>
                  <a:pt x="36677" y="86305"/>
                  <a:pt x="23920" y="91822"/>
                  <a:pt x="15548" y="100295"/>
                </a:cubicBezTo>
                <a:cubicBezTo>
                  <a:pt x="5581" y="89064"/>
                  <a:pt x="0" y="75270"/>
                  <a:pt x="0" y="59901"/>
                </a:cubicBezTo>
                <a:cubicBezTo>
                  <a:pt x="0" y="26403"/>
                  <a:pt x="26710" y="0"/>
                  <a:pt x="60598" y="0"/>
                </a:cubicBezTo>
                <a:cubicBezTo>
                  <a:pt x="92890" y="0"/>
                  <a:pt x="119800" y="26403"/>
                  <a:pt x="119800" y="59901"/>
                </a:cubicBezTo>
                <a:cubicBezTo>
                  <a:pt x="119800" y="80788"/>
                  <a:pt x="109833" y="98916"/>
                  <a:pt x="92890" y="109950"/>
                </a:cubicBezTo>
                <a:close/>
                <a:moveTo>
                  <a:pt x="30897" y="76650"/>
                </a:moveTo>
                <a:lnTo>
                  <a:pt x="30897" y="76650"/>
                </a:lnTo>
                <a:lnTo>
                  <a:pt x="30897" y="76650"/>
                </a:lnTo>
                <a:cubicBezTo>
                  <a:pt x="30897" y="76650"/>
                  <a:pt x="63388" y="68177"/>
                  <a:pt x="83122" y="83546"/>
                </a:cubicBezTo>
                <a:cubicBezTo>
                  <a:pt x="83122" y="83546"/>
                  <a:pt x="85913" y="84926"/>
                  <a:pt x="87308" y="83546"/>
                </a:cubicBezTo>
                <a:cubicBezTo>
                  <a:pt x="88704" y="82167"/>
                  <a:pt x="88704" y="82167"/>
                  <a:pt x="88704" y="79408"/>
                </a:cubicBezTo>
                <a:cubicBezTo>
                  <a:pt x="88704" y="79408"/>
                  <a:pt x="88704" y="78029"/>
                  <a:pt x="87308" y="76650"/>
                </a:cubicBezTo>
                <a:cubicBezTo>
                  <a:pt x="64784" y="61280"/>
                  <a:pt x="30897" y="68177"/>
                  <a:pt x="29501" y="68177"/>
                </a:cubicBezTo>
                <a:cubicBezTo>
                  <a:pt x="26710" y="69556"/>
                  <a:pt x="26710" y="72315"/>
                  <a:pt x="26710" y="72315"/>
                </a:cubicBezTo>
                <a:cubicBezTo>
                  <a:pt x="26710" y="73891"/>
                  <a:pt x="28106" y="76650"/>
                  <a:pt x="30897" y="76650"/>
                </a:cubicBezTo>
                <a:close/>
                <a:moveTo>
                  <a:pt x="28106" y="59901"/>
                </a:moveTo>
                <a:lnTo>
                  <a:pt x="28106" y="59901"/>
                </a:lnTo>
                <a:cubicBezTo>
                  <a:pt x="29501" y="58522"/>
                  <a:pt x="29501" y="58522"/>
                  <a:pt x="29501" y="58522"/>
                </a:cubicBezTo>
                <a:cubicBezTo>
                  <a:pt x="33687" y="58522"/>
                  <a:pt x="64784" y="50049"/>
                  <a:pt x="90099" y="65418"/>
                </a:cubicBezTo>
                <a:lnTo>
                  <a:pt x="90099" y="65418"/>
                </a:lnTo>
                <a:cubicBezTo>
                  <a:pt x="91495" y="66798"/>
                  <a:pt x="91495" y="66798"/>
                  <a:pt x="92890" y="66798"/>
                </a:cubicBezTo>
                <a:cubicBezTo>
                  <a:pt x="95681" y="66798"/>
                  <a:pt x="97076" y="64039"/>
                  <a:pt x="97076" y="61280"/>
                </a:cubicBezTo>
                <a:cubicBezTo>
                  <a:pt x="97076" y="59901"/>
                  <a:pt x="95681" y="57142"/>
                  <a:pt x="94285" y="57142"/>
                </a:cubicBezTo>
                <a:lnTo>
                  <a:pt x="94285" y="57142"/>
                </a:lnTo>
                <a:cubicBezTo>
                  <a:pt x="63388" y="39014"/>
                  <a:pt x="29501" y="50049"/>
                  <a:pt x="26710" y="50049"/>
                </a:cubicBezTo>
                <a:cubicBezTo>
                  <a:pt x="25315" y="50049"/>
                  <a:pt x="23920" y="53004"/>
                  <a:pt x="23920" y="54384"/>
                </a:cubicBezTo>
                <a:cubicBezTo>
                  <a:pt x="23920" y="57142"/>
                  <a:pt x="25315" y="59901"/>
                  <a:pt x="28106" y="59901"/>
                </a:cubicBezTo>
                <a:close/>
                <a:moveTo>
                  <a:pt x="102857" y="39014"/>
                </a:moveTo>
                <a:lnTo>
                  <a:pt x="102857" y="39014"/>
                </a:lnTo>
                <a:cubicBezTo>
                  <a:pt x="70365" y="18128"/>
                  <a:pt x="26710" y="29162"/>
                  <a:pt x="23920" y="29162"/>
                </a:cubicBezTo>
                <a:cubicBezTo>
                  <a:pt x="21129" y="29162"/>
                  <a:pt x="19734" y="31921"/>
                  <a:pt x="19734" y="34876"/>
                </a:cubicBezTo>
                <a:cubicBezTo>
                  <a:pt x="19734" y="37635"/>
                  <a:pt x="22524" y="40394"/>
                  <a:pt x="25315" y="40394"/>
                </a:cubicBezTo>
                <a:lnTo>
                  <a:pt x="26710" y="40394"/>
                </a:lnTo>
                <a:lnTo>
                  <a:pt x="26710" y="40394"/>
                </a:lnTo>
                <a:cubicBezTo>
                  <a:pt x="26710" y="40394"/>
                  <a:pt x="67574" y="29162"/>
                  <a:pt x="97076" y="47290"/>
                </a:cubicBezTo>
                <a:cubicBezTo>
                  <a:pt x="98671" y="48669"/>
                  <a:pt x="100066" y="48669"/>
                  <a:pt x="100066" y="48669"/>
                </a:cubicBezTo>
                <a:cubicBezTo>
                  <a:pt x="104252" y="48669"/>
                  <a:pt x="105647" y="45911"/>
                  <a:pt x="105647" y="43152"/>
                </a:cubicBezTo>
                <a:cubicBezTo>
                  <a:pt x="105647" y="41773"/>
                  <a:pt x="105647" y="39014"/>
                  <a:pt x="102857" y="39014"/>
                </a:cubicBezTo>
                <a:close/>
                <a:moveTo>
                  <a:pt x="73156" y="117044"/>
                </a:moveTo>
                <a:lnTo>
                  <a:pt x="73156" y="117044"/>
                </a:lnTo>
                <a:cubicBezTo>
                  <a:pt x="68970" y="118423"/>
                  <a:pt x="66179" y="119802"/>
                  <a:pt x="60598" y="119802"/>
                </a:cubicBezTo>
                <a:cubicBezTo>
                  <a:pt x="49235" y="119802"/>
                  <a:pt x="39468" y="117044"/>
                  <a:pt x="30897" y="111330"/>
                </a:cubicBezTo>
                <a:cubicBezTo>
                  <a:pt x="36677" y="105812"/>
                  <a:pt x="42259" y="104433"/>
                  <a:pt x="50631" y="104433"/>
                </a:cubicBezTo>
                <a:cubicBezTo>
                  <a:pt x="60598" y="104433"/>
                  <a:pt x="68970" y="108571"/>
                  <a:pt x="73156" y="11704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43" name="Shape 5030"/>
          <p:cNvSpPr/>
          <p:nvPr/>
        </p:nvSpPr>
        <p:spPr>
          <a:xfrm>
            <a:off x="8720106" y="3632945"/>
            <a:ext cx="284113" cy="194333"/>
          </a:xfrm>
          <a:custGeom>
            <a:avLst/>
            <a:gdLst/>
            <a:ahLst/>
            <a:cxnLst/>
            <a:rect l="0" t="0" r="0" b="0"/>
            <a:pathLst>
              <a:path w="120000" h="120000" extrusionOk="0">
                <a:moveTo>
                  <a:pt x="101630" y="0"/>
                </a:moveTo>
                <a:lnTo>
                  <a:pt x="101630" y="0"/>
                </a:lnTo>
                <a:cubicBezTo>
                  <a:pt x="62096" y="0"/>
                  <a:pt x="62096" y="0"/>
                  <a:pt x="62096" y="0"/>
                </a:cubicBezTo>
                <a:cubicBezTo>
                  <a:pt x="21164" y="0"/>
                  <a:pt x="21164" y="0"/>
                  <a:pt x="21164" y="0"/>
                </a:cubicBezTo>
                <a:cubicBezTo>
                  <a:pt x="11181" y="0"/>
                  <a:pt x="0" y="10218"/>
                  <a:pt x="0" y="24817"/>
                </a:cubicBezTo>
                <a:cubicBezTo>
                  <a:pt x="0" y="96934"/>
                  <a:pt x="0" y="96934"/>
                  <a:pt x="0" y="96934"/>
                </a:cubicBezTo>
                <a:cubicBezTo>
                  <a:pt x="0" y="111240"/>
                  <a:pt x="11181" y="119708"/>
                  <a:pt x="21164" y="119708"/>
                </a:cubicBezTo>
                <a:cubicBezTo>
                  <a:pt x="63494" y="119708"/>
                  <a:pt x="63494" y="119708"/>
                  <a:pt x="63494" y="119708"/>
                </a:cubicBezTo>
                <a:cubicBezTo>
                  <a:pt x="101630" y="119708"/>
                  <a:pt x="101630" y="119708"/>
                  <a:pt x="101630" y="119708"/>
                </a:cubicBezTo>
                <a:cubicBezTo>
                  <a:pt x="111414" y="119708"/>
                  <a:pt x="119800" y="111240"/>
                  <a:pt x="119800" y="96934"/>
                </a:cubicBezTo>
                <a:cubicBezTo>
                  <a:pt x="119800" y="24817"/>
                  <a:pt x="119800" y="24817"/>
                  <a:pt x="119800" y="24817"/>
                </a:cubicBezTo>
                <a:cubicBezTo>
                  <a:pt x="119800" y="10218"/>
                  <a:pt x="111414" y="0"/>
                  <a:pt x="101630" y="0"/>
                </a:cubicBezTo>
                <a:close/>
                <a:moveTo>
                  <a:pt x="52113" y="88759"/>
                </a:moveTo>
                <a:lnTo>
                  <a:pt x="52113" y="88759"/>
                </a:lnTo>
                <a:cubicBezTo>
                  <a:pt x="52113" y="32992"/>
                  <a:pt x="52113" y="32992"/>
                  <a:pt x="52113" y="32992"/>
                </a:cubicBezTo>
                <a:cubicBezTo>
                  <a:pt x="77670" y="59854"/>
                  <a:pt x="77670" y="59854"/>
                  <a:pt x="77670" y="59854"/>
                </a:cubicBezTo>
                <a:lnTo>
                  <a:pt x="52113" y="88759"/>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44" name="Shape 5031"/>
          <p:cNvSpPr/>
          <p:nvPr/>
        </p:nvSpPr>
        <p:spPr>
          <a:xfrm>
            <a:off x="8208285" y="3570257"/>
            <a:ext cx="300825" cy="288366"/>
          </a:xfrm>
          <a:custGeom>
            <a:avLst/>
            <a:gdLst/>
            <a:ahLst/>
            <a:cxnLst/>
            <a:rect l="0" t="0" r="0" b="0"/>
            <a:pathLst>
              <a:path w="120000" h="120000" extrusionOk="0">
                <a:moveTo>
                  <a:pt x="102641" y="76578"/>
                </a:moveTo>
                <a:lnTo>
                  <a:pt x="102641" y="76578"/>
                </a:lnTo>
                <a:cubicBezTo>
                  <a:pt x="95849" y="86447"/>
                  <a:pt x="86603" y="98881"/>
                  <a:pt x="78490" y="105986"/>
                </a:cubicBezTo>
                <a:cubicBezTo>
                  <a:pt x="71886" y="111513"/>
                  <a:pt x="61320" y="119802"/>
                  <a:pt x="53207" y="118421"/>
                </a:cubicBezTo>
                <a:cubicBezTo>
                  <a:pt x="30566" y="114276"/>
                  <a:pt x="34528" y="57039"/>
                  <a:pt x="19811" y="44605"/>
                </a:cubicBezTo>
                <a:cubicBezTo>
                  <a:pt x="13207" y="43223"/>
                  <a:pt x="9245" y="52894"/>
                  <a:pt x="6603" y="47368"/>
                </a:cubicBezTo>
                <a:cubicBezTo>
                  <a:pt x="0" y="41842"/>
                  <a:pt x="11886" y="33355"/>
                  <a:pt x="17169" y="27828"/>
                </a:cubicBezTo>
                <a:cubicBezTo>
                  <a:pt x="25283" y="20921"/>
                  <a:pt x="33207" y="12434"/>
                  <a:pt x="43962" y="16578"/>
                </a:cubicBezTo>
                <a:cubicBezTo>
                  <a:pt x="62641" y="23684"/>
                  <a:pt x="49245" y="71052"/>
                  <a:pt x="66603" y="80921"/>
                </a:cubicBezTo>
                <a:cubicBezTo>
                  <a:pt x="75849" y="73815"/>
                  <a:pt x="86603" y="60000"/>
                  <a:pt x="83962" y="44605"/>
                </a:cubicBezTo>
                <a:cubicBezTo>
                  <a:pt x="82641" y="38881"/>
                  <a:pt x="73207" y="40263"/>
                  <a:pt x="69245" y="41842"/>
                </a:cubicBezTo>
                <a:cubicBezTo>
                  <a:pt x="69245" y="17960"/>
                  <a:pt x="114528" y="0"/>
                  <a:pt x="118490" y="31973"/>
                </a:cubicBezTo>
                <a:cubicBezTo>
                  <a:pt x="119811" y="52894"/>
                  <a:pt x="102641" y="76578"/>
                  <a:pt x="102641" y="76578"/>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45" name="Shape 5032"/>
          <p:cNvSpPr/>
          <p:nvPr/>
        </p:nvSpPr>
        <p:spPr>
          <a:xfrm>
            <a:off x="7719445" y="3609960"/>
            <a:ext cx="284113" cy="244483"/>
          </a:xfrm>
          <a:custGeom>
            <a:avLst/>
            <a:gdLst/>
            <a:ahLst/>
            <a:cxnLst/>
            <a:rect l="0" t="0" r="0" b="0"/>
            <a:pathLst>
              <a:path w="120000" h="120000" extrusionOk="0">
                <a:moveTo>
                  <a:pt x="101430" y="29709"/>
                </a:moveTo>
                <a:lnTo>
                  <a:pt x="101430" y="29709"/>
                </a:lnTo>
                <a:cubicBezTo>
                  <a:pt x="101430" y="51063"/>
                  <a:pt x="101430" y="51063"/>
                  <a:pt x="101430" y="51063"/>
                </a:cubicBezTo>
                <a:cubicBezTo>
                  <a:pt x="94442" y="51063"/>
                  <a:pt x="94442" y="51063"/>
                  <a:pt x="94442" y="51063"/>
                </a:cubicBezTo>
                <a:cubicBezTo>
                  <a:pt x="94442" y="29709"/>
                  <a:pt x="94442" y="29709"/>
                  <a:pt x="94442" y="29709"/>
                </a:cubicBezTo>
                <a:cubicBezTo>
                  <a:pt x="74675" y="29709"/>
                  <a:pt x="74675" y="29709"/>
                  <a:pt x="74675" y="29709"/>
                </a:cubicBezTo>
                <a:cubicBezTo>
                  <a:pt x="74675" y="21353"/>
                  <a:pt x="74675" y="21353"/>
                  <a:pt x="74675" y="21353"/>
                </a:cubicBezTo>
                <a:cubicBezTo>
                  <a:pt x="94442" y="21353"/>
                  <a:pt x="94442" y="21353"/>
                  <a:pt x="94442" y="21353"/>
                </a:cubicBezTo>
                <a:cubicBezTo>
                  <a:pt x="94442" y="0"/>
                  <a:pt x="94442" y="0"/>
                  <a:pt x="94442" y="0"/>
                </a:cubicBezTo>
                <a:cubicBezTo>
                  <a:pt x="101430" y="0"/>
                  <a:pt x="101430" y="0"/>
                  <a:pt x="101430" y="0"/>
                </a:cubicBezTo>
                <a:cubicBezTo>
                  <a:pt x="101430" y="21353"/>
                  <a:pt x="101430" y="21353"/>
                  <a:pt x="101430" y="21353"/>
                </a:cubicBezTo>
                <a:cubicBezTo>
                  <a:pt x="119800" y="21353"/>
                  <a:pt x="119800" y="21353"/>
                  <a:pt x="119800" y="21353"/>
                </a:cubicBezTo>
                <a:cubicBezTo>
                  <a:pt x="119800" y="29709"/>
                  <a:pt x="119800" y="29709"/>
                  <a:pt x="119800" y="29709"/>
                </a:cubicBezTo>
                <a:lnTo>
                  <a:pt x="101430" y="29709"/>
                </a:lnTo>
                <a:close/>
                <a:moveTo>
                  <a:pt x="49317" y="8355"/>
                </a:moveTo>
                <a:lnTo>
                  <a:pt x="49317" y="8355"/>
                </a:lnTo>
                <a:cubicBezTo>
                  <a:pt x="56306" y="13230"/>
                  <a:pt x="60698" y="19729"/>
                  <a:pt x="60698" y="29709"/>
                </a:cubicBezTo>
                <a:cubicBezTo>
                  <a:pt x="60698" y="36208"/>
                  <a:pt x="56306" y="42707"/>
                  <a:pt x="50715" y="47582"/>
                </a:cubicBezTo>
                <a:cubicBezTo>
                  <a:pt x="45124" y="52688"/>
                  <a:pt x="45124" y="54313"/>
                  <a:pt x="45124" y="57562"/>
                </a:cubicBezTo>
                <a:cubicBezTo>
                  <a:pt x="45124" y="60812"/>
                  <a:pt x="50715" y="67311"/>
                  <a:pt x="53510" y="68936"/>
                </a:cubicBezTo>
                <a:cubicBezTo>
                  <a:pt x="62096" y="75667"/>
                  <a:pt x="63494" y="82166"/>
                  <a:pt x="63494" y="91914"/>
                </a:cubicBezTo>
                <a:cubicBezTo>
                  <a:pt x="63494" y="105145"/>
                  <a:pt x="53510" y="119767"/>
                  <a:pt x="32346" y="119767"/>
                </a:cubicBezTo>
                <a:cubicBezTo>
                  <a:pt x="15374" y="119767"/>
                  <a:pt x="0" y="110019"/>
                  <a:pt x="0" y="96789"/>
                </a:cubicBezTo>
                <a:cubicBezTo>
                  <a:pt x="0" y="83791"/>
                  <a:pt x="13976" y="70560"/>
                  <a:pt x="30948" y="70560"/>
                </a:cubicBezTo>
                <a:cubicBezTo>
                  <a:pt x="33743" y="70560"/>
                  <a:pt x="35141" y="70560"/>
                  <a:pt x="36539" y="70560"/>
                </a:cubicBezTo>
                <a:cubicBezTo>
                  <a:pt x="35141" y="68936"/>
                  <a:pt x="32346" y="65686"/>
                  <a:pt x="32346" y="60812"/>
                </a:cubicBezTo>
                <a:cubicBezTo>
                  <a:pt x="32346" y="59187"/>
                  <a:pt x="33743" y="55938"/>
                  <a:pt x="33743" y="54313"/>
                </a:cubicBezTo>
                <a:cubicBezTo>
                  <a:pt x="33743" y="54313"/>
                  <a:pt x="32346" y="54313"/>
                  <a:pt x="30948" y="54313"/>
                </a:cubicBezTo>
                <a:cubicBezTo>
                  <a:pt x="16772" y="54313"/>
                  <a:pt x="6988" y="42707"/>
                  <a:pt x="6988" y="27852"/>
                </a:cubicBezTo>
                <a:cubicBezTo>
                  <a:pt x="6988" y="13230"/>
                  <a:pt x="21164" y="0"/>
                  <a:pt x="35141" y="0"/>
                </a:cubicBezTo>
                <a:cubicBezTo>
                  <a:pt x="42329" y="0"/>
                  <a:pt x="66289" y="0"/>
                  <a:pt x="66289" y="0"/>
                </a:cubicBezTo>
                <a:cubicBezTo>
                  <a:pt x="59301" y="8355"/>
                  <a:pt x="59301" y="8355"/>
                  <a:pt x="59301" y="8355"/>
                </a:cubicBezTo>
                <a:lnTo>
                  <a:pt x="49317" y="8355"/>
                </a:lnTo>
                <a:close/>
                <a:moveTo>
                  <a:pt x="35141" y="75667"/>
                </a:moveTo>
                <a:lnTo>
                  <a:pt x="35141" y="75667"/>
                </a:lnTo>
                <a:cubicBezTo>
                  <a:pt x="22562" y="73810"/>
                  <a:pt x="11181" y="83791"/>
                  <a:pt x="11181" y="93539"/>
                </a:cubicBezTo>
                <a:cubicBezTo>
                  <a:pt x="11181" y="103520"/>
                  <a:pt x="21164" y="111644"/>
                  <a:pt x="32346" y="111644"/>
                </a:cubicBezTo>
                <a:cubicBezTo>
                  <a:pt x="49317" y="111644"/>
                  <a:pt x="56306" y="105145"/>
                  <a:pt x="56306" y="93539"/>
                </a:cubicBezTo>
                <a:cubicBezTo>
                  <a:pt x="56306" y="93539"/>
                  <a:pt x="56306" y="91914"/>
                  <a:pt x="54908" y="90290"/>
                </a:cubicBezTo>
                <a:cubicBezTo>
                  <a:pt x="53510" y="83791"/>
                  <a:pt x="49317" y="82166"/>
                  <a:pt x="42329" y="75667"/>
                </a:cubicBezTo>
                <a:cubicBezTo>
                  <a:pt x="40732" y="75667"/>
                  <a:pt x="37936" y="75667"/>
                  <a:pt x="35141" y="75667"/>
                </a:cubicBezTo>
                <a:close/>
                <a:moveTo>
                  <a:pt x="49317" y="29709"/>
                </a:moveTo>
                <a:lnTo>
                  <a:pt x="49317" y="29709"/>
                </a:lnTo>
                <a:cubicBezTo>
                  <a:pt x="47920" y="16479"/>
                  <a:pt x="39334" y="6731"/>
                  <a:pt x="30948" y="6731"/>
                </a:cubicBezTo>
                <a:cubicBezTo>
                  <a:pt x="22562" y="6731"/>
                  <a:pt x="16772" y="16479"/>
                  <a:pt x="18169" y="27852"/>
                </a:cubicBezTo>
                <a:cubicBezTo>
                  <a:pt x="19767" y="41083"/>
                  <a:pt x="28153" y="51063"/>
                  <a:pt x="36539" y="51063"/>
                </a:cubicBezTo>
                <a:cubicBezTo>
                  <a:pt x="43727" y="51063"/>
                  <a:pt x="50715" y="41083"/>
                  <a:pt x="49317" y="29709"/>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46" name="Shape 5033"/>
          <p:cNvSpPr/>
          <p:nvPr/>
        </p:nvSpPr>
        <p:spPr>
          <a:xfrm>
            <a:off x="10220052" y="3087558"/>
            <a:ext cx="286201" cy="284186"/>
          </a:xfrm>
          <a:custGeom>
            <a:avLst/>
            <a:gdLst/>
            <a:ahLst/>
            <a:cxnLst/>
            <a:rect l="0" t="0" r="0" b="0"/>
            <a:pathLst>
              <a:path w="120000" h="120000" extrusionOk="0">
                <a:moveTo>
                  <a:pt x="109833" y="119800"/>
                </a:moveTo>
                <a:lnTo>
                  <a:pt x="109833" y="119800"/>
                </a:lnTo>
                <a:cubicBezTo>
                  <a:pt x="8372" y="119800"/>
                  <a:pt x="8372" y="119800"/>
                  <a:pt x="8372" y="119800"/>
                </a:cubicBezTo>
                <a:cubicBezTo>
                  <a:pt x="4186" y="119800"/>
                  <a:pt x="0" y="117004"/>
                  <a:pt x="0" y="111414"/>
                </a:cubicBezTo>
                <a:cubicBezTo>
                  <a:pt x="0" y="9783"/>
                  <a:pt x="0" y="9783"/>
                  <a:pt x="0" y="9783"/>
                </a:cubicBezTo>
                <a:cubicBezTo>
                  <a:pt x="0" y="4193"/>
                  <a:pt x="4186" y="0"/>
                  <a:pt x="8372" y="0"/>
                </a:cubicBezTo>
                <a:cubicBezTo>
                  <a:pt x="109833" y="0"/>
                  <a:pt x="109833" y="0"/>
                  <a:pt x="109833" y="0"/>
                </a:cubicBezTo>
                <a:cubicBezTo>
                  <a:pt x="115614" y="0"/>
                  <a:pt x="119800" y="4193"/>
                  <a:pt x="119800" y="9783"/>
                </a:cubicBezTo>
                <a:cubicBezTo>
                  <a:pt x="119800" y="111414"/>
                  <a:pt x="119800" y="111414"/>
                  <a:pt x="119800" y="111414"/>
                </a:cubicBezTo>
                <a:cubicBezTo>
                  <a:pt x="119800" y="117004"/>
                  <a:pt x="115614" y="119800"/>
                  <a:pt x="109833" y="119800"/>
                </a:cubicBezTo>
                <a:close/>
                <a:moveTo>
                  <a:pt x="50830" y="22562"/>
                </a:moveTo>
                <a:lnTo>
                  <a:pt x="50830" y="22562"/>
                </a:lnTo>
                <a:cubicBezTo>
                  <a:pt x="45049" y="22562"/>
                  <a:pt x="39468" y="23960"/>
                  <a:pt x="36677" y="25357"/>
                </a:cubicBezTo>
                <a:cubicBezTo>
                  <a:pt x="32491" y="28153"/>
                  <a:pt x="29501" y="30948"/>
                  <a:pt x="28106" y="33743"/>
                </a:cubicBezTo>
                <a:cubicBezTo>
                  <a:pt x="28106" y="36738"/>
                  <a:pt x="26710" y="39534"/>
                  <a:pt x="26710" y="45124"/>
                </a:cubicBezTo>
                <a:cubicBezTo>
                  <a:pt x="26710" y="50715"/>
                  <a:pt x="26710" y="50715"/>
                  <a:pt x="26710" y="50715"/>
                </a:cubicBezTo>
                <a:cubicBezTo>
                  <a:pt x="18338" y="50715"/>
                  <a:pt x="18338" y="50715"/>
                  <a:pt x="18338" y="50715"/>
                </a:cubicBezTo>
                <a:cubicBezTo>
                  <a:pt x="18338" y="64891"/>
                  <a:pt x="18338" y="64891"/>
                  <a:pt x="18338" y="64891"/>
                </a:cubicBezTo>
                <a:cubicBezTo>
                  <a:pt x="26710" y="64891"/>
                  <a:pt x="26710" y="64891"/>
                  <a:pt x="26710" y="64891"/>
                </a:cubicBezTo>
                <a:cubicBezTo>
                  <a:pt x="26710" y="111414"/>
                  <a:pt x="26710" y="111414"/>
                  <a:pt x="26710" y="111414"/>
                </a:cubicBezTo>
                <a:cubicBezTo>
                  <a:pt x="46445" y="111414"/>
                  <a:pt x="46445" y="111414"/>
                  <a:pt x="46445" y="111414"/>
                </a:cubicBezTo>
                <a:cubicBezTo>
                  <a:pt x="46445" y="64891"/>
                  <a:pt x="46445" y="64891"/>
                  <a:pt x="46445" y="64891"/>
                </a:cubicBezTo>
                <a:cubicBezTo>
                  <a:pt x="57807" y="64891"/>
                  <a:pt x="57807" y="64891"/>
                  <a:pt x="57807" y="64891"/>
                </a:cubicBezTo>
                <a:cubicBezTo>
                  <a:pt x="61993" y="50715"/>
                  <a:pt x="61993" y="50715"/>
                  <a:pt x="61993" y="50715"/>
                </a:cubicBezTo>
                <a:cubicBezTo>
                  <a:pt x="46445" y="50715"/>
                  <a:pt x="46445" y="50715"/>
                  <a:pt x="46445" y="50715"/>
                </a:cubicBezTo>
                <a:cubicBezTo>
                  <a:pt x="46445" y="45124"/>
                  <a:pt x="46445" y="45124"/>
                  <a:pt x="46445" y="45124"/>
                </a:cubicBezTo>
                <a:cubicBezTo>
                  <a:pt x="46445" y="42329"/>
                  <a:pt x="46445" y="39534"/>
                  <a:pt x="47840" y="38136"/>
                </a:cubicBezTo>
                <a:cubicBezTo>
                  <a:pt x="49435" y="38136"/>
                  <a:pt x="52225" y="36738"/>
                  <a:pt x="55016" y="36738"/>
                </a:cubicBezTo>
                <a:cubicBezTo>
                  <a:pt x="57807" y="36738"/>
                  <a:pt x="59202" y="38136"/>
                  <a:pt x="61993" y="39534"/>
                </a:cubicBezTo>
                <a:cubicBezTo>
                  <a:pt x="66179" y="26755"/>
                  <a:pt x="66179" y="26755"/>
                  <a:pt x="66179" y="26755"/>
                </a:cubicBezTo>
                <a:cubicBezTo>
                  <a:pt x="60598" y="25357"/>
                  <a:pt x="56411" y="22562"/>
                  <a:pt x="50830" y="22562"/>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47" name="Shape 5034"/>
          <p:cNvSpPr/>
          <p:nvPr/>
        </p:nvSpPr>
        <p:spPr>
          <a:xfrm>
            <a:off x="9798062" y="3083379"/>
            <a:ext cx="133700" cy="288366"/>
          </a:xfrm>
          <a:custGeom>
            <a:avLst/>
            <a:gdLst/>
            <a:ahLst/>
            <a:cxnLst/>
            <a:rect l="0" t="0" r="0" b="0"/>
            <a:pathLst>
              <a:path w="120000" h="120000" extrusionOk="0">
                <a:moveTo>
                  <a:pt x="119577" y="1381"/>
                </a:moveTo>
                <a:lnTo>
                  <a:pt x="119577" y="1381"/>
                </a:lnTo>
                <a:cubicBezTo>
                  <a:pt x="119577" y="8289"/>
                  <a:pt x="119577" y="20921"/>
                  <a:pt x="119577" y="20921"/>
                </a:cubicBezTo>
                <a:cubicBezTo>
                  <a:pt x="119577" y="20921"/>
                  <a:pt x="90000" y="19539"/>
                  <a:pt x="83661" y="25065"/>
                </a:cubicBezTo>
                <a:cubicBezTo>
                  <a:pt x="77746" y="27828"/>
                  <a:pt x="80704" y="36118"/>
                  <a:pt x="80704" y="41842"/>
                </a:cubicBezTo>
                <a:cubicBezTo>
                  <a:pt x="92957" y="41842"/>
                  <a:pt x="107746" y="41842"/>
                  <a:pt x="119577" y="41842"/>
                </a:cubicBezTo>
                <a:cubicBezTo>
                  <a:pt x="116619" y="50131"/>
                  <a:pt x="113661" y="54276"/>
                  <a:pt x="113661" y="61381"/>
                </a:cubicBezTo>
                <a:cubicBezTo>
                  <a:pt x="101830" y="61381"/>
                  <a:pt x="80704" y="61381"/>
                  <a:pt x="80704" y="61381"/>
                </a:cubicBezTo>
                <a:cubicBezTo>
                  <a:pt x="80704" y="119802"/>
                  <a:pt x="80704" y="119802"/>
                  <a:pt x="80704" y="119802"/>
                </a:cubicBezTo>
                <a:cubicBezTo>
                  <a:pt x="80704" y="119802"/>
                  <a:pt x="42253" y="119802"/>
                  <a:pt x="24084" y="119802"/>
                </a:cubicBezTo>
                <a:cubicBezTo>
                  <a:pt x="24084" y="101842"/>
                  <a:pt x="24084" y="80921"/>
                  <a:pt x="24084" y="61381"/>
                </a:cubicBezTo>
                <a:cubicBezTo>
                  <a:pt x="15211" y="61381"/>
                  <a:pt x="9295" y="61381"/>
                  <a:pt x="0" y="61381"/>
                </a:cubicBezTo>
                <a:cubicBezTo>
                  <a:pt x="0" y="54276"/>
                  <a:pt x="0" y="48750"/>
                  <a:pt x="0" y="41842"/>
                </a:cubicBezTo>
                <a:cubicBezTo>
                  <a:pt x="9295" y="41842"/>
                  <a:pt x="15211" y="41842"/>
                  <a:pt x="24084" y="41842"/>
                </a:cubicBezTo>
                <a:cubicBezTo>
                  <a:pt x="27042" y="29210"/>
                  <a:pt x="27042" y="15394"/>
                  <a:pt x="42253" y="8289"/>
                </a:cubicBezTo>
                <a:cubicBezTo>
                  <a:pt x="57042" y="0"/>
                  <a:pt x="71830" y="1381"/>
                  <a:pt x="119577" y="1381"/>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48" name="Shape 5035"/>
          <p:cNvSpPr/>
          <p:nvPr/>
        </p:nvSpPr>
        <p:spPr>
          <a:xfrm>
            <a:off x="9219391" y="3087558"/>
            <a:ext cx="286203" cy="284186"/>
          </a:xfrm>
          <a:custGeom>
            <a:avLst/>
            <a:gdLst/>
            <a:ahLst/>
            <a:cxnLst/>
            <a:rect l="0" t="0" r="0" b="0"/>
            <a:pathLst>
              <a:path w="120000" h="120000" extrusionOk="0">
                <a:moveTo>
                  <a:pt x="60598" y="0"/>
                </a:moveTo>
                <a:lnTo>
                  <a:pt x="60598" y="0"/>
                </a:lnTo>
                <a:cubicBezTo>
                  <a:pt x="26710" y="0"/>
                  <a:pt x="0" y="26755"/>
                  <a:pt x="0" y="60698"/>
                </a:cubicBezTo>
                <a:cubicBezTo>
                  <a:pt x="0" y="84658"/>
                  <a:pt x="15548" y="105823"/>
                  <a:pt x="36677" y="115607"/>
                </a:cubicBezTo>
                <a:cubicBezTo>
                  <a:pt x="36677" y="111414"/>
                  <a:pt x="36677" y="105823"/>
                  <a:pt x="38073" y="101630"/>
                </a:cubicBezTo>
                <a:cubicBezTo>
                  <a:pt x="38073" y="97237"/>
                  <a:pt x="45049" y="69084"/>
                  <a:pt x="45049" y="69084"/>
                </a:cubicBezTo>
                <a:cubicBezTo>
                  <a:pt x="45049" y="69084"/>
                  <a:pt x="43654" y="64891"/>
                  <a:pt x="43654" y="59301"/>
                </a:cubicBezTo>
                <a:cubicBezTo>
                  <a:pt x="43654" y="50715"/>
                  <a:pt x="47840" y="43727"/>
                  <a:pt x="55016" y="43727"/>
                </a:cubicBezTo>
                <a:cubicBezTo>
                  <a:pt x="60598" y="43727"/>
                  <a:pt x="63388" y="47920"/>
                  <a:pt x="63388" y="52113"/>
                </a:cubicBezTo>
                <a:cubicBezTo>
                  <a:pt x="63388" y="57703"/>
                  <a:pt x="59202" y="66289"/>
                  <a:pt x="57807" y="74675"/>
                </a:cubicBezTo>
                <a:cubicBezTo>
                  <a:pt x="56411" y="80465"/>
                  <a:pt x="60598" y="86056"/>
                  <a:pt x="67574" y="86056"/>
                </a:cubicBezTo>
                <a:cubicBezTo>
                  <a:pt x="78936" y="86056"/>
                  <a:pt x="85913" y="70482"/>
                  <a:pt x="85913" y="53510"/>
                </a:cubicBezTo>
                <a:cubicBezTo>
                  <a:pt x="85913" y="40931"/>
                  <a:pt x="77541" y="30948"/>
                  <a:pt x="60598" y="30948"/>
                </a:cubicBezTo>
                <a:cubicBezTo>
                  <a:pt x="42259" y="30948"/>
                  <a:pt x="30897" y="43727"/>
                  <a:pt x="30897" y="59301"/>
                </a:cubicBezTo>
                <a:cubicBezTo>
                  <a:pt x="30897" y="64891"/>
                  <a:pt x="32292" y="69084"/>
                  <a:pt x="35083" y="71880"/>
                </a:cubicBezTo>
                <a:cubicBezTo>
                  <a:pt x="36677" y="71880"/>
                  <a:pt x="36677" y="73277"/>
                  <a:pt x="36677" y="74675"/>
                </a:cubicBezTo>
                <a:cubicBezTo>
                  <a:pt x="36677" y="76272"/>
                  <a:pt x="35083" y="79068"/>
                  <a:pt x="35083" y="79068"/>
                </a:cubicBezTo>
                <a:cubicBezTo>
                  <a:pt x="35083" y="80465"/>
                  <a:pt x="33687" y="81863"/>
                  <a:pt x="32292" y="80465"/>
                </a:cubicBezTo>
                <a:cubicBezTo>
                  <a:pt x="23920" y="77670"/>
                  <a:pt x="19734" y="67687"/>
                  <a:pt x="19734" y="57703"/>
                </a:cubicBezTo>
                <a:cubicBezTo>
                  <a:pt x="19734" y="40931"/>
                  <a:pt x="33687" y="19767"/>
                  <a:pt x="63388" y="19767"/>
                </a:cubicBezTo>
                <a:cubicBezTo>
                  <a:pt x="85913" y="19767"/>
                  <a:pt x="101461" y="36738"/>
                  <a:pt x="101461" y="54908"/>
                </a:cubicBezTo>
                <a:cubicBezTo>
                  <a:pt x="101461" y="79068"/>
                  <a:pt x="87308" y="95840"/>
                  <a:pt x="68970" y="95840"/>
                </a:cubicBezTo>
                <a:cubicBezTo>
                  <a:pt x="61993" y="95840"/>
                  <a:pt x="56411" y="93044"/>
                  <a:pt x="53621" y="88851"/>
                </a:cubicBezTo>
                <a:cubicBezTo>
                  <a:pt x="53621" y="88851"/>
                  <a:pt x="50631" y="103028"/>
                  <a:pt x="49235" y="105823"/>
                </a:cubicBezTo>
                <a:cubicBezTo>
                  <a:pt x="47840" y="110016"/>
                  <a:pt x="46445" y="114209"/>
                  <a:pt x="43654" y="118402"/>
                </a:cubicBezTo>
                <a:cubicBezTo>
                  <a:pt x="49235" y="119800"/>
                  <a:pt x="55016" y="119800"/>
                  <a:pt x="60598" y="119800"/>
                </a:cubicBezTo>
                <a:cubicBezTo>
                  <a:pt x="92890" y="119800"/>
                  <a:pt x="119800" y="93044"/>
                  <a:pt x="119800" y="60698"/>
                </a:cubicBezTo>
                <a:cubicBezTo>
                  <a:pt x="119800" y="26755"/>
                  <a:pt x="92890" y="0"/>
                  <a:pt x="60598" y="0"/>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49" name="Shape 5036"/>
          <p:cNvSpPr/>
          <p:nvPr/>
        </p:nvSpPr>
        <p:spPr>
          <a:xfrm>
            <a:off x="8749353" y="3087558"/>
            <a:ext cx="219350" cy="288366"/>
          </a:xfrm>
          <a:custGeom>
            <a:avLst/>
            <a:gdLst/>
            <a:ahLst/>
            <a:cxnLst/>
            <a:rect l="0" t="0" r="0" b="0"/>
            <a:pathLst>
              <a:path w="120000" h="120000" extrusionOk="0">
                <a:moveTo>
                  <a:pt x="49718" y="78029"/>
                </a:moveTo>
                <a:lnTo>
                  <a:pt x="49718" y="78029"/>
                </a:lnTo>
                <a:cubicBezTo>
                  <a:pt x="47895" y="80788"/>
                  <a:pt x="47895" y="84926"/>
                  <a:pt x="46073" y="89064"/>
                </a:cubicBezTo>
                <a:cubicBezTo>
                  <a:pt x="44251" y="93201"/>
                  <a:pt x="44251" y="97536"/>
                  <a:pt x="42429" y="100295"/>
                </a:cubicBezTo>
                <a:cubicBezTo>
                  <a:pt x="38785" y="107192"/>
                  <a:pt x="35140" y="112709"/>
                  <a:pt x="29414" y="116847"/>
                </a:cubicBezTo>
                <a:cubicBezTo>
                  <a:pt x="25770" y="119802"/>
                  <a:pt x="25770" y="118226"/>
                  <a:pt x="25770" y="118226"/>
                </a:cubicBezTo>
                <a:cubicBezTo>
                  <a:pt x="23947" y="118226"/>
                  <a:pt x="23947" y="118226"/>
                  <a:pt x="23947" y="116847"/>
                </a:cubicBezTo>
                <a:cubicBezTo>
                  <a:pt x="23947" y="112709"/>
                  <a:pt x="23947" y="107192"/>
                  <a:pt x="23947" y="101674"/>
                </a:cubicBezTo>
                <a:cubicBezTo>
                  <a:pt x="23947" y="95960"/>
                  <a:pt x="25770" y="90443"/>
                  <a:pt x="27592" y="84926"/>
                </a:cubicBezTo>
                <a:cubicBezTo>
                  <a:pt x="31236" y="76650"/>
                  <a:pt x="33318" y="66798"/>
                  <a:pt x="36963" y="56945"/>
                </a:cubicBezTo>
                <a:cubicBezTo>
                  <a:pt x="36963" y="55566"/>
                  <a:pt x="36963" y="55566"/>
                  <a:pt x="36963" y="54187"/>
                </a:cubicBezTo>
                <a:cubicBezTo>
                  <a:pt x="36963" y="51428"/>
                  <a:pt x="35140" y="50049"/>
                  <a:pt x="35140" y="47290"/>
                </a:cubicBezTo>
                <a:cubicBezTo>
                  <a:pt x="35140" y="43152"/>
                  <a:pt x="35140" y="40394"/>
                  <a:pt x="35140" y="37635"/>
                </a:cubicBezTo>
                <a:cubicBezTo>
                  <a:pt x="36963" y="33300"/>
                  <a:pt x="40607" y="29162"/>
                  <a:pt x="47895" y="26403"/>
                </a:cubicBezTo>
                <a:cubicBezTo>
                  <a:pt x="51540" y="26403"/>
                  <a:pt x="55444" y="26403"/>
                  <a:pt x="57266" y="27783"/>
                </a:cubicBezTo>
                <a:cubicBezTo>
                  <a:pt x="60911" y="29162"/>
                  <a:pt x="62733" y="30541"/>
                  <a:pt x="62733" y="33300"/>
                </a:cubicBezTo>
                <a:cubicBezTo>
                  <a:pt x="64555" y="36256"/>
                  <a:pt x="62733" y="40394"/>
                  <a:pt x="62733" y="41773"/>
                </a:cubicBezTo>
                <a:cubicBezTo>
                  <a:pt x="60911" y="47290"/>
                  <a:pt x="59088" y="51428"/>
                  <a:pt x="57266" y="56945"/>
                </a:cubicBezTo>
                <a:cubicBezTo>
                  <a:pt x="55444" y="59901"/>
                  <a:pt x="55444" y="62660"/>
                  <a:pt x="55444" y="65418"/>
                </a:cubicBezTo>
                <a:cubicBezTo>
                  <a:pt x="57266" y="68177"/>
                  <a:pt x="59088" y="70935"/>
                  <a:pt x="60911" y="72315"/>
                </a:cubicBezTo>
                <a:cubicBezTo>
                  <a:pt x="64555" y="73694"/>
                  <a:pt x="66377" y="73694"/>
                  <a:pt x="70021" y="73694"/>
                </a:cubicBezTo>
                <a:cubicBezTo>
                  <a:pt x="79132" y="73694"/>
                  <a:pt x="82776" y="69556"/>
                  <a:pt x="86681" y="66798"/>
                </a:cubicBezTo>
                <a:cubicBezTo>
                  <a:pt x="92147" y="61280"/>
                  <a:pt x="95791" y="54187"/>
                  <a:pt x="97613" y="44532"/>
                </a:cubicBezTo>
                <a:cubicBezTo>
                  <a:pt x="97613" y="41773"/>
                  <a:pt x="97613" y="39014"/>
                  <a:pt x="97613" y="36256"/>
                </a:cubicBezTo>
                <a:cubicBezTo>
                  <a:pt x="97613" y="29162"/>
                  <a:pt x="95791" y="25024"/>
                  <a:pt x="90325" y="20886"/>
                </a:cubicBezTo>
                <a:cubicBezTo>
                  <a:pt x="86681" y="18128"/>
                  <a:pt x="82776" y="15369"/>
                  <a:pt x="75488" y="12413"/>
                </a:cubicBezTo>
                <a:cubicBezTo>
                  <a:pt x="70021" y="11034"/>
                  <a:pt x="60911" y="11034"/>
                  <a:pt x="53362" y="12413"/>
                </a:cubicBezTo>
                <a:cubicBezTo>
                  <a:pt x="38785" y="13990"/>
                  <a:pt x="27592" y="19507"/>
                  <a:pt x="22125" y="27783"/>
                </a:cubicBezTo>
                <a:cubicBezTo>
                  <a:pt x="18481" y="33300"/>
                  <a:pt x="16659" y="37635"/>
                  <a:pt x="16659" y="44532"/>
                </a:cubicBezTo>
                <a:cubicBezTo>
                  <a:pt x="16659" y="48669"/>
                  <a:pt x="18481" y="52807"/>
                  <a:pt x="22125" y="55566"/>
                </a:cubicBezTo>
                <a:cubicBezTo>
                  <a:pt x="22125" y="56945"/>
                  <a:pt x="23947" y="56945"/>
                  <a:pt x="23947" y="58522"/>
                </a:cubicBezTo>
                <a:cubicBezTo>
                  <a:pt x="25770" y="59901"/>
                  <a:pt x="23947" y="62660"/>
                  <a:pt x="23947" y="64039"/>
                </a:cubicBezTo>
                <a:cubicBezTo>
                  <a:pt x="22125" y="65418"/>
                  <a:pt x="22125" y="68177"/>
                  <a:pt x="20303" y="68177"/>
                </a:cubicBezTo>
                <a:cubicBezTo>
                  <a:pt x="18481" y="68177"/>
                  <a:pt x="16659" y="68177"/>
                  <a:pt x="16659" y="68177"/>
                </a:cubicBezTo>
                <a:cubicBezTo>
                  <a:pt x="7548" y="64039"/>
                  <a:pt x="3904" y="58522"/>
                  <a:pt x="0" y="50049"/>
                </a:cubicBezTo>
                <a:cubicBezTo>
                  <a:pt x="0" y="45911"/>
                  <a:pt x="0" y="40394"/>
                  <a:pt x="0" y="34679"/>
                </a:cubicBezTo>
                <a:cubicBezTo>
                  <a:pt x="1822" y="30541"/>
                  <a:pt x="3904" y="26403"/>
                  <a:pt x="7548" y="23645"/>
                </a:cubicBezTo>
                <a:cubicBezTo>
                  <a:pt x="11193" y="16748"/>
                  <a:pt x="18481" y="11034"/>
                  <a:pt x="27592" y="6896"/>
                </a:cubicBezTo>
                <a:cubicBezTo>
                  <a:pt x="35140" y="4137"/>
                  <a:pt x="42429" y="1379"/>
                  <a:pt x="51540" y="0"/>
                </a:cubicBezTo>
                <a:cubicBezTo>
                  <a:pt x="55444" y="0"/>
                  <a:pt x="59088" y="0"/>
                  <a:pt x="62733" y="0"/>
                </a:cubicBezTo>
                <a:cubicBezTo>
                  <a:pt x="71843" y="0"/>
                  <a:pt x="80954" y="1379"/>
                  <a:pt x="88503" y="4137"/>
                </a:cubicBezTo>
                <a:cubicBezTo>
                  <a:pt x="95791" y="6896"/>
                  <a:pt x="101258" y="9655"/>
                  <a:pt x="106724" y="13990"/>
                </a:cubicBezTo>
                <a:cubicBezTo>
                  <a:pt x="112190" y="18128"/>
                  <a:pt x="116095" y="22266"/>
                  <a:pt x="117917" y="29162"/>
                </a:cubicBezTo>
                <a:cubicBezTo>
                  <a:pt x="119739" y="31921"/>
                  <a:pt x="119739" y="36256"/>
                  <a:pt x="119739" y="40394"/>
                </a:cubicBezTo>
                <a:cubicBezTo>
                  <a:pt x="119739" y="43152"/>
                  <a:pt x="119739" y="47290"/>
                  <a:pt x="117917" y="50049"/>
                </a:cubicBezTo>
                <a:cubicBezTo>
                  <a:pt x="116095" y="64039"/>
                  <a:pt x="106724" y="75270"/>
                  <a:pt x="93969" y="80788"/>
                </a:cubicBezTo>
                <a:cubicBezTo>
                  <a:pt x="92147" y="82167"/>
                  <a:pt x="88503" y="83546"/>
                  <a:pt x="84859" y="84926"/>
                </a:cubicBezTo>
                <a:cubicBezTo>
                  <a:pt x="79132" y="84926"/>
                  <a:pt x="75488" y="86305"/>
                  <a:pt x="70021" y="86305"/>
                </a:cubicBezTo>
                <a:cubicBezTo>
                  <a:pt x="66377" y="84926"/>
                  <a:pt x="60911" y="84926"/>
                  <a:pt x="59088" y="83546"/>
                </a:cubicBezTo>
                <a:cubicBezTo>
                  <a:pt x="55444" y="82167"/>
                  <a:pt x="51540" y="79408"/>
                  <a:pt x="49718" y="78029"/>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50" name="Shape 5037"/>
          <p:cNvSpPr/>
          <p:nvPr/>
        </p:nvSpPr>
        <p:spPr>
          <a:xfrm>
            <a:off x="8237532" y="3087558"/>
            <a:ext cx="244421" cy="284186"/>
          </a:xfrm>
          <a:custGeom>
            <a:avLst/>
            <a:gdLst/>
            <a:ahLst/>
            <a:cxnLst/>
            <a:rect l="0" t="0" r="0" b="0"/>
            <a:pathLst>
              <a:path w="120000" h="120000" extrusionOk="0">
                <a:moveTo>
                  <a:pt x="119767" y="118402"/>
                </a:moveTo>
                <a:lnTo>
                  <a:pt x="119767" y="118402"/>
                </a:lnTo>
                <a:cubicBezTo>
                  <a:pt x="118143" y="119800"/>
                  <a:pt x="118143" y="119800"/>
                  <a:pt x="116518" y="119800"/>
                </a:cubicBezTo>
                <a:cubicBezTo>
                  <a:pt x="68936" y="119800"/>
                  <a:pt x="68936" y="119800"/>
                  <a:pt x="68936" y="119800"/>
                </a:cubicBezTo>
                <a:cubicBezTo>
                  <a:pt x="68936" y="97237"/>
                  <a:pt x="68936" y="97237"/>
                  <a:pt x="68936" y="97237"/>
                </a:cubicBezTo>
                <a:cubicBezTo>
                  <a:pt x="90290" y="86056"/>
                  <a:pt x="90290" y="86056"/>
                  <a:pt x="90290" y="86056"/>
                </a:cubicBezTo>
                <a:cubicBezTo>
                  <a:pt x="91914" y="86056"/>
                  <a:pt x="93539" y="84658"/>
                  <a:pt x="93539" y="83261"/>
                </a:cubicBezTo>
                <a:cubicBezTo>
                  <a:pt x="93539" y="80465"/>
                  <a:pt x="91914" y="79068"/>
                  <a:pt x="90290" y="79068"/>
                </a:cubicBezTo>
                <a:cubicBezTo>
                  <a:pt x="68936" y="90249"/>
                  <a:pt x="68936" y="90249"/>
                  <a:pt x="68936" y="90249"/>
                </a:cubicBezTo>
                <a:cubicBezTo>
                  <a:pt x="68936" y="77670"/>
                  <a:pt x="68936" y="77670"/>
                  <a:pt x="68936" y="77670"/>
                </a:cubicBezTo>
                <a:cubicBezTo>
                  <a:pt x="80309" y="71880"/>
                  <a:pt x="80309" y="71880"/>
                  <a:pt x="80309" y="71880"/>
                </a:cubicBezTo>
                <a:cubicBezTo>
                  <a:pt x="83791" y="71880"/>
                  <a:pt x="85415" y="69084"/>
                  <a:pt x="85415" y="67687"/>
                </a:cubicBezTo>
                <a:cubicBezTo>
                  <a:pt x="85415" y="66289"/>
                  <a:pt x="83791" y="63494"/>
                  <a:pt x="80309" y="63494"/>
                </a:cubicBezTo>
                <a:cubicBezTo>
                  <a:pt x="68936" y="69084"/>
                  <a:pt x="68936" y="69084"/>
                  <a:pt x="68936" y="69084"/>
                </a:cubicBezTo>
                <a:cubicBezTo>
                  <a:pt x="68936" y="63494"/>
                  <a:pt x="68936" y="63494"/>
                  <a:pt x="68936" y="63494"/>
                </a:cubicBezTo>
                <a:cubicBezTo>
                  <a:pt x="68936" y="62096"/>
                  <a:pt x="65686" y="60698"/>
                  <a:pt x="64061" y="60698"/>
                </a:cubicBezTo>
                <a:cubicBezTo>
                  <a:pt x="55705" y="60698"/>
                  <a:pt x="55705" y="60698"/>
                  <a:pt x="55705" y="60698"/>
                </a:cubicBezTo>
                <a:cubicBezTo>
                  <a:pt x="52456" y="60698"/>
                  <a:pt x="50831" y="62096"/>
                  <a:pt x="50831" y="63494"/>
                </a:cubicBezTo>
                <a:cubicBezTo>
                  <a:pt x="50831" y="87454"/>
                  <a:pt x="50831" y="87454"/>
                  <a:pt x="50831" y="87454"/>
                </a:cubicBezTo>
                <a:cubicBezTo>
                  <a:pt x="34352" y="83261"/>
                  <a:pt x="34352" y="83261"/>
                  <a:pt x="34352" y="83261"/>
                </a:cubicBezTo>
                <a:cubicBezTo>
                  <a:pt x="31102" y="83261"/>
                  <a:pt x="29477" y="84658"/>
                  <a:pt x="29477" y="86056"/>
                </a:cubicBezTo>
                <a:cubicBezTo>
                  <a:pt x="29477" y="88851"/>
                  <a:pt x="31102" y="90249"/>
                  <a:pt x="34352" y="90249"/>
                </a:cubicBezTo>
                <a:cubicBezTo>
                  <a:pt x="50831" y="95840"/>
                  <a:pt x="50831" y="95840"/>
                  <a:pt x="50831" y="95840"/>
                </a:cubicBezTo>
                <a:cubicBezTo>
                  <a:pt x="50831" y="119800"/>
                  <a:pt x="50831" y="119800"/>
                  <a:pt x="50831" y="119800"/>
                </a:cubicBezTo>
                <a:cubicBezTo>
                  <a:pt x="3249" y="119800"/>
                  <a:pt x="3249" y="119800"/>
                  <a:pt x="3249" y="119800"/>
                </a:cubicBezTo>
                <a:cubicBezTo>
                  <a:pt x="1624" y="119800"/>
                  <a:pt x="0" y="119800"/>
                  <a:pt x="0" y="118402"/>
                </a:cubicBezTo>
                <a:lnTo>
                  <a:pt x="0" y="117004"/>
                </a:lnTo>
                <a:cubicBezTo>
                  <a:pt x="57562" y="1397"/>
                  <a:pt x="57562" y="1397"/>
                  <a:pt x="57562" y="1397"/>
                </a:cubicBezTo>
                <a:cubicBezTo>
                  <a:pt x="57562" y="0"/>
                  <a:pt x="59187" y="0"/>
                  <a:pt x="59187" y="0"/>
                </a:cubicBezTo>
                <a:cubicBezTo>
                  <a:pt x="60812" y="0"/>
                  <a:pt x="62437" y="0"/>
                  <a:pt x="62437" y="1397"/>
                </a:cubicBezTo>
                <a:cubicBezTo>
                  <a:pt x="119767" y="117004"/>
                  <a:pt x="119767" y="117004"/>
                  <a:pt x="119767" y="117004"/>
                </a:cubicBezTo>
                <a:lnTo>
                  <a:pt x="119767" y="118402"/>
                </a:ln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51" name="Shape 5038"/>
          <p:cNvSpPr/>
          <p:nvPr/>
        </p:nvSpPr>
        <p:spPr>
          <a:xfrm>
            <a:off x="7719445" y="3087558"/>
            <a:ext cx="284113" cy="284186"/>
          </a:xfrm>
          <a:custGeom>
            <a:avLst/>
            <a:gdLst/>
            <a:ahLst/>
            <a:cxnLst/>
            <a:rect l="0" t="0" r="0" b="0"/>
            <a:pathLst>
              <a:path w="120000" h="120000" extrusionOk="0">
                <a:moveTo>
                  <a:pt x="118402" y="47920"/>
                </a:moveTo>
                <a:lnTo>
                  <a:pt x="118402" y="47920"/>
                </a:lnTo>
                <a:cubicBezTo>
                  <a:pt x="118402" y="43727"/>
                  <a:pt x="117004" y="40931"/>
                  <a:pt x="115607" y="36738"/>
                </a:cubicBezTo>
                <a:cubicBezTo>
                  <a:pt x="114209" y="33743"/>
                  <a:pt x="112811" y="29550"/>
                  <a:pt x="110016" y="26755"/>
                </a:cubicBezTo>
                <a:cubicBezTo>
                  <a:pt x="108618" y="23960"/>
                  <a:pt x="105823" y="19767"/>
                  <a:pt x="102828" y="16971"/>
                </a:cubicBezTo>
                <a:cubicBezTo>
                  <a:pt x="100033" y="15574"/>
                  <a:pt x="97237" y="12579"/>
                  <a:pt x="94442" y="9783"/>
                </a:cubicBezTo>
                <a:cubicBezTo>
                  <a:pt x="90249" y="8386"/>
                  <a:pt x="87454" y="5590"/>
                  <a:pt x="83261" y="4193"/>
                </a:cubicBezTo>
                <a:cubicBezTo>
                  <a:pt x="80266" y="2795"/>
                  <a:pt x="76073" y="1397"/>
                  <a:pt x="71880" y="1397"/>
                </a:cubicBezTo>
                <a:cubicBezTo>
                  <a:pt x="67687" y="0"/>
                  <a:pt x="64891" y="0"/>
                  <a:pt x="60698" y="0"/>
                </a:cubicBezTo>
                <a:cubicBezTo>
                  <a:pt x="56306" y="0"/>
                  <a:pt x="52113" y="0"/>
                  <a:pt x="47920" y="1397"/>
                </a:cubicBezTo>
                <a:cubicBezTo>
                  <a:pt x="43727" y="1397"/>
                  <a:pt x="40732" y="2795"/>
                  <a:pt x="36539" y="4193"/>
                </a:cubicBezTo>
                <a:cubicBezTo>
                  <a:pt x="33743" y="5590"/>
                  <a:pt x="29550" y="8386"/>
                  <a:pt x="26755" y="9783"/>
                </a:cubicBezTo>
                <a:cubicBezTo>
                  <a:pt x="23960" y="12579"/>
                  <a:pt x="19767" y="15574"/>
                  <a:pt x="16772" y="16971"/>
                </a:cubicBezTo>
                <a:cubicBezTo>
                  <a:pt x="15374" y="19767"/>
                  <a:pt x="12579" y="23960"/>
                  <a:pt x="9783" y="26755"/>
                </a:cubicBezTo>
                <a:cubicBezTo>
                  <a:pt x="8386" y="29550"/>
                  <a:pt x="5590" y="33743"/>
                  <a:pt x="4193" y="36738"/>
                </a:cubicBezTo>
                <a:cubicBezTo>
                  <a:pt x="2795" y="40931"/>
                  <a:pt x="1397" y="43727"/>
                  <a:pt x="1397" y="47920"/>
                </a:cubicBezTo>
                <a:cubicBezTo>
                  <a:pt x="0" y="52113"/>
                  <a:pt x="0" y="56306"/>
                  <a:pt x="0" y="60698"/>
                </a:cubicBezTo>
                <a:cubicBezTo>
                  <a:pt x="0" y="64891"/>
                  <a:pt x="0" y="67687"/>
                  <a:pt x="1397" y="71880"/>
                </a:cubicBezTo>
                <a:cubicBezTo>
                  <a:pt x="1397" y="76272"/>
                  <a:pt x="2795" y="80465"/>
                  <a:pt x="4193" y="83261"/>
                </a:cubicBezTo>
                <a:cubicBezTo>
                  <a:pt x="5590" y="87454"/>
                  <a:pt x="8386" y="90249"/>
                  <a:pt x="9783" y="94442"/>
                </a:cubicBezTo>
                <a:cubicBezTo>
                  <a:pt x="12579" y="97237"/>
                  <a:pt x="15374" y="100232"/>
                  <a:pt x="16772" y="103028"/>
                </a:cubicBezTo>
                <a:cubicBezTo>
                  <a:pt x="19767" y="105823"/>
                  <a:pt x="23960" y="108618"/>
                  <a:pt x="26755" y="110016"/>
                </a:cubicBezTo>
                <a:cubicBezTo>
                  <a:pt x="29550" y="112811"/>
                  <a:pt x="33743" y="114209"/>
                  <a:pt x="36539" y="115607"/>
                </a:cubicBezTo>
                <a:cubicBezTo>
                  <a:pt x="40732" y="117004"/>
                  <a:pt x="43727" y="118402"/>
                  <a:pt x="47920" y="118402"/>
                </a:cubicBezTo>
                <a:cubicBezTo>
                  <a:pt x="52113" y="119800"/>
                  <a:pt x="56306" y="119800"/>
                  <a:pt x="60698" y="119800"/>
                </a:cubicBezTo>
                <a:cubicBezTo>
                  <a:pt x="64891" y="119800"/>
                  <a:pt x="67687" y="119800"/>
                  <a:pt x="71880" y="118402"/>
                </a:cubicBezTo>
                <a:cubicBezTo>
                  <a:pt x="76073" y="118402"/>
                  <a:pt x="80266" y="117004"/>
                  <a:pt x="83261" y="115607"/>
                </a:cubicBezTo>
                <a:cubicBezTo>
                  <a:pt x="87454" y="114209"/>
                  <a:pt x="90249" y="112811"/>
                  <a:pt x="94442" y="110016"/>
                </a:cubicBezTo>
                <a:cubicBezTo>
                  <a:pt x="97237" y="108618"/>
                  <a:pt x="100033" y="105823"/>
                  <a:pt x="102828" y="103028"/>
                </a:cubicBezTo>
                <a:cubicBezTo>
                  <a:pt x="105823" y="100232"/>
                  <a:pt x="108618" y="97237"/>
                  <a:pt x="110016" y="94442"/>
                </a:cubicBezTo>
                <a:cubicBezTo>
                  <a:pt x="112811" y="90249"/>
                  <a:pt x="114209" y="87454"/>
                  <a:pt x="115607" y="83261"/>
                </a:cubicBezTo>
                <a:cubicBezTo>
                  <a:pt x="117004" y="80465"/>
                  <a:pt x="118402" y="76272"/>
                  <a:pt x="118402" y="71880"/>
                </a:cubicBezTo>
                <a:cubicBezTo>
                  <a:pt x="119800" y="67687"/>
                  <a:pt x="119800" y="64891"/>
                  <a:pt x="119800" y="60698"/>
                </a:cubicBezTo>
                <a:cubicBezTo>
                  <a:pt x="119800" y="56306"/>
                  <a:pt x="119800" y="52113"/>
                  <a:pt x="118402" y="47920"/>
                </a:cubicBezTo>
                <a:close/>
                <a:moveTo>
                  <a:pt x="111414" y="59301"/>
                </a:moveTo>
                <a:lnTo>
                  <a:pt x="111414" y="59301"/>
                </a:lnTo>
                <a:cubicBezTo>
                  <a:pt x="111414" y="59301"/>
                  <a:pt x="93044" y="56306"/>
                  <a:pt x="76073" y="57703"/>
                </a:cubicBezTo>
                <a:cubicBezTo>
                  <a:pt x="74675" y="56306"/>
                  <a:pt x="74675" y="56306"/>
                  <a:pt x="74675" y="54908"/>
                </a:cubicBezTo>
                <a:cubicBezTo>
                  <a:pt x="73277" y="52113"/>
                  <a:pt x="71880" y="50715"/>
                  <a:pt x="71880" y="47920"/>
                </a:cubicBezTo>
                <a:cubicBezTo>
                  <a:pt x="91647" y="39534"/>
                  <a:pt x="100033" y="28153"/>
                  <a:pt x="100033" y="28153"/>
                </a:cubicBezTo>
                <a:cubicBezTo>
                  <a:pt x="107221" y="36738"/>
                  <a:pt x="111414" y="47920"/>
                  <a:pt x="111414" y="59301"/>
                </a:cubicBezTo>
                <a:close/>
                <a:moveTo>
                  <a:pt x="94442" y="21164"/>
                </a:moveTo>
                <a:lnTo>
                  <a:pt x="94442" y="21164"/>
                </a:lnTo>
                <a:cubicBezTo>
                  <a:pt x="94442" y="21164"/>
                  <a:pt x="86056" y="32346"/>
                  <a:pt x="67687" y="40931"/>
                </a:cubicBezTo>
                <a:cubicBezTo>
                  <a:pt x="57703" y="23960"/>
                  <a:pt x="49317" y="11181"/>
                  <a:pt x="47920" y="9783"/>
                </a:cubicBezTo>
                <a:cubicBezTo>
                  <a:pt x="52113" y="9783"/>
                  <a:pt x="56306" y="8386"/>
                  <a:pt x="60698" y="8386"/>
                </a:cubicBezTo>
                <a:cubicBezTo>
                  <a:pt x="73277" y="8386"/>
                  <a:pt x="84658" y="14176"/>
                  <a:pt x="94442" y="21164"/>
                </a:cubicBezTo>
                <a:close/>
                <a:moveTo>
                  <a:pt x="47920" y="9783"/>
                </a:moveTo>
                <a:lnTo>
                  <a:pt x="47920" y="9783"/>
                </a:lnTo>
                <a:close/>
                <a:moveTo>
                  <a:pt x="37936" y="14176"/>
                </a:moveTo>
                <a:lnTo>
                  <a:pt x="37936" y="14176"/>
                </a:lnTo>
                <a:cubicBezTo>
                  <a:pt x="39334" y="14176"/>
                  <a:pt x="47920" y="26755"/>
                  <a:pt x="57703" y="43727"/>
                </a:cubicBezTo>
                <a:cubicBezTo>
                  <a:pt x="32346" y="49317"/>
                  <a:pt x="11181" y="49317"/>
                  <a:pt x="9783" y="49317"/>
                </a:cubicBezTo>
                <a:cubicBezTo>
                  <a:pt x="12579" y="33743"/>
                  <a:pt x="23960" y="21164"/>
                  <a:pt x="37936" y="14176"/>
                </a:cubicBezTo>
                <a:close/>
                <a:moveTo>
                  <a:pt x="8386" y="60698"/>
                </a:moveTo>
                <a:lnTo>
                  <a:pt x="8386" y="60698"/>
                </a:lnTo>
                <a:cubicBezTo>
                  <a:pt x="8386" y="59301"/>
                  <a:pt x="8386" y="59301"/>
                  <a:pt x="8386" y="59301"/>
                </a:cubicBezTo>
                <a:cubicBezTo>
                  <a:pt x="9783" y="59301"/>
                  <a:pt x="35141" y="59301"/>
                  <a:pt x="62096" y="50715"/>
                </a:cubicBezTo>
                <a:cubicBezTo>
                  <a:pt x="63494" y="53510"/>
                  <a:pt x="64891" y="56306"/>
                  <a:pt x="66289" y="60698"/>
                </a:cubicBezTo>
                <a:cubicBezTo>
                  <a:pt x="64891" y="60698"/>
                  <a:pt x="64891" y="60698"/>
                  <a:pt x="63494" y="60698"/>
                </a:cubicBezTo>
                <a:cubicBezTo>
                  <a:pt x="36539" y="69084"/>
                  <a:pt x="22562" y="94442"/>
                  <a:pt x="22562" y="94442"/>
                </a:cubicBezTo>
                <a:lnTo>
                  <a:pt x="22562" y="94442"/>
                </a:lnTo>
                <a:cubicBezTo>
                  <a:pt x="13976" y="86056"/>
                  <a:pt x="8386" y="73277"/>
                  <a:pt x="8386" y="60698"/>
                </a:cubicBezTo>
                <a:close/>
                <a:moveTo>
                  <a:pt x="60698" y="111414"/>
                </a:moveTo>
                <a:lnTo>
                  <a:pt x="60698" y="111414"/>
                </a:lnTo>
                <a:cubicBezTo>
                  <a:pt x="47920" y="111414"/>
                  <a:pt x="36539" y="107221"/>
                  <a:pt x="26755" y="100232"/>
                </a:cubicBezTo>
                <a:cubicBezTo>
                  <a:pt x="28153" y="100232"/>
                  <a:pt x="28153" y="100232"/>
                  <a:pt x="28153" y="100232"/>
                </a:cubicBezTo>
                <a:cubicBezTo>
                  <a:pt x="28153" y="100232"/>
                  <a:pt x="37936" y="79068"/>
                  <a:pt x="69084" y="69084"/>
                </a:cubicBezTo>
                <a:lnTo>
                  <a:pt x="69084" y="69084"/>
                </a:lnTo>
                <a:cubicBezTo>
                  <a:pt x="76073" y="87454"/>
                  <a:pt x="78868" y="103028"/>
                  <a:pt x="80266" y="107221"/>
                </a:cubicBezTo>
                <a:cubicBezTo>
                  <a:pt x="74675" y="110016"/>
                  <a:pt x="67687" y="111414"/>
                  <a:pt x="60698" y="111414"/>
                </a:cubicBezTo>
                <a:close/>
                <a:moveTo>
                  <a:pt x="88851" y="103028"/>
                </a:moveTo>
                <a:lnTo>
                  <a:pt x="88851" y="103028"/>
                </a:lnTo>
                <a:cubicBezTo>
                  <a:pt x="88851" y="100232"/>
                  <a:pt x="86056" y="84658"/>
                  <a:pt x="78868" y="66289"/>
                </a:cubicBezTo>
                <a:cubicBezTo>
                  <a:pt x="95840" y="63494"/>
                  <a:pt x="110016" y="67687"/>
                  <a:pt x="111414" y="67687"/>
                </a:cubicBezTo>
                <a:cubicBezTo>
                  <a:pt x="108618" y="83261"/>
                  <a:pt x="100033" y="94442"/>
                  <a:pt x="88851" y="103028"/>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52" name="Shape 5039"/>
          <p:cNvSpPr/>
          <p:nvPr/>
        </p:nvSpPr>
        <p:spPr>
          <a:xfrm>
            <a:off x="10220052" y="2606949"/>
            <a:ext cx="286201" cy="242395"/>
          </a:xfrm>
          <a:custGeom>
            <a:avLst/>
            <a:gdLst/>
            <a:ahLst/>
            <a:cxnLst/>
            <a:rect l="0" t="0" r="0" b="0"/>
            <a:pathLst>
              <a:path w="120000" h="120000" extrusionOk="0">
                <a:moveTo>
                  <a:pt x="4186" y="119764"/>
                </a:moveTo>
                <a:lnTo>
                  <a:pt x="4186" y="119764"/>
                </a:lnTo>
                <a:cubicBezTo>
                  <a:pt x="115614" y="119764"/>
                  <a:pt x="115614" y="119764"/>
                  <a:pt x="115614" y="119764"/>
                </a:cubicBezTo>
                <a:cubicBezTo>
                  <a:pt x="118405" y="119764"/>
                  <a:pt x="119800" y="118117"/>
                  <a:pt x="119800" y="114823"/>
                </a:cubicBezTo>
                <a:cubicBezTo>
                  <a:pt x="119800" y="113176"/>
                  <a:pt x="119800" y="113176"/>
                  <a:pt x="119800" y="113176"/>
                </a:cubicBezTo>
                <a:cubicBezTo>
                  <a:pt x="119800" y="109882"/>
                  <a:pt x="118405" y="106352"/>
                  <a:pt x="115614" y="106352"/>
                </a:cubicBezTo>
                <a:cubicBezTo>
                  <a:pt x="4186" y="106352"/>
                  <a:pt x="4186" y="106352"/>
                  <a:pt x="4186" y="106352"/>
                </a:cubicBezTo>
                <a:cubicBezTo>
                  <a:pt x="1395" y="106352"/>
                  <a:pt x="0" y="109882"/>
                  <a:pt x="0" y="113176"/>
                </a:cubicBezTo>
                <a:cubicBezTo>
                  <a:pt x="0" y="114823"/>
                  <a:pt x="0" y="114823"/>
                  <a:pt x="0" y="114823"/>
                </a:cubicBezTo>
                <a:cubicBezTo>
                  <a:pt x="0" y="118117"/>
                  <a:pt x="1395" y="119764"/>
                  <a:pt x="4186" y="119764"/>
                </a:cubicBezTo>
                <a:close/>
                <a:moveTo>
                  <a:pt x="22524" y="99764"/>
                </a:moveTo>
                <a:lnTo>
                  <a:pt x="22524" y="99764"/>
                </a:lnTo>
                <a:cubicBezTo>
                  <a:pt x="33887" y="99764"/>
                  <a:pt x="33887" y="99764"/>
                  <a:pt x="33887" y="99764"/>
                </a:cubicBezTo>
                <a:cubicBezTo>
                  <a:pt x="36677" y="99764"/>
                  <a:pt x="39468" y="98117"/>
                  <a:pt x="39468" y="93176"/>
                </a:cubicBezTo>
                <a:cubicBezTo>
                  <a:pt x="39468" y="6588"/>
                  <a:pt x="39468" y="6588"/>
                  <a:pt x="39468" y="6588"/>
                </a:cubicBezTo>
                <a:cubicBezTo>
                  <a:pt x="39468" y="3294"/>
                  <a:pt x="36677" y="0"/>
                  <a:pt x="33887" y="0"/>
                </a:cubicBezTo>
                <a:cubicBezTo>
                  <a:pt x="22524" y="0"/>
                  <a:pt x="22524" y="0"/>
                  <a:pt x="22524" y="0"/>
                </a:cubicBezTo>
                <a:cubicBezTo>
                  <a:pt x="18338" y="0"/>
                  <a:pt x="16943" y="3294"/>
                  <a:pt x="16943" y="6588"/>
                </a:cubicBezTo>
                <a:cubicBezTo>
                  <a:pt x="16943" y="93176"/>
                  <a:pt x="16943" y="93176"/>
                  <a:pt x="16943" y="93176"/>
                </a:cubicBezTo>
                <a:cubicBezTo>
                  <a:pt x="16943" y="98117"/>
                  <a:pt x="18338" y="99764"/>
                  <a:pt x="22524" y="99764"/>
                </a:cubicBezTo>
                <a:close/>
                <a:moveTo>
                  <a:pt x="53621" y="99764"/>
                </a:moveTo>
                <a:lnTo>
                  <a:pt x="53621" y="99764"/>
                </a:lnTo>
                <a:cubicBezTo>
                  <a:pt x="64784" y="99764"/>
                  <a:pt x="64784" y="99764"/>
                  <a:pt x="64784" y="99764"/>
                </a:cubicBezTo>
                <a:cubicBezTo>
                  <a:pt x="68970" y="99764"/>
                  <a:pt x="70365" y="98117"/>
                  <a:pt x="70365" y="93176"/>
                </a:cubicBezTo>
                <a:cubicBezTo>
                  <a:pt x="70365" y="38352"/>
                  <a:pt x="70365" y="38352"/>
                  <a:pt x="70365" y="38352"/>
                </a:cubicBezTo>
                <a:cubicBezTo>
                  <a:pt x="70365" y="35058"/>
                  <a:pt x="68970" y="31529"/>
                  <a:pt x="64784" y="31529"/>
                </a:cubicBezTo>
                <a:cubicBezTo>
                  <a:pt x="53621" y="31529"/>
                  <a:pt x="53621" y="31529"/>
                  <a:pt x="53621" y="31529"/>
                </a:cubicBezTo>
                <a:cubicBezTo>
                  <a:pt x="50830" y="31529"/>
                  <a:pt x="47840" y="35058"/>
                  <a:pt x="47840" y="38352"/>
                </a:cubicBezTo>
                <a:cubicBezTo>
                  <a:pt x="47840" y="93176"/>
                  <a:pt x="47840" y="93176"/>
                  <a:pt x="47840" y="93176"/>
                </a:cubicBezTo>
                <a:cubicBezTo>
                  <a:pt x="47840" y="98117"/>
                  <a:pt x="50830" y="99764"/>
                  <a:pt x="53621" y="99764"/>
                </a:cubicBezTo>
                <a:close/>
                <a:moveTo>
                  <a:pt x="85913" y="99764"/>
                </a:moveTo>
                <a:lnTo>
                  <a:pt x="85913" y="99764"/>
                </a:lnTo>
                <a:cubicBezTo>
                  <a:pt x="97275" y="99764"/>
                  <a:pt x="97275" y="99764"/>
                  <a:pt x="97275" y="99764"/>
                </a:cubicBezTo>
                <a:cubicBezTo>
                  <a:pt x="100066" y="99764"/>
                  <a:pt x="102857" y="98117"/>
                  <a:pt x="102857" y="93176"/>
                </a:cubicBezTo>
                <a:cubicBezTo>
                  <a:pt x="102857" y="69882"/>
                  <a:pt x="102857" y="69882"/>
                  <a:pt x="102857" y="69882"/>
                </a:cubicBezTo>
                <a:cubicBezTo>
                  <a:pt x="102857" y="64941"/>
                  <a:pt x="100066" y="63294"/>
                  <a:pt x="97275" y="63294"/>
                </a:cubicBezTo>
                <a:cubicBezTo>
                  <a:pt x="85913" y="63294"/>
                  <a:pt x="85913" y="63294"/>
                  <a:pt x="85913" y="63294"/>
                </a:cubicBezTo>
                <a:cubicBezTo>
                  <a:pt x="83122" y="63294"/>
                  <a:pt x="80332" y="64941"/>
                  <a:pt x="80332" y="69882"/>
                </a:cubicBezTo>
                <a:cubicBezTo>
                  <a:pt x="80332" y="93176"/>
                  <a:pt x="80332" y="93176"/>
                  <a:pt x="80332" y="93176"/>
                </a:cubicBezTo>
                <a:cubicBezTo>
                  <a:pt x="80332" y="98117"/>
                  <a:pt x="83122" y="99764"/>
                  <a:pt x="85913" y="9976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53" name="Shape 5040"/>
          <p:cNvSpPr/>
          <p:nvPr/>
        </p:nvSpPr>
        <p:spPr>
          <a:xfrm>
            <a:off x="9716587" y="2606949"/>
            <a:ext cx="288291" cy="242395"/>
          </a:xfrm>
          <a:custGeom>
            <a:avLst/>
            <a:gdLst/>
            <a:ahLst/>
            <a:cxnLst/>
            <a:rect l="0" t="0" r="0" b="0"/>
            <a:pathLst>
              <a:path w="120000" h="120000" extrusionOk="0">
                <a:moveTo>
                  <a:pt x="114088" y="119764"/>
                </a:moveTo>
                <a:lnTo>
                  <a:pt x="114088" y="119764"/>
                </a:lnTo>
                <a:cubicBezTo>
                  <a:pt x="5517" y="119764"/>
                  <a:pt x="5517" y="119764"/>
                  <a:pt x="5517" y="119764"/>
                </a:cubicBezTo>
                <a:cubicBezTo>
                  <a:pt x="2758" y="119764"/>
                  <a:pt x="0" y="118117"/>
                  <a:pt x="0" y="114823"/>
                </a:cubicBezTo>
                <a:cubicBezTo>
                  <a:pt x="0" y="113176"/>
                  <a:pt x="0" y="113176"/>
                  <a:pt x="0" y="113176"/>
                </a:cubicBezTo>
                <a:cubicBezTo>
                  <a:pt x="0" y="109882"/>
                  <a:pt x="2758" y="106352"/>
                  <a:pt x="5517" y="106352"/>
                </a:cubicBezTo>
                <a:cubicBezTo>
                  <a:pt x="114088" y="106352"/>
                  <a:pt x="114088" y="106352"/>
                  <a:pt x="114088" y="106352"/>
                </a:cubicBezTo>
                <a:cubicBezTo>
                  <a:pt x="117044" y="106352"/>
                  <a:pt x="119802" y="109882"/>
                  <a:pt x="119802" y="113176"/>
                </a:cubicBezTo>
                <a:cubicBezTo>
                  <a:pt x="119802" y="114823"/>
                  <a:pt x="119802" y="114823"/>
                  <a:pt x="119802" y="114823"/>
                </a:cubicBezTo>
                <a:cubicBezTo>
                  <a:pt x="119802" y="118117"/>
                  <a:pt x="117044" y="119764"/>
                  <a:pt x="114088" y="119764"/>
                </a:cubicBezTo>
                <a:close/>
                <a:moveTo>
                  <a:pt x="103054" y="93176"/>
                </a:moveTo>
                <a:lnTo>
                  <a:pt x="103054" y="93176"/>
                </a:lnTo>
                <a:cubicBezTo>
                  <a:pt x="103054" y="98117"/>
                  <a:pt x="100295" y="99764"/>
                  <a:pt x="97536" y="99764"/>
                </a:cubicBezTo>
                <a:cubicBezTo>
                  <a:pt x="86305" y="99764"/>
                  <a:pt x="86305" y="99764"/>
                  <a:pt x="86305" y="99764"/>
                </a:cubicBezTo>
                <a:cubicBezTo>
                  <a:pt x="82167" y="99764"/>
                  <a:pt x="80788" y="98117"/>
                  <a:pt x="80788" y="93176"/>
                </a:cubicBezTo>
                <a:cubicBezTo>
                  <a:pt x="80788" y="46588"/>
                  <a:pt x="80788" y="46588"/>
                  <a:pt x="80788" y="46588"/>
                </a:cubicBezTo>
                <a:lnTo>
                  <a:pt x="80788" y="46588"/>
                </a:lnTo>
                <a:cubicBezTo>
                  <a:pt x="80788" y="33176"/>
                  <a:pt x="80788" y="33176"/>
                  <a:pt x="80788" y="33176"/>
                </a:cubicBezTo>
                <a:cubicBezTo>
                  <a:pt x="80788" y="29882"/>
                  <a:pt x="82167" y="26588"/>
                  <a:pt x="86305" y="26588"/>
                </a:cubicBezTo>
                <a:cubicBezTo>
                  <a:pt x="97536" y="26588"/>
                  <a:pt x="97536" y="26588"/>
                  <a:pt x="97536" y="26588"/>
                </a:cubicBezTo>
                <a:cubicBezTo>
                  <a:pt x="100295" y="26588"/>
                  <a:pt x="103054" y="29882"/>
                  <a:pt x="103054" y="33176"/>
                </a:cubicBezTo>
                <a:cubicBezTo>
                  <a:pt x="103054" y="79764"/>
                  <a:pt x="103054" y="79764"/>
                  <a:pt x="103054" y="79764"/>
                </a:cubicBezTo>
                <a:lnTo>
                  <a:pt x="103054" y="79764"/>
                </a:lnTo>
                <a:lnTo>
                  <a:pt x="103054" y="93176"/>
                </a:lnTo>
                <a:close/>
                <a:moveTo>
                  <a:pt x="65418" y="99764"/>
                </a:moveTo>
                <a:lnTo>
                  <a:pt x="65418" y="99764"/>
                </a:lnTo>
                <a:cubicBezTo>
                  <a:pt x="54384" y="99764"/>
                  <a:pt x="54384" y="99764"/>
                  <a:pt x="54384" y="99764"/>
                </a:cubicBezTo>
                <a:cubicBezTo>
                  <a:pt x="51625" y="99764"/>
                  <a:pt x="48669" y="98117"/>
                  <a:pt x="48669" y="93176"/>
                </a:cubicBezTo>
                <a:cubicBezTo>
                  <a:pt x="48669" y="79764"/>
                  <a:pt x="48669" y="79764"/>
                  <a:pt x="48669" y="79764"/>
                </a:cubicBezTo>
                <a:cubicBezTo>
                  <a:pt x="48669" y="20000"/>
                  <a:pt x="48669" y="20000"/>
                  <a:pt x="48669" y="20000"/>
                </a:cubicBezTo>
                <a:cubicBezTo>
                  <a:pt x="48669" y="6588"/>
                  <a:pt x="48669" y="6588"/>
                  <a:pt x="48669" y="6588"/>
                </a:cubicBezTo>
                <a:cubicBezTo>
                  <a:pt x="48669" y="3294"/>
                  <a:pt x="51625" y="0"/>
                  <a:pt x="54384" y="0"/>
                </a:cubicBezTo>
                <a:cubicBezTo>
                  <a:pt x="65418" y="0"/>
                  <a:pt x="65418" y="0"/>
                  <a:pt x="65418" y="0"/>
                </a:cubicBezTo>
                <a:cubicBezTo>
                  <a:pt x="68177" y="0"/>
                  <a:pt x="70935" y="3294"/>
                  <a:pt x="70935" y="6588"/>
                </a:cubicBezTo>
                <a:cubicBezTo>
                  <a:pt x="70935" y="20000"/>
                  <a:pt x="70935" y="20000"/>
                  <a:pt x="70935" y="20000"/>
                </a:cubicBezTo>
                <a:cubicBezTo>
                  <a:pt x="70935" y="79764"/>
                  <a:pt x="70935" y="79764"/>
                  <a:pt x="70935" y="79764"/>
                </a:cubicBezTo>
                <a:cubicBezTo>
                  <a:pt x="70935" y="93176"/>
                  <a:pt x="70935" y="93176"/>
                  <a:pt x="70935" y="93176"/>
                </a:cubicBezTo>
                <a:cubicBezTo>
                  <a:pt x="70935" y="98117"/>
                  <a:pt x="68177" y="99764"/>
                  <a:pt x="65418" y="99764"/>
                </a:cubicBezTo>
                <a:close/>
                <a:moveTo>
                  <a:pt x="33300" y="99764"/>
                </a:moveTo>
                <a:lnTo>
                  <a:pt x="33300" y="99764"/>
                </a:lnTo>
                <a:cubicBezTo>
                  <a:pt x="22266" y="99764"/>
                  <a:pt x="22266" y="99764"/>
                  <a:pt x="22266" y="99764"/>
                </a:cubicBezTo>
                <a:cubicBezTo>
                  <a:pt x="19507" y="99764"/>
                  <a:pt x="16748" y="98117"/>
                  <a:pt x="16748" y="93176"/>
                </a:cubicBezTo>
                <a:cubicBezTo>
                  <a:pt x="16748" y="79764"/>
                  <a:pt x="16748" y="79764"/>
                  <a:pt x="16748" y="79764"/>
                </a:cubicBezTo>
                <a:lnTo>
                  <a:pt x="16748" y="79764"/>
                </a:lnTo>
                <a:cubicBezTo>
                  <a:pt x="16748" y="66588"/>
                  <a:pt x="16748" y="66588"/>
                  <a:pt x="16748" y="66588"/>
                </a:cubicBezTo>
                <a:cubicBezTo>
                  <a:pt x="16748" y="63294"/>
                  <a:pt x="19507" y="59764"/>
                  <a:pt x="22266" y="59764"/>
                </a:cubicBezTo>
                <a:cubicBezTo>
                  <a:pt x="33300" y="59764"/>
                  <a:pt x="33300" y="59764"/>
                  <a:pt x="33300" y="59764"/>
                </a:cubicBezTo>
                <a:cubicBezTo>
                  <a:pt x="37635" y="59764"/>
                  <a:pt x="39014" y="63294"/>
                  <a:pt x="39014" y="66588"/>
                </a:cubicBezTo>
                <a:cubicBezTo>
                  <a:pt x="39014" y="79764"/>
                  <a:pt x="39014" y="79764"/>
                  <a:pt x="39014" y="79764"/>
                </a:cubicBezTo>
                <a:lnTo>
                  <a:pt x="39014" y="79764"/>
                </a:lnTo>
                <a:cubicBezTo>
                  <a:pt x="39014" y="93176"/>
                  <a:pt x="39014" y="93176"/>
                  <a:pt x="39014" y="93176"/>
                </a:cubicBezTo>
                <a:cubicBezTo>
                  <a:pt x="39014" y="98117"/>
                  <a:pt x="37635" y="99764"/>
                  <a:pt x="33300" y="9976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54" name="Shape 5041"/>
          <p:cNvSpPr/>
          <p:nvPr/>
        </p:nvSpPr>
        <p:spPr>
          <a:xfrm>
            <a:off x="9219391" y="2606949"/>
            <a:ext cx="286203" cy="242395"/>
          </a:xfrm>
          <a:custGeom>
            <a:avLst/>
            <a:gdLst/>
            <a:ahLst/>
            <a:cxnLst/>
            <a:rect l="0" t="0" r="0" b="0"/>
            <a:pathLst>
              <a:path w="120000" h="120000" extrusionOk="0">
                <a:moveTo>
                  <a:pt x="115415" y="119764"/>
                </a:moveTo>
                <a:lnTo>
                  <a:pt x="115415" y="119764"/>
                </a:lnTo>
                <a:cubicBezTo>
                  <a:pt x="4186" y="119764"/>
                  <a:pt x="4186" y="119764"/>
                  <a:pt x="4186" y="119764"/>
                </a:cubicBezTo>
                <a:cubicBezTo>
                  <a:pt x="1395" y="119764"/>
                  <a:pt x="0" y="118117"/>
                  <a:pt x="0" y="114823"/>
                </a:cubicBezTo>
                <a:cubicBezTo>
                  <a:pt x="0" y="113176"/>
                  <a:pt x="0" y="113176"/>
                  <a:pt x="0" y="113176"/>
                </a:cubicBezTo>
                <a:cubicBezTo>
                  <a:pt x="0" y="109882"/>
                  <a:pt x="1395" y="106352"/>
                  <a:pt x="4186" y="106352"/>
                </a:cubicBezTo>
                <a:cubicBezTo>
                  <a:pt x="115415" y="106352"/>
                  <a:pt x="115415" y="106352"/>
                  <a:pt x="115415" y="106352"/>
                </a:cubicBezTo>
                <a:cubicBezTo>
                  <a:pt x="118405" y="106352"/>
                  <a:pt x="119800" y="109882"/>
                  <a:pt x="119800" y="113176"/>
                </a:cubicBezTo>
                <a:cubicBezTo>
                  <a:pt x="119800" y="114823"/>
                  <a:pt x="119800" y="114823"/>
                  <a:pt x="119800" y="114823"/>
                </a:cubicBezTo>
                <a:cubicBezTo>
                  <a:pt x="119800" y="118117"/>
                  <a:pt x="118405" y="119764"/>
                  <a:pt x="115415" y="119764"/>
                </a:cubicBezTo>
                <a:close/>
                <a:moveTo>
                  <a:pt x="97076" y="99764"/>
                </a:moveTo>
                <a:lnTo>
                  <a:pt x="97076" y="99764"/>
                </a:lnTo>
                <a:cubicBezTo>
                  <a:pt x="85913" y="99764"/>
                  <a:pt x="85913" y="99764"/>
                  <a:pt x="85913" y="99764"/>
                </a:cubicBezTo>
                <a:cubicBezTo>
                  <a:pt x="83122" y="99764"/>
                  <a:pt x="80332" y="98117"/>
                  <a:pt x="80332" y="93176"/>
                </a:cubicBezTo>
                <a:cubicBezTo>
                  <a:pt x="80332" y="6588"/>
                  <a:pt x="80332" y="6588"/>
                  <a:pt x="80332" y="6588"/>
                </a:cubicBezTo>
                <a:cubicBezTo>
                  <a:pt x="80332" y="3294"/>
                  <a:pt x="83122" y="0"/>
                  <a:pt x="85913" y="0"/>
                </a:cubicBezTo>
                <a:cubicBezTo>
                  <a:pt x="97076" y="0"/>
                  <a:pt x="97076" y="0"/>
                  <a:pt x="97076" y="0"/>
                </a:cubicBezTo>
                <a:cubicBezTo>
                  <a:pt x="101461" y="0"/>
                  <a:pt x="102857" y="3294"/>
                  <a:pt x="102857" y="6588"/>
                </a:cubicBezTo>
                <a:cubicBezTo>
                  <a:pt x="102857" y="93176"/>
                  <a:pt x="102857" y="93176"/>
                  <a:pt x="102857" y="93176"/>
                </a:cubicBezTo>
                <a:cubicBezTo>
                  <a:pt x="102857" y="98117"/>
                  <a:pt x="101461" y="99764"/>
                  <a:pt x="97076" y="99764"/>
                </a:cubicBezTo>
                <a:close/>
                <a:moveTo>
                  <a:pt x="66179" y="99764"/>
                </a:moveTo>
                <a:lnTo>
                  <a:pt x="66179" y="99764"/>
                </a:lnTo>
                <a:cubicBezTo>
                  <a:pt x="55016" y="99764"/>
                  <a:pt x="55016" y="99764"/>
                  <a:pt x="55016" y="99764"/>
                </a:cubicBezTo>
                <a:cubicBezTo>
                  <a:pt x="50631" y="99764"/>
                  <a:pt x="49235" y="98117"/>
                  <a:pt x="49235" y="93176"/>
                </a:cubicBezTo>
                <a:cubicBezTo>
                  <a:pt x="49235" y="38352"/>
                  <a:pt x="49235" y="38352"/>
                  <a:pt x="49235" y="38352"/>
                </a:cubicBezTo>
                <a:cubicBezTo>
                  <a:pt x="49235" y="35058"/>
                  <a:pt x="50631" y="31529"/>
                  <a:pt x="55016" y="31529"/>
                </a:cubicBezTo>
                <a:cubicBezTo>
                  <a:pt x="66179" y="31529"/>
                  <a:pt x="66179" y="31529"/>
                  <a:pt x="66179" y="31529"/>
                </a:cubicBezTo>
                <a:cubicBezTo>
                  <a:pt x="68970" y="31529"/>
                  <a:pt x="71760" y="35058"/>
                  <a:pt x="71760" y="38352"/>
                </a:cubicBezTo>
                <a:cubicBezTo>
                  <a:pt x="71760" y="93176"/>
                  <a:pt x="71760" y="93176"/>
                  <a:pt x="71760" y="93176"/>
                </a:cubicBezTo>
                <a:cubicBezTo>
                  <a:pt x="71760" y="98117"/>
                  <a:pt x="68970" y="99764"/>
                  <a:pt x="66179" y="99764"/>
                </a:cubicBezTo>
                <a:close/>
                <a:moveTo>
                  <a:pt x="33687" y="99764"/>
                </a:moveTo>
                <a:lnTo>
                  <a:pt x="33687" y="99764"/>
                </a:lnTo>
                <a:cubicBezTo>
                  <a:pt x="22524" y="99764"/>
                  <a:pt x="22524" y="99764"/>
                  <a:pt x="22524" y="99764"/>
                </a:cubicBezTo>
                <a:cubicBezTo>
                  <a:pt x="19734" y="99764"/>
                  <a:pt x="16943" y="98117"/>
                  <a:pt x="16943" y="93176"/>
                </a:cubicBezTo>
                <a:cubicBezTo>
                  <a:pt x="16943" y="69882"/>
                  <a:pt x="16943" y="69882"/>
                  <a:pt x="16943" y="69882"/>
                </a:cubicBezTo>
                <a:cubicBezTo>
                  <a:pt x="16943" y="64941"/>
                  <a:pt x="19734" y="63294"/>
                  <a:pt x="22524" y="63294"/>
                </a:cubicBezTo>
                <a:cubicBezTo>
                  <a:pt x="33687" y="63294"/>
                  <a:pt x="33687" y="63294"/>
                  <a:pt x="33687" y="63294"/>
                </a:cubicBezTo>
                <a:cubicBezTo>
                  <a:pt x="36677" y="63294"/>
                  <a:pt x="39468" y="64941"/>
                  <a:pt x="39468" y="69882"/>
                </a:cubicBezTo>
                <a:cubicBezTo>
                  <a:pt x="39468" y="93176"/>
                  <a:pt x="39468" y="93176"/>
                  <a:pt x="39468" y="93176"/>
                </a:cubicBezTo>
                <a:cubicBezTo>
                  <a:pt x="39468" y="98117"/>
                  <a:pt x="36677" y="99764"/>
                  <a:pt x="33687" y="99764"/>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55" name="Shape 5042"/>
          <p:cNvSpPr/>
          <p:nvPr/>
        </p:nvSpPr>
        <p:spPr>
          <a:xfrm>
            <a:off x="8747264" y="2634114"/>
            <a:ext cx="231887" cy="188065"/>
          </a:xfrm>
          <a:custGeom>
            <a:avLst/>
            <a:gdLst/>
            <a:ahLst/>
            <a:cxnLst/>
            <a:rect l="0" t="0" r="0" b="0"/>
            <a:pathLst>
              <a:path w="120000" h="120000" extrusionOk="0">
                <a:moveTo>
                  <a:pt x="114601" y="119697"/>
                </a:moveTo>
                <a:lnTo>
                  <a:pt x="114601" y="119697"/>
                </a:lnTo>
                <a:cubicBezTo>
                  <a:pt x="60858" y="119697"/>
                  <a:pt x="60858" y="119697"/>
                  <a:pt x="60858" y="119697"/>
                </a:cubicBezTo>
                <a:cubicBezTo>
                  <a:pt x="57423" y="119697"/>
                  <a:pt x="55705" y="117581"/>
                  <a:pt x="55705" y="113350"/>
                </a:cubicBezTo>
                <a:cubicBezTo>
                  <a:pt x="55705" y="111234"/>
                  <a:pt x="55705" y="111234"/>
                  <a:pt x="55705" y="111234"/>
                </a:cubicBezTo>
                <a:cubicBezTo>
                  <a:pt x="55705" y="107002"/>
                  <a:pt x="57423" y="102770"/>
                  <a:pt x="60858" y="102770"/>
                </a:cubicBezTo>
                <a:cubicBezTo>
                  <a:pt x="114601" y="102770"/>
                  <a:pt x="114601" y="102770"/>
                  <a:pt x="114601" y="102770"/>
                </a:cubicBezTo>
                <a:cubicBezTo>
                  <a:pt x="118036" y="102770"/>
                  <a:pt x="119754" y="107002"/>
                  <a:pt x="119754" y="111234"/>
                </a:cubicBezTo>
                <a:cubicBezTo>
                  <a:pt x="119754" y="113350"/>
                  <a:pt x="119754" y="113350"/>
                  <a:pt x="119754" y="113350"/>
                </a:cubicBezTo>
                <a:cubicBezTo>
                  <a:pt x="119754" y="117581"/>
                  <a:pt x="118036" y="119697"/>
                  <a:pt x="114601" y="119697"/>
                </a:cubicBezTo>
                <a:close/>
                <a:moveTo>
                  <a:pt x="52024" y="66498"/>
                </a:moveTo>
                <a:lnTo>
                  <a:pt x="52024" y="66498"/>
                </a:lnTo>
                <a:lnTo>
                  <a:pt x="52024" y="66498"/>
                </a:lnTo>
                <a:cubicBezTo>
                  <a:pt x="10552" y="117581"/>
                  <a:pt x="10552" y="117581"/>
                  <a:pt x="10552" y="117581"/>
                </a:cubicBezTo>
                <a:lnTo>
                  <a:pt x="10552" y="117581"/>
                </a:lnTo>
                <a:cubicBezTo>
                  <a:pt x="10552" y="119697"/>
                  <a:pt x="8834" y="119697"/>
                  <a:pt x="7116" y="119697"/>
                </a:cubicBezTo>
                <a:cubicBezTo>
                  <a:pt x="1717" y="119697"/>
                  <a:pt x="0" y="117581"/>
                  <a:pt x="0" y="111234"/>
                </a:cubicBezTo>
                <a:cubicBezTo>
                  <a:pt x="0" y="109118"/>
                  <a:pt x="0" y="107002"/>
                  <a:pt x="1717" y="107002"/>
                </a:cubicBezTo>
                <a:lnTo>
                  <a:pt x="1717" y="107002"/>
                </a:lnTo>
                <a:cubicBezTo>
                  <a:pt x="38282" y="59848"/>
                  <a:pt x="38282" y="59848"/>
                  <a:pt x="38282" y="59848"/>
                </a:cubicBezTo>
                <a:cubicBezTo>
                  <a:pt x="1717" y="15113"/>
                  <a:pt x="1717" y="15113"/>
                  <a:pt x="1717" y="15113"/>
                </a:cubicBezTo>
                <a:cubicBezTo>
                  <a:pt x="0" y="15113"/>
                  <a:pt x="0" y="12997"/>
                  <a:pt x="0" y="8765"/>
                </a:cubicBezTo>
                <a:cubicBezTo>
                  <a:pt x="0" y="4534"/>
                  <a:pt x="1717" y="0"/>
                  <a:pt x="7116" y="0"/>
                </a:cubicBezTo>
                <a:cubicBezTo>
                  <a:pt x="8834" y="0"/>
                  <a:pt x="10552" y="2418"/>
                  <a:pt x="10552" y="2418"/>
                </a:cubicBezTo>
                <a:lnTo>
                  <a:pt x="10552" y="2418"/>
                </a:lnTo>
                <a:cubicBezTo>
                  <a:pt x="52024" y="53501"/>
                  <a:pt x="52024" y="53501"/>
                  <a:pt x="52024" y="53501"/>
                </a:cubicBezTo>
                <a:lnTo>
                  <a:pt x="52024" y="53501"/>
                </a:lnTo>
                <a:cubicBezTo>
                  <a:pt x="53987" y="55617"/>
                  <a:pt x="55705" y="57732"/>
                  <a:pt x="55705" y="59848"/>
                </a:cubicBezTo>
                <a:lnTo>
                  <a:pt x="55705" y="59848"/>
                </a:lnTo>
                <a:lnTo>
                  <a:pt x="55705" y="59848"/>
                </a:lnTo>
                <a:cubicBezTo>
                  <a:pt x="55705" y="62267"/>
                  <a:pt x="53987" y="64382"/>
                  <a:pt x="52024" y="66498"/>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56" name="Shape 5043"/>
          <p:cNvSpPr/>
          <p:nvPr/>
        </p:nvSpPr>
        <p:spPr>
          <a:xfrm>
            <a:off x="8216641" y="2648741"/>
            <a:ext cx="288291" cy="160898"/>
          </a:xfrm>
          <a:custGeom>
            <a:avLst/>
            <a:gdLst/>
            <a:ahLst/>
            <a:cxnLst/>
            <a:rect l="0" t="0" r="0" b="0"/>
            <a:pathLst>
              <a:path w="120000" h="120000" extrusionOk="0">
                <a:moveTo>
                  <a:pt x="114276" y="19764"/>
                </a:moveTo>
                <a:lnTo>
                  <a:pt x="114276" y="19764"/>
                </a:lnTo>
                <a:cubicBezTo>
                  <a:pt x="58618" y="19764"/>
                  <a:pt x="58618" y="19764"/>
                  <a:pt x="58618" y="19764"/>
                </a:cubicBezTo>
                <a:cubicBezTo>
                  <a:pt x="54276" y="19764"/>
                  <a:pt x="52894" y="17294"/>
                  <a:pt x="52894" y="9882"/>
                </a:cubicBezTo>
                <a:cubicBezTo>
                  <a:pt x="52894" y="4941"/>
                  <a:pt x="54276" y="0"/>
                  <a:pt x="58618" y="0"/>
                </a:cubicBezTo>
                <a:cubicBezTo>
                  <a:pt x="114276" y="0"/>
                  <a:pt x="114276" y="0"/>
                  <a:pt x="114276" y="0"/>
                </a:cubicBezTo>
                <a:cubicBezTo>
                  <a:pt x="117039" y="0"/>
                  <a:pt x="119802" y="4941"/>
                  <a:pt x="119802" y="9882"/>
                </a:cubicBezTo>
                <a:cubicBezTo>
                  <a:pt x="119802" y="17294"/>
                  <a:pt x="117039" y="19764"/>
                  <a:pt x="114276" y="19764"/>
                </a:cubicBezTo>
                <a:close/>
                <a:moveTo>
                  <a:pt x="114276" y="99529"/>
                </a:moveTo>
                <a:lnTo>
                  <a:pt x="114276" y="99529"/>
                </a:lnTo>
                <a:cubicBezTo>
                  <a:pt x="117039" y="99529"/>
                  <a:pt x="119802" y="104823"/>
                  <a:pt x="119802" y="109764"/>
                </a:cubicBezTo>
                <a:cubicBezTo>
                  <a:pt x="119802" y="117176"/>
                  <a:pt x="117039" y="119647"/>
                  <a:pt x="114276" y="119647"/>
                </a:cubicBezTo>
                <a:cubicBezTo>
                  <a:pt x="58618" y="119647"/>
                  <a:pt x="58618" y="119647"/>
                  <a:pt x="58618" y="119647"/>
                </a:cubicBezTo>
                <a:cubicBezTo>
                  <a:pt x="55657" y="119647"/>
                  <a:pt x="54276" y="119647"/>
                  <a:pt x="52894" y="114705"/>
                </a:cubicBezTo>
                <a:lnTo>
                  <a:pt x="52894" y="114705"/>
                </a:lnTo>
                <a:cubicBezTo>
                  <a:pt x="19539" y="19764"/>
                  <a:pt x="19539" y="19764"/>
                  <a:pt x="19539" y="19764"/>
                </a:cubicBezTo>
                <a:cubicBezTo>
                  <a:pt x="5526" y="19764"/>
                  <a:pt x="5526" y="19764"/>
                  <a:pt x="5526" y="19764"/>
                </a:cubicBezTo>
                <a:cubicBezTo>
                  <a:pt x="2763" y="19764"/>
                  <a:pt x="0" y="17294"/>
                  <a:pt x="0" y="9882"/>
                </a:cubicBezTo>
                <a:cubicBezTo>
                  <a:pt x="0" y="4941"/>
                  <a:pt x="2763" y="0"/>
                  <a:pt x="5526" y="0"/>
                </a:cubicBezTo>
                <a:cubicBezTo>
                  <a:pt x="22302" y="0"/>
                  <a:pt x="22302" y="0"/>
                  <a:pt x="22302" y="0"/>
                </a:cubicBezTo>
                <a:lnTo>
                  <a:pt x="22302" y="0"/>
                </a:lnTo>
                <a:cubicBezTo>
                  <a:pt x="25065" y="0"/>
                  <a:pt x="26447" y="2470"/>
                  <a:pt x="27828" y="4941"/>
                </a:cubicBezTo>
                <a:lnTo>
                  <a:pt x="27828" y="4941"/>
                </a:lnTo>
                <a:cubicBezTo>
                  <a:pt x="61381" y="99529"/>
                  <a:pt x="61381" y="99529"/>
                  <a:pt x="61381" y="99529"/>
                </a:cubicBezTo>
                <a:lnTo>
                  <a:pt x="114276" y="99529"/>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57" name="Shape 5044"/>
          <p:cNvSpPr/>
          <p:nvPr/>
        </p:nvSpPr>
        <p:spPr>
          <a:xfrm>
            <a:off x="7721535" y="2592322"/>
            <a:ext cx="277844" cy="277919"/>
          </a:xfrm>
          <a:custGeom>
            <a:avLst/>
            <a:gdLst/>
            <a:ahLst/>
            <a:cxnLst/>
            <a:rect l="0" t="0" r="0" b="0"/>
            <a:pathLst>
              <a:path w="120000" h="120000" extrusionOk="0">
                <a:moveTo>
                  <a:pt x="96695" y="46201"/>
                </a:moveTo>
                <a:lnTo>
                  <a:pt x="96695" y="46201"/>
                </a:lnTo>
                <a:cubicBezTo>
                  <a:pt x="85247" y="46201"/>
                  <a:pt x="85247" y="46201"/>
                  <a:pt x="85247" y="46201"/>
                </a:cubicBezTo>
                <a:cubicBezTo>
                  <a:pt x="85247" y="73594"/>
                  <a:pt x="85247" y="73594"/>
                  <a:pt x="85247" y="73594"/>
                </a:cubicBezTo>
                <a:cubicBezTo>
                  <a:pt x="96695" y="73594"/>
                  <a:pt x="96695" y="73594"/>
                  <a:pt x="96695" y="73594"/>
                </a:cubicBezTo>
                <a:cubicBezTo>
                  <a:pt x="109778" y="73594"/>
                  <a:pt x="119795" y="83816"/>
                  <a:pt x="119795" y="96695"/>
                </a:cubicBezTo>
                <a:cubicBezTo>
                  <a:pt x="119795" y="109778"/>
                  <a:pt x="109778" y="119795"/>
                  <a:pt x="96695" y="119795"/>
                </a:cubicBezTo>
                <a:cubicBezTo>
                  <a:pt x="83816" y="119795"/>
                  <a:pt x="73594" y="109778"/>
                  <a:pt x="73594" y="96695"/>
                </a:cubicBezTo>
                <a:cubicBezTo>
                  <a:pt x="73594" y="85247"/>
                  <a:pt x="73594" y="85247"/>
                  <a:pt x="73594" y="85247"/>
                </a:cubicBezTo>
                <a:cubicBezTo>
                  <a:pt x="46201" y="85247"/>
                  <a:pt x="46201" y="85247"/>
                  <a:pt x="46201" y="85247"/>
                </a:cubicBezTo>
                <a:cubicBezTo>
                  <a:pt x="46201" y="96695"/>
                  <a:pt x="46201" y="96695"/>
                  <a:pt x="46201" y="96695"/>
                </a:cubicBezTo>
                <a:cubicBezTo>
                  <a:pt x="46201" y="109778"/>
                  <a:pt x="35979" y="119795"/>
                  <a:pt x="23100" y="119795"/>
                </a:cubicBezTo>
                <a:cubicBezTo>
                  <a:pt x="10017" y="119795"/>
                  <a:pt x="0" y="109778"/>
                  <a:pt x="0" y="96695"/>
                </a:cubicBezTo>
                <a:cubicBezTo>
                  <a:pt x="0" y="83816"/>
                  <a:pt x="10017" y="73594"/>
                  <a:pt x="23100" y="73594"/>
                </a:cubicBezTo>
                <a:cubicBezTo>
                  <a:pt x="34548" y="73594"/>
                  <a:pt x="34548" y="73594"/>
                  <a:pt x="34548" y="73594"/>
                </a:cubicBezTo>
                <a:cubicBezTo>
                  <a:pt x="34548" y="46201"/>
                  <a:pt x="34548" y="46201"/>
                  <a:pt x="34548" y="46201"/>
                </a:cubicBezTo>
                <a:cubicBezTo>
                  <a:pt x="23100" y="46201"/>
                  <a:pt x="23100" y="46201"/>
                  <a:pt x="23100" y="46201"/>
                </a:cubicBezTo>
                <a:cubicBezTo>
                  <a:pt x="10017" y="46201"/>
                  <a:pt x="0" y="35979"/>
                  <a:pt x="0" y="23100"/>
                </a:cubicBezTo>
                <a:cubicBezTo>
                  <a:pt x="0" y="10017"/>
                  <a:pt x="10017" y="0"/>
                  <a:pt x="23100" y="0"/>
                </a:cubicBezTo>
                <a:cubicBezTo>
                  <a:pt x="35979" y="0"/>
                  <a:pt x="46201" y="10017"/>
                  <a:pt x="46201" y="23100"/>
                </a:cubicBezTo>
                <a:cubicBezTo>
                  <a:pt x="46201" y="34548"/>
                  <a:pt x="46201" y="34548"/>
                  <a:pt x="46201" y="34548"/>
                </a:cubicBezTo>
                <a:cubicBezTo>
                  <a:pt x="73594" y="34548"/>
                  <a:pt x="73594" y="34548"/>
                  <a:pt x="73594" y="34548"/>
                </a:cubicBezTo>
                <a:cubicBezTo>
                  <a:pt x="73594" y="23100"/>
                  <a:pt x="73594" y="23100"/>
                  <a:pt x="73594" y="23100"/>
                </a:cubicBezTo>
                <a:cubicBezTo>
                  <a:pt x="73594" y="10017"/>
                  <a:pt x="83816" y="0"/>
                  <a:pt x="96695" y="0"/>
                </a:cubicBezTo>
                <a:cubicBezTo>
                  <a:pt x="109778" y="0"/>
                  <a:pt x="119795" y="10017"/>
                  <a:pt x="119795" y="23100"/>
                </a:cubicBezTo>
                <a:cubicBezTo>
                  <a:pt x="119795" y="35979"/>
                  <a:pt x="109778" y="46201"/>
                  <a:pt x="96695" y="46201"/>
                </a:cubicBezTo>
                <a:close/>
                <a:moveTo>
                  <a:pt x="85247" y="96695"/>
                </a:moveTo>
                <a:lnTo>
                  <a:pt x="85247" y="96695"/>
                </a:lnTo>
                <a:cubicBezTo>
                  <a:pt x="85247" y="102623"/>
                  <a:pt x="90971" y="108347"/>
                  <a:pt x="96695" y="108347"/>
                </a:cubicBezTo>
                <a:cubicBezTo>
                  <a:pt x="102419" y="108347"/>
                  <a:pt x="108347" y="102623"/>
                  <a:pt x="108347" y="96695"/>
                </a:cubicBezTo>
                <a:cubicBezTo>
                  <a:pt x="108347" y="90971"/>
                  <a:pt x="103850" y="85247"/>
                  <a:pt x="98126" y="85247"/>
                </a:cubicBezTo>
                <a:lnTo>
                  <a:pt x="98126" y="85247"/>
                </a:lnTo>
                <a:cubicBezTo>
                  <a:pt x="85247" y="85247"/>
                  <a:pt x="85247" y="85247"/>
                  <a:pt x="85247" y="85247"/>
                </a:cubicBezTo>
                <a:lnTo>
                  <a:pt x="85247" y="96695"/>
                </a:lnTo>
                <a:close/>
                <a:moveTo>
                  <a:pt x="34548" y="23100"/>
                </a:moveTo>
                <a:lnTo>
                  <a:pt x="34548" y="23100"/>
                </a:lnTo>
                <a:cubicBezTo>
                  <a:pt x="34548" y="17172"/>
                  <a:pt x="30255" y="11448"/>
                  <a:pt x="23100" y="11448"/>
                </a:cubicBezTo>
                <a:cubicBezTo>
                  <a:pt x="17172" y="11448"/>
                  <a:pt x="11448" y="17172"/>
                  <a:pt x="11448" y="23100"/>
                </a:cubicBezTo>
                <a:cubicBezTo>
                  <a:pt x="11448" y="28824"/>
                  <a:pt x="17172" y="34548"/>
                  <a:pt x="23100" y="34548"/>
                </a:cubicBezTo>
                <a:cubicBezTo>
                  <a:pt x="34548" y="34548"/>
                  <a:pt x="34548" y="34548"/>
                  <a:pt x="34548" y="34548"/>
                </a:cubicBezTo>
                <a:lnTo>
                  <a:pt x="34548" y="23100"/>
                </a:lnTo>
                <a:close/>
                <a:moveTo>
                  <a:pt x="11448" y="96695"/>
                </a:moveTo>
                <a:lnTo>
                  <a:pt x="11448" y="96695"/>
                </a:lnTo>
                <a:cubicBezTo>
                  <a:pt x="11448" y="102623"/>
                  <a:pt x="17172" y="108347"/>
                  <a:pt x="23100" y="108347"/>
                </a:cubicBezTo>
                <a:cubicBezTo>
                  <a:pt x="30255" y="108347"/>
                  <a:pt x="34548" y="102623"/>
                  <a:pt x="34548" y="96695"/>
                </a:cubicBezTo>
                <a:cubicBezTo>
                  <a:pt x="34548" y="85247"/>
                  <a:pt x="34548" y="85247"/>
                  <a:pt x="34548" y="85247"/>
                </a:cubicBezTo>
                <a:cubicBezTo>
                  <a:pt x="23100" y="85247"/>
                  <a:pt x="23100" y="85247"/>
                  <a:pt x="23100" y="85247"/>
                </a:cubicBezTo>
                <a:cubicBezTo>
                  <a:pt x="17172" y="85247"/>
                  <a:pt x="11448" y="89540"/>
                  <a:pt x="11448" y="96695"/>
                </a:cubicBezTo>
                <a:close/>
                <a:moveTo>
                  <a:pt x="73594" y="46201"/>
                </a:moveTo>
                <a:lnTo>
                  <a:pt x="73594" y="46201"/>
                </a:lnTo>
                <a:cubicBezTo>
                  <a:pt x="46201" y="46201"/>
                  <a:pt x="46201" y="46201"/>
                  <a:pt x="46201" y="46201"/>
                </a:cubicBezTo>
                <a:cubicBezTo>
                  <a:pt x="46201" y="73594"/>
                  <a:pt x="46201" y="73594"/>
                  <a:pt x="46201" y="73594"/>
                </a:cubicBezTo>
                <a:cubicBezTo>
                  <a:pt x="73594" y="73594"/>
                  <a:pt x="73594" y="73594"/>
                  <a:pt x="73594" y="73594"/>
                </a:cubicBezTo>
                <a:lnTo>
                  <a:pt x="73594" y="46201"/>
                </a:lnTo>
                <a:close/>
                <a:moveTo>
                  <a:pt x="96695" y="11448"/>
                </a:moveTo>
                <a:lnTo>
                  <a:pt x="96695" y="11448"/>
                </a:lnTo>
                <a:cubicBezTo>
                  <a:pt x="90971" y="11448"/>
                  <a:pt x="85247" y="17172"/>
                  <a:pt x="85247" y="23100"/>
                </a:cubicBezTo>
                <a:cubicBezTo>
                  <a:pt x="85247" y="34548"/>
                  <a:pt x="85247" y="34548"/>
                  <a:pt x="85247" y="34548"/>
                </a:cubicBezTo>
                <a:cubicBezTo>
                  <a:pt x="96695" y="34548"/>
                  <a:pt x="96695" y="34548"/>
                  <a:pt x="96695" y="34548"/>
                </a:cubicBezTo>
                <a:cubicBezTo>
                  <a:pt x="102419" y="34548"/>
                  <a:pt x="108347" y="28824"/>
                  <a:pt x="108347" y="23100"/>
                </a:cubicBezTo>
                <a:cubicBezTo>
                  <a:pt x="108347" y="17172"/>
                  <a:pt x="102419" y="11448"/>
                  <a:pt x="96695" y="11448"/>
                </a:cubicBez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58" name="Shape 5045"/>
          <p:cNvSpPr/>
          <p:nvPr/>
        </p:nvSpPr>
        <p:spPr>
          <a:xfrm>
            <a:off x="10203339" y="1144225"/>
            <a:ext cx="284113" cy="144182"/>
          </a:xfrm>
          <a:custGeom>
            <a:avLst/>
            <a:gdLst/>
            <a:ahLst/>
            <a:cxnLst/>
            <a:rect l="0" t="0" r="0" b="0"/>
            <a:pathLst>
              <a:path w="120000" h="120000" extrusionOk="0">
                <a:moveTo>
                  <a:pt x="114209" y="52721"/>
                </a:moveTo>
                <a:lnTo>
                  <a:pt x="114209" y="52721"/>
                </a:lnTo>
                <a:cubicBezTo>
                  <a:pt x="111414" y="52721"/>
                  <a:pt x="108618" y="55475"/>
                  <a:pt x="108618" y="64131"/>
                </a:cubicBezTo>
                <a:cubicBezTo>
                  <a:pt x="108618" y="80655"/>
                  <a:pt x="108618" y="80655"/>
                  <a:pt x="108618" y="80655"/>
                </a:cubicBezTo>
                <a:cubicBezTo>
                  <a:pt x="80266" y="25180"/>
                  <a:pt x="80266" y="25180"/>
                  <a:pt x="80266" y="25180"/>
                </a:cubicBezTo>
                <a:lnTo>
                  <a:pt x="80266" y="25180"/>
                </a:lnTo>
                <a:cubicBezTo>
                  <a:pt x="69084" y="2754"/>
                  <a:pt x="69084" y="2754"/>
                  <a:pt x="69084" y="2754"/>
                </a:cubicBezTo>
                <a:lnTo>
                  <a:pt x="69084" y="2754"/>
                </a:lnTo>
                <a:cubicBezTo>
                  <a:pt x="67687" y="0"/>
                  <a:pt x="66289" y="0"/>
                  <a:pt x="64891" y="0"/>
                </a:cubicBezTo>
                <a:cubicBezTo>
                  <a:pt x="63494" y="0"/>
                  <a:pt x="62096" y="0"/>
                  <a:pt x="62096" y="2754"/>
                </a:cubicBezTo>
                <a:lnTo>
                  <a:pt x="62096" y="2754"/>
                </a:lnTo>
                <a:cubicBezTo>
                  <a:pt x="35141" y="55475"/>
                  <a:pt x="35141" y="55475"/>
                  <a:pt x="35141" y="55475"/>
                </a:cubicBezTo>
                <a:cubicBezTo>
                  <a:pt x="8386" y="2754"/>
                  <a:pt x="8386" y="2754"/>
                  <a:pt x="8386" y="2754"/>
                </a:cubicBezTo>
                <a:lnTo>
                  <a:pt x="8386" y="2754"/>
                </a:lnTo>
                <a:cubicBezTo>
                  <a:pt x="8386" y="0"/>
                  <a:pt x="6988" y="0"/>
                  <a:pt x="5590" y="0"/>
                </a:cubicBezTo>
                <a:cubicBezTo>
                  <a:pt x="1397" y="0"/>
                  <a:pt x="0" y="5508"/>
                  <a:pt x="0" y="11016"/>
                </a:cubicBezTo>
                <a:cubicBezTo>
                  <a:pt x="0" y="13770"/>
                  <a:pt x="0" y="16918"/>
                  <a:pt x="1397" y="19672"/>
                </a:cubicBezTo>
                <a:lnTo>
                  <a:pt x="1397" y="19672"/>
                </a:lnTo>
                <a:cubicBezTo>
                  <a:pt x="30948" y="77901"/>
                  <a:pt x="30948" y="77901"/>
                  <a:pt x="30948" y="77901"/>
                </a:cubicBezTo>
                <a:lnTo>
                  <a:pt x="30948" y="77901"/>
                </a:lnTo>
                <a:cubicBezTo>
                  <a:pt x="32346" y="80655"/>
                  <a:pt x="33743" y="80655"/>
                  <a:pt x="35141" y="80655"/>
                </a:cubicBezTo>
                <a:cubicBezTo>
                  <a:pt x="36539" y="80655"/>
                  <a:pt x="37936" y="80655"/>
                  <a:pt x="39334" y="77901"/>
                </a:cubicBezTo>
                <a:lnTo>
                  <a:pt x="39334" y="77901"/>
                </a:lnTo>
                <a:cubicBezTo>
                  <a:pt x="64891" y="27934"/>
                  <a:pt x="64891" y="27934"/>
                  <a:pt x="64891" y="27934"/>
                </a:cubicBezTo>
                <a:cubicBezTo>
                  <a:pt x="71880" y="41704"/>
                  <a:pt x="71880" y="41704"/>
                  <a:pt x="71880" y="41704"/>
                </a:cubicBezTo>
                <a:lnTo>
                  <a:pt x="71880" y="41704"/>
                </a:lnTo>
                <a:cubicBezTo>
                  <a:pt x="73277" y="41704"/>
                  <a:pt x="73277" y="41704"/>
                  <a:pt x="73277" y="41704"/>
                </a:cubicBezTo>
                <a:cubicBezTo>
                  <a:pt x="76073" y="47213"/>
                  <a:pt x="76073" y="47213"/>
                  <a:pt x="76073" y="47213"/>
                </a:cubicBezTo>
                <a:lnTo>
                  <a:pt x="76073" y="47213"/>
                </a:lnTo>
                <a:cubicBezTo>
                  <a:pt x="100033" y="97180"/>
                  <a:pt x="100033" y="97180"/>
                  <a:pt x="100033" y="97180"/>
                </a:cubicBezTo>
                <a:cubicBezTo>
                  <a:pt x="91647" y="97180"/>
                  <a:pt x="91647" y="97180"/>
                  <a:pt x="91647" y="97180"/>
                </a:cubicBezTo>
                <a:cubicBezTo>
                  <a:pt x="88851" y="97180"/>
                  <a:pt x="86056" y="99934"/>
                  <a:pt x="86056" y="108590"/>
                </a:cubicBezTo>
                <a:cubicBezTo>
                  <a:pt x="86056" y="114098"/>
                  <a:pt x="88851" y="119606"/>
                  <a:pt x="91647" y="119606"/>
                </a:cubicBezTo>
                <a:cubicBezTo>
                  <a:pt x="114209" y="119606"/>
                  <a:pt x="114209" y="119606"/>
                  <a:pt x="114209" y="119606"/>
                </a:cubicBezTo>
                <a:cubicBezTo>
                  <a:pt x="117004" y="119606"/>
                  <a:pt x="119800" y="114098"/>
                  <a:pt x="119800" y="108590"/>
                </a:cubicBezTo>
                <a:cubicBezTo>
                  <a:pt x="119800" y="64131"/>
                  <a:pt x="119800" y="64131"/>
                  <a:pt x="119800" y="64131"/>
                </a:cubicBezTo>
                <a:cubicBezTo>
                  <a:pt x="119800" y="55475"/>
                  <a:pt x="117004" y="52721"/>
                  <a:pt x="114209" y="52721"/>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59" name="Shape 5046"/>
          <p:cNvSpPr/>
          <p:nvPr/>
        </p:nvSpPr>
        <p:spPr>
          <a:xfrm>
            <a:off x="9699875" y="1144225"/>
            <a:ext cx="288291" cy="144182"/>
          </a:xfrm>
          <a:custGeom>
            <a:avLst/>
            <a:gdLst/>
            <a:ahLst/>
            <a:cxnLst/>
            <a:rect l="0" t="0" r="0" b="0"/>
            <a:pathLst>
              <a:path w="120000" h="120000" extrusionOk="0">
                <a:moveTo>
                  <a:pt x="114285" y="66885"/>
                </a:moveTo>
                <a:lnTo>
                  <a:pt x="114285" y="66885"/>
                </a:lnTo>
                <a:cubicBezTo>
                  <a:pt x="110147" y="66885"/>
                  <a:pt x="108768" y="61377"/>
                  <a:pt x="108768" y="55475"/>
                </a:cubicBezTo>
                <a:cubicBezTo>
                  <a:pt x="108768" y="38950"/>
                  <a:pt x="108768" y="38950"/>
                  <a:pt x="108768" y="38950"/>
                </a:cubicBezTo>
                <a:cubicBezTo>
                  <a:pt x="80788" y="94426"/>
                  <a:pt x="80788" y="94426"/>
                  <a:pt x="80788" y="94426"/>
                </a:cubicBezTo>
                <a:lnTo>
                  <a:pt x="80788" y="94426"/>
                </a:lnTo>
                <a:cubicBezTo>
                  <a:pt x="69753" y="114098"/>
                  <a:pt x="69753" y="114098"/>
                  <a:pt x="69753" y="114098"/>
                </a:cubicBezTo>
                <a:lnTo>
                  <a:pt x="69753" y="114098"/>
                </a:lnTo>
                <a:cubicBezTo>
                  <a:pt x="68374" y="116852"/>
                  <a:pt x="66995" y="119606"/>
                  <a:pt x="65615" y="119606"/>
                </a:cubicBezTo>
                <a:cubicBezTo>
                  <a:pt x="64236" y="119606"/>
                  <a:pt x="62660" y="116852"/>
                  <a:pt x="61280" y="114098"/>
                </a:cubicBezTo>
                <a:lnTo>
                  <a:pt x="61280" y="114098"/>
                </a:lnTo>
                <a:cubicBezTo>
                  <a:pt x="36256" y="64131"/>
                  <a:pt x="36256" y="64131"/>
                  <a:pt x="36256" y="64131"/>
                </a:cubicBezTo>
                <a:cubicBezTo>
                  <a:pt x="9852" y="114098"/>
                  <a:pt x="9852" y="114098"/>
                  <a:pt x="9852" y="114098"/>
                </a:cubicBezTo>
                <a:lnTo>
                  <a:pt x="9852" y="114098"/>
                </a:lnTo>
                <a:cubicBezTo>
                  <a:pt x="8472" y="116852"/>
                  <a:pt x="7093" y="119606"/>
                  <a:pt x="5714" y="119606"/>
                </a:cubicBezTo>
                <a:cubicBezTo>
                  <a:pt x="2955" y="119606"/>
                  <a:pt x="0" y="114098"/>
                  <a:pt x="0" y="108590"/>
                </a:cubicBezTo>
                <a:cubicBezTo>
                  <a:pt x="0" y="105836"/>
                  <a:pt x="1576" y="102688"/>
                  <a:pt x="2955" y="99934"/>
                </a:cubicBezTo>
                <a:lnTo>
                  <a:pt x="2955" y="99934"/>
                </a:lnTo>
                <a:cubicBezTo>
                  <a:pt x="32118" y="41704"/>
                  <a:pt x="32118" y="41704"/>
                  <a:pt x="32118" y="41704"/>
                </a:cubicBezTo>
                <a:lnTo>
                  <a:pt x="32118" y="41704"/>
                </a:lnTo>
                <a:cubicBezTo>
                  <a:pt x="33497" y="38950"/>
                  <a:pt x="34876" y="36196"/>
                  <a:pt x="36256" y="36196"/>
                </a:cubicBezTo>
                <a:cubicBezTo>
                  <a:pt x="37635" y="36196"/>
                  <a:pt x="39014" y="38950"/>
                  <a:pt x="39014" y="41704"/>
                </a:cubicBezTo>
                <a:lnTo>
                  <a:pt x="39014" y="41704"/>
                </a:lnTo>
                <a:cubicBezTo>
                  <a:pt x="65615" y="91672"/>
                  <a:pt x="65615" y="91672"/>
                  <a:pt x="65615" y="91672"/>
                </a:cubicBezTo>
                <a:cubicBezTo>
                  <a:pt x="72512" y="77901"/>
                  <a:pt x="72512" y="77901"/>
                  <a:pt x="72512" y="77901"/>
                </a:cubicBezTo>
                <a:lnTo>
                  <a:pt x="72512" y="77901"/>
                </a:lnTo>
                <a:cubicBezTo>
                  <a:pt x="73891" y="75147"/>
                  <a:pt x="73891" y="75147"/>
                  <a:pt x="73891" y="75147"/>
                </a:cubicBezTo>
                <a:cubicBezTo>
                  <a:pt x="76650" y="69639"/>
                  <a:pt x="76650" y="69639"/>
                  <a:pt x="76650" y="69639"/>
                </a:cubicBezTo>
                <a:lnTo>
                  <a:pt x="76650" y="69639"/>
                </a:lnTo>
                <a:cubicBezTo>
                  <a:pt x="100295" y="22426"/>
                  <a:pt x="100295" y="22426"/>
                  <a:pt x="100295" y="22426"/>
                </a:cubicBezTo>
                <a:cubicBezTo>
                  <a:pt x="92019" y="22426"/>
                  <a:pt x="92019" y="22426"/>
                  <a:pt x="92019" y="22426"/>
                </a:cubicBezTo>
                <a:cubicBezTo>
                  <a:pt x="87881" y="22426"/>
                  <a:pt x="86502" y="16918"/>
                  <a:pt x="86502" y="11016"/>
                </a:cubicBezTo>
                <a:cubicBezTo>
                  <a:pt x="86502" y="5508"/>
                  <a:pt x="87881" y="0"/>
                  <a:pt x="92019" y="0"/>
                </a:cubicBezTo>
                <a:cubicBezTo>
                  <a:pt x="114285" y="0"/>
                  <a:pt x="114285" y="0"/>
                  <a:pt x="114285" y="0"/>
                </a:cubicBezTo>
                <a:cubicBezTo>
                  <a:pt x="117044" y="0"/>
                  <a:pt x="119802" y="5508"/>
                  <a:pt x="119802" y="11016"/>
                </a:cubicBezTo>
                <a:cubicBezTo>
                  <a:pt x="119802" y="55475"/>
                  <a:pt x="119802" y="55475"/>
                  <a:pt x="119802" y="55475"/>
                </a:cubicBezTo>
                <a:cubicBezTo>
                  <a:pt x="119802" y="61377"/>
                  <a:pt x="117044" y="66885"/>
                  <a:pt x="114285" y="66885"/>
                </a:cubicBezTo>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60" name="Shape 5047"/>
          <p:cNvSpPr/>
          <p:nvPr/>
        </p:nvSpPr>
        <p:spPr>
          <a:xfrm>
            <a:off x="9202679" y="1104522"/>
            <a:ext cx="286203" cy="225677"/>
          </a:xfrm>
          <a:custGeom>
            <a:avLst/>
            <a:gdLst/>
            <a:ahLst/>
            <a:cxnLst/>
            <a:rect l="0" t="0" r="0" b="0"/>
            <a:pathLst>
              <a:path w="120000" h="120000" extrusionOk="0">
                <a:moveTo>
                  <a:pt x="85913" y="101810"/>
                </a:moveTo>
                <a:lnTo>
                  <a:pt x="85913" y="101810"/>
                </a:lnTo>
                <a:lnTo>
                  <a:pt x="85913" y="101810"/>
                </a:lnTo>
                <a:cubicBezTo>
                  <a:pt x="50830" y="101810"/>
                  <a:pt x="50830" y="101810"/>
                  <a:pt x="50830" y="101810"/>
                </a:cubicBezTo>
                <a:lnTo>
                  <a:pt x="50830" y="101810"/>
                </a:lnTo>
                <a:cubicBezTo>
                  <a:pt x="46445" y="101810"/>
                  <a:pt x="46445" y="101810"/>
                  <a:pt x="46445" y="101810"/>
                </a:cubicBezTo>
                <a:cubicBezTo>
                  <a:pt x="39468" y="101810"/>
                  <a:pt x="39468" y="101810"/>
                  <a:pt x="39468" y="101810"/>
                </a:cubicBezTo>
                <a:cubicBezTo>
                  <a:pt x="43654" y="107115"/>
                  <a:pt x="43654" y="107115"/>
                  <a:pt x="43654" y="107115"/>
                </a:cubicBezTo>
                <a:cubicBezTo>
                  <a:pt x="45049" y="108884"/>
                  <a:pt x="45049" y="110905"/>
                  <a:pt x="45049" y="112673"/>
                </a:cubicBezTo>
                <a:cubicBezTo>
                  <a:pt x="45049" y="116210"/>
                  <a:pt x="42259" y="119747"/>
                  <a:pt x="39468" y="119747"/>
                </a:cubicBezTo>
                <a:cubicBezTo>
                  <a:pt x="38073" y="119747"/>
                  <a:pt x="36677" y="117978"/>
                  <a:pt x="35282" y="116210"/>
                </a:cubicBezTo>
                <a:cubicBezTo>
                  <a:pt x="22524" y="100042"/>
                  <a:pt x="22524" y="100042"/>
                  <a:pt x="22524" y="100042"/>
                </a:cubicBezTo>
                <a:cubicBezTo>
                  <a:pt x="21129" y="98273"/>
                  <a:pt x="21129" y="96505"/>
                  <a:pt x="21129" y="94736"/>
                </a:cubicBezTo>
                <a:cubicBezTo>
                  <a:pt x="21129" y="92968"/>
                  <a:pt x="21129" y="91200"/>
                  <a:pt x="22524" y="91200"/>
                </a:cubicBezTo>
                <a:cubicBezTo>
                  <a:pt x="35282" y="73263"/>
                  <a:pt x="35282" y="73263"/>
                  <a:pt x="35282" y="73263"/>
                </a:cubicBezTo>
                <a:cubicBezTo>
                  <a:pt x="36677" y="71494"/>
                  <a:pt x="38073" y="71494"/>
                  <a:pt x="39468" y="71494"/>
                </a:cubicBezTo>
                <a:cubicBezTo>
                  <a:pt x="42259" y="71494"/>
                  <a:pt x="45049" y="75031"/>
                  <a:pt x="45049" y="78568"/>
                </a:cubicBezTo>
                <a:cubicBezTo>
                  <a:pt x="45049" y="80336"/>
                  <a:pt x="45049" y="82105"/>
                  <a:pt x="43654" y="83873"/>
                </a:cubicBezTo>
                <a:cubicBezTo>
                  <a:pt x="39468" y="87410"/>
                  <a:pt x="39468" y="87410"/>
                  <a:pt x="39468" y="87410"/>
                </a:cubicBezTo>
                <a:cubicBezTo>
                  <a:pt x="43654" y="87410"/>
                  <a:pt x="43654" y="87410"/>
                  <a:pt x="43654" y="87410"/>
                </a:cubicBezTo>
                <a:lnTo>
                  <a:pt x="43654" y="87410"/>
                </a:lnTo>
                <a:cubicBezTo>
                  <a:pt x="49435" y="87410"/>
                  <a:pt x="49435" y="87410"/>
                  <a:pt x="49435" y="87410"/>
                </a:cubicBezTo>
                <a:lnTo>
                  <a:pt x="49435" y="87410"/>
                </a:lnTo>
                <a:cubicBezTo>
                  <a:pt x="85913" y="87410"/>
                  <a:pt x="85913" y="87410"/>
                  <a:pt x="85913" y="87410"/>
                </a:cubicBezTo>
                <a:cubicBezTo>
                  <a:pt x="98671" y="87410"/>
                  <a:pt x="108438" y="75031"/>
                  <a:pt x="108438" y="58863"/>
                </a:cubicBezTo>
                <a:cubicBezTo>
                  <a:pt x="108438" y="42947"/>
                  <a:pt x="108438" y="42947"/>
                  <a:pt x="108438" y="42947"/>
                </a:cubicBezTo>
                <a:cubicBezTo>
                  <a:pt x="108438" y="39410"/>
                  <a:pt x="111428" y="35873"/>
                  <a:pt x="114219" y="35873"/>
                </a:cubicBezTo>
                <a:cubicBezTo>
                  <a:pt x="118405" y="35873"/>
                  <a:pt x="119800" y="39410"/>
                  <a:pt x="119800" y="42947"/>
                </a:cubicBezTo>
                <a:cubicBezTo>
                  <a:pt x="119800" y="58863"/>
                  <a:pt x="119800" y="58863"/>
                  <a:pt x="119800" y="58863"/>
                </a:cubicBezTo>
                <a:cubicBezTo>
                  <a:pt x="119800" y="83873"/>
                  <a:pt x="105647" y="101810"/>
                  <a:pt x="85913" y="101810"/>
                </a:cubicBezTo>
                <a:close/>
                <a:moveTo>
                  <a:pt x="84518" y="44715"/>
                </a:moveTo>
                <a:lnTo>
                  <a:pt x="84518" y="44715"/>
                </a:lnTo>
                <a:cubicBezTo>
                  <a:pt x="83122" y="46484"/>
                  <a:pt x="81727" y="48252"/>
                  <a:pt x="80332" y="48252"/>
                </a:cubicBezTo>
                <a:cubicBezTo>
                  <a:pt x="77541" y="48252"/>
                  <a:pt x="74750" y="44715"/>
                  <a:pt x="74750" y="41178"/>
                </a:cubicBezTo>
                <a:cubicBezTo>
                  <a:pt x="74750" y="39410"/>
                  <a:pt x="76146" y="37642"/>
                  <a:pt x="77541" y="35873"/>
                </a:cubicBezTo>
                <a:cubicBezTo>
                  <a:pt x="80332" y="30315"/>
                  <a:pt x="80332" y="30315"/>
                  <a:pt x="80332" y="30315"/>
                </a:cubicBezTo>
                <a:cubicBezTo>
                  <a:pt x="77541" y="30315"/>
                  <a:pt x="77541" y="30315"/>
                  <a:pt x="77541" y="30315"/>
                </a:cubicBezTo>
                <a:lnTo>
                  <a:pt x="77541" y="30315"/>
                </a:lnTo>
                <a:cubicBezTo>
                  <a:pt x="71960" y="30315"/>
                  <a:pt x="71960" y="30315"/>
                  <a:pt x="71960" y="30315"/>
                </a:cubicBezTo>
                <a:lnTo>
                  <a:pt x="71960" y="30315"/>
                </a:lnTo>
                <a:cubicBezTo>
                  <a:pt x="33887" y="30315"/>
                  <a:pt x="33887" y="30315"/>
                  <a:pt x="33887" y="30315"/>
                </a:cubicBezTo>
                <a:cubicBezTo>
                  <a:pt x="21129" y="30315"/>
                  <a:pt x="11362" y="42947"/>
                  <a:pt x="11362" y="58863"/>
                </a:cubicBezTo>
                <a:cubicBezTo>
                  <a:pt x="11362" y="76800"/>
                  <a:pt x="11362" y="76800"/>
                  <a:pt x="11362" y="76800"/>
                </a:cubicBezTo>
                <a:cubicBezTo>
                  <a:pt x="11362" y="80336"/>
                  <a:pt x="8571" y="83873"/>
                  <a:pt x="5780" y="83873"/>
                </a:cubicBezTo>
                <a:cubicBezTo>
                  <a:pt x="2990" y="83873"/>
                  <a:pt x="0" y="80336"/>
                  <a:pt x="0" y="76800"/>
                </a:cubicBezTo>
                <a:cubicBezTo>
                  <a:pt x="0" y="58863"/>
                  <a:pt x="0" y="58863"/>
                  <a:pt x="0" y="58863"/>
                </a:cubicBezTo>
                <a:cubicBezTo>
                  <a:pt x="0" y="35873"/>
                  <a:pt x="15548" y="16168"/>
                  <a:pt x="33887" y="16168"/>
                </a:cubicBezTo>
                <a:lnTo>
                  <a:pt x="33887" y="16168"/>
                </a:lnTo>
                <a:cubicBezTo>
                  <a:pt x="69169" y="16168"/>
                  <a:pt x="69169" y="16168"/>
                  <a:pt x="69169" y="16168"/>
                </a:cubicBezTo>
                <a:lnTo>
                  <a:pt x="69169" y="16168"/>
                </a:lnTo>
                <a:cubicBezTo>
                  <a:pt x="73355" y="16168"/>
                  <a:pt x="73355" y="16168"/>
                  <a:pt x="73355" y="16168"/>
                </a:cubicBezTo>
                <a:cubicBezTo>
                  <a:pt x="80332" y="16168"/>
                  <a:pt x="80332" y="16168"/>
                  <a:pt x="80332" y="16168"/>
                </a:cubicBezTo>
                <a:cubicBezTo>
                  <a:pt x="77541" y="12631"/>
                  <a:pt x="77541" y="12631"/>
                  <a:pt x="77541" y="12631"/>
                </a:cubicBezTo>
                <a:cubicBezTo>
                  <a:pt x="76146" y="10863"/>
                  <a:pt x="74750" y="8842"/>
                  <a:pt x="74750" y="7073"/>
                </a:cubicBezTo>
                <a:cubicBezTo>
                  <a:pt x="74750" y="3536"/>
                  <a:pt x="77541" y="0"/>
                  <a:pt x="80332" y="0"/>
                </a:cubicBezTo>
                <a:cubicBezTo>
                  <a:pt x="81727" y="0"/>
                  <a:pt x="83122" y="0"/>
                  <a:pt x="84518" y="1768"/>
                </a:cubicBezTo>
                <a:cubicBezTo>
                  <a:pt x="97275" y="19705"/>
                  <a:pt x="97275" y="19705"/>
                  <a:pt x="97275" y="19705"/>
                </a:cubicBezTo>
                <a:cubicBezTo>
                  <a:pt x="98671" y="19705"/>
                  <a:pt x="100066" y="21473"/>
                  <a:pt x="100066" y="23242"/>
                </a:cubicBezTo>
                <a:cubicBezTo>
                  <a:pt x="100066" y="25010"/>
                  <a:pt x="98671" y="26778"/>
                  <a:pt x="97275" y="28547"/>
                </a:cubicBezTo>
                <a:lnTo>
                  <a:pt x="84518" y="44715"/>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61" name="Shape 5048"/>
          <p:cNvSpPr/>
          <p:nvPr/>
        </p:nvSpPr>
        <p:spPr>
          <a:xfrm>
            <a:off x="8703394" y="1075267"/>
            <a:ext cx="286201" cy="284186"/>
          </a:xfrm>
          <a:custGeom>
            <a:avLst/>
            <a:gdLst/>
            <a:ahLst/>
            <a:cxnLst/>
            <a:rect l="0" t="0" r="0" b="0"/>
            <a:pathLst>
              <a:path w="120000" h="120000" extrusionOk="0">
                <a:moveTo>
                  <a:pt x="114219" y="22562"/>
                </a:moveTo>
                <a:lnTo>
                  <a:pt x="114219" y="22562"/>
                </a:lnTo>
                <a:cubicBezTo>
                  <a:pt x="108438" y="22562"/>
                  <a:pt x="108438" y="22562"/>
                  <a:pt x="108438" y="22562"/>
                </a:cubicBezTo>
                <a:cubicBezTo>
                  <a:pt x="108438" y="53510"/>
                  <a:pt x="108438" y="53510"/>
                  <a:pt x="108438" y="53510"/>
                </a:cubicBezTo>
                <a:cubicBezTo>
                  <a:pt x="108438" y="80266"/>
                  <a:pt x="108438" y="80266"/>
                  <a:pt x="108438" y="80266"/>
                </a:cubicBezTo>
                <a:cubicBezTo>
                  <a:pt x="108438" y="86056"/>
                  <a:pt x="108438" y="86056"/>
                  <a:pt x="108438" y="86056"/>
                </a:cubicBezTo>
                <a:cubicBezTo>
                  <a:pt x="108438" y="88851"/>
                  <a:pt x="105647" y="91647"/>
                  <a:pt x="102857" y="91647"/>
                </a:cubicBezTo>
                <a:cubicBezTo>
                  <a:pt x="73355" y="91647"/>
                  <a:pt x="73355" y="91647"/>
                  <a:pt x="73355" y="91647"/>
                </a:cubicBezTo>
                <a:cubicBezTo>
                  <a:pt x="91694" y="110016"/>
                  <a:pt x="91694" y="110016"/>
                  <a:pt x="91694" y="110016"/>
                </a:cubicBezTo>
                <a:lnTo>
                  <a:pt x="91694" y="110016"/>
                </a:lnTo>
                <a:cubicBezTo>
                  <a:pt x="93089" y="111414"/>
                  <a:pt x="93089" y="112811"/>
                  <a:pt x="93089" y="114209"/>
                </a:cubicBezTo>
                <a:cubicBezTo>
                  <a:pt x="93089" y="117004"/>
                  <a:pt x="91694" y="119800"/>
                  <a:pt x="87308" y="119800"/>
                </a:cubicBezTo>
                <a:cubicBezTo>
                  <a:pt x="85913" y="119800"/>
                  <a:pt x="84518" y="119800"/>
                  <a:pt x="84518" y="118402"/>
                </a:cubicBezTo>
                <a:lnTo>
                  <a:pt x="84518" y="118402"/>
                </a:lnTo>
                <a:cubicBezTo>
                  <a:pt x="64784" y="100232"/>
                  <a:pt x="64784" y="100232"/>
                  <a:pt x="64784" y="100232"/>
                </a:cubicBezTo>
                <a:cubicBezTo>
                  <a:pt x="64784" y="114209"/>
                  <a:pt x="64784" y="114209"/>
                  <a:pt x="64784" y="114209"/>
                </a:cubicBezTo>
                <a:cubicBezTo>
                  <a:pt x="64784" y="117004"/>
                  <a:pt x="63388" y="119800"/>
                  <a:pt x="59202" y="119800"/>
                </a:cubicBezTo>
                <a:cubicBezTo>
                  <a:pt x="56411" y="119800"/>
                  <a:pt x="53621" y="117004"/>
                  <a:pt x="53621" y="114209"/>
                </a:cubicBezTo>
                <a:cubicBezTo>
                  <a:pt x="53621" y="100232"/>
                  <a:pt x="53621" y="100232"/>
                  <a:pt x="53621" y="100232"/>
                </a:cubicBezTo>
                <a:cubicBezTo>
                  <a:pt x="35282" y="118402"/>
                  <a:pt x="35282" y="118402"/>
                  <a:pt x="35282" y="118402"/>
                </a:cubicBezTo>
                <a:lnTo>
                  <a:pt x="35282" y="118402"/>
                </a:lnTo>
                <a:cubicBezTo>
                  <a:pt x="33887" y="119800"/>
                  <a:pt x="32491" y="119800"/>
                  <a:pt x="31096" y="119800"/>
                </a:cubicBezTo>
                <a:cubicBezTo>
                  <a:pt x="28305" y="119800"/>
                  <a:pt x="25315" y="117004"/>
                  <a:pt x="25315" y="114209"/>
                </a:cubicBezTo>
                <a:cubicBezTo>
                  <a:pt x="25315" y="112811"/>
                  <a:pt x="26910" y="111414"/>
                  <a:pt x="28305" y="110016"/>
                </a:cubicBezTo>
                <a:lnTo>
                  <a:pt x="28305" y="110016"/>
                </a:lnTo>
                <a:cubicBezTo>
                  <a:pt x="46445" y="91647"/>
                  <a:pt x="46445" y="91647"/>
                  <a:pt x="46445" y="91647"/>
                </a:cubicBezTo>
                <a:cubicBezTo>
                  <a:pt x="16943" y="91647"/>
                  <a:pt x="16943" y="91647"/>
                  <a:pt x="16943" y="91647"/>
                </a:cubicBezTo>
                <a:cubicBezTo>
                  <a:pt x="12757" y="91647"/>
                  <a:pt x="11362" y="88851"/>
                  <a:pt x="11362" y="86056"/>
                </a:cubicBezTo>
                <a:cubicBezTo>
                  <a:pt x="11362" y="80266"/>
                  <a:pt x="11362" y="80266"/>
                  <a:pt x="11362" y="80266"/>
                </a:cubicBezTo>
                <a:cubicBezTo>
                  <a:pt x="11362" y="53510"/>
                  <a:pt x="11362" y="53510"/>
                  <a:pt x="11362" y="53510"/>
                </a:cubicBezTo>
                <a:cubicBezTo>
                  <a:pt x="11362" y="22562"/>
                  <a:pt x="11362" y="22562"/>
                  <a:pt x="11362" y="22562"/>
                </a:cubicBezTo>
                <a:cubicBezTo>
                  <a:pt x="5780" y="22562"/>
                  <a:pt x="5780" y="22562"/>
                  <a:pt x="5780" y="22562"/>
                </a:cubicBezTo>
                <a:cubicBezTo>
                  <a:pt x="1395" y="22562"/>
                  <a:pt x="0" y="19567"/>
                  <a:pt x="0" y="16772"/>
                </a:cubicBezTo>
                <a:cubicBezTo>
                  <a:pt x="0" y="12579"/>
                  <a:pt x="1395" y="11181"/>
                  <a:pt x="5780" y="11181"/>
                </a:cubicBezTo>
                <a:cubicBezTo>
                  <a:pt x="53621" y="11181"/>
                  <a:pt x="53621" y="11181"/>
                  <a:pt x="53621" y="11181"/>
                </a:cubicBezTo>
                <a:cubicBezTo>
                  <a:pt x="53621" y="5590"/>
                  <a:pt x="53621" y="5590"/>
                  <a:pt x="53621" y="5590"/>
                </a:cubicBezTo>
                <a:cubicBezTo>
                  <a:pt x="53621" y="1397"/>
                  <a:pt x="56411" y="0"/>
                  <a:pt x="59202" y="0"/>
                </a:cubicBezTo>
                <a:cubicBezTo>
                  <a:pt x="63388" y="0"/>
                  <a:pt x="64784" y="1397"/>
                  <a:pt x="64784" y="5590"/>
                </a:cubicBezTo>
                <a:cubicBezTo>
                  <a:pt x="64784" y="11181"/>
                  <a:pt x="64784" y="11181"/>
                  <a:pt x="64784" y="11181"/>
                </a:cubicBezTo>
                <a:cubicBezTo>
                  <a:pt x="114219" y="11181"/>
                  <a:pt x="114219" y="11181"/>
                  <a:pt x="114219" y="11181"/>
                </a:cubicBezTo>
                <a:cubicBezTo>
                  <a:pt x="117009" y="11181"/>
                  <a:pt x="119800" y="12579"/>
                  <a:pt x="119800" y="16772"/>
                </a:cubicBezTo>
                <a:cubicBezTo>
                  <a:pt x="119800" y="19567"/>
                  <a:pt x="117009" y="22562"/>
                  <a:pt x="114219" y="22562"/>
                </a:cubicBezTo>
                <a:close/>
                <a:moveTo>
                  <a:pt x="97275" y="47920"/>
                </a:moveTo>
                <a:lnTo>
                  <a:pt x="97275" y="47920"/>
                </a:lnTo>
                <a:cubicBezTo>
                  <a:pt x="97275" y="42329"/>
                  <a:pt x="97275" y="42329"/>
                  <a:pt x="97275" y="42329"/>
                </a:cubicBezTo>
                <a:cubicBezTo>
                  <a:pt x="97275" y="22562"/>
                  <a:pt x="97275" y="22562"/>
                  <a:pt x="97275" y="22562"/>
                </a:cubicBezTo>
                <a:cubicBezTo>
                  <a:pt x="22524" y="22562"/>
                  <a:pt x="22524" y="22562"/>
                  <a:pt x="22524" y="22562"/>
                </a:cubicBezTo>
                <a:cubicBezTo>
                  <a:pt x="22524" y="42329"/>
                  <a:pt x="22524" y="42329"/>
                  <a:pt x="22524" y="42329"/>
                </a:cubicBezTo>
                <a:cubicBezTo>
                  <a:pt x="22524" y="47920"/>
                  <a:pt x="22524" y="47920"/>
                  <a:pt x="22524" y="47920"/>
                </a:cubicBezTo>
                <a:cubicBezTo>
                  <a:pt x="22524" y="80266"/>
                  <a:pt x="22524" y="80266"/>
                  <a:pt x="22524" y="80266"/>
                </a:cubicBezTo>
                <a:cubicBezTo>
                  <a:pt x="97275" y="80266"/>
                  <a:pt x="97275" y="80266"/>
                  <a:pt x="97275" y="80266"/>
                </a:cubicBezTo>
                <a:lnTo>
                  <a:pt x="97275" y="47920"/>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62" name="Shape 5049"/>
          <p:cNvSpPr/>
          <p:nvPr/>
        </p:nvSpPr>
        <p:spPr>
          <a:xfrm>
            <a:off x="8202018" y="1075267"/>
            <a:ext cx="288291" cy="284186"/>
          </a:xfrm>
          <a:custGeom>
            <a:avLst/>
            <a:gdLst/>
            <a:ahLst/>
            <a:cxnLst/>
            <a:rect l="0" t="0" r="0" b="0"/>
            <a:pathLst>
              <a:path w="120000" h="120000" extrusionOk="0">
                <a:moveTo>
                  <a:pt x="5517" y="36539"/>
                </a:moveTo>
                <a:lnTo>
                  <a:pt x="5517" y="36539"/>
                </a:lnTo>
                <a:cubicBezTo>
                  <a:pt x="32118" y="36539"/>
                  <a:pt x="32118" y="36539"/>
                  <a:pt x="32118" y="36539"/>
                </a:cubicBezTo>
                <a:cubicBezTo>
                  <a:pt x="32118" y="47920"/>
                  <a:pt x="32118" y="47920"/>
                  <a:pt x="32118" y="47920"/>
                </a:cubicBezTo>
                <a:cubicBezTo>
                  <a:pt x="11231" y="47920"/>
                  <a:pt x="11231" y="47920"/>
                  <a:pt x="11231" y="47920"/>
                </a:cubicBezTo>
                <a:cubicBezTo>
                  <a:pt x="11231" y="108618"/>
                  <a:pt x="11231" y="108618"/>
                  <a:pt x="11231" y="108618"/>
                </a:cubicBezTo>
                <a:cubicBezTo>
                  <a:pt x="30738" y="108618"/>
                  <a:pt x="30738" y="108618"/>
                  <a:pt x="30738" y="108618"/>
                </a:cubicBezTo>
                <a:lnTo>
                  <a:pt x="30738" y="108618"/>
                </a:lnTo>
                <a:cubicBezTo>
                  <a:pt x="54384" y="108618"/>
                  <a:pt x="54384" y="108618"/>
                  <a:pt x="54384" y="108618"/>
                </a:cubicBezTo>
                <a:lnTo>
                  <a:pt x="54384" y="108618"/>
                </a:lnTo>
                <a:cubicBezTo>
                  <a:pt x="71133" y="108618"/>
                  <a:pt x="71133" y="108618"/>
                  <a:pt x="71133" y="108618"/>
                </a:cubicBezTo>
                <a:cubicBezTo>
                  <a:pt x="71133" y="87454"/>
                  <a:pt x="71133" y="87454"/>
                  <a:pt x="71133" y="87454"/>
                </a:cubicBezTo>
                <a:cubicBezTo>
                  <a:pt x="82167" y="87454"/>
                  <a:pt x="82167" y="87454"/>
                  <a:pt x="82167" y="87454"/>
                </a:cubicBezTo>
                <a:cubicBezTo>
                  <a:pt x="82167" y="114209"/>
                  <a:pt x="82167" y="114209"/>
                  <a:pt x="82167" y="114209"/>
                </a:cubicBezTo>
                <a:cubicBezTo>
                  <a:pt x="82167" y="117004"/>
                  <a:pt x="79408" y="119800"/>
                  <a:pt x="76650" y="119800"/>
                </a:cubicBezTo>
                <a:cubicBezTo>
                  <a:pt x="55763" y="119800"/>
                  <a:pt x="55763" y="119800"/>
                  <a:pt x="55763" y="119800"/>
                </a:cubicBezTo>
                <a:lnTo>
                  <a:pt x="55763" y="119800"/>
                </a:lnTo>
                <a:cubicBezTo>
                  <a:pt x="25024" y="119800"/>
                  <a:pt x="25024" y="119800"/>
                  <a:pt x="25024" y="119800"/>
                </a:cubicBezTo>
                <a:lnTo>
                  <a:pt x="25024" y="119800"/>
                </a:lnTo>
                <a:cubicBezTo>
                  <a:pt x="5517" y="119800"/>
                  <a:pt x="5517" y="119800"/>
                  <a:pt x="5517" y="119800"/>
                </a:cubicBezTo>
                <a:cubicBezTo>
                  <a:pt x="2758" y="119800"/>
                  <a:pt x="0" y="117004"/>
                  <a:pt x="0" y="114209"/>
                </a:cubicBezTo>
                <a:cubicBezTo>
                  <a:pt x="0" y="42329"/>
                  <a:pt x="0" y="42329"/>
                  <a:pt x="0" y="42329"/>
                </a:cubicBezTo>
                <a:cubicBezTo>
                  <a:pt x="0" y="39534"/>
                  <a:pt x="2758" y="36539"/>
                  <a:pt x="5517" y="36539"/>
                </a:cubicBezTo>
                <a:close/>
                <a:moveTo>
                  <a:pt x="61280" y="81663"/>
                </a:moveTo>
                <a:lnTo>
                  <a:pt x="61280" y="81663"/>
                </a:lnTo>
                <a:lnTo>
                  <a:pt x="61280" y="81663"/>
                </a:lnTo>
                <a:cubicBezTo>
                  <a:pt x="43152" y="81663"/>
                  <a:pt x="43152" y="81663"/>
                  <a:pt x="43152" y="81663"/>
                </a:cubicBezTo>
                <a:cubicBezTo>
                  <a:pt x="40394" y="81663"/>
                  <a:pt x="37635" y="80266"/>
                  <a:pt x="37635" y="76073"/>
                </a:cubicBezTo>
                <a:cubicBezTo>
                  <a:pt x="37635" y="5590"/>
                  <a:pt x="37635" y="5590"/>
                  <a:pt x="37635" y="5590"/>
                </a:cubicBezTo>
                <a:cubicBezTo>
                  <a:pt x="37635" y="1397"/>
                  <a:pt x="40394" y="0"/>
                  <a:pt x="43152" y="0"/>
                </a:cubicBezTo>
                <a:cubicBezTo>
                  <a:pt x="114285" y="0"/>
                  <a:pt x="114285" y="0"/>
                  <a:pt x="114285" y="0"/>
                </a:cubicBezTo>
                <a:cubicBezTo>
                  <a:pt x="117044" y="0"/>
                  <a:pt x="119802" y="1397"/>
                  <a:pt x="119802" y="5590"/>
                </a:cubicBezTo>
                <a:cubicBezTo>
                  <a:pt x="119802" y="76073"/>
                  <a:pt x="119802" y="76073"/>
                  <a:pt x="119802" y="76073"/>
                </a:cubicBezTo>
                <a:cubicBezTo>
                  <a:pt x="119802" y="80266"/>
                  <a:pt x="117044" y="81663"/>
                  <a:pt x="114285" y="81663"/>
                </a:cubicBezTo>
                <a:cubicBezTo>
                  <a:pt x="93399" y="81663"/>
                  <a:pt x="93399" y="81663"/>
                  <a:pt x="93399" y="81663"/>
                </a:cubicBezTo>
                <a:lnTo>
                  <a:pt x="93399" y="81663"/>
                </a:lnTo>
                <a:lnTo>
                  <a:pt x="61280" y="81663"/>
                </a:lnTo>
                <a:close/>
                <a:moveTo>
                  <a:pt x="108571" y="70482"/>
                </a:moveTo>
                <a:lnTo>
                  <a:pt x="108571" y="70482"/>
                </a:lnTo>
                <a:cubicBezTo>
                  <a:pt x="108571" y="11181"/>
                  <a:pt x="108571" y="11181"/>
                  <a:pt x="108571" y="11181"/>
                </a:cubicBezTo>
                <a:cubicBezTo>
                  <a:pt x="48669" y="11181"/>
                  <a:pt x="48669" y="11181"/>
                  <a:pt x="48669" y="11181"/>
                </a:cubicBezTo>
                <a:cubicBezTo>
                  <a:pt x="48669" y="70482"/>
                  <a:pt x="48669" y="70482"/>
                  <a:pt x="48669" y="70482"/>
                </a:cubicBezTo>
                <a:cubicBezTo>
                  <a:pt x="66798" y="70482"/>
                  <a:pt x="66798" y="70482"/>
                  <a:pt x="66798" y="70482"/>
                </a:cubicBezTo>
                <a:lnTo>
                  <a:pt x="66798" y="70482"/>
                </a:lnTo>
                <a:cubicBezTo>
                  <a:pt x="92019" y="70482"/>
                  <a:pt x="92019" y="70482"/>
                  <a:pt x="92019" y="70482"/>
                </a:cubicBezTo>
                <a:lnTo>
                  <a:pt x="92019" y="70482"/>
                </a:lnTo>
                <a:lnTo>
                  <a:pt x="108571" y="70482"/>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63" name="Shape 5050"/>
          <p:cNvSpPr/>
          <p:nvPr/>
        </p:nvSpPr>
        <p:spPr>
          <a:xfrm>
            <a:off x="7702731" y="1075267"/>
            <a:ext cx="286203" cy="284186"/>
          </a:xfrm>
          <a:custGeom>
            <a:avLst/>
            <a:gdLst/>
            <a:ahLst/>
            <a:cxnLst/>
            <a:rect l="0" t="0" r="0" b="0"/>
            <a:pathLst>
              <a:path w="120000" h="120000" extrusionOk="0">
                <a:moveTo>
                  <a:pt x="114019" y="81663"/>
                </a:moveTo>
                <a:lnTo>
                  <a:pt x="114019" y="81663"/>
                </a:lnTo>
                <a:cubicBezTo>
                  <a:pt x="88704" y="81663"/>
                  <a:pt x="88704" y="81663"/>
                  <a:pt x="88704" y="81663"/>
                </a:cubicBezTo>
                <a:cubicBezTo>
                  <a:pt x="88704" y="70482"/>
                  <a:pt x="88704" y="70482"/>
                  <a:pt x="88704" y="70482"/>
                </a:cubicBezTo>
                <a:cubicBezTo>
                  <a:pt x="108438" y="70482"/>
                  <a:pt x="108438" y="70482"/>
                  <a:pt x="108438" y="70482"/>
                </a:cubicBezTo>
                <a:cubicBezTo>
                  <a:pt x="108438" y="11181"/>
                  <a:pt x="108438" y="11181"/>
                  <a:pt x="108438" y="11181"/>
                </a:cubicBezTo>
                <a:cubicBezTo>
                  <a:pt x="90099" y="11181"/>
                  <a:pt x="90099" y="11181"/>
                  <a:pt x="90099" y="11181"/>
                </a:cubicBezTo>
                <a:lnTo>
                  <a:pt x="90099" y="11181"/>
                </a:lnTo>
                <a:cubicBezTo>
                  <a:pt x="66179" y="11181"/>
                  <a:pt x="66179" y="11181"/>
                  <a:pt x="66179" y="11181"/>
                </a:cubicBezTo>
                <a:lnTo>
                  <a:pt x="66179" y="11181"/>
                </a:lnTo>
                <a:cubicBezTo>
                  <a:pt x="49235" y="11181"/>
                  <a:pt x="49235" y="11181"/>
                  <a:pt x="49235" y="11181"/>
                </a:cubicBezTo>
                <a:cubicBezTo>
                  <a:pt x="49235" y="30948"/>
                  <a:pt x="49235" y="30948"/>
                  <a:pt x="49235" y="30948"/>
                </a:cubicBezTo>
                <a:cubicBezTo>
                  <a:pt x="38073" y="30948"/>
                  <a:pt x="38073" y="30948"/>
                  <a:pt x="38073" y="30948"/>
                </a:cubicBezTo>
                <a:cubicBezTo>
                  <a:pt x="38073" y="5590"/>
                  <a:pt x="38073" y="5590"/>
                  <a:pt x="38073" y="5590"/>
                </a:cubicBezTo>
                <a:cubicBezTo>
                  <a:pt x="38073" y="1397"/>
                  <a:pt x="39468" y="0"/>
                  <a:pt x="43654" y="0"/>
                </a:cubicBezTo>
                <a:cubicBezTo>
                  <a:pt x="63388" y="0"/>
                  <a:pt x="63388" y="0"/>
                  <a:pt x="63388" y="0"/>
                </a:cubicBezTo>
                <a:lnTo>
                  <a:pt x="63388" y="0"/>
                </a:lnTo>
                <a:cubicBezTo>
                  <a:pt x="95880" y="0"/>
                  <a:pt x="95880" y="0"/>
                  <a:pt x="95880" y="0"/>
                </a:cubicBezTo>
                <a:lnTo>
                  <a:pt x="95880" y="0"/>
                </a:lnTo>
                <a:cubicBezTo>
                  <a:pt x="114019" y="0"/>
                  <a:pt x="114019" y="0"/>
                  <a:pt x="114019" y="0"/>
                </a:cubicBezTo>
                <a:cubicBezTo>
                  <a:pt x="118405" y="0"/>
                  <a:pt x="119800" y="1397"/>
                  <a:pt x="119800" y="5590"/>
                </a:cubicBezTo>
                <a:cubicBezTo>
                  <a:pt x="119800" y="76073"/>
                  <a:pt x="119800" y="76073"/>
                  <a:pt x="119800" y="76073"/>
                </a:cubicBezTo>
                <a:cubicBezTo>
                  <a:pt x="119800" y="80266"/>
                  <a:pt x="118405" y="81663"/>
                  <a:pt x="114019" y="81663"/>
                </a:cubicBezTo>
                <a:close/>
                <a:moveTo>
                  <a:pt x="57807" y="36539"/>
                </a:moveTo>
                <a:lnTo>
                  <a:pt x="57807" y="36539"/>
                </a:lnTo>
                <a:lnTo>
                  <a:pt x="57807" y="36539"/>
                </a:lnTo>
                <a:cubicBezTo>
                  <a:pt x="77541" y="36539"/>
                  <a:pt x="77541" y="36539"/>
                  <a:pt x="77541" y="36539"/>
                </a:cubicBezTo>
                <a:cubicBezTo>
                  <a:pt x="80332" y="36539"/>
                  <a:pt x="83122" y="39534"/>
                  <a:pt x="83122" y="42329"/>
                </a:cubicBezTo>
                <a:cubicBezTo>
                  <a:pt x="83122" y="114209"/>
                  <a:pt x="83122" y="114209"/>
                  <a:pt x="83122" y="114209"/>
                </a:cubicBezTo>
                <a:cubicBezTo>
                  <a:pt x="83122" y="117004"/>
                  <a:pt x="80332" y="119800"/>
                  <a:pt x="77541" y="119800"/>
                </a:cubicBezTo>
                <a:cubicBezTo>
                  <a:pt x="5581" y="119800"/>
                  <a:pt x="5581" y="119800"/>
                  <a:pt x="5581" y="119800"/>
                </a:cubicBezTo>
                <a:cubicBezTo>
                  <a:pt x="2790" y="119800"/>
                  <a:pt x="0" y="117004"/>
                  <a:pt x="0" y="114209"/>
                </a:cubicBezTo>
                <a:cubicBezTo>
                  <a:pt x="0" y="42329"/>
                  <a:pt x="0" y="42329"/>
                  <a:pt x="0" y="42329"/>
                </a:cubicBezTo>
                <a:cubicBezTo>
                  <a:pt x="0" y="39534"/>
                  <a:pt x="2790" y="36539"/>
                  <a:pt x="5581" y="36539"/>
                </a:cubicBezTo>
                <a:cubicBezTo>
                  <a:pt x="26710" y="36539"/>
                  <a:pt x="26710" y="36539"/>
                  <a:pt x="26710" y="36539"/>
                </a:cubicBezTo>
                <a:lnTo>
                  <a:pt x="26710" y="36539"/>
                </a:lnTo>
                <a:lnTo>
                  <a:pt x="57807" y="36539"/>
                </a:lnTo>
                <a:close/>
                <a:moveTo>
                  <a:pt x="11362" y="47920"/>
                </a:moveTo>
                <a:lnTo>
                  <a:pt x="11362" y="47920"/>
                </a:lnTo>
                <a:cubicBezTo>
                  <a:pt x="11362" y="108618"/>
                  <a:pt x="11362" y="108618"/>
                  <a:pt x="11362" y="108618"/>
                </a:cubicBezTo>
                <a:cubicBezTo>
                  <a:pt x="71960" y="108618"/>
                  <a:pt x="71960" y="108618"/>
                  <a:pt x="71960" y="108618"/>
                </a:cubicBezTo>
                <a:cubicBezTo>
                  <a:pt x="71960" y="47920"/>
                  <a:pt x="71960" y="47920"/>
                  <a:pt x="71960" y="47920"/>
                </a:cubicBezTo>
                <a:cubicBezTo>
                  <a:pt x="52026" y="47920"/>
                  <a:pt x="52026" y="47920"/>
                  <a:pt x="52026" y="47920"/>
                </a:cubicBezTo>
                <a:lnTo>
                  <a:pt x="52026" y="47920"/>
                </a:lnTo>
                <a:cubicBezTo>
                  <a:pt x="28106" y="47920"/>
                  <a:pt x="28106" y="47920"/>
                  <a:pt x="28106" y="47920"/>
                </a:cubicBezTo>
                <a:lnTo>
                  <a:pt x="28106" y="47920"/>
                </a:lnTo>
                <a:lnTo>
                  <a:pt x="11362" y="47920"/>
                </a:lnTo>
                <a:close/>
              </a:path>
            </a:pathLst>
          </a:custGeom>
          <a:solidFill>
            <a:srgbClr val="11111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5056"/>
          <p:cNvSpPr/>
          <p:nvPr/>
        </p:nvSpPr>
        <p:spPr>
          <a:xfrm>
            <a:off x="7590238" y="2210851"/>
            <a:ext cx="245107" cy="196524"/>
          </a:xfrm>
          <a:custGeom>
            <a:avLst/>
            <a:gdLst/>
            <a:ahLst/>
            <a:cxnLst/>
            <a:rect l="0" t="0" r="0" b="0"/>
            <a:pathLst>
              <a:path w="120000" h="120000" extrusionOk="0">
                <a:moveTo>
                  <a:pt x="107837" y="12134"/>
                </a:moveTo>
                <a:lnTo>
                  <a:pt x="107837" y="12134"/>
                </a:lnTo>
                <a:cubicBezTo>
                  <a:pt x="95945" y="0"/>
                  <a:pt x="79189" y="0"/>
                  <a:pt x="67027" y="12134"/>
                </a:cubicBezTo>
                <a:cubicBezTo>
                  <a:pt x="59729" y="20898"/>
                  <a:pt x="59729" y="20898"/>
                  <a:pt x="59729" y="20898"/>
                </a:cubicBezTo>
                <a:cubicBezTo>
                  <a:pt x="52702" y="12134"/>
                  <a:pt x="52702" y="12134"/>
                  <a:pt x="52702" y="12134"/>
                </a:cubicBezTo>
                <a:cubicBezTo>
                  <a:pt x="40810" y="0"/>
                  <a:pt x="24054" y="0"/>
                  <a:pt x="12162" y="12134"/>
                </a:cubicBezTo>
                <a:cubicBezTo>
                  <a:pt x="0" y="26966"/>
                  <a:pt x="0" y="50898"/>
                  <a:pt x="12162" y="62696"/>
                </a:cubicBezTo>
                <a:cubicBezTo>
                  <a:pt x="59729" y="119662"/>
                  <a:pt x="59729" y="119662"/>
                  <a:pt x="59729" y="119662"/>
                </a:cubicBezTo>
                <a:cubicBezTo>
                  <a:pt x="107837" y="62696"/>
                  <a:pt x="107837" y="62696"/>
                  <a:pt x="107837" y="62696"/>
                </a:cubicBezTo>
                <a:cubicBezTo>
                  <a:pt x="119729" y="50898"/>
                  <a:pt x="119729" y="26966"/>
                  <a:pt x="107837" y="12134"/>
                </a:cubicBez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3" name="Shape 5057"/>
          <p:cNvSpPr/>
          <p:nvPr/>
        </p:nvSpPr>
        <p:spPr>
          <a:xfrm>
            <a:off x="3279478" y="2201121"/>
            <a:ext cx="136170" cy="219875"/>
          </a:xfrm>
          <a:custGeom>
            <a:avLst/>
            <a:gdLst/>
            <a:ahLst/>
            <a:cxnLst/>
            <a:rect l="0" t="0" r="0" b="0"/>
            <a:pathLst>
              <a:path w="120000" h="120000" extrusionOk="0">
                <a:moveTo>
                  <a:pt x="60240" y="0"/>
                </a:moveTo>
                <a:lnTo>
                  <a:pt x="60240" y="0"/>
                </a:lnTo>
                <a:cubicBezTo>
                  <a:pt x="25542" y="0"/>
                  <a:pt x="0" y="16200"/>
                  <a:pt x="0" y="37500"/>
                </a:cubicBezTo>
                <a:cubicBezTo>
                  <a:pt x="0" y="72000"/>
                  <a:pt x="60240" y="119700"/>
                  <a:pt x="60240" y="119700"/>
                </a:cubicBezTo>
                <a:cubicBezTo>
                  <a:pt x="60240" y="119700"/>
                  <a:pt x="119518" y="72000"/>
                  <a:pt x="119518" y="37500"/>
                </a:cubicBezTo>
                <a:cubicBezTo>
                  <a:pt x="119518" y="16200"/>
                  <a:pt x="93975" y="0"/>
                  <a:pt x="60240" y="0"/>
                </a:cubicBezTo>
                <a:close/>
                <a:moveTo>
                  <a:pt x="60240" y="58800"/>
                </a:moveTo>
                <a:lnTo>
                  <a:pt x="60240" y="58800"/>
                </a:lnTo>
                <a:cubicBezTo>
                  <a:pt x="42409" y="58800"/>
                  <a:pt x="25542" y="48000"/>
                  <a:pt x="25542" y="37500"/>
                </a:cubicBezTo>
                <a:cubicBezTo>
                  <a:pt x="25542" y="26700"/>
                  <a:pt x="42409" y="16200"/>
                  <a:pt x="60240" y="16200"/>
                </a:cubicBezTo>
                <a:cubicBezTo>
                  <a:pt x="76626" y="16200"/>
                  <a:pt x="93975" y="26700"/>
                  <a:pt x="93975" y="37500"/>
                </a:cubicBezTo>
                <a:cubicBezTo>
                  <a:pt x="93975" y="48000"/>
                  <a:pt x="76626" y="58800"/>
                  <a:pt x="60240" y="58800"/>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4" name="Shape 5058"/>
          <p:cNvSpPr/>
          <p:nvPr/>
        </p:nvSpPr>
        <p:spPr>
          <a:xfrm>
            <a:off x="3758019" y="2201121"/>
            <a:ext cx="274286" cy="219875"/>
          </a:xfrm>
          <a:custGeom>
            <a:avLst/>
            <a:gdLst/>
            <a:ahLst/>
            <a:cxnLst/>
            <a:rect l="0" t="0" r="0" b="0"/>
            <a:pathLst>
              <a:path w="120000" h="120000" extrusionOk="0">
                <a:moveTo>
                  <a:pt x="117585" y="21300"/>
                </a:moveTo>
                <a:lnTo>
                  <a:pt x="117585" y="21300"/>
                </a:lnTo>
                <a:cubicBezTo>
                  <a:pt x="89818" y="0"/>
                  <a:pt x="89818" y="0"/>
                  <a:pt x="89818" y="0"/>
                </a:cubicBezTo>
                <a:cubicBezTo>
                  <a:pt x="87645" y="0"/>
                  <a:pt x="87645" y="0"/>
                  <a:pt x="85472" y="0"/>
                </a:cubicBezTo>
                <a:cubicBezTo>
                  <a:pt x="59879" y="21300"/>
                  <a:pt x="59879" y="21300"/>
                  <a:pt x="59879" y="21300"/>
                </a:cubicBezTo>
                <a:cubicBezTo>
                  <a:pt x="34285" y="0"/>
                  <a:pt x="34285" y="0"/>
                  <a:pt x="34285" y="0"/>
                </a:cubicBezTo>
                <a:cubicBezTo>
                  <a:pt x="31871" y="0"/>
                  <a:pt x="31871" y="0"/>
                  <a:pt x="29698" y="0"/>
                </a:cubicBezTo>
                <a:cubicBezTo>
                  <a:pt x="1931" y="21300"/>
                  <a:pt x="1931" y="21300"/>
                  <a:pt x="1931" y="21300"/>
                </a:cubicBezTo>
                <a:cubicBezTo>
                  <a:pt x="0" y="24000"/>
                  <a:pt x="0" y="24000"/>
                  <a:pt x="0" y="26700"/>
                </a:cubicBezTo>
                <a:cubicBezTo>
                  <a:pt x="0" y="114600"/>
                  <a:pt x="0" y="114600"/>
                  <a:pt x="0" y="114600"/>
                </a:cubicBezTo>
                <a:cubicBezTo>
                  <a:pt x="0" y="114600"/>
                  <a:pt x="0" y="117000"/>
                  <a:pt x="1931" y="117000"/>
                </a:cubicBezTo>
                <a:cubicBezTo>
                  <a:pt x="1931" y="119700"/>
                  <a:pt x="4104" y="119700"/>
                  <a:pt x="6277" y="117000"/>
                </a:cubicBezTo>
                <a:cubicBezTo>
                  <a:pt x="31871" y="98400"/>
                  <a:pt x="31871" y="98400"/>
                  <a:pt x="31871" y="98400"/>
                </a:cubicBezTo>
                <a:cubicBezTo>
                  <a:pt x="57706" y="117000"/>
                  <a:pt x="57706" y="117000"/>
                  <a:pt x="57706" y="117000"/>
                </a:cubicBezTo>
                <a:cubicBezTo>
                  <a:pt x="59879" y="119700"/>
                  <a:pt x="59879" y="119700"/>
                  <a:pt x="62052" y="117000"/>
                </a:cubicBezTo>
                <a:cubicBezTo>
                  <a:pt x="87645" y="98400"/>
                  <a:pt x="87645" y="98400"/>
                  <a:pt x="87645" y="98400"/>
                </a:cubicBezTo>
                <a:cubicBezTo>
                  <a:pt x="113480" y="117000"/>
                  <a:pt x="113480" y="117000"/>
                  <a:pt x="113480" y="117000"/>
                </a:cubicBezTo>
                <a:cubicBezTo>
                  <a:pt x="113480" y="119700"/>
                  <a:pt x="115412" y="119700"/>
                  <a:pt x="115412" y="119700"/>
                </a:cubicBezTo>
                <a:cubicBezTo>
                  <a:pt x="115412" y="119700"/>
                  <a:pt x="117585" y="119700"/>
                  <a:pt x="117585" y="117000"/>
                </a:cubicBezTo>
                <a:cubicBezTo>
                  <a:pt x="119758" y="117000"/>
                  <a:pt x="119758" y="114600"/>
                  <a:pt x="119758" y="114600"/>
                </a:cubicBezTo>
                <a:cubicBezTo>
                  <a:pt x="119758" y="26700"/>
                  <a:pt x="119758" y="26700"/>
                  <a:pt x="119758" y="26700"/>
                </a:cubicBezTo>
                <a:cubicBezTo>
                  <a:pt x="119758" y="24000"/>
                  <a:pt x="119758" y="24000"/>
                  <a:pt x="117585" y="21300"/>
                </a:cubicBezTo>
                <a:close/>
                <a:moveTo>
                  <a:pt x="27766" y="87900"/>
                </a:moveTo>
                <a:lnTo>
                  <a:pt x="27766" y="87900"/>
                </a:lnTo>
                <a:cubicBezTo>
                  <a:pt x="8450" y="103800"/>
                  <a:pt x="8450" y="103800"/>
                  <a:pt x="8450" y="103800"/>
                </a:cubicBezTo>
                <a:cubicBezTo>
                  <a:pt x="8450" y="29400"/>
                  <a:pt x="8450" y="29400"/>
                  <a:pt x="8450" y="29400"/>
                </a:cubicBezTo>
                <a:cubicBezTo>
                  <a:pt x="27766" y="13200"/>
                  <a:pt x="27766" y="13200"/>
                  <a:pt x="27766" y="13200"/>
                </a:cubicBezTo>
                <a:lnTo>
                  <a:pt x="27766" y="87900"/>
                </a:lnTo>
                <a:close/>
                <a:moveTo>
                  <a:pt x="55533" y="103800"/>
                </a:moveTo>
                <a:lnTo>
                  <a:pt x="55533" y="103800"/>
                </a:lnTo>
                <a:cubicBezTo>
                  <a:pt x="36217" y="87900"/>
                  <a:pt x="36217" y="87900"/>
                  <a:pt x="36217" y="87900"/>
                </a:cubicBezTo>
                <a:cubicBezTo>
                  <a:pt x="36217" y="13200"/>
                  <a:pt x="36217" y="13200"/>
                  <a:pt x="36217" y="13200"/>
                </a:cubicBezTo>
                <a:cubicBezTo>
                  <a:pt x="55533" y="29400"/>
                  <a:pt x="55533" y="29400"/>
                  <a:pt x="55533" y="29400"/>
                </a:cubicBezTo>
                <a:lnTo>
                  <a:pt x="55533" y="103800"/>
                </a:lnTo>
                <a:close/>
                <a:moveTo>
                  <a:pt x="83299" y="87900"/>
                </a:moveTo>
                <a:lnTo>
                  <a:pt x="83299" y="87900"/>
                </a:lnTo>
                <a:cubicBezTo>
                  <a:pt x="64225" y="103800"/>
                  <a:pt x="64225" y="103800"/>
                  <a:pt x="64225" y="103800"/>
                </a:cubicBezTo>
                <a:cubicBezTo>
                  <a:pt x="64225" y="29400"/>
                  <a:pt x="64225" y="29400"/>
                  <a:pt x="64225" y="29400"/>
                </a:cubicBezTo>
                <a:cubicBezTo>
                  <a:pt x="83299" y="13200"/>
                  <a:pt x="83299" y="13200"/>
                  <a:pt x="83299" y="13200"/>
                </a:cubicBezTo>
                <a:lnTo>
                  <a:pt x="83299" y="87900"/>
                </a:lnTo>
                <a:close/>
                <a:moveTo>
                  <a:pt x="111307" y="103800"/>
                </a:moveTo>
                <a:lnTo>
                  <a:pt x="111307" y="103800"/>
                </a:lnTo>
                <a:cubicBezTo>
                  <a:pt x="91750" y="87900"/>
                  <a:pt x="91750" y="87900"/>
                  <a:pt x="91750" y="87900"/>
                </a:cubicBezTo>
                <a:cubicBezTo>
                  <a:pt x="91750" y="13200"/>
                  <a:pt x="91750" y="13200"/>
                  <a:pt x="91750" y="13200"/>
                </a:cubicBezTo>
                <a:cubicBezTo>
                  <a:pt x="111307" y="29400"/>
                  <a:pt x="111307" y="29400"/>
                  <a:pt x="111307" y="29400"/>
                </a:cubicBezTo>
                <a:lnTo>
                  <a:pt x="111307" y="103800"/>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 name="Shape 5059"/>
          <p:cNvSpPr/>
          <p:nvPr/>
        </p:nvSpPr>
        <p:spPr>
          <a:xfrm>
            <a:off x="2122032" y="2201122"/>
            <a:ext cx="272340" cy="215983"/>
          </a:xfrm>
          <a:custGeom>
            <a:avLst/>
            <a:gdLst/>
            <a:ahLst/>
            <a:cxnLst/>
            <a:rect l="0" t="0" r="0" b="0"/>
            <a:pathLst>
              <a:path w="120000" h="120000" extrusionOk="0">
                <a:moveTo>
                  <a:pt x="89638" y="103427"/>
                </a:moveTo>
                <a:lnTo>
                  <a:pt x="89638" y="103427"/>
                </a:lnTo>
                <a:cubicBezTo>
                  <a:pt x="12771" y="103427"/>
                  <a:pt x="12771" y="103427"/>
                  <a:pt x="12771" y="103427"/>
                </a:cubicBezTo>
                <a:cubicBezTo>
                  <a:pt x="12771" y="35601"/>
                  <a:pt x="12771" y="35601"/>
                  <a:pt x="12771" y="35601"/>
                </a:cubicBezTo>
                <a:cubicBezTo>
                  <a:pt x="27951" y="35601"/>
                  <a:pt x="27951" y="35601"/>
                  <a:pt x="27951" y="35601"/>
                </a:cubicBezTo>
                <a:cubicBezTo>
                  <a:pt x="27951" y="35601"/>
                  <a:pt x="32048" y="30076"/>
                  <a:pt x="40722" y="21790"/>
                </a:cubicBezTo>
                <a:cubicBezTo>
                  <a:pt x="6506" y="21790"/>
                  <a:pt x="6506" y="21790"/>
                  <a:pt x="6506" y="21790"/>
                </a:cubicBezTo>
                <a:cubicBezTo>
                  <a:pt x="2168" y="21790"/>
                  <a:pt x="0" y="24552"/>
                  <a:pt x="0" y="27314"/>
                </a:cubicBezTo>
                <a:cubicBezTo>
                  <a:pt x="0" y="111406"/>
                  <a:pt x="0" y="111406"/>
                  <a:pt x="0" y="111406"/>
                </a:cubicBezTo>
                <a:cubicBezTo>
                  <a:pt x="0" y="117237"/>
                  <a:pt x="2168" y="119693"/>
                  <a:pt x="6506" y="119693"/>
                </a:cubicBezTo>
                <a:cubicBezTo>
                  <a:pt x="96144" y="119693"/>
                  <a:pt x="96144" y="119693"/>
                  <a:pt x="96144" y="119693"/>
                </a:cubicBezTo>
                <a:cubicBezTo>
                  <a:pt x="98313" y="119693"/>
                  <a:pt x="102650" y="117237"/>
                  <a:pt x="102650" y="111406"/>
                </a:cubicBezTo>
                <a:cubicBezTo>
                  <a:pt x="102650" y="84398"/>
                  <a:pt x="102650" y="84398"/>
                  <a:pt x="102650" y="84398"/>
                </a:cubicBezTo>
                <a:cubicBezTo>
                  <a:pt x="89638" y="95140"/>
                  <a:pt x="89638" y="95140"/>
                  <a:pt x="89638" y="95140"/>
                </a:cubicBezTo>
                <a:lnTo>
                  <a:pt x="89638" y="103427"/>
                </a:lnTo>
                <a:close/>
                <a:moveTo>
                  <a:pt x="79036" y="51867"/>
                </a:moveTo>
                <a:lnTo>
                  <a:pt x="79036" y="51867"/>
                </a:lnTo>
                <a:cubicBezTo>
                  <a:pt x="79036" y="78874"/>
                  <a:pt x="79036" y="78874"/>
                  <a:pt x="79036" y="78874"/>
                </a:cubicBezTo>
                <a:cubicBezTo>
                  <a:pt x="119759" y="38363"/>
                  <a:pt x="119759" y="38363"/>
                  <a:pt x="119759" y="38363"/>
                </a:cubicBezTo>
                <a:cubicBezTo>
                  <a:pt x="79036" y="0"/>
                  <a:pt x="79036" y="0"/>
                  <a:pt x="79036" y="0"/>
                </a:cubicBezTo>
                <a:cubicBezTo>
                  <a:pt x="79036" y="24552"/>
                  <a:pt x="79036" y="24552"/>
                  <a:pt x="79036" y="24552"/>
                </a:cubicBezTo>
                <a:cubicBezTo>
                  <a:pt x="32048" y="24552"/>
                  <a:pt x="32048" y="84398"/>
                  <a:pt x="32048" y="84398"/>
                </a:cubicBezTo>
                <a:cubicBezTo>
                  <a:pt x="44819" y="57391"/>
                  <a:pt x="53493" y="51867"/>
                  <a:pt x="79036" y="51867"/>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6" name="Shape 5060"/>
          <p:cNvSpPr/>
          <p:nvPr/>
        </p:nvSpPr>
        <p:spPr>
          <a:xfrm>
            <a:off x="4308537" y="2175826"/>
            <a:ext cx="264560" cy="264628"/>
          </a:xfrm>
          <a:custGeom>
            <a:avLst/>
            <a:gdLst/>
            <a:ahLst/>
            <a:cxnLst/>
            <a:rect l="0" t="0" r="0" b="0"/>
            <a:pathLst>
              <a:path w="120000" h="120000" extrusionOk="0">
                <a:moveTo>
                  <a:pt x="59750" y="0"/>
                </a:moveTo>
                <a:lnTo>
                  <a:pt x="59750" y="0"/>
                </a:lnTo>
                <a:cubicBezTo>
                  <a:pt x="26750" y="2250"/>
                  <a:pt x="0" y="28750"/>
                  <a:pt x="0" y="62000"/>
                </a:cubicBezTo>
                <a:cubicBezTo>
                  <a:pt x="0" y="93000"/>
                  <a:pt x="26750" y="119750"/>
                  <a:pt x="59750" y="119750"/>
                </a:cubicBezTo>
                <a:cubicBezTo>
                  <a:pt x="93000" y="119750"/>
                  <a:pt x="119750" y="93000"/>
                  <a:pt x="119750" y="60000"/>
                </a:cubicBezTo>
                <a:cubicBezTo>
                  <a:pt x="119750" y="26750"/>
                  <a:pt x="90750" y="0"/>
                  <a:pt x="59750" y="0"/>
                </a:cubicBezTo>
                <a:close/>
                <a:moveTo>
                  <a:pt x="59750" y="106500"/>
                </a:moveTo>
                <a:lnTo>
                  <a:pt x="59750" y="106500"/>
                </a:lnTo>
                <a:cubicBezTo>
                  <a:pt x="35500" y="108500"/>
                  <a:pt x="13250" y="86500"/>
                  <a:pt x="13250" y="62000"/>
                </a:cubicBezTo>
                <a:cubicBezTo>
                  <a:pt x="13250" y="35500"/>
                  <a:pt x="33250" y="13250"/>
                  <a:pt x="59750" y="13250"/>
                </a:cubicBezTo>
                <a:cubicBezTo>
                  <a:pt x="84000" y="13250"/>
                  <a:pt x="106500" y="33250"/>
                  <a:pt x="106500" y="60000"/>
                </a:cubicBezTo>
                <a:cubicBezTo>
                  <a:pt x="106500" y="86500"/>
                  <a:pt x="86250" y="106500"/>
                  <a:pt x="59750" y="106500"/>
                </a:cubicBezTo>
                <a:close/>
                <a:moveTo>
                  <a:pt x="30750" y="88500"/>
                </a:moveTo>
                <a:lnTo>
                  <a:pt x="30750" y="88500"/>
                </a:lnTo>
                <a:cubicBezTo>
                  <a:pt x="30750" y="88500"/>
                  <a:pt x="59750" y="84250"/>
                  <a:pt x="70750" y="73250"/>
                </a:cubicBezTo>
                <a:cubicBezTo>
                  <a:pt x="84000" y="60000"/>
                  <a:pt x="88500" y="31000"/>
                  <a:pt x="88500" y="31000"/>
                </a:cubicBezTo>
                <a:cubicBezTo>
                  <a:pt x="88500" y="31000"/>
                  <a:pt x="59750" y="35500"/>
                  <a:pt x="46500" y="48750"/>
                </a:cubicBezTo>
                <a:cubicBezTo>
                  <a:pt x="35500" y="60000"/>
                  <a:pt x="30750" y="88500"/>
                  <a:pt x="30750" y="88500"/>
                </a:cubicBezTo>
                <a:close/>
                <a:moveTo>
                  <a:pt x="53250" y="53250"/>
                </a:moveTo>
                <a:lnTo>
                  <a:pt x="53250" y="53250"/>
                </a:lnTo>
                <a:cubicBezTo>
                  <a:pt x="59750" y="48750"/>
                  <a:pt x="68500" y="44500"/>
                  <a:pt x="77500" y="42250"/>
                </a:cubicBezTo>
                <a:cubicBezTo>
                  <a:pt x="75250" y="51000"/>
                  <a:pt x="70750" y="62000"/>
                  <a:pt x="66500" y="66500"/>
                </a:cubicBezTo>
                <a:cubicBezTo>
                  <a:pt x="62000" y="68750"/>
                  <a:pt x="57500" y="68750"/>
                  <a:pt x="53250" y="66500"/>
                </a:cubicBezTo>
                <a:cubicBezTo>
                  <a:pt x="51000" y="62000"/>
                  <a:pt x="51000" y="57750"/>
                  <a:pt x="53250" y="53250"/>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7" name="Shape 5061"/>
          <p:cNvSpPr/>
          <p:nvPr/>
        </p:nvSpPr>
        <p:spPr>
          <a:xfrm>
            <a:off x="4868780" y="2185555"/>
            <a:ext cx="243161" cy="241278"/>
          </a:xfrm>
          <a:custGeom>
            <a:avLst/>
            <a:gdLst/>
            <a:ahLst/>
            <a:cxnLst/>
            <a:rect l="0" t="0" r="0" b="0"/>
            <a:pathLst>
              <a:path w="120000" h="120000" extrusionOk="0">
                <a:moveTo>
                  <a:pt x="114864" y="4689"/>
                </a:moveTo>
                <a:lnTo>
                  <a:pt x="114864" y="4689"/>
                </a:lnTo>
                <a:cubicBezTo>
                  <a:pt x="110270" y="0"/>
                  <a:pt x="107837" y="4689"/>
                  <a:pt x="93243" y="9655"/>
                </a:cubicBezTo>
                <a:cubicBezTo>
                  <a:pt x="59729" y="26758"/>
                  <a:pt x="0" y="61241"/>
                  <a:pt x="0" y="61241"/>
                </a:cubicBezTo>
                <a:cubicBezTo>
                  <a:pt x="52702" y="68413"/>
                  <a:pt x="52702" y="68413"/>
                  <a:pt x="52702" y="68413"/>
                </a:cubicBezTo>
                <a:cubicBezTo>
                  <a:pt x="59729" y="119724"/>
                  <a:pt x="59729" y="119724"/>
                  <a:pt x="59729" y="119724"/>
                </a:cubicBezTo>
                <a:cubicBezTo>
                  <a:pt x="59729" y="119724"/>
                  <a:pt x="93243" y="61241"/>
                  <a:pt x="107837" y="24551"/>
                </a:cubicBezTo>
                <a:cubicBezTo>
                  <a:pt x="114864" y="12137"/>
                  <a:pt x="119729" y="7172"/>
                  <a:pt x="114864" y="4689"/>
                </a:cubicBezTo>
                <a:close/>
                <a:moveTo>
                  <a:pt x="102972" y="17103"/>
                </a:moveTo>
                <a:lnTo>
                  <a:pt x="102972" y="17103"/>
                </a:lnTo>
                <a:cubicBezTo>
                  <a:pt x="64594" y="88000"/>
                  <a:pt x="64594" y="88000"/>
                  <a:pt x="64594" y="88000"/>
                </a:cubicBezTo>
                <a:cubicBezTo>
                  <a:pt x="62162" y="56275"/>
                  <a:pt x="62162" y="56275"/>
                  <a:pt x="62162" y="56275"/>
                </a:cubicBezTo>
                <a:lnTo>
                  <a:pt x="102972" y="17103"/>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8" name="Shape 5062"/>
          <p:cNvSpPr/>
          <p:nvPr/>
        </p:nvSpPr>
        <p:spPr>
          <a:xfrm>
            <a:off x="6514494" y="2185556"/>
            <a:ext cx="213981" cy="245170"/>
          </a:xfrm>
          <a:custGeom>
            <a:avLst/>
            <a:gdLst/>
            <a:ahLst/>
            <a:cxnLst/>
            <a:rect l="0" t="0" r="0" b="0"/>
            <a:pathLst>
              <a:path w="120000" h="120000" extrusionOk="0">
                <a:moveTo>
                  <a:pt x="98153" y="81351"/>
                </a:moveTo>
                <a:lnTo>
                  <a:pt x="98153" y="81351"/>
                </a:lnTo>
                <a:cubicBezTo>
                  <a:pt x="92615" y="81351"/>
                  <a:pt x="87076" y="81351"/>
                  <a:pt x="84307" y="83783"/>
                </a:cubicBezTo>
                <a:cubicBezTo>
                  <a:pt x="43692" y="64594"/>
                  <a:pt x="43692" y="64594"/>
                  <a:pt x="43692" y="64594"/>
                </a:cubicBezTo>
                <a:cubicBezTo>
                  <a:pt x="43692" y="62162"/>
                  <a:pt x="43692" y="62162"/>
                  <a:pt x="43692" y="60000"/>
                </a:cubicBezTo>
                <a:lnTo>
                  <a:pt x="43692" y="57567"/>
                </a:lnTo>
                <a:cubicBezTo>
                  <a:pt x="84307" y="35945"/>
                  <a:pt x="84307" y="35945"/>
                  <a:pt x="84307" y="35945"/>
                </a:cubicBezTo>
                <a:cubicBezTo>
                  <a:pt x="87076" y="38378"/>
                  <a:pt x="92615" y="40810"/>
                  <a:pt x="98153" y="40810"/>
                </a:cubicBezTo>
                <a:cubicBezTo>
                  <a:pt x="111692" y="40810"/>
                  <a:pt x="119692" y="31081"/>
                  <a:pt x="119692" y="18918"/>
                </a:cubicBezTo>
                <a:cubicBezTo>
                  <a:pt x="119692" y="9459"/>
                  <a:pt x="111692" y="0"/>
                  <a:pt x="98153" y="0"/>
                </a:cubicBezTo>
                <a:cubicBezTo>
                  <a:pt x="84307" y="0"/>
                  <a:pt x="76307" y="9459"/>
                  <a:pt x="76307" y="18918"/>
                </a:cubicBezTo>
                <a:cubicBezTo>
                  <a:pt x="76307" y="21621"/>
                  <a:pt x="76307" y="21621"/>
                  <a:pt x="76307" y="24054"/>
                </a:cubicBezTo>
                <a:cubicBezTo>
                  <a:pt x="35384" y="45675"/>
                  <a:pt x="35384" y="45675"/>
                  <a:pt x="35384" y="45675"/>
                </a:cubicBezTo>
                <a:cubicBezTo>
                  <a:pt x="32923" y="40810"/>
                  <a:pt x="27076" y="40810"/>
                  <a:pt x="21538" y="40810"/>
                </a:cubicBezTo>
                <a:cubicBezTo>
                  <a:pt x="8000" y="40810"/>
                  <a:pt x="0" y="50270"/>
                  <a:pt x="0" y="60000"/>
                </a:cubicBezTo>
                <a:cubicBezTo>
                  <a:pt x="0" y="71891"/>
                  <a:pt x="8000" y="81351"/>
                  <a:pt x="21538" y="81351"/>
                </a:cubicBezTo>
                <a:cubicBezTo>
                  <a:pt x="27076" y="81351"/>
                  <a:pt x="32923" y="78918"/>
                  <a:pt x="35384" y="76486"/>
                </a:cubicBezTo>
                <a:cubicBezTo>
                  <a:pt x="76307" y="98108"/>
                  <a:pt x="76307" y="98108"/>
                  <a:pt x="76307" y="98108"/>
                </a:cubicBezTo>
                <a:lnTo>
                  <a:pt x="76307" y="100540"/>
                </a:lnTo>
                <a:cubicBezTo>
                  <a:pt x="76307" y="112432"/>
                  <a:pt x="84307" y="119729"/>
                  <a:pt x="98153" y="119729"/>
                </a:cubicBezTo>
                <a:cubicBezTo>
                  <a:pt x="111692" y="119729"/>
                  <a:pt x="119692" y="112432"/>
                  <a:pt x="119692" y="100540"/>
                </a:cubicBezTo>
                <a:cubicBezTo>
                  <a:pt x="119692" y="88648"/>
                  <a:pt x="111692" y="81351"/>
                  <a:pt x="98153" y="81351"/>
                </a:cubicBez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9" name="Shape 5063"/>
          <p:cNvSpPr/>
          <p:nvPr/>
        </p:nvSpPr>
        <p:spPr>
          <a:xfrm>
            <a:off x="1030724" y="2185556"/>
            <a:ext cx="274286" cy="245170"/>
          </a:xfrm>
          <a:custGeom>
            <a:avLst/>
            <a:gdLst/>
            <a:ahLst/>
            <a:cxnLst/>
            <a:rect l="0" t="0" r="0" b="0"/>
            <a:pathLst>
              <a:path w="120000" h="120000" extrusionOk="0">
                <a:moveTo>
                  <a:pt x="74849" y="90810"/>
                </a:moveTo>
                <a:lnTo>
                  <a:pt x="74849" y="90810"/>
                </a:lnTo>
                <a:cubicBezTo>
                  <a:pt x="59879" y="83783"/>
                  <a:pt x="53360" y="78918"/>
                  <a:pt x="53360" y="69459"/>
                </a:cubicBezTo>
                <a:cubicBezTo>
                  <a:pt x="53360" y="62162"/>
                  <a:pt x="57706" y="64594"/>
                  <a:pt x="59879" y="52702"/>
                </a:cubicBezTo>
                <a:cubicBezTo>
                  <a:pt x="62052" y="47837"/>
                  <a:pt x="66156" y="52702"/>
                  <a:pt x="66156" y="40810"/>
                </a:cubicBezTo>
                <a:cubicBezTo>
                  <a:pt x="66156" y="35945"/>
                  <a:pt x="64225" y="35945"/>
                  <a:pt x="64225" y="35945"/>
                </a:cubicBezTo>
                <a:cubicBezTo>
                  <a:pt x="64225" y="35945"/>
                  <a:pt x="66156" y="28648"/>
                  <a:pt x="66156" y="24054"/>
                </a:cubicBezTo>
                <a:cubicBezTo>
                  <a:pt x="66156" y="16756"/>
                  <a:pt x="62052" y="0"/>
                  <a:pt x="42736" y="0"/>
                </a:cubicBezTo>
                <a:cubicBezTo>
                  <a:pt x="21247" y="0"/>
                  <a:pt x="16901" y="16756"/>
                  <a:pt x="16901" y="24054"/>
                </a:cubicBezTo>
                <a:cubicBezTo>
                  <a:pt x="16901" y="28648"/>
                  <a:pt x="19074" y="35945"/>
                  <a:pt x="19074" y="35945"/>
                </a:cubicBezTo>
                <a:cubicBezTo>
                  <a:pt x="19074" y="35945"/>
                  <a:pt x="16901" y="35945"/>
                  <a:pt x="16901" y="40810"/>
                </a:cubicBezTo>
                <a:cubicBezTo>
                  <a:pt x="16901" y="52702"/>
                  <a:pt x="21247" y="47837"/>
                  <a:pt x="23420" y="52702"/>
                </a:cubicBezTo>
                <a:cubicBezTo>
                  <a:pt x="25593" y="64594"/>
                  <a:pt x="29698" y="62162"/>
                  <a:pt x="29698" y="69459"/>
                </a:cubicBezTo>
                <a:cubicBezTo>
                  <a:pt x="29698" y="78918"/>
                  <a:pt x="23420" y="83783"/>
                  <a:pt x="8450" y="90810"/>
                </a:cubicBezTo>
                <a:cubicBezTo>
                  <a:pt x="8450" y="90810"/>
                  <a:pt x="4104" y="90810"/>
                  <a:pt x="0" y="93243"/>
                </a:cubicBezTo>
                <a:cubicBezTo>
                  <a:pt x="0" y="119729"/>
                  <a:pt x="0" y="119729"/>
                  <a:pt x="0" y="119729"/>
                </a:cubicBezTo>
                <a:cubicBezTo>
                  <a:pt x="96096" y="119729"/>
                  <a:pt x="96096" y="119729"/>
                  <a:pt x="96096" y="119729"/>
                </a:cubicBezTo>
                <a:cubicBezTo>
                  <a:pt x="96096" y="119729"/>
                  <a:pt x="96096" y="110270"/>
                  <a:pt x="96096" y="107837"/>
                </a:cubicBezTo>
                <a:cubicBezTo>
                  <a:pt x="96096" y="102972"/>
                  <a:pt x="89818" y="95675"/>
                  <a:pt x="74849" y="90810"/>
                </a:cubicBezTo>
                <a:close/>
                <a:moveTo>
                  <a:pt x="102615" y="52702"/>
                </a:moveTo>
                <a:lnTo>
                  <a:pt x="102615" y="52702"/>
                </a:lnTo>
                <a:cubicBezTo>
                  <a:pt x="102615" y="33513"/>
                  <a:pt x="102615" y="33513"/>
                  <a:pt x="102615" y="33513"/>
                </a:cubicBezTo>
                <a:cubicBezTo>
                  <a:pt x="89818" y="33513"/>
                  <a:pt x="89818" y="33513"/>
                  <a:pt x="89818" y="33513"/>
                </a:cubicBezTo>
                <a:cubicBezTo>
                  <a:pt x="89818" y="52702"/>
                  <a:pt x="89818" y="52702"/>
                  <a:pt x="89818" y="52702"/>
                </a:cubicBezTo>
                <a:cubicBezTo>
                  <a:pt x="72676" y="52702"/>
                  <a:pt x="72676" y="52702"/>
                  <a:pt x="72676" y="52702"/>
                </a:cubicBezTo>
                <a:cubicBezTo>
                  <a:pt x="72676" y="67027"/>
                  <a:pt x="72676" y="67027"/>
                  <a:pt x="72676" y="67027"/>
                </a:cubicBezTo>
                <a:cubicBezTo>
                  <a:pt x="89818" y="67027"/>
                  <a:pt x="89818" y="67027"/>
                  <a:pt x="89818" y="67027"/>
                </a:cubicBezTo>
                <a:cubicBezTo>
                  <a:pt x="89818" y="86216"/>
                  <a:pt x="89818" y="86216"/>
                  <a:pt x="89818" y="86216"/>
                </a:cubicBezTo>
                <a:cubicBezTo>
                  <a:pt x="102615" y="86216"/>
                  <a:pt x="102615" y="86216"/>
                  <a:pt x="102615" y="86216"/>
                </a:cubicBezTo>
                <a:cubicBezTo>
                  <a:pt x="102615" y="67027"/>
                  <a:pt x="102615" y="67027"/>
                  <a:pt x="102615" y="67027"/>
                </a:cubicBezTo>
                <a:cubicBezTo>
                  <a:pt x="119758" y="67027"/>
                  <a:pt x="119758" y="67027"/>
                  <a:pt x="119758" y="67027"/>
                </a:cubicBezTo>
                <a:cubicBezTo>
                  <a:pt x="119758" y="52702"/>
                  <a:pt x="119758" y="52702"/>
                  <a:pt x="119758" y="52702"/>
                </a:cubicBezTo>
                <a:lnTo>
                  <a:pt x="102615" y="52702"/>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0" name="Shape 5064"/>
          <p:cNvSpPr/>
          <p:nvPr/>
        </p:nvSpPr>
        <p:spPr>
          <a:xfrm>
            <a:off x="5413461" y="2191393"/>
            <a:ext cx="235380" cy="235441"/>
          </a:xfrm>
          <a:custGeom>
            <a:avLst/>
            <a:gdLst/>
            <a:ahLst/>
            <a:cxnLst/>
            <a:rect l="0" t="0" r="0" b="0"/>
            <a:pathLst>
              <a:path w="120000" h="120000" extrusionOk="0">
                <a:moveTo>
                  <a:pt x="59718" y="0"/>
                </a:moveTo>
                <a:lnTo>
                  <a:pt x="59718" y="0"/>
                </a:lnTo>
                <a:cubicBezTo>
                  <a:pt x="27323" y="0"/>
                  <a:pt x="0" y="27323"/>
                  <a:pt x="0" y="59999"/>
                </a:cubicBezTo>
                <a:cubicBezTo>
                  <a:pt x="0" y="94647"/>
                  <a:pt x="27323" y="119718"/>
                  <a:pt x="59718" y="119718"/>
                </a:cubicBezTo>
                <a:cubicBezTo>
                  <a:pt x="92112" y="119718"/>
                  <a:pt x="119718" y="94647"/>
                  <a:pt x="119718" y="59999"/>
                </a:cubicBezTo>
                <a:cubicBezTo>
                  <a:pt x="119718" y="27323"/>
                  <a:pt x="92112" y="0"/>
                  <a:pt x="59718" y="0"/>
                </a:cubicBezTo>
                <a:close/>
                <a:moveTo>
                  <a:pt x="64507" y="109859"/>
                </a:moveTo>
                <a:lnTo>
                  <a:pt x="64507" y="109859"/>
                </a:lnTo>
                <a:cubicBezTo>
                  <a:pt x="64507" y="82253"/>
                  <a:pt x="64507" y="82253"/>
                  <a:pt x="64507" y="82253"/>
                </a:cubicBezTo>
                <a:cubicBezTo>
                  <a:pt x="54647" y="82253"/>
                  <a:pt x="54647" y="82253"/>
                  <a:pt x="54647" y="82253"/>
                </a:cubicBezTo>
                <a:cubicBezTo>
                  <a:pt x="54647" y="109859"/>
                  <a:pt x="54647" y="109859"/>
                  <a:pt x="54647" y="109859"/>
                </a:cubicBezTo>
                <a:cubicBezTo>
                  <a:pt x="32112" y="107042"/>
                  <a:pt x="12394" y="87323"/>
                  <a:pt x="9859" y="64788"/>
                </a:cubicBezTo>
                <a:cubicBezTo>
                  <a:pt x="37183" y="64788"/>
                  <a:pt x="37183" y="64788"/>
                  <a:pt x="37183" y="64788"/>
                </a:cubicBezTo>
                <a:cubicBezTo>
                  <a:pt x="37183" y="54929"/>
                  <a:pt x="37183" y="54929"/>
                  <a:pt x="37183" y="54929"/>
                </a:cubicBezTo>
                <a:cubicBezTo>
                  <a:pt x="9859" y="54929"/>
                  <a:pt x="9859" y="54929"/>
                  <a:pt x="9859" y="54929"/>
                </a:cubicBezTo>
                <a:cubicBezTo>
                  <a:pt x="12394" y="32394"/>
                  <a:pt x="32112" y="14929"/>
                  <a:pt x="54647" y="12394"/>
                </a:cubicBezTo>
                <a:cubicBezTo>
                  <a:pt x="54647" y="40000"/>
                  <a:pt x="54647" y="40000"/>
                  <a:pt x="54647" y="40000"/>
                </a:cubicBezTo>
                <a:cubicBezTo>
                  <a:pt x="64507" y="40000"/>
                  <a:pt x="64507" y="40000"/>
                  <a:pt x="64507" y="40000"/>
                </a:cubicBezTo>
                <a:cubicBezTo>
                  <a:pt x="64507" y="12394"/>
                  <a:pt x="64507" y="12394"/>
                  <a:pt x="64507" y="12394"/>
                </a:cubicBezTo>
                <a:cubicBezTo>
                  <a:pt x="87323" y="14929"/>
                  <a:pt x="107042" y="32394"/>
                  <a:pt x="107042" y="54929"/>
                </a:cubicBezTo>
                <a:cubicBezTo>
                  <a:pt x="82253" y="54929"/>
                  <a:pt x="82253" y="54929"/>
                  <a:pt x="82253" y="54929"/>
                </a:cubicBezTo>
                <a:cubicBezTo>
                  <a:pt x="82253" y="64788"/>
                  <a:pt x="82253" y="64788"/>
                  <a:pt x="82253" y="64788"/>
                </a:cubicBezTo>
                <a:cubicBezTo>
                  <a:pt x="107042" y="64788"/>
                  <a:pt x="107042" y="64788"/>
                  <a:pt x="107042" y="64788"/>
                </a:cubicBezTo>
                <a:cubicBezTo>
                  <a:pt x="107042" y="87323"/>
                  <a:pt x="87323" y="107042"/>
                  <a:pt x="64507" y="109859"/>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1" name="Shape 5065"/>
          <p:cNvSpPr/>
          <p:nvPr/>
        </p:nvSpPr>
        <p:spPr>
          <a:xfrm>
            <a:off x="9794250" y="2222525"/>
            <a:ext cx="229543" cy="231548"/>
          </a:xfrm>
          <a:custGeom>
            <a:avLst/>
            <a:gdLst/>
            <a:ahLst/>
            <a:cxnLst/>
            <a:rect l="0" t="0" r="0" b="0"/>
            <a:pathLst>
              <a:path w="120000" h="120000" extrusionOk="0">
                <a:moveTo>
                  <a:pt x="58564" y="0"/>
                </a:moveTo>
                <a:lnTo>
                  <a:pt x="58564" y="0"/>
                </a:lnTo>
                <a:cubicBezTo>
                  <a:pt x="25550" y="0"/>
                  <a:pt x="0" y="25323"/>
                  <a:pt x="0" y="58705"/>
                </a:cubicBezTo>
                <a:cubicBezTo>
                  <a:pt x="0" y="91798"/>
                  <a:pt x="25550" y="119712"/>
                  <a:pt x="58564" y="119712"/>
                </a:cubicBezTo>
                <a:cubicBezTo>
                  <a:pt x="91578" y="119712"/>
                  <a:pt x="119712" y="91798"/>
                  <a:pt x="119712" y="58705"/>
                </a:cubicBezTo>
                <a:cubicBezTo>
                  <a:pt x="119712" y="25323"/>
                  <a:pt x="91578" y="0"/>
                  <a:pt x="58564" y="0"/>
                </a:cubicBezTo>
                <a:close/>
                <a:moveTo>
                  <a:pt x="94162" y="50935"/>
                </a:moveTo>
                <a:lnTo>
                  <a:pt x="94162" y="50935"/>
                </a:lnTo>
                <a:cubicBezTo>
                  <a:pt x="94162" y="66187"/>
                  <a:pt x="94162" y="66187"/>
                  <a:pt x="94162" y="66187"/>
                </a:cubicBezTo>
                <a:cubicBezTo>
                  <a:pt x="22966" y="66187"/>
                  <a:pt x="22966" y="66187"/>
                  <a:pt x="22966" y="66187"/>
                </a:cubicBezTo>
                <a:cubicBezTo>
                  <a:pt x="22966" y="50935"/>
                  <a:pt x="22966" y="50935"/>
                  <a:pt x="22966" y="50935"/>
                </a:cubicBezTo>
                <a:lnTo>
                  <a:pt x="94162" y="50935"/>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2" name="Shape 5066"/>
          <p:cNvSpPr/>
          <p:nvPr/>
        </p:nvSpPr>
        <p:spPr>
          <a:xfrm>
            <a:off x="2660876" y="2759565"/>
            <a:ext cx="254834" cy="254898"/>
          </a:xfrm>
          <a:custGeom>
            <a:avLst/>
            <a:gdLst/>
            <a:ahLst/>
            <a:cxnLst/>
            <a:rect l="0" t="0" r="0" b="0"/>
            <a:pathLst>
              <a:path w="120000" h="120000" extrusionOk="0">
                <a:moveTo>
                  <a:pt x="59740" y="2342"/>
                </a:moveTo>
                <a:lnTo>
                  <a:pt x="59740" y="2342"/>
                </a:lnTo>
                <a:cubicBezTo>
                  <a:pt x="25454" y="2342"/>
                  <a:pt x="0" y="27592"/>
                  <a:pt x="0" y="62212"/>
                </a:cubicBezTo>
                <a:cubicBezTo>
                  <a:pt x="0" y="94490"/>
                  <a:pt x="27792" y="119739"/>
                  <a:pt x="59740" y="119739"/>
                </a:cubicBezTo>
                <a:cubicBezTo>
                  <a:pt x="94285" y="119739"/>
                  <a:pt x="119740" y="92147"/>
                  <a:pt x="119740" y="59869"/>
                </a:cubicBezTo>
                <a:cubicBezTo>
                  <a:pt x="119740" y="27592"/>
                  <a:pt x="92207" y="0"/>
                  <a:pt x="59740" y="2342"/>
                </a:cubicBezTo>
                <a:close/>
                <a:moveTo>
                  <a:pt x="64415" y="20563"/>
                </a:moveTo>
                <a:lnTo>
                  <a:pt x="64415" y="20563"/>
                </a:lnTo>
                <a:cubicBezTo>
                  <a:pt x="71428" y="20563"/>
                  <a:pt x="73506" y="25249"/>
                  <a:pt x="73506" y="27592"/>
                </a:cubicBezTo>
                <a:cubicBezTo>
                  <a:pt x="73506" y="34360"/>
                  <a:pt x="69090" y="39045"/>
                  <a:pt x="62077" y="39045"/>
                </a:cubicBezTo>
                <a:cubicBezTo>
                  <a:pt x="57662" y="39045"/>
                  <a:pt x="55324" y="34360"/>
                  <a:pt x="55324" y="29934"/>
                </a:cubicBezTo>
                <a:cubicBezTo>
                  <a:pt x="55324" y="27592"/>
                  <a:pt x="57662" y="20563"/>
                  <a:pt x="64415" y="20563"/>
                </a:cubicBezTo>
                <a:close/>
                <a:moveTo>
                  <a:pt x="50649" y="96832"/>
                </a:moveTo>
                <a:lnTo>
                  <a:pt x="50649" y="96832"/>
                </a:lnTo>
                <a:cubicBezTo>
                  <a:pt x="45974" y="96832"/>
                  <a:pt x="43896" y="94490"/>
                  <a:pt x="45974" y="85119"/>
                </a:cubicBezTo>
                <a:cubicBezTo>
                  <a:pt x="50649" y="64555"/>
                  <a:pt x="50649" y="64555"/>
                  <a:pt x="50649" y="64555"/>
                </a:cubicBezTo>
                <a:cubicBezTo>
                  <a:pt x="50649" y="62212"/>
                  <a:pt x="50649" y="59869"/>
                  <a:pt x="50649" y="59869"/>
                </a:cubicBezTo>
                <a:cubicBezTo>
                  <a:pt x="48311" y="59869"/>
                  <a:pt x="43896" y="62212"/>
                  <a:pt x="41558" y="64555"/>
                </a:cubicBezTo>
                <a:cubicBezTo>
                  <a:pt x="39220" y="62212"/>
                  <a:pt x="39220" y="62212"/>
                  <a:pt x="39220" y="62212"/>
                </a:cubicBezTo>
                <a:cubicBezTo>
                  <a:pt x="48311" y="53101"/>
                  <a:pt x="59740" y="48156"/>
                  <a:pt x="64415" y="48156"/>
                </a:cubicBezTo>
                <a:cubicBezTo>
                  <a:pt x="69090" y="48156"/>
                  <a:pt x="69090" y="53101"/>
                  <a:pt x="69090" y="59869"/>
                </a:cubicBezTo>
                <a:cubicBezTo>
                  <a:pt x="62077" y="80694"/>
                  <a:pt x="62077" y="80694"/>
                  <a:pt x="62077" y="80694"/>
                </a:cubicBezTo>
                <a:cubicBezTo>
                  <a:pt x="62077" y="85119"/>
                  <a:pt x="62077" y="85119"/>
                  <a:pt x="62077" y="85119"/>
                </a:cubicBezTo>
                <a:cubicBezTo>
                  <a:pt x="64415" y="85119"/>
                  <a:pt x="69090" y="85119"/>
                  <a:pt x="71428" y="80694"/>
                </a:cubicBezTo>
                <a:cubicBezTo>
                  <a:pt x="73506" y="85119"/>
                  <a:pt x="73506" y="85119"/>
                  <a:pt x="73506" y="85119"/>
                </a:cubicBezTo>
                <a:cubicBezTo>
                  <a:pt x="64415" y="94490"/>
                  <a:pt x="55324" y="96832"/>
                  <a:pt x="50649" y="96832"/>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3" name="Shape 5067"/>
          <p:cNvSpPr/>
          <p:nvPr/>
        </p:nvSpPr>
        <p:spPr>
          <a:xfrm>
            <a:off x="2697837" y="2140802"/>
            <a:ext cx="128388" cy="272411"/>
          </a:xfrm>
          <a:custGeom>
            <a:avLst/>
            <a:gdLst/>
            <a:ahLst/>
            <a:cxnLst/>
            <a:rect l="0" t="0" r="0" b="0"/>
            <a:pathLst>
              <a:path w="120000" h="120000" extrusionOk="0">
                <a:moveTo>
                  <a:pt x="92068" y="0"/>
                </a:moveTo>
                <a:lnTo>
                  <a:pt x="92068" y="0"/>
                </a:lnTo>
                <a:cubicBezTo>
                  <a:pt x="110172" y="0"/>
                  <a:pt x="114827" y="6506"/>
                  <a:pt x="114827" y="12771"/>
                </a:cubicBezTo>
                <a:cubicBezTo>
                  <a:pt x="114827" y="19277"/>
                  <a:pt x="101379" y="27710"/>
                  <a:pt x="82758" y="27710"/>
                </a:cubicBezTo>
                <a:cubicBezTo>
                  <a:pt x="64655" y="27710"/>
                  <a:pt x="55344" y="23373"/>
                  <a:pt x="55344" y="14939"/>
                </a:cubicBezTo>
                <a:cubicBezTo>
                  <a:pt x="55344" y="8433"/>
                  <a:pt x="69310" y="0"/>
                  <a:pt x="92068" y="0"/>
                </a:cubicBezTo>
                <a:close/>
                <a:moveTo>
                  <a:pt x="37241" y="119759"/>
                </a:moveTo>
                <a:lnTo>
                  <a:pt x="37241" y="119759"/>
                </a:lnTo>
                <a:cubicBezTo>
                  <a:pt x="23275" y="119759"/>
                  <a:pt x="14482" y="115180"/>
                  <a:pt x="23275" y="98072"/>
                </a:cubicBezTo>
                <a:cubicBezTo>
                  <a:pt x="41896" y="68433"/>
                  <a:pt x="41896" y="68433"/>
                  <a:pt x="41896" y="68433"/>
                </a:cubicBezTo>
                <a:cubicBezTo>
                  <a:pt x="41896" y="64096"/>
                  <a:pt x="41896" y="61927"/>
                  <a:pt x="41896" y="61927"/>
                </a:cubicBezTo>
                <a:cubicBezTo>
                  <a:pt x="37241" y="61927"/>
                  <a:pt x="19137" y="66265"/>
                  <a:pt x="9827" y="68433"/>
                </a:cubicBezTo>
                <a:cubicBezTo>
                  <a:pt x="0" y="64096"/>
                  <a:pt x="0" y="64096"/>
                  <a:pt x="0" y="64096"/>
                </a:cubicBezTo>
                <a:cubicBezTo>
                  <a:pt x="32586" y="51325"/>
                  <a:pt x="73965" y="42891"/>
                  <a:pt x="87413" y="42891"/>
                </a:cubicBezTo>
                <a:cubicBezTo>
                  <a:pt x="101379" y="42891"/>
                  <a:pt x="106034" y="51325"/>
                  <a:pt x="96724" y="61927"/>
                </a:cubicBezTo>
                <a:cubicBezTo>
                  <a:pt x="78103" y="93975"/>
                  <a:pt x="78103" y="93975"/>
                  <a:pt x="78103" y="93975"/>
                </a:cubicBezTo>
                <a:cubicBezTo>
                  <a:pt x="78103" y="100240"/>
                  <a:pt x="78103" y="102409"/>
                  <a:pt x="82758" y="102409"/>
                </a:cubicBezTo>
                <a:cubicBezTo>
                  <a:pt x="82758" y="102409"/>
                  <a:pt x="96724" y="98072"/>
                  <a:pt x="110172" y="93975"/>
                </a:cubicBezTo>
                <a:cubicBezTo>
                  <a:pt x="119482" y="98072"/>
                  <a:pt x="119482" y="98072"/>
                  <a:pt x="119482" y="98072"/>
                </a:cubicBezTo>
                <a:cubicBezTo>
                  <a:pt x="87413" y="115180"/>
                  <a:pt x="50689" y="119759"/>
                  <a:pt x="37241" y="119759"/>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4" name="Shape 5068"/>
          <p:cNvSpPr/>
          <p:nvPr/>
        </p:nvSpPr>
        <p:spPr>
          <a:xfrm>
            <a:off x="9210663" y="2759566"/>
            <a:ext cx="231489" cy="229603"/>
          </a:xfrm>
          <a:custGeom>
            <a:avLst/>
            <a:gdLst/>
            <a:ahLst/>
            <a:cxnLst/>
            <a:rect l="0" t="0" r="0" b="0"/>
            <a:pathLst>
              <a:path w="120000" h="120000" extrusionOk="0">
                <a:moveTo>
                  <a:pt x="61294" y="0"/>
                </a:moveTo>
                <a:lnTo>
                  <a:pt x="61294" y="0"/>
                </a:lnTo>
                <a:cubicBezTo>
                  <a:pt x="27913" y="0"/>
                  <a:pt x="0" y="25611"/>
                  <a:pt x="0" y="58705"/>
                </a:cubicBezTo>
                <a:cubicBezTo>
                  <a:pt x="0" y="91798"/>
                  <a:pt x="27913" y="119712"/>
                  <a:pt x="61294" y="119712"/>
                </a:cubicBezTo>
                <a:cubicBezTo>
                  <a:pt x="94388" y="119712"/>
                  <a:pt x="119712" y="91798"/>
                  <a:pt x="119712" y="58705"/>
                </a:cubicBezTo>
                <a:cubicBezTo>
                  <a:pt x="119712" y="25611"/>
                  <a:pt x="94388" y="0"/>
                  <a:pt x="61294" y="0"/>
                </a:cubicBezTo>
                <a:close/>
                <a:moveTo>
                  <a:pt x="73956" y="58705"/>
                </a:moveTo>
                <a:lnTo>
                  <a:pt x="73956" y="58705"/>
                </a:lnTo>
                <a:cubicBezTo>
                  <a:pt x="94388" y="81726"/>
                  <a:pt x="94388" y="81726"/>
                  <a:pt x="94388" y="81726"/>
                </a:cubicBezTo>
                <a:cubicBezTo>
                  <a:pt x="81726" y="94388"/>
                  <a:pt x="81726" y="94388"/>
                  <a:pt x="81726" y="94388"/>
                </a:cubicBezTo>
                <a:cubicBezTo>
                  <a:pt x="61294" y="71366"/>
                  <a:pt x="61294" y="71366"/>
                  <a:pt x="61294" y="71366"/>
                </a:cubicBezTo>
                <a:cubicBezTo>
                  <a:pt x="37985" y="94388"/>
                  <a:pt x="37985" y="94388"/>
                  <a:pt x="37985" y="94388"/>
                </a:cubicBezTo>
                <a:cubicBezTo>
                  <a:pt x="25323" y="81726"/>
                  <a:pt x="25323" y="81726"/>
                  <a:pt x="25323" y="81726"/>
                </a:cubicBezTo>
                <a:cubicBezTo>
                  <a:pt x="48345" y="58705"/>
                  <a:pt x="48345" y="58705"/>
                  <a:pt x="48345" y="58705"/>
                </a:cubicBezTo>
                <a:cubicBezTo>
                  <a:pt x="25323" y="38561"/>
                  <a:pt x="25323" y="38561"/>
                  <a:pt x="25323" y="38561"/>
                </a:cubicBezTo>
                <a:cubicBezTo>
                  <a:pt x="37985" y="25611"/>
                  <a:pt x="37985" y="25611"/>
                  <a:pt x="37985" y="25611"/>
                </a:cubicBezTo>
                <a:cubicBezTo>
                  <a:pt x="61294" y="45755"/>
                  <a:pt x="61294" y="45755"/>
                  <a:pt x="61294" y="45755"/>
                </a:cubicBezTo>
                <a:cubicBezTo>
                  <a:pt x="81726" y="25611"/>
                  <a:pt x="81726" y="25611"/>
                  <a:pt x="81726" y="25611"/>
                </a:cubicBezTo>
                <a:cubicBezTo>
                  <a:pt x="94388" y="38561"/>
                  <a:pt x="94388" y="38561"/>
                  <a:pt x="94388" y="38561"/>
                </a:cubicBezTo>
                <a:lnTo>
                  <a:pt x="73956" y="58705"/>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5" name="Shape 5069"/>
          <p:cNvSpPr/>
          <p:nvPr/>
        </p:nvSpPr>
        <p:spPr>
          <a:xfrm>
            <a:off x="4862943" y="2732324"/>
            <a:ext cx="254834" cy="254898"/>
          </a:xfrm>
          <a:custGeom>
            <a:avLst/>
            <a:gdLst/>
            <a:ahLst/>
            <a:cxnLst/>
            <a:rect l="0" t="0" r="0" b="0"/>
            <a:pathLst>
              <a:path w="120000" h="120000" extrusionOk="0">
                <a:moveTo>
                  <a:pt x="60130" y="2342"/>
                </a:moveTo>
                <a:lnTo>
                  <a:pt x="60130" y="2342"/>
                </a:lnTo>
                <a:cubicBezTo>
                  <a:pt x="25249" y="2342"/>
                  <a:pt x="0" y="27592"/>
                  <a:pt x="0" y="62212"/>
                </a:cubicBezTo>
                <a:cubicBezTo>
                  <a:pt x="0" y="94490"/>
                  <a:pt x="27592" y="119739"/>
                  <a:pt x="60130" y="119739"/>
                </a:cubicBezTo>
                <a:cubicBezTo>
                  <a:pt x="94490" y="119739"/>
                  <a:pt x="119739" y="92147"/>
                  <a:pt x="119739" y="59869"/>
                </a:cubicBezTo>
                <a:cubicBezTo>
                  <a:pt x="119739" y="27592"/>
                  <a:pt x="92147" y="0"/>
                  <a:pt x="60130" y="2342"/>
                </a:cubicBezTo>
                <a:close/>
                <a:moveTo>
                  <a:pt x="60130" y="96832"/>
                </a:moveTo>
                <a:lnTo>
                  <a:pt x="60130" y="96832"/>
                </a:lnTo>
                <a:cubicBezTo>
                  <a:pt x="57527" y="96832"/>
                  <a:pt x="57527" y="96832"/>
                  <a:pt x="57527" y="96832"/>
                </a:cubicBezTo>
                <a:cubicBezTo>
                  <a:pt x="53101" y="96832"/>
                  <a:pt x="50759" y="92147"/>
                  <a:pt x="50759" y="87462"/>
                </a:cubicBezTo>
                <a:cubicBezTo>
                  <a:pt x="50759" y="83036"/>
                  <a:pt x="53101" y="78351"/>
                  <a:pt x="60130" y="78351"/>
                </a:cubicBezTo>
                <a:lnTo>
                  <a:pt x="60130" y="78351"/>
                </a:lnTo>
                <a:cubicBezTo>
                  <a:pt x="64555" y="80694"/>
                  <a:pt x="66898" y="83036"/>
                  <a:pt x="66898" y="87462"/>
                </a:cubicBezTo>
                <a:cubicBezTo>
                  <a:pt x="66898" y="94490"/>
                  <a:pt x="64555" y="96832"/>
                  <a:pt x="60130" y="96832"/>
                </a:cubicBezTo>
                <a:close/>
                <a:moveTo>
                  <a:pt x="80694" y="55444"/>
                </a:moveTo>
                <a:lnTo>
                  <a:pt x="80694" y="55444"/>
                </a:lnTo>
                <a:cubicBezTo>
                  <a:pt x="78351" y="55444"/>
                  <a:pt x="76268" y="57527"/>
                  <a:pt x="73926" y="59869"/>
                </a:cubicBezTo>
                <a:cubicBezTo>
                  <a:pt x="69240" y="64555"/>
                  <a:pt x="69240" y="64555"/>
                  <a:pt x="69240" y="64555"/>
                </a:cubicBezTo>
                <a:cubicBezTo>
                  <a:pt x="66898" y="64555"/>
                  <a:pt x="66898" y="66898"/>
                  <a:pt x="66898" y="66898"/>
                </a:cubicBezTo>
                <a:cubicBezTo>
                  <a:pt x="64555" y="69240"/>
                  <a:pt x="64555" y="69240"/>
                  <a:pt x="64555" y="71323"/>
                </a:cubicBezTo>
                <a:lnTo>
                  <a:pt x="64555" y="71323"/>
                </a:lnTo>
                <a:cubicBezTo>
                  <a:pt x="50759" y="71323"/>
                  <a:pt x="50759" y="71323"/>
                  <a:pt x="50759" y="71323"/>
                </a:cubicBezTo>
                <a:lnTo>
                  <a:pt x="50759" y="71323"/>
                </a:lnTo>
                <a:cubicBezTo>
                  <a:pt x="50759" y="66898"/>
                  <a:pt x="50759" y="64555"/>
                  <a:pt x="53101" y="59869"/>
                </a:cubicBezTo>
                <a:cubicBezTo>
                  <a:pt x="57527" y="57527"/>
                  <a:pt x="64555" y="53101"/>
                  <a:pt x="64555" y="53101"/>
                </a:cubicBezTo>
                <a:lnTo>
                  <a:pt x="66898" y="50759"/>
                </a:lnTo>
                <a:cubicBezTo>
                  <a:pt x="66898" y="48156"/>
                  <a:pt x="69240" y="45813"/>
                  <a:pt x="69240" y="45813"/>
                </a:cubicBezTo>
                <a:cubicBezTo>
                  <a:pt x="69240" y="43731"/>
                  <a:pt x="66898" y="41648"/>
                  <a:pt x="66898" y="39045"/>
                </a:cubicBezTo>
                <a:cubicBezTo>
                  <a:pt x="64555" y="36702"/>
                  <a:pt x="62472" y="36702"/>
                  <a:pt x="60130" y="36702"/>
                </a:cubicBezTo>
                <a:cubicBezTo>
                  <a:pt x="57527" y="36702"/>
                  <a:pt x="55444" y="36702"/>
                  <a:pt x="53101" y="39045"/>
                </a:cubicBezTo>
                <a:cubicBezTo>
                  <a:pt x="50759" y="41648"/>
                  <a:pt x="50759" y="43731"/>
                  <a:pt x="50759" y="45813"/>
                </a:cubicBezTo>
                <a:cubicBezTo>
                  <a:pt x="50759" y="48156"/>
                  <a:pt x="50759" y="48156"/>
                  <a:pt x="50759" y="48156"/>
                </a:cubicBezTo>
                <a:cubicBezTo>
                  <a:pt x="36963" y="48156"/>
                  <a:pt x="36963" y="48156"/>
                  <a:pt x="36963" y="48156"/>
                </a:cubicBezTo>
                <a:cubicBezTo>
                  <a:pt x="36963" y="45813"/>
                  <a:pt x="36963" y="45813"/>
                  <a:pt x="36963" y="45813"/>
                </a:cubicBezTo>
                <a:cubicBezTo>
                  <a:pt x="36963" y="36702"/>
                  <a:pt x="39045" y="32017"/>
                  <a:pt x="46073" y="27592"/>
                </a:cubicBezTo>
                <a:cubicBezTo>
                  <a:pt x="48416" y="25249"/>
                  <a:pt x="53101" y="25249"/>
                  <a:pt x="60130" y="25249"/>
                </a:cubicBezTo>
                <a:cubicBezTo>
                  <a:pt x="66898" y="25249"/>
                  <a:pt x="71583" y="25249"/>
                  <a:pt x="76268" y="29934"/>
                </a:cubicBezTo>
                <a:cubicBezTo>
                  <a:pt x="80694" y="32017"/>
                  <a:pt x="83036" y="36702"/>
                  <a:pt x="83036" y="43731"/>
                </a:cubicBezTo>
                <a:cubicBezTo>
                  <a:pt x="83036" y="48156"/>
                  <a:pt x="83036" y="50759"/>
                  <a:pt x="80694" y="55444"/>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6" name="Shape 5070"/>
          <p:cNvSpPr/>
          <p:nvPr/>
        </p:nvSpPr>
        <p:spPr>
          <a:xfrm>
            <a:off x="10340876" y="2792642"/>
            <a:ext cx="157569" cy="163447"/>
          </a:xfrm>
          <a:custGeom>
            <a:avLst/>
            <a:gdLst/>
            <a:ahLst/>
            <a:cxnLst/>
            <a:rect l="0" t="0" r="0" b="0"/>
            <a:pathLst>
              <a:path w="120000" h="120000" extrusionOk="0">
                <a:moveTo>
                  <a:pt x="111578" y="51020"/>
                </a:moveTo>
                <a:lnTo>
                  <a:pt x="111578" y="51020"/>
                </a:lnTo>
                <a:cubicBezTo>
                  <a:pt x="70736" y="51020"/>
                  <a:pt x="70736" y="51020"/>
                  <a:pt x="70736" y="51020"/>
                </a:cubicBezTo>
                <a:cubicBezTo>
                  <a:pt x="70736" y="7346"/>
                  <a:pt x="70736" y="7346"/>
                  <a:pt x="70736" y="7346"/>
                </a:cubicBezTo>
                <a:cubicBezTo>
                  <a:pt x="70736" y="0"/>
                  <a:pt x="63157" y="0"/>
                  <a:pt x="59368" y="0"/>
                </a:cubicBezTo>
                <a:cubicBezTo>
                  <a:pt x="52210" y="0"/>
                  <a:pt x="48421" y="0"/>
                  <a:pt x="48421" y="7346"/>
                </a:cubicBezTo>
                <a:cubicBezTo>
                  <a:pt x="48421" y="51020"/>
                  <a:pt x="48421" y="51020"/>
                  <a:pt x="48421" y="51020"/>
                </a:cubicBezTo>
                <a:cubicBezTo>
                  <a:pt x="3789" y="51020"/>
                  <a:pt x="3789" y="51020"/>
                  <a:pt x="3789" y="51020"/>
                </a:cubicBezTo>
                <a:cubicBezTo>
                  <a:pt x="0" y="51020"/>
                  <a:pt x="0" y="54285"/>
                  <a:pt x="0" y="57959"/>
                </a:cubicBezTo>
                <a:cubicBezTo>
                  <a:pt x="0" y="65306"/>
                  <a:pt x="0" y="68979"/>
                  <a:pt x="3789" y="68979"/>
                </a:cubicBezTo>
                <a:cubicBezTo>
                  <a:pt x="48421" y="68979"/>
                  <a:pt x="48421" y="68979"/>
                  <a:pt x="48421" y="68979"/>
                </a:cubicBezTo>
                <a:cubicBezTo>
                  <a:pt x="48421" y="112244"/>
                  <a:pt x="48421" y="112244"/>
                  <a:pt x="48421" y="112244"/>
                </a:cubicBezTo>
                <a:cubicBezTo>
                  <a:pt x="48421" y="115918"/>
                  <a:pt x="52210" y="119591"/>
                  <a:pt x="59368" y="119591"/>
                </a:cubicBezTo>
                <a:cubicBezTo>
                  <a:pt x="63157" y="119591"/>
                  <a:pt x="70736" y="115918"/>
                  <a:pt x="70736" y="112244"/>
                </a:cubicBezTo>
                <a:cubicBezTo>
                  <a:pt x="70736" y="68979"/>
                  <a:pt x="70736" y="68979"/>
                  <a:pt x="70736" y="68979"/>
                </a:cubicBezTo>
                <a:cubicBezTo>
                  <a:pt x="111578" y="68979"/>
                  <a:pt x="111578" y="68979"/>
                  <a:pt x="111578" y="68979"/>
                </a:cubicBezTo>
                <a:cubicBezTo>
                  <a:pt x="119578" y="68979"/>
                  <a:pt x="119578" y="65306"/>
                  <a:pt x="119578" y="57959"/>
                </a:cubicBezTo>
                <a:cubicBezTo>
                  <a:pt x="119578" y="54285"/>
                  <a:pt x="119578" y="51020"/>
                  <a:pt x="111578" y="51020"/>
                </a:cubicBez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7" name="Shape 5071"/>
          <p:cNvSpPr/>
          <p:nvPr/>
        </p:nvSpPr>
        <p:spPr>
          <a:xfrm>
            <a:off x="9796195" y="2860747"/>
            <a:ext cx="155623" cy="25295"/>
          </a:xfrm>
          <a:custGeom>
            <a:avLst/>
            <a:gdLst/>
            <a:ahLst/>
            <a:cxnLst/>
            <a:rect l="0" t="0" r="0" b="0"/>
            <a:pathLst>
              <a:path w="120000" h="120000" extrusionOk="0">
                <a:moveTo>
                  <a:pt x="112367" y="0"/>
                </a:moveTo>
                <a:lnTo>
                  <a:pt x="112367" y="0"/>
                </a:lnTo>
                <a:cubicBezTo>
                  <a:pt x="3816" y="0"/>
                  <a:pt x="3816" y="0"/>
                  <a:pt x="3816" y="0"/>
                </a:cubicBezTo>
                <a:cubicBezTo>
                  <a:pt x="0" y="0"/>
                  <a:pt x="0" y="21333"/>
                  <a:pt x="0" y="45333"/>
                </a:cubicBezTo>
                <a:cubicBezTo>
                  <a:pt x="0" y="93333"/>
                  <a:pt x="0" y="117333"/>
                  <a:pt x="3816" y="117333"/>
                </a:cubicBezTo>
                <a:cubicBezTo>
                  <a:pt x="112367" y="117333"/>
                  <a:pt x="112367" y="117333"/>
                  <a:pt x="112367" y="117333"/>
                </a:cubicBezTo>
                <a:cubicBezTo>
                  <a:pt x="119575" y="117333"/>
                  <a:pt x="119575" y="93333"/>
                  <a:pt x="119575" y="45333"/>
                </a:cubicBezTo>
                <a:cubicBezTo>
                  <a:pt x="119575" y="21333"/>
                  <a:pt x="119575" y="0"/>
                  <a:pt x="112367" y="0"/>
                </a:cubicBez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8" name="Shape 5072"/>
          <p:cNvSpPr/>
          <p:nvPr/>
        </p:nvSpPr>
        <p:spPr>
          <a:xfrm>
            <a:off x="3217229" y="3263526"/>
            <a:ext cx="274286" cy="278249"/>
          </a:xfrm>
          <a:custGeom>
            <a:avLst/>
            <a:gdLst/>
            <a:ahLst/>
            <a:cxnLst/>
            <a:rect l="0" t="0" r="0" b="0"/>
            <a:pathLst>
              <a:path w="120000" h="120000" extrusionOk="0">
                <a:moveTo>
                  <a:pt x="113239" y="1900"/>
                </a:moveTo>
                <a:lnTo>
                  <a:pt x="113239" y="1900"/>
                </a:lnTo>
                <a:cubicBezTo>
                  <a:pt x="113239" y="1900"/>
                  <a:pt x="111307" y="0"/>
                  <a:pt x="109134" y="0"/>
                </a:cubicBezTo>
                <a:cubicBezTo>
                  <a:pt x="106961" y="1900"/>
                  <a:pt x="106961" y="4039"/>
                  <a:pt x="106961" y="4039"/>
                </a:cubicBezTo>
                <a:cubicBezTo>
                  <a:pt x="111307" y="20910"/>
                  <a:pt x="100442" y="33504"/>
                  <a:pt x="91991" y="39920"/>
                </a:cubicBezTo>
                <a:cubicBezTo>
                  <a:pt x="89818" y="33504"/>
                  <a:pt x="89818" y="33504"/>
                  <a:pt x="89818" y="33504"/>
                </a:cubicBezTo>
                <a:cubicBezTo>
                  <a:pt x="87645" y="33504"/>
                  <a:pt x="85714" y="31366"/>
                  <a:pt x="83541" y="31366"/>
                </a:cubicBezTo>
                <a:cubicBezTo>
                  <a:pt x="63983" y="31366"/>
                  <a:pt x="63983" y="31366"/>
                  <a:pt x="63983" y="31366"/>
                </a:cubicBezTo>
                <a:cubicBezTo>
                  <a:pt x="62052" y="31366"/>
                  <a:pt x="59879" y="31366"/>
                  <a:pt x="57947" y="33504"/>
                </a:cubicBezTo>
                <a:cubicBezTo>
                  <a:pt x="2173" y="71287"/>
                  <a:pt x="2173" y="71287"/>
                  <a:pt x="2173" y="71287"/>
                </a:cubicBezTo>
                <a:cubicBezTo>
                  <a:pt x="0" y="73425"/>
                  <a:pt x="0" y="77702"/>
                  <a:pt x="2173" y="79841"/>
                </a:cubicBezTo>
                <a:cubicBezTo>
                  <a:pt x="25593" y="115485"/>
                  <a:pt x="25593" y="115485"/>
                  <a:pt x="25593" y="115485"/>
                </a:cubicBezTo>
                <a:cubicBezTo>
                  <a:pt x="27766" y="119762"/>
                  <a:pt x="32112" y="117623"/>
                  <a:pt x="34285" y="117623"/>
                </a:cubicBezTo>
                <a:cubicBezTo>
                  <a:pt x="89818" y="77702"/>
                  <a:pt x="89818" y="77702"/>
                  <a:pt x="89818" y="77702"/>
                </a:cubicBezTo>
                <a:cubicBezTo>
                  <a:pt x="91991" y="77702"/>
                  <a:pt x="94164" y="73425"/>
                  <a:pt x="94164" y="73425"/>
                </a:cubicBezTo>
                <a:cubicBezTo>
                  <a:pt x="100442" y="54415"/>
                  <a:pt x="100442" y="54415"/>
                  <a:pt x="100442" y="54415"/>
                </a:cubicBezTo>
                <a:cubicBezTo>
                  <a:pt x="100442" y="52514"/>
                  <a:pt x="100442" y="50376"/>
                  <a:pt x="98511" y="48237"/>
                </a:cubicBezTo>
                <a:cubicBezTo>
                  <a:pt x="96338" y="43960"/>
                  <a:pt x="96338" y="43960"/>
                  <a:pt x="96338" y="43960"/>
                </a:cubicBezTo>
                <a:cubicBezTo>
                  <a:pt x="109134" y="35643"/>
                  <a:pt x="119758" y="20910"/>
                  <a:pt x="113239" y="1900"/>
                </a:cubicBezTo>
                <a:close/>
                <a:moveTo>
                  <a:pt x="87645" y="58693"/>
                </a:moveTo>
                <a:lnTo>
                  <a:pt x="87645" y="58693"/>
                </a:lnTo>
                <a:cubicBezTo>
                  <a:pt x="83541" y="60831"/>
                  <a:pt x="77022" y="60831"/>
                  <a:pt x="74849" y="54415"/>
                </a:cubicBezTo>
                <a:cubicBezTo>
                  <a:pt x="70744" y="50376"/>
                  <a:pt x="72676" y="46099"/>
                  <a:pt x="77022" y="41821"/>
                </a:cubicBezTo>
                <a:cubicBezTo>
                  <a:pt x="79195" y="39920"/>
                  <a:pt x="83541" y="39920"/>
                  <a:pt x="87645" y="41821"/>
                </a:cubicBezTo>
                <a:cubicBezTo>
                  <a:pt x="85714" y="43960"/>
                  <a:pt x="85714" y="43960"/>
                  <a:pt x="85714" y="43960"/>
                </a:cubicBezTo>
                <a:cubicBezTo>
                  <a:pt x="83541" y="43960"/>
                  <a:pt x="81368" y="46099"/>
                  <a:pt x="83541" y="48237"/>
                </a:cubicBezTo>
                <a:cubicBezTo>
                  <a:pt x="83541" y="50376"/>
                  <a:pt x="85714" y="50376"/>
                  <a:pt x="85714" y="50376"/>
                </a:cubicBezTo>
                <a:cubicBezTo>
                  <a:pt x="87645" y="50376"/>
                  <a:pt x="87645" y="50376"/>
                  <a:pt x="87645" y="50376"/>
                </a:cubicBezTo>
                <a:cubicBezTo>
                  <a:pt x="89818" y="50376"/>
                  <a:pt x="89818" y="50376"/>
                  <a:pt x="91991" y="48237"/>
                </a:cubicBezTo>
                <a:cubicBezTo>
                  <a:pt x="91991" y="52514"/>
                  <a:pt x="89818" y="56554"/>
                  <a:pt x="87645" y="58693"/>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9" name="Shape 5073"/>
          <p:cNvSpPr/>
          <p:nvPr/>
        </p:nvSpPr>
        <p:spPr>
          <a:xfrm>
            <a:off x="3211394" y="3870613"/>
            <a:ext cx="274285" cy="153719"/>
          </a:xfrm>
          <a:custGeom>
            <a:avLst/>
            <a:gdLst/>
            <a:ahLst/>
            <a:cxnLst/>
            <a:rect l="0" t="0" r="0" b="0"/>
            <a:pathLst>
              <a:path w="120000" h="120000" extrusionOk="0">
                <a:moveTo>
                  <a:pt x="60120" y="0"/>
                </a:moveTo>
                <a:lnTo>
                  <a:pt x="60120" y="0"/>
                </a:lnTo>
                <a:cubicBezTo>
                  <a:pt x="21488" y="0"/>
                  <a:pt x="0" y="50000"/>
                  <a:pt x="0" y="57826"/>
                </a:cubicBezTo>
                <a:cubicBezTo>
                  <a:pt x="0" y="65652"/>
                  <a:pt x="21488" y="119565"/>
                  <a:pt x="60120" y="119565"/>
                </a:cubicBezTo>
                <a:cubicBezTo>
                  <a:pt x="98511" y="119565"/>
                  <a:pt x="119758" y="65652"/>
                  <a:pt x="119758" y="57826"/>
                </a:cubicBezTo>
                <a:cubicBezTo>
                  <a:pt x="119758" y="50000"/>
                  <a:pt x="98511" y="0"/>
                  <a:pt x="60120" y="0"/>
                </a:cubicBezTo>
                <a:close/>
                <a:moveTo>
                  <a:pt x="60120" y="103913"/>
                </a:moveTo>
                <a:lnTo>
                  <a:pt x="60120" y="103913"/>
                </a:lnTo>
                <a:cubicBezTo>
                  <a:pt x="44909" y="103913"/>
                  <a:pt x="34285" y="84782"/>
                  <a:pt x="34285" y="57826"/>
                </a:cubicBezTo>
                <a:cubicBezTo>
                  <a:pt x="34285" y="34347"/>
                  <a:pt x="44909" y="11304"/>
                  <a:pt x="60120" y="11304"/>
                </a:cubicBezTo>
                <a:cubicBezTo>
                  <a:pt x="74849" y="11304"/>
                  <a:pt x="85714" y="34347"/>
                  <a:pt x="85714" y="57826"/>
                </a:cubicBezTo>
                <a:cubicBezTo>
                  <a:pt x="85714" y="84782"/>
                  <a:pt x="74849" y="103913"/>
                  <a:pt x="60120" y="103913"/>
                </a:cubicBezTo>
                <a:close/>
                <a:moveTo>
                  <a:pt x="60120" y="57826"/>
                </a:moveTo>
                <a:lnTo>
                  <a:pt x="60120" y="57826"/>
                </a:lnTo>
                <a:cubicBezTo>
                  <a:pt x="57706" y="53478"/>
                  <a:pt x="64225" y="34347"/>
                  <a:pt x="60120" y="34347"/>
                </a:cubicBezTo>
                <a:cubicBezTo>
                  <a:pt x="53360" y="34347"/>
                  <a:pt x="47082" y="46521"/>
                  <a:pt x="47082" y="57826"/>
                </a:cubicBezTo>
                <a:cubicBezTo>
                  <a:pt x="47082" y="73043"/>
                  <a:pt x="53360" y="80869"/>
                  <a:pt x="60120" y="80869"/>
                </a:cubicBezTo>
                <a:cubicBezTo>
                  <a:pt x="66156" y="80869"/>
                  <a:pt x="72917" y="73043"/>
                  <a:pt x="72917" y="57826"/>
                </a:cubicBezTo>
                <a:cubicBezTo>
                  <a:pt x="72917" y="53478"/>
                  <a:pt x="62052" y="61739"/>
                  <a:pt x="60120" y="57826"/>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20" name="Shape 5074"/>
          <p:cNvSpPr/>
          <p:nvPr/>
        </p:nvSpPr>
        <p:spPr>
          <a:xfrm>
            <a:off x="2676439" y="3818077"/>
            <a:ext cx="254834" cy="254898"/>
          </a:xfrm>
          <a:custGeom>
            <a:avLst/>
            <a:gdLst/>
            <a:ahLst/>
            <a:cxnLst/>
            <a:rect l="0" t="0" r="0" b="0"/>
            <a:pathLst>
              <a:path w="120000" h="120000" extrusionOk="0">
                <a:moveTo>
                  <a:pt x="59869" y="2082"/>
                </a:moveTo>
                <a:lnTo>
                  <a:pt x="59869" y="2082"/>
                </a:lnTo>
                <a:cubicBezTo>
                  <a:pt x="25249" y="2082"/>
                  <a:pt x="0" y="27592"/>
                  <a:pt x="0" y="62212"/>
                </a:cubicBezTo>
                <a:cubicBezTo>
                  <a:pt x="0" y="94490"/>
                  <a:pt x="27592" y="119739"/>
                  <a:pt x="59869" y="119739"/>
                </a:cubicBezTo>
                <a:cubicBezTo>
                  <a:pt x="94490" y="119739"/>
                  <a:pt x="119739" y="92147"/>
                  <a:pt x="119739" y="59869"/>
                </a:cubicBezTo>
                <a:cubicBezTo>
                  <a:pt x="119739" y="27592"/>
                  <a:pt x="92147" y="0"/>
                  <a:pt x="59869" y="2082"/>
                </a:cubicBezTo>
                <a:close/>
                <a:moveTo>
                  <a:pt x="59869" y="9110"/>
                </a:moveTo>
                <a:lnTo>
                  <a:pt x="59869" y="9110"/>
                </a:lnTo>
                <a:cubicBezTo>
                  <a:pt x="66637" y="9110"/>
                  <a:pt x="75748" y="11453"/>
                  <a:pt x="83036" y="13796"/>
                </a:cubicBezTo>
                <a:cubicBezTo>
                  <a:pt x="75748" y="27592"/>
                  <a:pt x="75748" y="27592"/>
                  <a:pt x="75748" y="27592"/>
                </a:cubicBezTo>
                <a:cubicBezTo>
                  <a:pt x="71583" y="25249"/>
                  <a:pt x="64295" y="25249"/>
                  <a:pt x="59869" y="25249"/>
                </a:cubicBezTo>
                <a:cubicBezTo>
                  <a:pt x="52841" y="25249"/>
                  <a:pt x="48156" y="25249"/>
                  <a:pt x="43731" y="27592"/>
                </a:cubicBezTo>
                <a:cubicBezTo>
                  <a:pt x="36702" y="13796"/>
                  <a:pt x="36702" y="13796"/>
                  <a:pt x="36702" y="13796"/>
                </a:cubicBezTo>
                <a:cubicBezTo>
                  <a:pt x="43731" y="11453"/>
                  <a:pt x="50498" y="9110"/>
                  <a:pt x="59869" y="9110"/>
                </a:cubicBezTo>
                <a:close/>
                <a:moveTo>
                  <a:pt x="27592" y="76008"/>
                </a:moveTo>
                <a:lnTo>
                  <a:pt x="27592" y="76008"/>
                </a:lnTo>
                <a:cubicBezTo>
                  <a:pt x="13796" y="85119"/>
                  <a:pt x="13796" y="85119"/>
                  <a:pt x="13796" y="85119"/>
                </a:cubicBezTo>
                <a:cubicBezTo>
                  <a:pt x="9110" y="78351"/>
                  <a:pt x="9110" y="68980"/>
                  <a:pt x="9110" y="62212"/>
                </a:cubicBezTo>
                <a:cubicBezTo>
                  <a:pt x="6767" y="53101"/>
                  <a:pt x="9110" y="43470"/>
                  <a:pt x="13796" y="36702"/>
                </a:cubicBezTo>
                <a:cubicBezTo>
                  <a:pt x="27592" y="43470"/>
                  <a:pt x="27592" y="43470"/>
                  <a:pt x="27592" y="43470"/>
                </a:cubicBezTo>
                <a:cubicBezTo>
                  <a:pt x="25249" y="48156"/>
                  <a:pt x="22906" y="55184"/>
                  <a:pt x="22906" y="59869"/>
                </a:cubicBezTo>
                <a:cubicBezTo>
                  <a:pt x="22906" y="66898"/>
                  <a:pt x="25249" y="71323"/>
                  <a:pt x="27592" y="76008"/>
                </a:cubicBezTo>
                <a:close/>
                <a:moveTo>
                  <a:pt x="59869" y="112711"/>
                </a:moveTo>
                <a:lnTo>
                  <a:pt x="59869" y="112711"/>
                </a:lnTo>
                <a:cubicBezTo>
                  <a:pt x="50498" y="112711"/>
                  <a:pt x="43731" y="110629"/>
                  <a:pt x="36702" y="105943"/>
                </a:cubicBezTo>
                <a:cubicBezTo>
                  <a:pt x="43731" y="92147"/>
                  <a:pt x="43731" y="92147"/>
                  <a:pt x="43731" y="92147"/>
                </a:cubicBezTo>
                <a:cubicBezTo>
                  <a:pt x="48156" y="94490"/>
                  <a:pt x="52841" y="96832"/>
                  <a:pt x="59869" y="96832"/>
                </a:cubicBezTo>
                <a:cubicBezTo>
                  <a:pt x="64295" y="96832"/>
                  <a:pt x="71583" y="94490"/>
                  <a:pt x="75748" y="92147"/>
                </a:cubicBezTo>
                <a:cubicBezTo>
                  <a:pt x="83036" y="105943"/>
                  <a:pt x="83036" y="105943"/>
                  <a:pt x="83036" y="105943"/>
                </a:cubicBezTo>
                <a:cubicBezTo>
                  <a:pt x="75748" y="110629"/>
                  <a:pt x="69240" y="112711"/>
                  <a:pt x="59869" y="112711"/>
                </a:cubicBezTo>
                <a:close/>
                <a:moveTo>
                  <a:pt x="59869" y="89804"/>
                </a:moveTo>
                <a:lnTo>
                  <a:pt x="59869" y="89804"/>
                </a:lnTo>
                <a:cubicBezTo>
                  <a:pt x="43731" y="89804"/>
                  <a:pt x="32277" y="76008"/>
                  <a:pt x="32277" y="59869"/>
                </a:cubicBezTo>
                <a:cubicBezTo>
                  <a:pt x="32277" y="43470"/>
                  <a:pt x="43731" y="32017"/>
                  <a:pt x="59869" y="32017"/>
                </a:cubicBezTo>
                <a:cubicBezTo>
                  <a:pt x="75748" y="32017"/>
                  <a:pt x="87462" y="43470"/>
                  <a:pt x="87462" y="59869"/>
                </a:cubicBezTo>
                <a:cubicBezTo>
                  <a:pt x="87462" y="76008"/>
                  <a:pt x="75748" y="89804"/>
                  <a:pt x="59869" y="89804"/>
                </a:cubicBezTo>
                <a:close/>
                <a:moveTo>
                  <a:pt x="92147" y="76008"/>
                </a:moveTo>
                <a:lnTo>
                  <a:pt x="92147" y="76008"/>
                </a:lnTo>
                <a:cubicBezTo>
                  <a:pt x="94490" y="71323"/>
                  <a:pt x="96832" y="66898"/>
                  <a:pt x="96832" y="59869"/>
                </a:cubicBezTo>
                <a:cubicBezTo>
                  <a:pt x="96832" y="55184"/>
                  <a:pt x="94490" y="48156"/>
                  <a:pt x="92147" y="43470"/>
                </a:cubicBezTo>
                <a:cubicBezTo>
                  <a:pt x="105943" y="36702"/>
                  <a:pt x="105943" y="36702"/>
                  <a:pt x="105943" y="36702"/>
                </a:cubicBezTo>
                <a:cubicBezTo>
                  <a:pt x="108286" y="43470"/>
                  <a:pt x="110629" y="50759"/>
                  <a:pt x="110629" y="59869"/>
                </a:cubicBezTo>
                <a:cubicBezTo>
                  <a:pt x="110629" y="68980"/>
                  <a:pt x="108286" y="76008"/>
                  <a:pt x="105943" y="85119"/>
                </a:cubicBezTo>
                <a:lnTo>
                  <a:pt x="92147" y="76008"/>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21" name="Shape 5075"/>
          <p:cNvSpPr/>
          <p:nvPr/>
        </p:nvSpPr>
        <p:spPr>
          <a:xfrm>
            <a:off x="1594858" y="3831699"/>
            <a:ext cx="235380" cy="231550"/>
          </a:xfrm>
          <a:custGeom>
            <a:avLst/>
            <a:gdLst/>
            <a:ahLst/>
            <a:cxnLst/>
            <a:rect l="0" t="0" r="0" b="0"/>
            <a:pathLst>
              <a:path w="120000" h="120000" extrusionOk="0">
                <a:moveTo>
                  <a:pt x="116908" y="15251"/>
                </a:moveTo>
                <a:lnTo>
                  <a:pt x="116908" y="15251"/>
                </a:lnTo>
                <a:cubicBezTo>
                  <a:pt x="114660" y="12661"/>
                  <a:pt x="102014" y="2589"/>
                  <a:pt x="99484" y="2589"/>
                </a:cubicBezTo>
                <a:cubicBezTo>
                  <a:pt x="99484" y="0"/>
                  <a:pt x="94707" y="0"/>
                  <a:pt x="92177" y="0"/>
                </a:cubicBezTo>
                <a:cubicBezTo>
                  <a:pt x="25011" y="0"/>
                  <a:pt x="25011" y="0"/>
                  <a:pt x="25011" y="0"/>
                </a:cubicBezTo>
                <a:cubicBezTo>
                  <a:pt x="25011" y="0"/>
                  <a:pt x="20234" y="0"/>
                  <a:pt x="17423" y="2589"/>
                </a:cubicBezTo>
                <a:cubicBezTo>
                  <a:pt x="17423" y="2589"/>
                  <a:pt x="5058" y="12661"/>
                  <a:pt x="2529" y="15251"/>
                </a:cubicBezTo>
                <a:cubicBezTo>
                  <a:pt x="0" y="15251"/>
                  <a:pt x="0" y="17841"/>
                  <a:pt x="0" y="23021"/>
                </a:cubicBezTo>
                <a:cubicBezTo>
                  <a:pt x="0" y="25323"/>
                  <a:pt x="12365" y="114820"/>
                  <a:pt x="12365" y="114820"/>
                </a:cubicBezTo>
                <a:cubicBezTo>
                  <a:pt x="14894" y="117122"/>
                  <a:pt x="17423" y="119712"/>
                  <a:pt x="20234" y="119712"/>
                </a:cubicBezTo>
                <a:cubicBezTo>
                  <a:pt x="99484" y="119712"/>
                  <a:pt x="99484" y="119712"/>
                  <a:pt x="99484" y="119712"/>
                </a:cubicBezTo>
                <a:cubicBezTo>
                  <a:pt x="102014" y="119712"/>
                  <a:pt x="104543" y="117122"/>
                  <a:pt x="107072" y="114820"/>
                </a:cubicBezTo>
                <a:cubicBezTo>
                  <a:pt x="107072" y="114820"/>
                  <a:pt x="119718" y="25323"/>
                  <a:pt x="119718" y="23021"/>
                </a:cubicBezTo>
                <a:cubicBezTo>
                  <a:pt x="119718" y="17841"/>
                  <a:pt x="116908" y="15251"/>
                  <a:pt x="116908" y="15251"/>
                </a:cubicBezTo>
                <a:close/>
                <a:moveTo>
                  <a:pt x="59859" y="76546"/>
                </a:moveTo>
                <a:lnTo>
                  <a:pt x="59859" y="76546"/>
                </a:lnTo>
                <a:cubicBezTo>
                  <a:pt x="37377" y="76546"/>
                  <a:pt x="32599" y="43165"/>
                  <a:pt x="30070" y="35683"/>
                </a:cubicBezTo>
                <a:cubicBezTo>
                  <a:pt x="44964" y="35683"/>
                  <a:pt x="44964" y="35683"/>
                  <a:pt x="44964" y="35683"/>
                </a:cubicBezTo>
                <a:cubicBezTo>
                  <a:pt x="44964" y="45755"/>
                  <a:pt x="50023" y="63884"/>
                  <a:pt x="59859" y="63884"/>
                </a:cubicBezTo>
                <a:cubicBezTo>
                  <a:pt x="69695" y="63884"/>
                  <a:pt x="72224" y="45755"/>
                  <a:pt x="74754" y="35683"/>
                </a:cubicBezTo>
                <a:cubicBezTo>
                  <a:pt x="87119" y="35683"/>
                  <a:pt x="87119" y="35683"/>
                  <a:pt x="87119" y="35683"/>
                </a:cubicBezTo>
                <a:cubicBezTo>
                  <a:pt x="87119" y="43165"/>
                  <a:pt x="82341" y="76546"/>
                  <a:pt x="59859" y="76546"/>
                </a:cubicBezTo>
                <a:close/>
                <a:moveTo>
                  <a:pt x="10117" y="23021"/>
                </a:moveTo>
                <a:lnTo>
                  <a:pt x="10117" y="23021"/>
                </a:lnTo>
                <a:cubicBezTo>
                  <a:pt x="25011" y="7769"/>
                  <a:pt x="25011" y="7769"/>
                  <a:pt x="25011" y="7769"/>
                </a:cubicBezTo>
                <a:cubicBezTo>
                  <a:pt x="92177" y="7769"/>
                  <a:pt x="92177" y="7769"/>
                  <a:pt x="92177" y="7769"/>
                </a:cubicBezTo>
                <a:cubicBezTo>
                  <a:pt x="109882" y="23021"/>
                  <a:pt x="109882" y="23021"/>
                  <a:pt x="109882" y="23021"/>
                </a:cubicBezTo>
                <a:lnTo>
                  <a:pt x="10117" y="23021"/>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22" name="Shape 5076"/>
          <p:cNvSpPr/>
          <p:nvPr/>
        </p:nvSpPr>
        <p:spPr>
          <a:xfrm>
            <a:off x="3758019" y="3292713"/>
            <a:ext cx="274286" cy="217929"/>
          </a:xfrm>
          <a:custGeom>
            <a:avLst/>
            <a:gdLst/>
            <a:ahLst/>
            <a:cxnLst/>
            <a:rect l="0" t="0" r="0" b="0"/>
            <a:pathLst>
              <a:path w="120000" h="120000" extrusionOk="0">
                <a:moveTo>
                  <a:pt x="59879" y="45112"/>
                </a:moveTo>
                <a:lnTo>
                  <a:pt x="59879" y="45112"/>
                </a:lnTo>
                <a:cubicBezTo>
                  <a:pt x="49014" y="45112"/>
                  <a:pt x="42736" y="52932"/>
                  <a:pt x="42736" y="66466"/>
                </a:cubicBezTo>
                <a:cubicBezTo>
                  <a:pt x="42736" y="80000"/>
                  <a:pt x="49014" y="87819"/>
                  <a:pt x="59879" y="87819"/>
                </a:cubicBezTo>
                <a:cubicBezTo>
                  <a:pt x="70503" y="87819"/>
                  <a:pt x="77022" y="80000"/>
                  <a:pt x="77022" y="66466"/>
                </a:cubicBezTo>
                <a:cubicBezTo>
                  <a:pt x="77022" y="52932"/>
                  <a:pt x="70503" y="45112"/>
                  <a:pt x="59879" y="45112"/>
                </a:cubicBezTo>
                <a:close/>
                <a:moveTo>
                  <a:pt x="106720" y="21052"/>
                </a:moveTo>
                <a:lnTo>
                  <a:pt x="106720" y="21052"/>
                </a:lnTo>
                <a:cubicBezTo>
                  <a:pt x="93923" y="21052"/>
                  <a:pt x="93923" y="21052"/>
                  <a:pt x="93923" y="21052"/>
                </a:cubicBezTo>
                <a:cubicBezTo>
                  <a:pt x="91750" y="21052"/>
                  <a:pt x="89818" y="21052"/>
                  <a:pt x="87645" y="18345"/>
                </a:cubicBezTo>
                <a:cubicBezTo>
                  <a:pt x="85472" y="2406"/>
                  <a:pt x="85472" y="2406"/>
                  <a:pt x="85472" y="2406"/>
                </a:cubicBezTo>
                <a:cubicBezTo>
                  <a:pt x="83299" y="2406"/>
                  <a:pt x="81126" y="0"/>
                  <a:pt x="78953" y="0"/>
                </a:cubicBezTo>
                <a:cubicBezTo>
                  <a:pt x="38390" y="0"/>
                  <a:pt x="38390" y="0"/>
                  <a:pt x="38390" y="0"/>
                </a:cubicBezTo>
                <a:cubicBezTo>
                  <a:pt x="38390" y="0"/>
                  <a:pt x="36217" y="2406"/>
                  <a:pt x="34285" y="2406"/>
                </a:cubicBezTo>
                <a:cubicBezTo>
                  <a:pt x="29698" y="18345"/>
                  <a:pt x="29698" y="18345"/>
                  <a:pt x="29698" y="18345"/>
                </a:cubicBezTo>
                <a:cubicBezTo>
                  <a:pt x="29698" y="21052"/>
                  <a:pt x="27766" y="21052"/>
                  <a:pt x="25593" y="21052"/>
                </a:cubicBezTo>
                <a:cubicBezTo>
                  <a:pt x="12796" y="21052"/>
                  <a:pt x="12796" y="21052"/>
                  <a:pt x="12796" y="21052"/>
                </a:cubicBezTo>
                <a:cubicBezTo>
                  <a:pt x="4104" y="21052"/>
                  <a:pt x="0" y="29172"/>
                  <a:pt x="0" y="36992"/>
                </a:cubicBezTo>
                <a:cubicBezTo>
                  <a:pt x="0" y="103759"/>
                  <a:pt x="0" y="103759"/>
                  <a:pt x="0" y="103759"/>
                </a:cubicBezTo>
                <a:cubicBezTo>
                  <a:pt x="0" y="111879"/>
                  <a:pt x="4104" y="119699"/>
                  <a:pt x="12796" y="119699"/>
                </a:cubicBezTo>
                <a:cubicBezTo>
                  <a:pt x="106720" y="119699"/>
                  <a:pt x="106720" y="119699"/>
                  <a:pt x="106720" y="119699"/>
                </a:cubicBezTo>
                <a:cubicBezTo>
                  <a:pt x="113480" y="119699"/>
                  <a:pt x="119758" y="111879"/>
                  <a:pt x="119758" y="103759"/>
                </a:cubicBezTo>
                <a:cubicBezTo>
                  <a:pt x="119758" y="36992"/>
                  <a:pt x="119758" y="36992"/>
                  <a:pt x="119758" y="36992"/>
                </a:cubicBezTo>
                <a:cubicBezTo>
                  <a:pt x="119758" y="29172"/>
                  <a:pt x="113480" y="21052"/>
                  <a:pt x="106720" y="21052"/>
                </a:cubicBezTo>
                <a:close/>
                <a:moveTo>
                  <a:pt x="59879" y="103759"/>
                </a:moveTo>
                <a:lnTo>
                  <a:pt x="59879" y="103759"/>
                </a:lnTo>
                <a:cubicBezTo>
                  <a:pt x="42736" y="103759"/>
                  <a:pt x="29698" y="87819"/>
                  <a:pt x="29698" y="66466"/>
                </a:cubicBezTo>
                <a:cubicBezTo>
                  <a:pt x="29698" y="45112"/>
                  <a:pt x="42736" y="29172"/>
                  <a:pt x="59879" y="29172"/>
                </a:cubicBezTo>
                <a:cubicBezTo>
                  <a:pt x="77022" y="29172"/>
                  <a:pt x="89818" y="45112"/>
                  <a:pt x="89818" y="66466"/>
                </a:cubicBezTo>
                <a:cubicBezTo>
                  <a:pt x="89818" y="87819"/>
                  <a:pt x="77022" y="103759"/>
                  <a:pt x="59879" y="103759"/>
                </a:cubicBezTo>
                <a:close/>
                <a:moveTo>
                  <a:pt x="102615" y="47819"/>
                </a:moveTo>
                <a:lnTo>
                  <a:pt x="102615" y="47819"/>
                </a:lnTo>
                <a:cubicBezTo>
                  <a:pt x="100442" y="47819"/>
                  <a:pt x="98269" y="45112"/>
                  <a:pt x="98269" y="42406"/>
                </a:cubicBezTo>
                <a:cubicBezTo>
                  <a:pt x="98269" y="39699"/>
                  <a:pt x="100442" y="36992"/>
                  <a:pt x="102615" y="36992"/>
                </a:cubicBezTo>
                <a:cubicBezTo>
                  <a:pt x="104547" y="36992"/>
                  <a:pt x="106720" y="39699"/>
                  <a:pt x="106720" y="42406"/>
                </a:cubicBezTo>
                <a:cubicBezTo>
                  <a:pt x="106720" y="45112"/>
                  <a:pt x="104547" y="47819"/>
                  <a:pt x="102615" y="47819"/>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23" name="Shape 5077"/>
          <p:cNvSpPr/>
          <p:nvPr/>
        </p:nvSpPr>
        <p:spPr>
          <a:xfrm>
            <a:off x="6537837" y="3273255"/>
            <a:ext cx="190639" cy="262681"/>
          </a:xfrm>
          <a:custGeom>
            <a:avLst/>
            <a:gdLst/>
            <a:ahLst/>
            <a:cxnLst/>
            <a:rect l="0" t="0" r="0" b="0"/>
            <a:pathLst>
              <a:path w="120000" h="120000" extrusionOk="0">
                <a:moveTo>
                  <a:pt x="67630" y="0"/>
                </a:moveTo>
                <a:lnTo>
                  <a:pt x="67630" y="0"/>
                </a:lnTo>
                <a:cubicBezTo>
                  <a:pt x="55491" y="0"/>
                  <a:pt x="55491" y="0"/>
                  <a:pt x="55491" y="0"/>
                </a:cubicBezTo>
                <a:cubicBezTo>
                  <a:pt x="55491" y="82171"/>
                  <a:pt x="55491" y="82171"/>
                  <a:pt x="55491" y="82171"/>
                </a:cubicBezTo>
                <a:cubicBezTo>
                  <a:pt x="46127" y="79916"/>
                  <a:pt x="37109" y="79916"/>
                  <a:pt x="27745" y="82171"/>
                </a:cubicBezTo>
                <a:cubicBezTo>
                  <a:pt x="9017" y="86680"/>
                  <a:pt x="0" y="97703"/>
                  <a:pt x="3468" y="106471"/>
                </a:cubicBezTo>
                <a:cubicBezTo>
                  <a:pt x="9017" y="115490"/>
                  <a:pt x="24624" y="119749"/>
                  <a:pt x="43005" y="115490"/>
                </a:cubicBezTo>
                <a:cubicBezTo>
                  <a:pt x="58612" y="110981"/>
                  <a:pt x="67630" y="102212"/>
                  <a:pt x="67630" y="93194"/>
                </a:cubicBezTo>
                <a:cubicBezTo>
                  <a:pt x="67630" y="26555"/>
                  <a:pt x="67630" y="26555"/>
                  <a:pt x="67630" y="26555"/>
                </a:cubicBezTo>
                <a:cubicBezTo>
                  <a:pt x="92254" y="31064"/>
                  <a:pt x="92254" y="53110"/>
                  <a:pt x="89132" y="57620"/>
                </a:cubicBezTo>
                <a:cubicBezTo>
                  <a:pt x="89132" y="59874"/>
                  <a:pt x="92254" y="62129"/>
                  <a:pt x="95375" y="57620"/>
                </a:cubicBezTo>
                <a:cubicBezTo>
                  <a:pt x="119653" y="28810"/>
                  <a:pt x="67630" y="15532"/>
                  <a:pt x="67630" y="0"/>
                </a:cubicBez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24" name="Shape 5078"/>
          <p:cNvSpPr/>
          <p:nvPr/>
        </p:nvSpPr>
        <p:spPr>
          <a:xfrm>
            <a:off x="4872670" y="3286876"/>
            <a:ext cx="235380" cy="239333"/>
          </a:xfrm>
          <a:custGeom>
            <a:avLst/>
            <a:gdLst/>
            <a:ahLst/>
            <a:cxnLst/>
            <a:rect l="0" t="0" r="0" b="0"/>
            <a:pathLst>
              <a:path w="120000" h="120000" extrusionOk="0">
                <a:moveTo>
                  <a:pt x="72112" y="73103"/>
                </a:moveTo>
                <a:lnTo>
                  <a:pt x="72112" y="73103"/>
                </a:lnTo>
                <a:cubicBezTo>
                  <a:pt x="52394" y="92689"/>
                  <a:pt x="22535" y="95172"/>
                  <a:pt x="0" y="83034"/>
                </a:cubicBezTo>
                <a:cubicBezTo>
                  <a:pt x="2535" y="88000"/>
                  <a:pt x="4788" y="90482"/>
                  <a:pt x="9859" y="95172"/>
                </a:cubicBezTo>
                <a:cubicBezTo>
                  <a:pt x="34929" y="119724"/>
                  <a:pt x="72112" y="119724"/>
                  <a:pt x="97464" y="95172"/>
                </a:cubicBezTo>
                <a:cubicBezTo>
                  <a:pt x="119718" y="70620"/>
                  <a:pt x="119718" y="34206"/>
                  <a:pt x="97464" y="9655"/>
                </a:cubicBezTo>
                <a:cubicBezTo>
                  <a:pt x="92394" y="7172"/>
                  <a:pt x="87323" y="2482"/>
                  <a:pt x="82253" y="0"/>
                </a:cubicBezTo>
                <a:cubicBezTo>
                  <a:pt x="97464" y="24275"/>
                  <a:pt x="92394" y="53517"/>
                  <a:pt x="72112" y="73103"/>
                </a:cubicBez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25" name="Shape 5079"/>
          <p:cNvSpPr/>
          <p:nvPr/>
        </p:nvSpPr>
        <p:spPr>
          <a:xfrm>
            <a:off x="5394007" y="3286875"/>
            <a:ext cx="278176" cy="217929"/>
          </a:xfrm>
          <a:custGeom>
            <a:avLst/>
            <a:gdLst/>
            <a:ahLst/>
            <a:cxnLst/>
            <a:rect l="0" t="0" r="0" b="0"/>
            <a:pathLst>
              <a:path w="120000" h="120000" extrusionOk="0">
                <a:moveTo>
                  <a:pt x="102924" y="21052"/>
                </a:moveTo>
                <a:lnTo>
                  <a:pt x="102924" y="21052"/>
                </a:lnTo>
                <a:cubicBezTo>
                  <a:pt x="83952" y="5112"/>
                  <a:pt x="62845" y="0"/>
                  <a:pt x="39841" y="10526"/>
                </a:cubicBezTo>
                <a:cubicBezTo>
                  <a:pt x="21106" y="15939"/>
                  <a:pt x="2134" y="42406"/>
                  <a:pt x="2134" y="66466"/>
                </a:cubicBezTo>
                <a:cubicBezTo>
                  <a:pt x="0" y="95939"/>
                  <a:pt x="16837" y="119699"/>
                  <a:pt x="46245" y="119699"/>
                </a:cubicBezTo>
                <a:cubicBezTo>
                  <a:pt x="79920" y="119699"/>
                  <a:pt x="90355" y="98646"/>
                  <a:pt x="90355" y="93233"/>
                </a:cubicBezTo>
                <a:cubicBezTo>
                  <a:pt x="92490" y="87819"/>
                  <a:pt x="77786" y="74586"/>
                  <a:pt x="86086" y="63759"/>
                </a:cubicBezTo>
                <a:cubicBezTo>
                  <a:pt x="96758" y="50526"/>
                  <a:pt x="107193" y="61052"/>
                  <a:pt x="111225" y="61052"/>
                </a:cubicBezTo>
                <a:cubicBezTo>
                  <a:pt x="117628" y="58345"/>
                  <a:pt x="119762" y="37293"/>
                  <a:pt x="102924" y="21052"/>
                </a:cubicBezTo>
                <a:close/>
                <a:moveTo>
                  <a:pt x="64980" y="90526"/>
                </a:moveTo>
                <a:lnTo>
                  <a:pt x="64980" y="90526"/>
                </a:lnTo>
                <a:cubicBezTo>
                  <a:pt x="58814" y="90526"/>
                  <a:pt x="56679" y="85112"/>
                  <a:pt x="56679" y="79699"/>
                </a:cubicBezTo>
                <a:cubicBezTo>
                  <a:pt x="56679" y="74586"/>
                  <a:pt x="58814" y="69172"/>
                  <a:pt x="64980" y="69172"/>
                </a:cubicBezTo>
                <a:cubicBezTo>
                  <a:pt x="69486" y="69172"/>
                  <a:pt x="73280" y="74586"/>
                  <a:pt x="73280" y="79699"/>
                </a:cubicBezTo>
                <a:cubicBezTo>
                  <a:pt x="73280" y="85112"/>
                  <a:pt x="69486" y="90526"/>
                  <a:pt x="64980" y="90526"/>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26" name="Shape 5080"/>
          <p:cNvSpPr/>
          <p:nvPr/>
        </p:nvSpPr>
        <p:spPr>
          <a:xfrm>
            <a:off x="5944524" y="3277147"/>
            <a:ext cx="274286" cy="229603"/>
          </a:xfrm>
          <a:custGeom>
            <a:avLst/>
            <a:gdLst/>
            <a:ahLst/>
            <a:cxnLst/>
            <a:rect l="0" t="0" r="0" b="0"/>
            <a:pathLst>
              <a:path w="120000" h="120000" extrusionOk="0">
                <a:moveTo>
                  <a:pt x="29879" y="23253"/>
                </a:moveTo>
                <a:lnTo>
                  <a:pt x="29879" y="23253"/>
                </a:lnTo>
                <a:cubicBezTo>
                  <a:pt x="6506" y="38468"/>
                  <a:pt x="8674" y="63732"/>
                  <a:pt x="8674" y="74066"/>
                </a:cubicBezTo>
                <a:cubicBezTo>
                  <a:pt x="38313" y="30717"/>
                  <a:pt x="83373" y="33301"/>
                  <a:pt x="83373" y="33301"/>
                </a:cubicBezTo>
                <a:cubicBezTo>
                  <a:pt x="83373" y="33301"/>
                  <a:pt x="19277" y="58564"/>
                  <a:pt x="2168" y="109665"/>
                </a:cubicBezTo>
                <a:cubicBezTo>
                  <a:pt x="0" y="114832"/>
                  <a:pt x="8674" y="119712"/>
                  <a:pt x="10602" y="114832"/>
                </a:cubicBezTo>
                <a:cubicBezTo>
                  <a:pt x="14939" y="101913"/>
                  <a:pt x="23373" y="89282"/>
                  <a:pt x="23373" y="89282"/>
                </a:cubicBezTo>
                <a:cubicBezTo>
                  <a:pt x="36385" y="94449"/>
                  <a:pt x="55421" y="101913"/>
                  <a:pt x="70602" y="89282"/>
                </a:cubicBezTo>
                <a:cubicBezTo>
                  <a:pt x="87469" y="74066"/>
                  <a:pt x="87469" y="38468"/>
                  <a:pt x="113012" y="20669"/>
                </a:cubicBezTo>
                <a:cubicBezTo>
                  <a:pt x="119759" y="18086"/>
                  <a:pt x="60000" y="0"/>
                  <a:pt x="29879" y="23253"/>
                </a:cubicBez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27" name="Shape 5081"/>
          <p:cNvSpPr/>
          <p:nvPr/>
        </p:nvSpPr>
        <p:spPr>
          <a:xfrm>
            <a:off x="2680330" y="3273256"/>
            <a:ext cx="245107" cy="252954"/>
          </a:xfrm>
          <a:custGeom>
            <a:avLst/>
            <a:gdLst/>
            <a:ahLst/>
            <a:cxnLst/>
            <a:rect l="0" t="0" r="0" b="0"/>
            <a:pathLst>
              <a:path w="120000" h="120000" extrusionOk="0">
                <a:moveTo>
                  <a:pt x="67027" y="87532"/>
                </a:moveTo>
                <a:lnTo>
                  <a:pt x="67027" y="87532"/>
                </a:lnTo>
                <a:cubicBezTo>
                  <a:pt x="67027" y="78441"/>
                  <a:pt x="74324" y="73506"/>
                  <a:pt x="86486" y="66753"/>
                </a:cubicBezTo>
                <a:cubicBezTo>
                  <a:pt x="100810" y="57402"/>
                  <a:pt x="119729" y="45974"/>
                  <a:pt x="119729" y="18441"/>
                </a:cubicBezTo>
                <a:cubicBezTo>
                  <a:pt x="119729" y="16103"/>
                  <a:pt x="117297" y="13766"/>
                  <a:pt x="115135" y="13766"/>
                </a:cubicBezTo>
                <a:cubicBezTo>
                  <a:pt x="93513" y="13766"/>
                  <a:pt x="93513" y="13766"/>
                  <a:pt x="93513" y="13766"/>
                </a:cubicBezTo>
                <a:cubicBezTo>
                  <a:pt x="88648" y="7012"/>
                  <a:pt x="79189" y="0"/>
                  <a:pt x="60000" y="0"/>
                </a:cubicBezTo>
                <a:cubicBezTo>
                  <a:pt x="40810" y="0"/>
                  <a:pt x="31351" y="7012"/>
                  <a:pt x="26486" y="13766"/>
                </a:cubicBezTo>
                <a:cubicBezTo>
                  <a:pt x="4864" y="13766"/>
                  <a:pt x="4864" y="13766"/>
                  <a:pt x="4864" y="13766"/>
                </a:cubicBezTo>
                <a:cubicBezTo>
                  <a:pt x="2432" y="13766"/>
                  <a:pt x="0" y="16103"/>
                  <a:pt x="0" y="18441"/>
                </a:cubicBezTo>
                <a:cubicBezTo>
                  <a:pt x="0" y="45974"/>
                  <a:pt x="16756" y="57402"/>
                  <a:pt x="33513" y="66753"/>
                </a:cubicBezTo>
                <a:cubicBezTo>
                  <a:pt x="45675" y="73506"/>
                  <a:pt x="52702" y="78441"/>
                  <a:pt x="52702" y="87532"/>
                </a:cubicBezTo>
                <a:cubicBezTo>
                  <a:pt x="52702" y="96623"/>
                  <a:pt x="52702" y="96623"/>
                  <a:pt x="52702" y="96623"/>
                </a:cubicBezTo>
                <a:cubicBezTo>
                  <a:pt x="38378" y="98961"/>
                  <a:pt x="28918" y="103636"/>
                  <a:pt x="28918" y="108051"/>
                </a:cubicBezTo>
                <a:cubicBezTo>
                  <a:pt x="28918" y="115064"/>
                  <a:pt x="43243" y="119740"/>
                  <a:pt x="60000" y="119740"/>
                </a:cubicBezTo>
                <a:cubicBezTo>
                  <a:pt x="76486" y="119740"/>
                  <a:pt x="88648" y="115064"/>
                  <a:pt x="88648" y="108051"/>
                </a:cubicBezTo>
                <a:cubicBezTo>
                  <a:pt x="88648" y="103636"/>
                  <a:pt x="81621" y="98961"/>
                  <a:pt x="67027" y="96623"/>
                </a:cubicBezTo>
                <a:lnTo>
                  <a:pt x="67027" y="87532"/>
                </a:lnTo>
                <a:close/>
                <a:moveTo>
                  <a:pt x="86486" y="55064"/>
                </a:moveTo>
                <a:lnTo>
                  <a:pt x="86486" y="55064"/>
                </a:lnTo>
                <a:cubicBezTo>
                  <a:pt x="91081" y="48311"/>
                  <a:pt x="93513" y="36883"/>
                  <a:pt x="93513" y="23116"/>
                </a:cubicBezTo>
                <a:cubicBezTo>
                  <a:pt x="110270" y="23116"/>
                  <a:pt x="110270" y="23116"/>
                  <a:pt x="110270" y="23116"/>
                </a:cubicBezTo>
                <a:cubicBezTo>
                  <a:pt x="107837" y="39220"/>
                  <a:pt x="98378" y="48311"/>
                  <a:pt x="86486" y="55064"/>
                </a:cubicBezTo>
                <a:close/>
                <a:moveTo>
                  <a:pt x="60000" y="9350"/>
                </a:moveTo>
                <a:lnTo>
                  <a:pt x="60000" y="9350"/>
                </a:lnTo>
                <a:cubicBezTo>
                  <a:pt x="79189" y="9350"/>
                  <a:pt x="86486" y="16103"/>
                  <a:pt x="86486" y="18441"/>
                </a:cubicBezTo>
                <a:cubicBezTo>
                  <a:pt x="86486" y="20779"/>
                  <a:pt x="79189" y="27532"/>
                  <a:pt x="60000" y="29870"/>
                </a:cubicBezTo>
                <a:cubicBezTo>
                  <a:pt x="40810" y="27532"/>
                  <a:pt x="33513" y="20779"/>
                  <a:pt x="33513" y="18441"/>
                </a:cubicBezTo>
                <a:cubicBezTo>
                  <a:pt x="33513" y="16103"/>
                  <a:pt x="40810" y="9350"/>
                  <a:pt x="60000" y="9350"/>
                </a:cubicBezTo>
                <a:close/>
                <a:moveTo>
                  <a:pt x="9729" y="23116"/>
                </a:moveTo>
                <a:lnTo>
                  <a:pt x="9729" y="23116"/>
                </a:lnTo>
                <a:cubicBezTo>
                  <a:pt x="26486" y="23116"/>
                  <a:pt x="26486" y="23116"/>
                  <a:pt x="26486" y="23116"/>
                </a:cubicBezTo>
                <a:cubicBezTo>
                  <a:pt x="26486" y="36883"/>
                  <a:pt x="28918" y="48311"/>
                  <a:pt x="33513" y="55064"/>
                </a:cubicBezTo>
                <a:cubicBezTo>
                  <a:pt x="21621" y="48311"/>
                  <a:pt x="9729" y="39220"/>
                  <a:pt x="9729" y="23116"/>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28" name="Shape 5082"/>
          <p:cNvSpPr/>
          <p:nvPr/>
        </p:nvSpPr>
        <p:spPr>
          <a:xfrm>
            <a:off x="2122032" y="3818079"/>
            <a:ext cx="272340" cy="258790"/>
          </a:xfrm>
          <a:custGeom>
            <a:avLst/>
            <a:gdLst/>
            <a:ahLst/>
            <a:cxnLst/>
            <a:rect l="0" t="0" r="0" b="0"/>
            <a:pathLst>
              <a:path w="120000" h="120000" extrusionOk="0">
                <a:moveTo>
                  <a:pt x="32048" y="119744"/>
                </a:moveTo>
                <a:lnTo>
                  <a:pt x="32048" y="119744"/>
                </a:lnTo>
                <a:cubicBezTo>
                  <a:pt x="44819" y="119744"/>
                  <a:pt x="44819" y="119744"/>
                  <a:pt x="44819" y="119744"/>
                </a:cubicBezTo>
                <a:cubicBezTo>
                  <a:pt x="70602" y="67659"/>
                  <a:pt x="70602" y="67659"/>
                  <a:pt x="70602" y="67659"/>
                </a:cubicBezTo>
                <a:cubicBezTo>
                  <a:pt x="102650" y="67659"/>
                  <a:pt x="102650" y="67659"/>
                  <a:pt x="102650" y="67659"/>
                </a:cubicBezTo>
                <a:cubicBezTo>
                  <a:pt x="102650" y="67659"/>
                  <a:pt x="119759" y="67659"/>
                  <a:pt x="119759" y="58723"/>
                </a:cubicBezTo>
                <a:cubicBezTo>
                  <a:pt x="119759" y="49787"/>
                  <a:pt x="102650" y="49787"/>
                  <a:pt x="102650" y="49787"/>
                </a:cubicBezTo>
                <a:cubicBezTo>
                  <a:pt x="70602" y="49787"/>
                  <a:pt x="70602" y="49787"/>
                  <a:pt x="70602" y="49787"/>
                </a:cubicBezTo>
                <a:cubicBezTo>
                  <a:pt x="44819" y="0"/>
                  <a:pt x="44819" y="0"/>
                  <a:pt x="44819" y="0"/>
                </a:cubicBezTo>
                <a:cubicBezTo>
                  <a:pt x="32048" y="0"/>
                  <a:pt x="32048" y="0"/>
                  <a:pt x="32048" y="0"/>
                </a:cubicBezTo>
                <a:cubicBezTo>
                  <a:pt x="46987" y="49787"/>
                  <a:pt x="46987" y="49787"/>
                  <a:pt x="46987" y="49787"/>
                </a:cubicBezTo>
                <a:cubicBezTo>
                  <a:pt x="25783" y="49787"/>
                  <a:pt x="25783" y="49787"/>
                  <a:pt x="25783" y="49787"/>
                </a:cubicBezTo>
                <a:cubicBezTo>
                  <a:pt x="12771" y="38297"/>
                  <a:pt x="12771" y="38297"/>
                  <a:pt x="12771" y="38297"/>
                </a:cubicBezTo>
                <a:cubicBezTo>
                  <a:pt x="0" y="38297"/>
                  <a:pt x="0" y="38297"/>
                  <a:pt x="0" y="38297"/>
                </a:cubicBezTo>
                <a:cubicBezTo>
                  <a:pt x="8674" y="58723"/>
                  <a:pt x="8674" y="58723"/>
                  <a:pt x="8674" y="58723"/>
                </a:cubicBezTo>
                <a:cubicBezTo>
                  <a:pt x="0" y="81446"/>
                  <a:pt x="0" y="81446"/>
                  <a:pt x="0" y="81446"/>
                </a:cubicBezTo>
                <a:cubicBezTo>
                  <a:pt x="12771" y="81446"/>
                  <a:pt x="12771" y="81446"/>
                  <a:pt x="12771" y="81446"/>
                </a:cubicBezTo>
                <a:cubicBezTo>
                  <a:pt x="25783" y="67659"/>
                  <a:pt x="25783" y="67659"/>
                  <a:pt x="25783" y="67659"/>
                </a:cubicBezTo>
                <a:cubicBezTo>
                  <a:pt x="46987" y="67659"/>
                  <a:pt x="46987" y="67659"/>
                  <a:pt x="46987" y="67659"/>
                </a:cubicBezTo>
                <a:lnTo>
                  <a:pt x="32048" y="119744"/>
                </a:ln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grpSp>
        <p:nvGrpSpPr>
          <p:cNvPr id="29" name="Shape 5083"/>
          <p:cNvGrpSpPr/>
          <p:nvPr/>
        </p:nvGrpSpPr>
        <p:grpSpPr>
          <a:xfrm>
            <a:off x="3767746" y="3821969"/>
            <a:ext cx="254833" cy="251008"/>
            <a:chOff x="7197121" y="8332915"/>
            <a:chExt cx="553829" cy="543285"/>
          </a:xfrm>
          <a:solidFill>
            <a:srgbClr val="111111"/>
          </a:solidFill>
        </p:grpSpPr>
        <p:sp>
          <p:nvSpPr>
            <p:cNvPr id="30" name="Shape 5084"/>
            <p:cNvSpPr/>
            <p:nvPr/>
          </p:nvSpPr>
          <p:spPr>
            <a:xfrm>
              <a:off x="7197121" y="8332915"/>
              <a:ext cx="553829" cy="543285"/>
            </a:xfrm>
            <a:custGeom>
              <a:avLst/>
              <a:gdLst/>
              <a:ahLst/>
              <a:cxnLst/>
              <a:rect l="0" t="0" r="0" b="0"/>
              <a:pathLst>
                <a:path w="120000" h="120000" extrusionOk="0">
                  <a:moveTo>
                    <a:pt x="59999" y="0"/>
                  </a:moveTo>
                  <a:lnTo>
                    <a:pt x="59999" y="0"/>
                  </a:lnTo>
                  <a:cubicBezTo>
                    <a:pt x="27532" y="0"/>
                    <a:pt x="0" y="25960"/>
                    <a:pt x="0" y="58807"/>
                  </a:cubicBezTo>
                  <a:cubicBezTo>
                    <a:pt x="0" y="91655"/>
                    <a:pt x="27532" y="119735"/>
                    <a:pt x="59999" y="119735"/>
                  </a:cubicBezTo>
                  <a:cubicBezTo>
                    <a:pt x="92207" y="119735"/>
                    <a:pt x="119740" y="91655"/>
                    <a:pt x="119740" y="58807"/>
                  </a:cubicBezTo>
                  <a:cubicBezTo>
                    <a:pt x="119740" y="25960"/>
                    <a:pt x="92207" y="0"/>
                    <a:pt x="59999" y="0"/>
                  </a:cubicBezTo>
                  <a:close/>
                  <a:moveTo>
                    <a:pt x="59999" y="105695"/>
                  </a:moveTo>
                  <a:lnTo>
                    <a:pt x="59999" y="105695"/>
                  </a:lnTo>
                  <a:cubicBezTo>
                    <a:pt x="34545" y="105695"/>
                    <a:pt x="13766" y="84503"/>
                    <a:pt x="13766" y="58807"/>
                  </a:cubicBezTo>
                  <a:cubicBezTo>
                    <a:pt x="13766" y="32847"/>
                    <a:pt x="34545" y="11920"/>
                    <a:pt x="59999" y="11920"/>
                  </a:cubicBezTo>
                  <a:cubicBezTo>
                    <a:pt x="85194" y="11920"/>
                    <a:pt x="105974" y="32847"/>
                    <a:pt x="105974" y="58807"/>
                  </a:cubicBezTo>
                  <a:cubicBezTo>
                    <a:pt x="105974" y="84503"/>
                    <a:pt x="85194" y="105695"/>
                    <a:pt x="59999" y="105695"/>
                  </a:cubicBezTo>
                  <a:close/>
                </a:path>
              </a:pathLst>
            </a:custGeom>
            <a:grp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1" name="Shape 5085"/>
            <p:cNvSpPr/>
            <p:nvPr/>
          </p:nvSpPr>
          <p:spPr>
            <a:xfrm>
              <a:off x="7450784" y="8450839"/>
              <a:ext cx="126831" cy="261114"/>
            </a:xfrm>
            <a:custGeom>
              <a:avLst/>
              <a:gdLst/>
              <a:ahLst/>
              <a:cxnLst/>
              <a:rect l="0" t="0" r="0" b="0"/>
              <a:pathLst>
                <a:path w="120000" h="120000" extrusionOk="0">
                  <a:moveTo>
                    <a:pt x="40373" y="0"/>
                  </a:moveTo>
                  <a:lnTo>
                    <a:pt x="0" y="0"/>
                  </a:lnTo>
                  <a:lnTo>
                    <a:pt x="0" y="71891"/>
                  </a:lnTo>
                  <a:lnTo>
                    <a:pt x="99813" y="119459"/>
                  </a:lnTo>
                  <a:lnTo>
                    <a:pt x="118878" y="105405"/>
                  </a:lnTo>
                  <a:lnTo>
                    <a:pt x="40373" y="61621"/>
                  </a:lnTo>
                  <a:lnTo>
                    <a:pt x="40373" y="0"/>
                  </a:lnTo>
                </a:path>
              </a:pathLst>
            </a:custGeom>
            <a:grp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grpSp>
      <p:sp>
        <p:nvSpPr>
          <p:cNvPr id="32" name="Shape 5086"/>
          <p:cNvSpPr/>
          <p:nvPr/>
        </p:nvSpPr>
        <p:spPr>
          <a:xfrm>
            <a:off x="9794250" y="4942748"/>
            <a:ext cx="186748" cy="196524"/>
          </a:xfrm>
          <a:custGeom>
            <a:avLst/>
            <a:gdLst/>
            <a:ahLst/>
            <a:cxnLst/>
            <a:rect l="0" t="0" r="0" b="0"/>
            <a:pathLst>
              <a:path w="120000" h="120000" extrusionOk="0">
                <a:moveTo>
                  <a:pt x="44023" y="119662"/>
                </a:moveTo>
                <a:lnTo>
                  <a:pt x="44023" y="119662"/>
                </a:lnTo>
                <a:cubicBezTo>
                  <a:pt x="40828" y="119662"/>
                  <a:pt x="37988" y="116629"/>
                  <a:pt x="34792" y="113595"/>
                </a:cubicBezTo>
                <a:cubicBezTo>
                  <a:pt x="3195" y="74831"/>
                  <a:pt x="3195" y="74831"/>
                  <a:pt x="3195" y="74831"/>
                </a:cubicBezTo>
                <a:cubicBezTo>
                  <a:pt x="0" y="68764"/>
                  <a:pt x="0" y="63033"/>
                  <a:pt x="6390" y="60000"/>
                </a:cubicBezTo>
                <a:cubicBezTo>
                  <a:pt x="12781" y="53932"/>
                  <a:pt x="18816" y="56629"/>
                  <a:pt x="22011" y="60000"/>
                </a:cubicBezTo>
                <a:cubicBezTo>
                  <a:pt x="44023" y="86966"/>
                  <a:pt x="44023" y="86966"/>
                  <a:pt x="44023" y="86966"/>
                </a:cubicBezTo>
                <a:cubicBezTo>
                  <a:pt x="94437" y="9101"/>
                  <a:pt x="94437" y="9101"/>
                  <a:pt x="94437" y="9101"/>
                </a:cubicBezTo>
                <a:cubicBezTo>
                  <a:pt x="100828" y="3033"/>
                  <a:pt x="106863" y="0"/>
                  <a:pt x="113254" y="3033"/>
                </a:cubicBezTo>
                <a:cubicBezTo>
                  <a:pt x="119644" y="6067"/>
                  <a:pt x="119644" y="15168"/>
                  <a:pt x="116449" y="20898"/>
                </a:cubicBezTo>
                <a:cubicBezTo>
                  <a:pt x="56804" y="113595"/>
                  <a:pt x="56804" y="113595"/>
                  <a:pt x="56804" y="113595"/>
                </a:cubicBezTo>
                <a:cubicBezTo>
                  <a:pt x="53609" y="116629"/>
                  <a:pt x="50414" y="119662"/>
                  <a:pt x="44023" y="119662"/>
                </a:cubicBez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33" name="Shape 5087"/>
          <p:cNvSpPr/>
          <p:nvPr/>
        </p:nvSpPr>
        <p:spPr>
          <a:xfrm>
            <a:off x="8724341" y="3808347"/>
            <a:ext cx="155623" cy="274357"/>
          </a:xfrm>
          <a:custGeom>
            <a:avLst/>
            <a:gdLst/>
            <a:ahLst/>
            <a:cxnLst/>
            <a:rect l="0" t="0" r="0" b="0"/>
            <a:pathLst>
              <a:path w="120000" h="120000" extrusionOk="0">
                <a:moveTo>
                  <a:pt x="119577" y="27766"/>
                </a:moveTo>
                <a:lnTo>
                  <a:pt x="119577" y="27766"/>
                </a:lnTo>
                <a:cubicBezTo>
                  <a:pt x="119577" y="14969"/>
                  <a:pt x="119577" y="14969"/>
                  <a:pt x="119577" y="14969"/>
                </a:cubicBezTo>
                <a:cubicBezTo>
                  <a:pt x="119577" y="8450"/>
                  <a:pt x="93380" y="0"/>
                  <a:pt x="60000" y="0"/>
                </a:cubicBezTo>
                <a:cubicBezTo>
                  <a:pt x="25774" y="0"/>
                  <a:pt x="0" y="8450"/>
                  <a:pt x="0" y="14969"/>
                </a:cubicBezTo>
                <a:cubicBezTo>
                  <a:pt x="0" y="14969"/>
                  <a:pt x="0" y="14969"/>
                  <a:pt x="0" y="27766"/>
                </a:cubicBezTo>
                <a:cubicBezTo>
                  <a:pt x="0" y="40563"/>
                  <a:pt x="40985" y="51428"/>
                  <a:pt x="40985" y="59879"/>
                </a:cubicBezTo>
                <a:cubicBezTo>
                  <a:pt x="40985" y="70503"/>
                  <a:pt x="0" y="79195"/>
                  <a:pt x="0" y="91991"/>
                </a:cubicBezTo>
                <a:cubicBezTo>
                  <a:pt x="0" y="104788"/>
                  <a:pt x="0" y="106961"/>
                  <a:pt x="0" y="106961"/>
                </a:cubicBezTo>
                <a:cubicBezTo>
                  <a:pt x="0" y="111066"/>
                  <a:pt x="25774" y="119758"/>
                  <a:pt x="60000" y="119758"/>
                </a:cubicBezTo>
                <a:cubicBezTo>
                  <a:pt x="93380" y="119758"/>
                  <a:pt x="119577" y="111066"/>
                  <a:pt x="119577" y="106961"/>
                </a:cubicBezTo>
                <a:cubicBezTo>
                  <a:pt x="119577" y="106961"/>
                  <a:pt x="119577" y="104788"/>
                  <a:pt x="119577" y="91991"/>
                </a:cubicBezTo>
                <a:cubicBezTo>
                  <a:pt x="119577" y="79195"/>
                  <a:pt x="78591" y="70503"/>
                  <a:pt x="78591" y="59879"/>
                </a:cubicBezTo>
                <a:cubicBezTo>
                  <a:pt x="78591" y="51428"/>
                  <a:pt x="119577" y="40563"/>
                  <a:pt x="119577" y="27766"/>
                </a:cubicBezTo>
                <a:close/>
                <a:moveTo>
                  <a:pt x="18591" y="14969"/>
                </a:moveTo>
                <a:lnTo>
                  <a:pt x="18591" y="14969"/>
                </a:lnTo>
                <a:cubicBezTo>
                  <a:pt x="25774" y="12796"/>
                  <a:pt x="37183" y="8450"/>
                  <a:pt x="60000" y="8450"/>
                </a:cubicBezTo>
                <a:cubicBezTo>
                  <a:pt x="82394" y="8450"/>
                  <a:pt x="100985" y="14969"/>
                  <a:pt x="100985" y="14969"/>
                </a:cubicBezTo>
                <a:cubicBezTo>
                  <a:pt x="104788" y="14969"/>
                  <a:pt x="108591" y="17142"/>
                  <a:pt x="104788" y="17142"/>
                </a:cubicBezTo>
                <a:cubicBezTo>
                  <a:pt x="97183" y="21247"/>
                  <a:pt x="78591" y="23420"/>
                  <a:pt x="60000" y="23420"/>
                </a:cubicBezTo>
                <a:cubicBezTo>
                  <a:pt x="40985" y="23420"/>
                  <a:pt x="22394" y="21247"/>
                  <a:pt x="14788" y="17142"/>
                </a:cubicBezTo>
                <a:cubicBezTo>
                  <a:pt x="10985" y="17142"/>
                  <a:pt x="18591" y="14969"/>
                  <a:pt x="18591" y="14969"/>
                </a:cubicBezTo>
                <a:close/>
                <a:moveTo>
                  <a:pt x="63802" y="59879"/>
                </a:moveTo>
                <a:lnTo>
                  <a:pt x="63802" y="59879"/>
                </a:lnTo>
                <a:cubicBezTo>
                  <a:pt x="63802" y="68329"/>
                  <a:pt x="74788" y="72676"/>
                  <a:pt x="86197" y="79195"/>
                </a:cubicBezTo>
                <a:cubicBezTo>
                  <a:pt x="93380" y="83299"/>
                  <a:pt x="104788" y="89818"/>
                  <a:pt x="104788" y="91991"/>
                </a:cubicBezTo>
                <a:cubicBezTo>
                  <a:pt x="104788" y="100442"/>
                  <a:pt x="104788" y="100442"/>
                  <a:pt x="104788" y="100442"/>
                </a:cubicBezTo>
                <a:cubicBezTo>
                  <a:pt x="97183" y="98269"/>
                  <a:pt x="63802" y="94164"/>
                  <a:pt x="63802" y="85472"/>
                </a:cubicBezTo>
                <a:cubicBezTo>
                  <a:pt x="63802" y="81368"/>
                  <a:pt x="56197" y="81368"/>
                  <a:pt x="56197" y="85472"/>
                </a:cubicBezTo>
                <a:cubicBezTo>
                  <a:pt x="56197" y="94164"/>
                  <a:pt x="25774" y="98269"/>
                  <a:pt x="14788" y="100442"/>
                </a:cubicBezTo>
                <a:cubicBezTo>
                  <a:pt x="14788" y="91991"/>
                  <a:pt x="14788" y="91991"/>
                  <a:pt x="14788" y="91991"/>
                </a:cubicBezTo>
                <a:cubicBezTo>
                  <a:pt x="14788" y="89818"/>
                  <a:pt x="25774" y="83299"/>
                  <a:pt x="33802" y="79195"/>
                </a:cubicBezTo>
                <a:cubicBezTo>
                  <a:pt x="44788" y="72676"/>
                  <a:pt x="56197" y="68329"/>
                  <a:pt x="56197" y="59879"/>
                </a:cubicBezTo>
                <a:cubicBezTo>
                  <a:pt x="56197" y="53601"/>
                  <a:pt x="44788" y="49014"/>
                  <a:pt x="33802" y="42736"/>
                </a:cubicBezTo>
                <a:cubicBezTo>
                  <a:pt x="25774" y="38390"/>
                  <a:pt x="14788" y="31871"/>
                  <a:pt x="14788" y="27766"/>
                </a:cubicBezTo>
                <a:cubicBezTo>
                  <a:pt x="14788" y="21247"/>
                  <a:pt x="14788" y="21247"/>
                  <a:pt x="14788" y="21247"/>
                </a:cubicBezTo>
                <a:cubicBezTo>
                  <a:pt x="25774" y="25593"/>
                  <a:pt x="40985" y="27766"/>
                  <a:pt x="60000" y="27766"/>
                </a:cubicBezTo>
                <a:cubicBezTo>
                  <a:pt x="78591" y="27766"/>
                  <a:pt x="97183" y="25593"/>
                  <a:pt x="104788" y="21247"/>
                </a:cubicBezTo>
                <a:cubicBezTo>
                  <a:pt x="104788" y="27766"/>
                  <a:pt x="104788" y="27766"/>
                  <a:pt x="104788" y="27766"/>
                </a:cubicBezTo>
                <a:cubicBezTo>
                  <a:pt x="104788" y="31871"/>
                  <a:pt x="93380" y="38390"/>
                  <a:pt x="86197" y="42736"/>
                </a:cubicBezTo>
                <a:cubicBezTo>
                  <a:pt x="74788" y="49014"/>
                  <a:pt x="63802" y="53601"/>
                  <a:pt x="63802" y="59879"/>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34" name="Shape 5088"/>
          <p:cNvSpPr/>
          <p:nvPr/>
        </p:nvSpPr>
        <p:spPr>
          <a:xfrm>
            <a:off x="10321423" y="2214743"/>
            <a:ext cx="196474" cy="229603"/>
          </a:xfrm>
          <a:custGeom>
            <a:avLst/>
            <a:gdLst/>
            <a:ahLst/>
            <a:cxnLst/>
            <a:rect l="0" t="0" r="0" b="0"/>
            <a:pathLst>
              <a:path w="120000" h="120000" extrusionOk="0">
                <a:moveTo>
                  <a:pt x="107830" y="40575"/>
                </a:moveTo>
                <a:lnTo>
                  <a:pt x="107830" y="40575"/>
                </a:lnTo>
                <a:cubicBezTo>
                  <a:pt x="92619" y="40575"/>
                  <a:pt x="92619" y="40575"/>
                  <a:pt x="92619" y="40575"/>
                </a:cubicBezTo>
                <a:cubicBezTo>
                  <a:pt x="92619" y="30503"/>
                  <a:pt x="92619" y="30503"/>
                  <a:pt x="92619" y="30503"/>
                </a:cubicBezTo>
                <a:cubicBezTo>
                  <a:pt x="92619" y="10071"/>
                  <a:pt x="80450" y="0"/>
                  <a:pt x="59492" y="0"/>
                </a:cubicBezTo>
                <a:cubicBezTo>
                  <a:pt x="35830" y="0"/>
                  <a:pt x="26704" y="10071"/>
                  <a:pt x="26704" y="30503"/>
                </a:cubicBezTo>
                <a:cubicBezTo>
                  <a:pt x="26704" y="40575"/>
                  <a:pt x="26704" y="40575"/>
                  <a:pt x="26704" y="40575"/>
                </a:cubicBezTo>
                <a:cubicBezTo>
                  <a:pt x="8450" y="40575"/>
                  <a:pt x="8450" y="40575"/>
                  <a:pt x="8450" y="40575"/>
                </a:cubicBezTo>
                <a:cubicBezTo>
                  <a:pt x="5746" y="40575"/>
                  <a:pt x="0" y="45755"/>
                  <a:pt x="0" y="50935"/>
                </a:cubicBezTo>
                <a:cubicBezTo>
                  <a:pt x="0" y="107050"/>
                  <a:pt x="0" y="107050"/>
                  <a:pt x="0" y="107050"/>
                </a:cubicBezTo>
                <a:cubicBezTo>
                  <a:pt x="0" y="109640"/>
                  <a:pt x="5746" y="114532"/>
                  <a:pt x="8450" y="114532"/>
                </a:cubicBezTo>
                <a:cubicBezTo>
                  <a:pt x="17915" y="117122"/>
                  <a:pt x="17915" y="117122"/>
                  <a:pt x="17915" y="117122"/>
                </a:cubicBezTo>
                <a:cubicBezTo>
                  <a:pt x="23661" y="119712"/>
                  <a:pt x="29746" y="119712"/>
                  <a:pt x="35830" y="119712"/>
                </a:cubicBezTo>
                <a:cubicBezTo>
                  <a:pt x="83492" y="119712"/>
                  <a:pt x="83492" y="119712"/>
                  <a:pt x="83492" y="119712"/>
                </a:cubicBezTo>
                <a:cubicBezTo>
                  <a:pt x="89577" y="119712"/>
                  <a:pt x="95661" y="119712"/>
                  <a:pt x="101408" y="117122"/>
                </a:cubicBezTo>
                <a:cubicBezTo>
                  <a:pt x="110535" y="114532"/>
                  <a:pt x="110535" y="114532"/>
                  <a:pt x="110535" y="114532"/>
                </a:cubicBezTo>
                <a:cubicBezTo>
                  <a:pt x="113577" y="114532"/>
                  <a:pt x="119661" y="109640"/>
                  <a:pt x="119661" y="107050"/>
                </a:cubicBezTo>
                <a:cubicBezTo>
                  <a:pt x="119661" y="50935"/>
                  <a:pt x="119661" y="50935"/>
                  <a:pt x="119661" y="50935"/>
                </a:cubicBezTo>
                <a:cubicBezTo>
                  <a:pt x="119661" y="45755"/>
                  <a:pt x="113577" y="40575"/>
                  <a:pt x="107830" y="40575"/>
                </a:cubicBezTo>
                <a:close/>
                <a:moveTo>
                  <a:pt x="41577" y="27913"/>
                </a:moveTo>
                <a:lnTo>
                  <a:pt x="41577" y="27913"/>
                </a:lnTo>
                <a:cubicBezTo>
                  <a:pt x="41577" y="17841"/>
                  <a:pt x="50704" y="12661"/>
                  <a:pt x="59492" y="12661"/>
                </a:cubicBezTo>
                <a:cubicBezTo>
                  <a:pt x="68619" y="12661"/>
                  <a:pt x="77408" y="17841"/>
                  <a:pt x="77408" y="27913"/>
                </a:cubicBezTo>
                <a:cubicBezTo>
                  <a:pt x="77408" y="40575"/>
                  <a:pt x="77408" y="40575"/>
                  <a:pt x="77408" y="40575"/>
                </a:cubicBezTo>
                <a:cubicBezTo>
                  <a:pt x="41577" y="40575"/>
                  <a:pt x="41577" y="40575"/>
                  <a:pt x="41577" y="40575"/>
                </a:cubicBezTo>
                <a:lnTo>
                  <a:pt x="41577" y="27913"/>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35" name="Shape 5089"/>
          <p:cNvSpPr/>
          <p:nvPr/>
        </p:nvSpPr>
        <p:spPr>
          <a:xfrm>
            <a:off x="9208718" y="4368738"/>
            <a:ext cx="264560" cy="239333"/>
          </a:xfrm>
          <a:custGeom>
            <a:avLst/>
            <a:gdLst/>
            <a:ahLst/>
            <a:cxnLst/>
            <a:rect l="0" t="0" r="0" b="0"/>
            <a:pathLst>
              <a:path w="120000" h="120000" extrusionOk="0">
                <a:moveTo>
                  <a:pt x="59750" y="90275"/>
                </a:moveTo>
                <a:lnTo>
                  <a:pt x="59750" y="90275"/>
                </a:lnTo>
                <a:cubicBezTo>
                  <a:pt x="53250" y="90275"/>
                  <a:pt x="46500" y="97706"/>
                  <a:pt x="46500" y="105137"/>
                </a:cubicBezTo>
                <a:cubicBezTo>
                  <a:pt x="46500" y="112568"/>
                  <a:pt x="53250" y="119724"/>
                  <a:pt x="59750" y="119724"/>
                </a:cubicBezTo>
                <a:cubicBezTo>
                  <a:pt x="66500" y="119724"/>
                  <a:pt x="73000" y="112568"/>
                  <a:pt x="73000" y="105137"/>
                </a:cubicBezTo>
                <a:cubicBezTo>
                  <a:pt x="73000" y="97706"/>
                  <a:pt x="66500" y="90275"/>
                  <a:pt x="59750" y="90275"/>
                </a:cubicBezTo>
                <a:close/>
                <a:moveTo>
                  <a:pt x="33250" y="75688"/>
                </a:moveTo>
                <a:lnTo>
                  <a:pt x="33250" y="75688"/>
                </a:lnTo>
                <a:cubicBezTo>
                  <a:pt x="42000" y="85596"/>
                  <a:pt x="42000" y="85596"/>
                  <a:pt x="42000" y="85596"/>
                </a:cubicBezTo>
                <a:cubicBezTo>
                  <a:pt x="51000" y="75688"/>
                  <a:pt x="66500" y="75688"/>
                  <a:pt x="77500" y="85596"/>
                </a:cubicBezTo>
                <a:cubicBezTo>
                  <a:pt x="86250" y="75688"/>
                  <a:pt x="86250" y="75688"/>
                  <a:pt x="86250" y="75688"/>
                </a:cubicBezTo>
                <a:cubicBezTo>
                  <a:pt x="70750" y="61100"/>
                  <a:pt x="48750" y="61100"/>
                  <a:pt x="33250" y="75688"/>
                </a:cubicBezTo>
                <a:close/>
                <a:moveTo>
                  <a:pt x="15500" y="56146"/>
                </a:moveTo>
                <a:lnTo>
                  <a:pt x="15500" y="56146"/>
                </a:lnTo>
                <a:cubicBezTo>
                  <a:pt x="24500" y="66055"/>
                  <a:pt x="24500" y="66055"/>
                  <a:pt x="24500" y="66055"/>
                </a:cubicBezTo>
                <a:cubicBezTo>
                  <a:pt x="44250" y="46513"/>
                  <a:pt x="75250" y="46513"/>
                  <a:pt x="95250" y="66055"/>
                </a:cubicBezTo>
                <a:cubicBezTo>
                  <a:pt x="104250" y="56146"/>
                  <a:pt x="104250" y="56146"/>
                  <a:pt x="104250" y="56146"/>
                </a:cubicBezTo>
                <a:cubicBezTo>
                  <a:pt x="79750" y="29449"/>
                  <a:pt x="40000" y="29449"/>
                  <a:pt x="15500" y="56146"/>
                </a:cubicBezTo>
                <a:close/>
                <a:moveTo>
                  <a:pt x="0" y="36880"/>
                </a:moveTo>
                <a:lnTo>
                  <a:pt x="0" y="36880"/>
                </a:lnTo>
                <a:cubicBezTo>
                  <a:pt x="6500" y="46513"/>
                  <a:pt x="6500" y="46513"/>
                  <a:pt x="6500" y="46513"/>
                </a:cubicBezTo>
                <a:cubicBezTo>
                  <a:pt x="35500" y="14862"/>
                  <a:pt x="82000" y="14862"/>
                  <a:pt x="110750" y="46513"/>
                </a:cubicBezTo>
                <a:cubicBezTo>
                  <a:pt x="119750" y="36880"/>
                  <a:pt x="119750" y="36880"/>
                  <a:pt x="119750" y="36880"/>
                </a:cubicBezTo>
                <a:cubicBezTo>
                  <a:pt x="86250" y="0"/>
                  <a:pt x="33250" y="0"/>
                  <a:pt x="0" y="36880"/>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36" name="Shape 5090"/>
          <p:cNvSpPr/>
          <p:nvPr/>
        </p:nvSpPr>
        <p:spPr>
          <a:xfrm>
            <a:off x="10364219" y="4968042"/>
            <a:ext cx="130335" cy="147881"/>
          </a:xfrm>
          <a:custGeom>
            <a:avLst/>
            <a:gdLst/>
            <a:ahLst/>
            <a:cxnLst/>
            <a:rect l="0" t="0" r="0" b="0"/>
            <a:pathLst>
              <a:path w="120000" h="120000" extrusionOk="0">
                <a:moveTo>
                  <a:pt x="115000" y="95730"/>
                </a:moveTo>
                <a:lnTo>
                  <a:pt x="115000" y="95730"/>
                </a:lnTo>
                <a:cubicBezTo>
                  <a:pt x="80000" y="59775"/>
                  <a:pt x="80000" y="59775"/>
                  <a:pt x="80000" y="59775"/>
                </a:cubicBezTo>
                <a:cubicBezTo>
                  <a:pt x="115000" y="23820"/>
                  <a:pt x="115000" y="23820"/>
                  <a:pt x="115000" y="23820"/>
                </a:cubicBezTo>
                <a:cubicBezTo>
                  <a:pt x="119500" y="19775"/>
                  <a:pt x="119500" y="11685"/>
                  <a:pt x="115000" y="7640"/>
                </a:cubicBezTo>
                <a:cubicBezTo>
                  <a:pt x="111000" y="0"/>
                  <a:pt x="102000" y="0"/>
                  <a:pt x="92500" y="7640"/>
                </a:cubicBezTo>
                <a:cubicBezTo>
                  <a:pt x="62000" y="39550"/>
                  <a:pt x="62000" y="39550"/>
                  <a:pt x="62000" y="39550"/>
                </a:cubicBezTo>
                <a:cubicBezTo>
                  <a:pt x="31000" y="7640"/>
                  <a:pt x="31000" y="7640"/>
                  <a:pt x="31000" y="7640"/>
                </a:cubicBezTo>
                <a:cubicBezTo>
                  <a:pt x="22000" y="0"/>
                  <a:pt x="13000" y="0"/>
                  <a:pt x="9000" y="7640"/>
                </a:cubicBezTo>
                <a:cubicBezTo>
                  <a:pt x="0" y="11685"/>
                  <a:pt x="0" y="19775"/>
                  <a:pt x="9000" y="23820"/>
                </a:cubicBezTo>
                <a:cubicBezTo>
                  <a:pt x="44000" y="59775"/>
                  <a:pt x="44000" y="59775"/>
                  <a:pt x="44000" y="59775"/>
                </a:cubicBezTo>
                <a:cubicBezTo>
                  <a:pt x="9000" y="95730"/>
                  <a:pt x="9000" y="95730"/>
                  <a:pt x="9000" y="95730"/>
                </a:cubicBezTo>
                <a:cubicBezTo>
                  <a:pt x="0" y="99325"/>
                  <a:pt x="0" y="111460"/>
                  <a:pt x="9000" y="115505"/>
                </a:cubicBezTo>
                <a:cubicBezTo>
                  <a:pt x="13000" y="119550"/>
                  <a:pt x="22000" y="119550"/>
                  <a:pt x="31000" y="115505"/>
                </a:cubicBezTo>
                <a:cubicBezTo>
                  <a:pt x="62000" y="79550"/>
                  <a:pt x="62000" y="79550"/>
                  <a:pt x="62000" y="79550"/>
                </a:cubicBezTo>
                <a:cubicBezTo>
                  <a:pt x="92500" y="115505"/>
                  <a:pt x="92500" y="115505"/>
                  <a:pt x="92500" y="115505"/>
                </a:cubicBezTo>
                <a:cubicBezTo>
                  <a:pt x="102000" y="119550"/>
                  <a:pt x="111000" y="119550"/>
                  <a:pt x="115000" y="115505"/>
                </a:cubicBezTo>
                <a:cubicBezTo>
                  <a:pt x="119500" y="111460"/>
                  <a:pt x="119500" y="99325"/>
                  <a:pt x="115000" y="95730"/>
                </a:cubicBez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37" name="Shape 5091"/>
          <p:cNvSpPr/>
          <p:nvPr/>
        </p:nvSpPr>
        <p:spPr>
          <a:xfrm>
            <a:off x="5471819" y="3821969"/>
            <a:ext cx="110881" cy="251008"/>
          </a:xfrm>
          <a:custGeom>
            <a:avLst/>
            <a:gdLst/>
            <a:ahLst/>
            <a:cxnLst/>
            <a:rect l="0" t="0" r="0" b="0"/>
            <a:pathLst>
              <a:path w="120000" h="120000" extrusionOk="0">
                <a:moveTo>
                  <a:pt x="15219" y="117350"/>
                </a:moveTo>
                <a:lnTo>
                  <a:pt x="15219" y="117350"/>
                </a:lnTo>
                <a:cubicBezTo>
                  <a:pt x="9951" y="117350"/>
                  <a:pt x="62048" y="70463"/>
                  <a:pt x="62048" y="70463"/>
                </a:cubicBezTo>
                <a:cubicBezTo>
                  <a:pt x="56780" y="68079"/>
                  <a:pt x="4682" y="61192"/>
                  <a:pt x="4682" y="56158"/>
                </a:cubicBezTo>
                <a:cubicBezTo>
                  <a:pt x="0" y="51920"/>
                  <a:pt x="103609" y="0"/>
                  <a:pt x="108878" y="0"/>
                </a:cubicBezTo>
                <a:cubicBezTo>
                  <a:pt x="108878" y="2384"/>
                  <a:pt x="62048" y="46887"/>
                  <a:pt x="62048" y="49536"/>
                </a:cubicBezTo>
                <a:cubicBezTo>
                  <a:pt x="66731" y="51920"/>
                  <a:pt x="119414" y="58807"/>
                  <a:pt x="119414" y="63576"/>
                </a:cubicBezTo>
                <a:cubicBezTo>
                  <a:pt x="119414" y="65960"/>
                  <a:pt x="20487" y="119735"/>
                  <a:pt x="15219" y="117350"/>
                </a:cubicBez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38" name="Shape 5092"/>
          <p:cNvSpPr/>
          <p:nvPr/>
        </p:nvSpPr>
        <p:spPr>
          <a:xfrm>
            <a:off x="4862943" y="3821969"/>
            <a:ext cx="245107" cy="245170"/>
          </a:xfrm>
          <a:custGeom>
            <a:avLst/>
            <a:gdLst/>
            <a:ahLst/>
            <a:cxnLst/>
            <a:rect l="0" t="0" r="0" b="0"/>
            <a:pathLst>
              <a:path w="120000" h="120000" extrusionOk="0">
                <a:moveTo>
                  <a:pt x="107837" y="14324"/>
                </a:moveTo>
                <a:lnTo>
                  <a:pt x="107837" y="14324"/>
                </a:lnTo>
                <a:cubicBezTo>
                  <a:pt x="100540" y="14324"/>
                  <a:pt x="100540" y="14324"/>
                  <a:pt x="100540" y="14324"/>
                </a:cubicBezTo>
                <a:cubicBezTo>
                  <a:pt x="100540" y="26486"/>
                  <a:pt x="100540" y="26486"/>
                  <a:pt x="100540" y="26486"/>
                </a:cubicBezTo>
                <a:cubicBezTo>
                  <a:pt x="79189" y="26486"/>
                  <a:pt x="79189" y="26486"/>
                  <a:pt x="79189" y="26486"/>
                </a:cubicBezTo>
                <a:cubicBezTo>
                  <a:pt x="79189" y="14324"/>
                  <a:pt x="79189" y="14324"/>
                  <a:pt x="79189" y="14324"/>
                </a:cubicBezTo>
                <a:cubicBezTo>
                  <a:pt x="40810" y="14324"/>
                  <a:pt x="40810" y="14324"/>
                  <a:pt x="40810" y="14324"/>
                </a:cubicBezTo>
                <a:cubicBezTo>
                  <a:pt x="40810" y="26486"/>
                  <a:pt x="40810" y="26486"/>
                  <a:pt x="40810" y="26486"/>
                </a:cubicBezTo>
                <a:cubicBezTo>
                  <a:pt x="19189" y="26486"/>
                  <a:pt x="19189" y="26486"/>
                  <a:pt x="19189" y="26486"/>
                </a:cubicBezTo>
                <a:cubicBezTo>
                  <a:pt x="19189" y="14324"/>
                  <a:pt x="19189" y="14324"/>
                  <a:pt x="19189" y="14324"/>
                </a:cubicBezTo>
                <a:cubicBezTo>
                  <a:pt x="12162" y="14324"/>
                  <a:pt x="12162" y="14324"/>
                  <a:pt x="12162" y="14324"/>
                </a:cubicBezTo>
                <a:cubicBezTo>
                  <a:pt x="4864" y="14324"/>
                  <a:pt x="0" y="19189"/>
                  <a:pt x="0" y="26486"/>
                </a:cubicBezTo>
                <a:cubicBezTo>
                  <a:pt x="0" y="107837"/>
                  <a:pt x="0" y="107837"/>
                  <a:pt x="0" y="107837"/>
                </a:cubicBezTo>
                <a:cubicBezTo>
                  <a:pt x="0" y="114864"/>
                  <a:pt x="4864" y="119729"/>
                  <a:pt x="12162" y="119729"/>
                </a:cubicBezTo>
                <a:cubicBezTo>
                  <a:pt x="107837" y="119729"/>
                  <a:pt x="107837" y="119729"/>
                  <a:pt x="107837" y="119729"/>
                </a:cubicBezTo>
                <a:cubicBezTo>
                  <a:pt x="114864" y="119729"/>
                  <a:pt x="119729" y="114864"/>
                  <a:pt x="119729" y="107837"/>
                </a:cubicBezTo>
                <a:cubicBezTo>
                  <a:pt x="119729" y="26486"/>
                  <a:pt x="119729" y="26486"/>
                  <a:pt x="119729" y="26486"/>
                </a:cubicBezTo>
                <a:cubicBezTo>
                  <a:pt x="119729" y="19189"/>
                  <a:pt x="114864" y="14324"/>
                  <a:pt x="107837" y="14324"/>
                </a:cubicBezTo>
                <a:close/>
                <a:moveTo>
                  <a:pt x="107837" y="107837"/>
                </a:moveTo>
                <a:lnTo>
                  <a:pt x="107837" y="107837"/>
                </a:lnTo>
                <a:cubicBezTo>
                  <a:pt x="12162" y="107837"/>
                  <a:pt x="12162" y="107837"/>
                  <a:pt x="12162" y="107837"/>
                </a:cubicBezTo>
                <a:cubicBezTo>
                  <a:pt x="12162" y="52972"/>
                  <a:pt x="12162" y="52972"/>
                  <a:pt x="12162" y="52972"/>
                </a:cubicBezTo>
                <a:cubicBezTo>
                  <a:pt x="107837" y="52972"/>
                  <a:pt x="107837" y="52972"/>
                  <a:pt x="107837" y="52972"/>
                </a:cubicBezTo>
                <a:lnTo>
                  <a:pt x="107837" y="107837"/>
                </a:lnTo>
                <a:close/>
                <a:moveTo>
                  <a:pt x="33513" y="0"/>
                </a:moveTo>
                <a:lnTo>
                  <a:pt x="33513" y="0"/>
                </a:lnTo>
                <a:cubicBezTo>
                  <a:pt x="24054" y="0"/>
                  <a:pt x="24054" y="0"/>
                  <a:pt x="24054" y="0"/>
                </a:cubicBezTo>
                <a:cubicBezTo>
                  <a:pt x="24054" y="24054"/>
                  <a:pt x="24054" y="24054"/>
                  <a:pt x="24054" y="24054"/>
                </a:cubicBezTo>
                <a:cubicBezTo>
                  <a:pt x="33513" y="24054"/>
                  <a:pt x="33513" y="24054"/>
                  <a:pt x="33513" y="24054"/>
                </a:cubicBezTo>
                <a:lnTo>
                  <a:pt x="33513" y="0"/>
                </a:lnTo>
                <a:close/>
                <a:moveTo>
                  <a:pt x="95675" y="0"/>
                </a:moveTo>
                <a:lnTo>
                  <a:pt x="95675" y="0"/>
                </a:lnTo>
                <a:cubicBezTo>
                  <a:pt x="86216" y="0"/>
                  <a:pt x="86216" y="0"/>
                  <a:pt x="86216" y="0"/>
                </a:cubicBezTo>
                <a:cubicBezTo>
                  <a:pt x="86216" y="24054"/>
                  <a:pt x="86216" y="24054"/>
                  <a:pt x="86216" y="24054"/>
                </a:cubicBezTo>
                <a:cubicBezTo>
                  <a:pt x="95675" y="24054"/>
                  <a:pt x="95675" y="24054"/>
                  <a:pt x="95675" y="24054"/>
                </a:cubicBezTo>
                <a:lnTo>
                  <a:pt x="95675" y="0"/>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grpSp>
        <p:nvGrpSpPr>
          <p:cNvPr id="39" name="Shape 5093"/>
          <p:cNvGrpSpPr/>
          <p:nvPr/>
        </p:nvGrpSpPr>
        <p:grpSpPr>
          <a:xfrm>
            <a:off x="4351333" y="3808349"/>
            <a:ext cx="177021" cy="274357"/>
            <a:chOff x="8527946" y="7535335"/>
            <a:chExt cx="385131" cy="596900"/>
          </a:xfrm>
          <a:solidFill>
            <a:srgbClr val="111111"/>
          </a:solidFill>
        </p:grpSpPr>
        <p:sp>
          <p:nvSpPr>
            <p:cNvPr id="40" name="Shape 5094"/>
            <p:cNvSpPr/>
            <p:nvPr/>
          </p:nvSpPr>
          <p:spPr>
            <a:xfrm>
              <a:off x="8527946" y="7755467"/>
              <a:ext cx="385131" cy="376767"/>
            </a:xfrm>
            <a:custGeom>
              <a:avLst/>
              <a:gdLst/>
              <a:ahLst/>
              <a:cxnLst/>
              <a:rect l="0" t="0" r="0" b="0"/>
              <a:pathLst>
                <a:path w="120000" h="120000" extrusionOk="0">
                  <a:moveTo>
                    <a:pt x="116625" y="0"/>
                  </a:moveTo>
                  <a:lnTo>
                    <a:pt x="116625" y="0"/>
                  </a:lnTo>
                  <a:cubicBezTo>
                    <a:pt x="109875" y="0"/>
                    <a:pt x="109875" y="0"/>
                    <a:pt x="109875" y="0"/>
                  </a:cubicBezTo>
                  <a:cubicBezTo>
                    <a:pt x="106500" y="0"/>
                    <a:pt x="106500" y="0"/>
                    <a:pt x="106500" y="3461"/>
                  </a:cubicBezTo>
                  <a:cubicBezTo>
                    <a:pt x="106500" y="27692"/>
                    <a:pt x="106500" y="27692"/>
                    <a:pt x="106500" y="27692"/>
                  </a:cubicBezTo>
                  <a:cubicBezTo>
                    <a:pt x="106500" y="41153"/>
                    <a:pt x="96375" y="61538"/>
                    <a:pt x="60000" y="61538"/>
                  </a:cubicBezTo>
                  <a:cubicBezTo>
                    <a:pt x="23625" y="61538"/>
                    <a:pt x="13500" y="41153"/>
                    <a:pt x="13500" y="27692"/>
                  </a:cubicBezTo>
                  <a:cubicBezTo>
                    <a:pt x="13500" y="3461"/>
                    <a:pt x="13500" y="3461"/>
                    <a:pt x="13500" y="3461"/>
                  </a:cubicBezTo>
                  <a:cubicBezTo>
                    <a:pt x="13500" y="0"/>
                    <a:pt x="10500" y="0"/>
                    <a:pt x="10500" y="0"/>
                  </a:cubicBezTo>
                  <a:cubicBezTo>
                    <a:pt x="3375" y="0"/>
                    <a:pt x="3375" y="0"/>
                    <a:pt x="3375" y="0"/>
                  </a:cubicBezTo>
                  <a:cubicBezTo>
                    <a:pt x="3375" y="0"/>
                    <a:pt x="0" y="0"/>
                    <a:pt x="0" y="3461"/>
                  </a:cubicBezTo>
                  <a:cubicBezTo>
                    <a:pt x="0" y="27692"/>
                    <a:pt x="0" y="27692"/>
                    <a:pt x="0" y="27692"/>
                  </a:cubicBezTo>
                  <a:cubicBezTo>
                    <a:pt x="0" y="51538"/>
                    <a:pt x="16500" y="71923"/>
                    <a:pt x="50250" y="75384"/>
                  </a:cubicBezTo>
                  <a:cubicBezTo>
                    <a:pt x="50250" y="102307"/>
                    <a:pt x="50250" y="102307"/>
                    <a:pt x="50250" y="102307"/>
                  </a:cubicBezTo>
                  <a:cubicBezTo>
                    <a:pt x="27000" y="102307"/>
                    <a:pt x="27000" y="102307"/>
                    <a:pt x="27000" y="102307"/>
                  </a:cubicBezTo>
                  <a:cubicBezTo>
                    <a:pt x="23625" y="102307"/>
                    <a:pt x="23625" y="102307"/>
                    <a:pt x="23625" y="105769"/>
                  </a:cubicBezTo>
                  <a:cubicBezTo>
                    <a:pt x="23625" y="116153"/>
                    <a:pt x="23625" y="116153"/>
                    <a:pt x="23625" y="116153"/>
                  </a:cubicBezTo>
                  <a:cubicBezTo>
                    <a:pt x="23625" y="119615"/>
                    <a:pt x="23625" y="119615"/>
                    <a:pt x="27000" y="119615"/>
                  </a:cubicBezTo>
                  <a:cubicBezTo>
                    <a:pt x="93375" y="119615"/>
                    <a:pt x="93375" y="119615"/>
                    <a:pt x="93375" y="119615"/>
                  </a:cubicBezTo>
                  <a:cubicBezTo>
                    <a:pt x="96375" y="119615"/>
                    <a:pt x="96375" y="119615"/>
                    <a:pt x="96375" y="116153"/>
                  </a:cubicBezTo>
                  <a:cubicBezTo>
                    <a:pt x="96375" y="105769"/>
                    <a:pt x="96375" y="105769"/>
                    <a:pt x="96375" y="105769"/>
                  </a:cubicBezTo>
                  <a:cubicBezTo>
                    <a:pt x="96375" y="102307"/>
                    <a:pt x="96375" y="102307"/>
                    <a:pt x="93375" y="102307"/>
                  </a:cubicBezTo>
                  <a:cubicBezTo>
                    <a:pt x="70125" y="102307"/>
                    <a:pt x="70125" y="102307"/>
                    <a:pt x="70125" y="102307"/>
                  </a:cubicBezTo>
                  <a:cubicBezTo>
                    <a:pt x="70125" y="75384"/>
                    <a:pt x="70125" y="75384"/>
                    <a:pt x="70125" y="75384"/>
                  </a:cubicBezTo>
                  <a:cubicBezTo>
                    <a:pt x="103125" y="71923"/>
                    <a:pt x="119625" y="51538"/>
                    <a:pt x="119625" y="27692"/>
                  </a:cubicBezTo>
                  <a:cubicBezTo>
                    <a:pt x="119625" y="3461"/>
                    <a:pt x="119625" y="3461"/>
                    <a:pt x="119625" y="3461"/>
                  </a:cubicBezTo>
                  <a:cubicBezTo>
                    <a:pt x="119625" y="0"/>
                    <a:pt x="116625" y="0"/>
                    <a:pt x="116625" y="0"/>
                  </a:cubicBezTo>
                </a:path>
              </a:pathLst>
            </a:custGeom>
            <a:grp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41" name="Shape 5095"/>
            <p:cNvSpPr/>
            <p:nvPr/>
          </p:nvSpPr>
          <p:spPr>
            <a:xfrm>
              <a:off x="8633750" y="7755467"/>
              <a:ext cx="169288" cy="143933"/>
            </a:xfrm>
            <a:custGeom>
              <a:avLst/>
              <a:gdLst/>
              <a:ahLst/>
              <a:cxnLst/>
              <a:rect l="0" t="0" r="0" b="0"/>
              <a:pathLst>
                <a:path w="120000" h="120000" extrusionOk="0">
                  <a:moveTo>
                    <a:pt x="59580" y="118974"/>
                  </a:moveTo>
                  <a:lnTo>
                    <a:pt x="59580" y="118974"/>
                  </a:lnTo>
                  <a:cubicBezTo>
                    <a:pt x="111608" y="118974"/>
                    <a:pt x="119160" y="92307"/>
                    <a:pt x="119160" y="73846"/>
                  </a:cubicBezTo>
                  <a:cubicBezTo>
                    <a:pt x="119160" y="0"/>
                    <a:pt x="119160" y="0"/>
                    <a:pt x="119160" y="0"/>
                  </a:cubicBezTo>
                  <a:cubicBezTo>
                    <a:pt x="0" y="0"/>
                    <a:pt x="0" y="0"/>
                    <a:pt x="0" y="0"/>
                  </a:cubicBezTo>
                  <a:cubicBezTo>
                    <a:pt x="0" y="73846"/>
                    <a:pt x="0" y="73846"/>
                    <a:pt x="0" y="73846"/>
                  </a:cubicBezTo>
                  <a:cubicBezTo>
                    <a:pt x="0" y="92307"/>
                    <a:pt x="7552" y="118974"/>
                    <a:pt x="59580" y="118974"/>
                  </a:cubicBezTo>
                </a:path>
              </a:pathLst>
            </a:custGeom>
            <a:grp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42" name="Shape 5096"/>
            <p:cNvSpPr/>
            <p:nvPr/>
          </p:nvSpPr>
          <p:spPr>
            <a:xfrm>
              <a:off x="8633750" y="7535335"/>
              <a:ext cx="169288" cy="177800"/>
            </a:xfrm>
            <a:custGeom>
              <a:avLst/>
              <a:gdLst/>
              <a:ahLst/>
              <a:cxnLst/>
              <a:rect l="0" t="0" r="0" b="0"/>
              <a:pathLst>
                <a:path w="120000" h="120000" extrusionOk="0">
                  <a:moveTo>
                    <a:pt x="119160" y="34966"/>
                  </a:moveTo>
                  <a:lnTo>
                    <a:pt x="119160" y="34966"/>
                  </a:lnTo>
                  <a:cubicBezTo>
                    <a:pt x="119160" y="20662"/>
                    <a:pt x="111608" y="0"/>
                    <a:pt x="59580" y="0"/>
                  </a:cubicBezTo>
                  <a:cubicBezTo>
                    <a:pt x="7552" y="0"/>
                    <a:pt x="0" y="20662"/>
                    <a:pt x="0" y="34966"/>
                  </a:cubicBezTo>
                  <a:cubicBezTo>
                    <a:pt x="0" y="119205"/>
                    <a:pt x="0" y="119205"/>
                    <a:pt x="0" y="119205"/>
                  </a:cubicBezTo>
                  <a:cubicBezTo>
                    <a:pt x="119160" y="119205"/>
                    <a:pt x="119160" y="119205"/>
                    <a:pt x="119160" y="119205"/>
                  </a:cubicBezTo>
                  <a:lnTo>
                    <a:pt x="119160" y="34966"/>
                  </a:lnTo>
                </a:path>
              </a:pathLst>
            </a:custGeom>
            <a:grp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grpSp>
      <p:sp>
        <p:nvSpPr>
          <p:cNvPr id="43" name="Shape 5097"/>
          <p:cNvSpPr/>
          <p:nvPr/>
        </p:nvSpPr>
        <p:spPr>
          <a:xfrm>
            <a:off x="10868050" y="2205013"/>
            <a:ext cx="196474" cy="249062"/>
          </a:xfrm>
          <a:custGeom>
            <a:avLst/>
            <a:gdLst/>
            <a:ahLst/>
            <a:cxnLst/>
            <a:rect l="0" t="0" r="0" b="0"/>
            <a:pathLst>
              <a:path w="120000" h="120000" extrusionOk="0">
                <a:moveTo>
                  <a:pt x="107830" y="46887"/>
                </a:moveTo>
                <a:lnTo>
                  <a:pt x="107830" y="46887"/>
                </a:lnTo>
                <a:cubicBezTo>
                  <a:pt x="92957" y="46887"/>
                  <a:pt x="92957" y="46887"/>
                  <a:pt x="92957" y="46887"/>
                </a:cubicBezTo>
                <a:cubicBezTo>
                  <a:pt x="92957" y="30463"/>
                  <a:pt x="92957" y="30463"/>
                  <a:pt x="92957" y="30463"/>
                </a:cubicBezTo>
                <a:cubicBezTo>
                  <a:pt x="92957" y="11655"/>
                  <a:pt x="80450" y="0"/>
                  <a:pt x="59830" y="0"/>
                </a:cubicBezTo>
                <a:cubicBezTo>
                  <a:pt x="35830" y="0"/>
                  <a:pt x="26704" y="11655"/>
                  <a:pt x="26704" y="30463"/>
                </a:cubicBezTo>
                <a:cubicBezTo>
                  <a:pt x="26704" y="32847"/>
                  <a:pt x="26704" y="32847"/>
                  <a:pt x="26704" y="32847"/>
                </a:cubicBezTo>
                <a:cubicBezTo>
                  <a:pt x="41915" y="32847"/>
                  <a:pt x="41915" y="32847"/>
                  <a:pt x="41915" y="32847"/>
                </a:cubicBezTo>
                <a:cubicBezTo>
                  <a:pt x="41915" y="28079"/>
                  <a:pt x="41915" y="28079"/>
                  <a:pt x="41915" y="28079"/>
                </a:cubicBezTo>
                <a:cubicBezTo>
                  <a:pt x="41915" y="18807"/>
                  <a:pt x="50704" y="14039"/>
                  <a:pt x="59830" y="14039"/>
                </a:cubicBezTo>
                <a:cubicBezTo>
                  <a:pt x="68619" y="14039"/>
                  <a:pt x="77746" y="18807"/>
                  <a:pt x="77746" y="28079"/>
                </a:cubicBezTo>
                <a:cubicBezTo>
                  <a:pt x="77746" y="46887"/>
                  <a:pt x="77746" y="46887"/>
                  <a:pt x="77746" y="46887"/>
                </a:cubicBezTo>
                <a:cubicBezTo>
                  <a:pt x="8788" y="46887"/>
                  <a:pt x="8788" y="46887"/>
                  <a:pt x="8788" y="46887"/>
                </a:cubicBezTo>
                <a:cubicBezTo>
                  <a:pt x="5746" y="46887"/>
                  <a:pt x="0" y="51655"/>
                  <a:pt x="0" y="54039"/>
                </a:cubicBezTo>
                <a:cubicBezTo>
                  <a:pt x="0" y="105695"/>
                  <a:pt x="0" y="105695"/>
                  <a:pt x="0" y="105695"/>
                </a:cubicBezTo>
                <a:cubicBezTo>
                  <a:pt x="0" y="108079"/>
                  <a:pt x="5746" y="112582"/>
                  <a:pt x="8788" y="114966"/>
                </a:cubicBezTo>
                <a:cubicBezTo>
                  <a:pt x="17915" y="117350"/>
                  <a:pt x="17915" y="117350"/>
                  <a:pt x="17915" y="117350"/>
                </a:cubicBezTo>
                <a:cubicBezTo>
                  <a:pt x="24000" y="117350"/>
                  <a:pt x="29746" y="119735"/>
                  <a:pt x="35830" y="119735"/>
                </a:cubicBezTo>
                <a:cubicBezTo>
                  <a:pt x="83830" y="119735"/>
                  <a:pt x="83830" y="119735"/>
                  <a:pt x="83830" y="119735"/>
                </a:cubicBezTo>
                <a:cubicBezTo>
                  <a:pt x="89915" y="119735"/>
                  <a:pt x="95661" y="117350"/>
                  <a:pt x="101746" y="117350"/>
                </a:cubicBezTo>
                <a:cubicBezTo>
                  <a:pt x="110873" y="114966"/>
                  <a:pt x="110873" y="114966"/>
                  <a:pt x="110873" y="114966"/>
                </a:cubicBezTo>
                <a:cubicBezTo>
                  <a:pt x="113577" y="112582"/>
                  <a:pt x="119661" y="108079"/>
                  <a:pt x="119661" y="105695"/>
                </a:cubicBezTo>
                <a:cubicBezTo>
                  <a:pt x="119661" y="54039"/>
                  <a:pt x="119661" y="54039"/>
                  <a:pt x="119661" y="54039"/>
                </a:cubicBezTo>
                <a:cubicBezTo>
                  <a:pt x="119661" y="51655"/>
                  <a:pt x="113577" y="46887"/>
                  <a:pt x="107830" y="46887"/>
                </a:cubicBez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44" name="Shape 5098"/>
          <p:cNvSpPr/>
          <p:nvPr/>
        </p:nvSpPr>
        <p:spPr>
          <a:xfrm>
            <a:off x="4331880" y="1656299"/>
            <a:ext cx="215926" cy="214037"/>
          </a:xfrm>
          <a:custGeom>
            <a:avLst/>
            <a:gdLst/>
            <a:ahLst/>
            <a:cxnLst/>
            <a:rect l="0" t="0" r="0" b="0"/>
            <a:pathLst>
              <a:path w="120000" h="120000" extrusionOk="0">
                <a:moveTo>
                  <a:pt x="108644" y="10741"/>
                </a:moveTo>
                <a:lnTo>
                  <a:pt x="108644" y="10741"/>
                </a:lnTo>
                <a:cubicBezTo>
                  <a:pt x="97902" y="0"/>
                  <a:pt x="89616" y="0"/>
                  <a:pt x="89616" y="0"/>
                </a:cubicBezTo>
                <a:cubicBezTo>
                  <a:pt x="51867" y="40818"/>
                  <a:pt x="51867" y="40818"/>
                  <a:pt x="51867" y="40818"/>
                </a:cubicBezTo>
                <a:cubicBezTo>
                  <a:pt x="7979" y="84398"/>
                  <a:pt x="7979" y="84398"/>
                  <a:pt x="7979" y="84398"/>
                </a:cubicBezTo>
                <a:cubicBezTo>
                  <a:pt x="0" y="119693"/>
                  <a:pt x="0" y="119693"/>
                  <a:pt x="0" y="119693"/>
                </a:cubicBezTo>
                <a:cubicBezTo>
                  <a:pt x="35601" y="111406"/>
                  <a:pt x="35601" y="111406"/>
                  <a:pt x="35601" y="111406"/>
                </a:cubicBezTo>
                <a:cubicBezTo>
                  <a:pt x="81636" y="68132"/>
                  <a:pt x="81636" y="68132"/>
                  <a:pt x="81636" y="68132"/>
                </a:cubicBezTo>
                <a:cubicBezTo>
                  <a:pt x="119693" y="29769"/>
                  <a:pt x="119693" y="29769"/>
                  <a:pt x="119693" y="29769"/>
                </a:cubicBezTo>
                <a:cubicBezTo>
                  <a:pt x="119693" y="29769"/>
                  <a:pt x="119693" y="21790"/>
                  <a:pt x="108644" y="10741"/>
                </a:cubicBezTo>
                <a:close/>
                <a:moveTo>
                  <a:pt x="35601" y="108644"/>
                </a:moveTo>
                <a:lnTo>
                  <a:pt x="35601" y="108644"/>
                </a:lnTo>
                <a:cubicBezTo>
                  <a:pt x="21790" y="111406"/>
                  <a:pt x="21790" y="111406"/>
                  <a:pt x="21790" y="111406"/>
                </a:cubicBezTo>
                <a:cubicBezTo>
                  <a:pt x="21790" y="108644"/>
                  <a:pt x="19335" y="106189"/>
                  <a:pt x="16572" y="103427"/>
                </a:cubicBezTo>
                <a:cubicBezTo>
                  <a:pt x="13503" y="100664"/>
                  <a:pt x="10741" y="100664"/>
                  <a:pt x="10741" y="97902"/>
                </a:cubicBezTo>
                <a:cubicBezTo>
                  <a:pt x="13503" y="87161"/>
                  <a:pt x="13503" y="87161"/>
                  <a:pt x="13503" y="87161"/>
                </a:cubicBezTo>
                <a:cubicBezTo>
                  <a:pt x="16572" y="81636"/>
                  <a:pt x="16572" y="81636"/>
                  <a:pt x="16572" y="81636"/>
                </a:cubicBezTo>
                <a:cubicBezTo>
                  <a:pt x="16572" y="81636"/>
                  <a:pt x="21790" y="81636"/>
                  <a:pt x="30076" y="89616"/>
                </a:cubicBezTo>
                <a:cubicBezTo>
                  <a:pt x="38056" y="97902"/>
                  <a:pt x="38056" y="103427"/>
                  <a:pt x="38056" y="103427"/>
                </a:cubicBezTo>
                <a:lnTo>
                  <a:pt x="35601" y="108644"/>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45" name="Shape 5099"/>
          <p:cNvSpPr/>
          <p:nvPr/>
        </p:nvSpPr>
        <p:spPr>
          <a:xfrm>
            <a:off x="8131028" y="1640732"/>
            <a:ext cx="254834" cy="243225"/>
          </a:xfrm>
          <a:custGeom>
            <a:avLst/>
            <a:gdLst/>
            <a:ahLst/>
            <a:cxnLst/>
            <a:rect l="0" t="0" r="0" b="0"/>
            <a:pathLst>
              <a:path w="120000" h="120000" extrusionOk="0">
                <a:moveTo>
                  <a:pt x="94490" y="91015"/>
                </a:moveTo>
                <a:lnTo>
                  <a:pt x="94490" y="91015"/>
                </a:lnTo>
                <a:cubicBezTo>
                  <a:pt x="78351" y="83972"/>
                  <a:pt x="73926" y="79097"/>
                  <a:pt x="73926" y="67178"/>
                </a:cubicBezTo>
                <a:cubicBezTo>
                  <a:pt x="73926" y="62302"/>
                  <a:pt x="78351" y="64740"/>
                  <a:pt x="80694" y="52821"/>
                </a:cubicBezTo>
                <a:cubicBezTo>
                  <a:pt x="80694" y="47674"/>
                  <a:pt x="85379" y="52821"/>
                  <a:pt x="85379" y="40902"/>
                </a:cubicBezTo>
                <a:cubicBezTo>
                  <a:pt x="85379" y="35756"/>
                  <a:pt x="83036" y="35756"/>
                  <a:pt x="83036" y="35756"/>
                </a:cubicBezTo>
                <a:cubicBezTo>
                  <a:pt x="83036" y="35756"/>
                  <a:pt x="85379" y="28713"/>
                  <a:pt x="85379" y="23837"/>
                </a:cubicBezTo>
                <a:cubicBezTo>
                  <a:pt x="85379" y="16523"/>
                  <a:pt x="83036" y="0"/>
                  <a:pt x="59869" y="0"/>
                </a:cubicBezTo>
                <a:cubicBezTo>
                  <a:pt x="36702" y="0"/>
                  <a:pt x="34360" y="16523"/>
                  <a:pt x="34360" y="23837"/>
                </a:cubicBezTo>
                <a:cubicBezTo>
                  <a:pt x="34360" y="28713"/>
                  <a:pt x="36702" y="35756"/>
                  <a:pt x="36702" y="35756"/>
                </a:cubicBezTo>
                <a:cubicBezTo>
                  <a:pt x="36702" y="35756"/>
                  <a:pt x="34360" y="35756"/>
                  <a:pt x="34360" y="40902"/>
                </a:cubicBezTo>
                <a:cubicBezTo>
                  <a:pt x="34360" y="52821"/>
                  <a:pt x="39045" y="47674"/>
                  <a:pt x="39045" y="52821"/>
                </a:cubicBezTo>
                <a:cubicBezTo>
                  <a:pt x="41388" y="64740"/>
                  <a:pt x="46073" y="62302"/>
                  <a:pt x="46073" y="67178"/>
                </a:cubicBezTo>
                <a:cubicBezTo>
                  <a:pt x="46073" y="79097"/>
                  <a:pt x="41388" y="83972"/>
                  <a:pt x="25249" y="91015"/>
                </a:cubicBezTo>
                <a:cubicBezTo>
                  <a:pt x="9110" y="95891"/>
                  <a:pt x="0" y="102934"/>
                  <a:pt x="0" y="107810"/>
                </a:cubicBezTo>
                <a:cubicBezTo>
                  <a:pt x="0" y="110248"/>
                  <a:pt x="0" y="119729"/>
                  <a:pt x="0" y="119729"/>
                </a:cubicBezTo>
                <a:cubicBezTo>
                  <a:pt x="59869" y="119729"/>
                  <a:pt x="59869" y="119729"/>
                  <a:pt x="59869" y="119729"/>
                </a:cubicBezTo>
                <a:cubicBezTo>
                  <a:pt x="119739" y="119729"/>
                  <a:pt x="119739" y="119729"/>
                  <a:pt x="119739" y="119729"/>
                </a:cubicBezTo>
                <a:cubicBezTo>
                  <a:pt x="119739" y="119729"/>
                  <a:pt x="119739" y="110248"/>
                  <a:pt x="119739" y="107810"/>
                </a:cubicBezTo>
                <a:cubicBezTo>
                  <a:pt x="119739" y="102934"/>
                  <a:pt x="110629" y="95891"/>
                  <a:pt x="94490" y="91015"/>
                </a:cubicBez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46" name="Shape 5100"/>
          <p:cNvSpPr/>
          <p:nvPr/>
        </p:nvSpPr>
        <p:spPr>
          <a:xfrm>
            <a:off x="8667927" y="1646569"/>
            <a:ext cx="272340" cy="239332"/>
          </a:xfrm>
          <a:custGeom>
            <a:avLst/>
            <a:gdLst/>
            <a:ahLst/>
            <a:cxnLst/>
            <a:rect l="0" t="0" r="0" b="0"/>
            <a:pathLst>
              <a:path w="120000" h="120000" extrusionOk="0">
                <a:moveTo>
                  <a:pt x="119759" y="119724"/>
                </a:moveTo>
                <a:lnTo>
                  <a:pt x="119759" y="119724"/>
                </a:lnTo>
                <a:cubicBezTo>
                  <a:pt x="119759" y="119724"/>
                  <a:pt x="119759" y="92965"/>
                  <a:pt x="117349" y="90482"/>
                </a:cubicBezTo>
                <a:cubicBezTo>
                  <a:pt x="115421" y="88000"/>
                  <a:pt x="111325" y="83310"/>
                  <a:pt x="102409" y="80827"/>
                </a:cubicBezTo>
                <a:cubicBezTo>
                  <a:pt x="93975" y="75862"/>
                  <a:pt x="89638" y="70896"/>
                  <a:pt x="89638" y="63724"/>
                </a:cubicBezTo>
                <a:cubicBezTo>
                  <a:pt x="89638" y="58758"/>
                  <a:pt x="93975" y="61241"/>
                  <a:pt x="93975" y="54068"/>
                </a:cubicBezTo>
                <a:cubicBezTo>
                  <a:pt x="93975" y="49103"/>
                  <a:pt x="98313" y="54068"/>
                  <a:pt x="98313" y="43862"/>
                </a:cubicBezTo>
                <a:cubicBezTo>
                  <a:pt x="98313" y="41655"/>
                  <a:pt x="96144" y="41655"/>
                  <a:pt x="96144" y="41655"/>
                </a:cubicBezTo>
                <a:cubicBezTo>
                  <a:pt x="96144" y="41655"/>
                  <a:pt x="98313" y="36689"/>
                  <a:pt x="98313" y="31724"/>
                </a:cubicBezTo>
                <a:cubicBezTo>
                  <a:pt x="98313" y="27034"/>
                  <a:pt x="96144" y="17103"/>
                  <a:pt x="83373" y="17103"/>
                </a:cubicBezTo>
                <a:cubicBezTo>
                  <a:pt x="70602" y="17103"/>
                  <a:pt x="68433" y="27034"/>
                  <a:pt x="68433" y="31724"/>
                </a:cubicBezTo>
                <a:cubicBezTo>
                  <a:pt x="68433" y="36689"/>
                  <a:pt x="70602" y="41655"/>
                  <a:pt x="70602" y="41655"/>
                </a:cubicBezTo>
                <a:cubicBezTo>
                  <a:pt x="70602" y="41655"/>
                  <a:pt x="68433" y="41655"/>
                  <a:pt x="68433" y="43862"/>
                </a:cubicBezTo>
                <a:cubicBezTo>
                  <a:pt x="68433" y="54068"/>
                  <a:pt x="70602" y="49103"/>
                  <a:pt x="72771" y="54068"/>
                </a:cubicBezTo>
                <a:cubicBezTo>
                  <a:pt x="72771" y="61241"/>
                  <a:pt x="74939" y="58758"/>
                  <a:pt x="74939" y="63724"/>
                </a:cubicBezTo>
                <a:cubicBezTo>
                  <a:pt x="74939" y="68689"/>
                  <a:pt x="74939" y="73379"/>
                  <a:pt x="70602" y="75862"/>
                </a:cubicBezTo>
                <a:cubicBezTo>
                  <a:pt x="89638" y="88000"/>
                  <a:pt x="91807" y="88000"/>
                  <a:pt x="91807" y="100413"/>
                </a:cubicBezTo>
                <a:cubicBezTo>
                  <a:pt x="91807" y="119724"/>
                  <a:pt x="91807" y="119724"/>
                  <a:pt x="91807" y="119724"/>
                </a:cubicBezTo>
                <a:lnTo>
                  <a:pt x="119759" y="119724"/>
                </a:lnTo>
                <a:close/>
                <a:moveTo>
                  <a:pt x="62168" y="83310"/>
                </a:moveTo>
                <a:lnTo>
                  <a:pt x="62168" y="83310"/>
                </a:lnTo>
                <a:cubicBezTo>
                  <a:pt x="49156" y="78344"/>
                  <a:pt x="45060" y="73379"/>
                  <a:pt x="45060" y="63724"/>
                </a:cubicBezTo>
                <a:cubicBezTo>
                  <a:pt x="45060" y="56275"/>
                  <a:pt x="49156" y="58758"/>
                  <a:pt x="51325" y="46344"/>
                </a:cubicBezTo>
                <a:cubicBezTo>
                  <a:pt x="51325" y="43862"/>
                  <a:pt x="55662" y="46344"/>
                  <a:pt x="55662" y="36689"/>
                </a:cubicBezTo>
                <a:cubicBezTo>
                  <a:pt x="55662" y="31724"/>
                  <a:pt x="53493" y="31724"/>
                  <a:pt x="53493" y="31724"/>
                </a:cubicBezTo>
                <a:cubicBezTo>
                  <a:pt x="53493" y="31724"/>
                  <a:pt x="53493" y="24551"/>
                  <a:pt x="55662" y="19586"/>
                </a:cubicBezTo>
                <a:cubicBezTo>
                  <a:pt x="55662" y="14620"/>
                  <a:pt x="51325" y="0"/>
                  <a:pt x="36385" y="0"/>
                </a:cubicBezTo>
                <a:cubicBezTo>
                  <a:pt x="19277" y="0"/>
                  <a:pt x="17108" y="14620"/>
                  <a:pt x="17108" y="19586"/>
                </a:cubicBezTo>
                <a:cubicBezTo>
                  <a:pt x="17108" y="24551"/>
                  <a:pt x="17108" y="31724"/>
                  <a:pt x="17108" y="31724"/>
                </a:cubicBezTo>
                <a:cubicBezTo>
                  <a:pt x="17108" y="31724"/>
                  <a:pt x="17108" y="31724"/>
                  <a:pt x="17108" y="36689"/>
                </a:cubicBezTo>
                <a:cubicBezTo>
                  <a:pt x="17108" y="46344"/>
                  <a:pt x="19277" y="43862"/>
                  <a:pt x="21445" y="46344"/>
                </a:cubicBezTo>
                <a:cubicBezTo>
                  <a:pt x="21445" y="58758"/>
                  <a:pt x="25783" y="56275"/>
                  <a:pt x="25783" y="63724"/>
                </a:cubicBezTo>
                <a:cubicBezTo>
                  <a:pt x="25783" y="73379"/>
                  <a:pt x="21445" y="78344"/>
                  <a:pt x="10843" y="83310"/>
                </a:cubicBezTo>
                <a:cubicBezTo>
                  <a:pt x="6506" y="85517"/>
                  <a:pt x="0" y="88000"/>
                  <a:pt x="0" y="95448"/>
                </a:cubicBezTo>
                <a:cubicBezTo>
                  <a:pt x="0" y="119724"/>
                  <a:pt x="0" y="119724"/>
                  <a:pt x="0" y="119724"/>
                </a:cubicBezTo>
                <a:cubicBezTo>
                  <a:pt x="83373" y="119724"/>
                  <a:pt x="83373" y="119724"/>
                  <a:pt x="83373" y="119724"/>
                </a:cubicBezTo>
                <a:cubicBezTo>
                  <a:pt x="83373" y="119724"/>
                  <a:pt x="83373" y="105103"/>
                  <a:pt x="83373" y="100413"/>
                </a:cubicBezTo>
                <a:cubicBezTo>
                  <a:pt x="83373" y="95448"/>
                  <a:pt x="72771" y="90482"/>
                  <a:pt x="62168" y="83310"/>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47" name="Shape 5101"/>
          <p:cNvSpPr/>
          <p:nvPr/>
        </p:nvSpPr>
        <p:spPr>
          <a:xfrm>
            <a:off x="6498932" y="1669920"/>
            <a:ext cx="245107" cy="184850"/>
          </a:xfrm>
          <a:custGeom>
            <a:avLst/>
            <a:gdLst/>
            <a:ahLst/>
            <a:cxnLst/>
            <a:rect l="0" t="0" r="0" b="0"/>
            <a:pathLst>
              <a:path w="120000" h="120000" extrusionOk="0">
                <a:moveTo>
                  <a:pt x="119730" y="119643"/>
                </a:moveTo>
                <a:lnTo>
                  <a:pt x="119730" y="119643"/>
                </a:lnTo>
                <a:cubicBezTo>
                  <a:pt x="119730" y="119643"/>
                  <a:pt x="107595" y="34896"/>
                  <a:pt x="48000" y="34896"/>
                </a:cubicBezTo>
                <a:cubicBezTo>
                  <a:pt x="48000" y="0"/>
                  <a:pt x="48000" y="0"/>
                  <a:pt x="48000" y="0"/>
                </a:cubicBezTo>
                <a:cubicBezTo>
                  <a:pt x="0" y="56617"/>
                  <a:pt x="0" y="56617"/>
                  <a:pt x="0" y="56617"/>
                </a:cubicBezTo>
                <a:cubicBezTo>
                  <a:pt x="48000" y="116439"/>
                  <a:pt x="48000" y="116439"/>
                  <a:pt x="48000" y="116439"/>
                </a:cubicBezTo>
                <a:cubicBezTo>
                  <a:pt x="48000" y="78694"/>
                  <a:pt x="48000" y="78694"/>
                  <a:pt x="48000" y="78694"/>
                </a:cubicBezTo>
                <a:cubicBezTo>
                  <a:pt x="79011" y="78694"/>
                  <a:pt x="102741" y="81899"/>
                  <a:pt x="119730" y="119643"/>
                </a:cubicBez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48" name="Shape 5102"/>
          <p:cNvSpPr/>
          <p:nvPr/>
        </p:nvSpPr>
        <p:spPr>
          <a:xfrm>
            <a:off x="7590238" y="1669920"/>
            <a:ext cx="245107" cy="184850"/>
          </a:xfrm>
          <a:custGeom>
            <a:avLst/>
            <a:gdLst/>
            <a:ahLst/>
            <a:cxnLst/>
            <a:rect l="0" t="0" r="0" b="0"/>
            <a:pathLst>
              <a:path w="120000" h="120000" extrusionOk="0">
                <a:moveTo>
                  <a:pt x="71891" y="78694"/>
                </a:moveTo>
                <a:lnTo>
                  <a:pt x="71891" y="78694"/>
                </a:lnTo>
                <a:cubicBezTo>
                  <a:pt x="71891" y="116439"/>
                  <a:pt x="71891" y="116439"/>
                  <a:pt x="71891" y="116439"/>
                </a:cubicBezTo>
                <a:cubicBezTo>
                  <a:pt x="119729" y="56617"/>
                  <a:pt x="119729" y="56617"/>
                  <a:pt x="119729" y="56617"/>
                </a:cubicBezTo>
                <a:cubicBezTo>
                  <a:pt x="71891" y="0"/>
                  <a:pt x="71891" y="0"/>
                  <a:pt x="71891" y="0"/>
                </a:cubicBezTo>
                <a:cubicBezTo>
                  <a:pt x="71891" y="34896"/>
                  <a:pt x="71891" y="34896"/>
                  <a:pt x="71891" y="34896"/>
                </a:cubicBezTo>
                <a:cubicBezTo>
                  <a:pt x="12162" y="34896"/>
                  <a:pt x="0" y="119643"/>
                  <a:pt x="0" y="119643"/>
                </a:cubicBezTo>
                <a:cubicBezTo>
                  <a:pt x="16756" y="81899"/>
                  <a:pt x="40810" y="78694"/>
                  <a:pt x="71891" y="78694"/>
                </a:cubicBez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49" name="Shape 5103"/>
          <p:cNvSpPr/>
          <p:nvPr/>
        </p:nvSpPr>
        <p:spPr>
          <a:xfrm>
            <a:off x="1040452" y="1640732"/>
            <a:ext cx="245107" cy="243225"/>
          </a:xfrm>
          <a:custGeom>
            <a:avLst/>
            <a:gdLst/>
            <a:ahLst/>
            <a:cxnLst/>
            <a:rect l="0" t="0" r="0" b="0"/>
            <a:pathLst>
              <a:path w="120000" h="120000" extrusionOk="0">
                <a:moveTo>
                  <a:pt x="69459" y="69616"/>
                </a:moveTo>
                <a:lnTo>
                  <a:pt x="69459" y="69616"/>
                </a:lnTo>
                <a:cubicBezTo>
                  <a:pt x="60000" y="79097"/>
                  <a:pt x="47837" y="88577"/>
                  <a:pt x="43243" y="83972"/>
                </a:cubicBezTo>
                <a:cubicBezTo>
                  <a:pt x="35945" y="76659"/>
                  <a:pt x="31081" y="71783"/>
                  <a:pt x="16756" y="83972"/>
                </a:cubicBezTo>
                <a:cubicBezTo>
                  <a:pt x="0" y="95891"/>
                  <a:pt x="11891" y="105372"/>
                  <a:pt x="19189" y="110248"/>
                </a:cubicBezTo>
                <a:cubicBezTo>
                  <a:pt x="26216" y="119729"/>
                  <a:pt x="55135" y="112686"/>
                  <a:pt x="83783" y="83972"/>
                </a:cubicBezTo>
                <a:cubicBezTo>
                  <a:pt x="112432" y="55259"/>
                  <a:pt x="119729" y="26275"/>
                  <a:pt x="112432" y="16523"/>
                </a:cubicBezTo>
                <a:cubicBezTo>
                  <a:pt x="105405" y="9480"/>
                  <a:pt x="98108" y="0"/>
                  <a:pt x="86216" y="14356"/>
                </a:cubicBezTo>
                <a:cubicBezTo>
                  <a:pt x="74324" y="28713"/>
                  <a:pt x="79189" y="33318"/>
                  <a:pt x="86216" y="40902"/>
                </a:cubicBezTo>
                <a:cubicBezTo>
                  <a:pt x="91081" y="45237"/>
                  <a:pt x="81621" y="57426"/>
                  <a:pt x="69459" y="69616"/>
                </a:cubicBez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0" name="Shape 5104"/>
          <p:cNvSpPr/>
          <p:nvPr/>
        </p:nvSpPr>
        <p:spPr>
          <a:xfrm>
            <a:off x="3221119" y="1683540"/>
            <a:ext cx="254834" cy="157609"/>
          </a:xfrm>
          <a:custGeom>
            <a:avLst/>
            <a:gdLst/>
            <a:ahLst/>
            <a:cxnLst/>
            <a:rect l="0" t="0" r="0" b="0"/>
            <a:pathLst>
              <a:path w="120000" h="120000" extrusionOk="0">
                <a:moveTo>
                  <a:pt x="4685" y="11368"/>
                </a:moveTo>
                <a:lnTo>
                  <a:pt x="4685" y="11368"/>
                </a:lnTo>
                <a:cubicBezTo>
                  <a:pt x="9110" y="14736"/>
                  <a:pt x="52841" y="52631"/>
                  <a:pt x="52841" y="52631"/>
                </a:cubicBezTo>
                <a:cubicBezTo>
                  <a:pt x="55184" y="56000"/>
                  <a:pt x="57527" y="56000"/>
                  <a:pt x="60130" y="56000"/>
                </a:cubicBezTo>
                <a:cubicBezTo>
                  <a:pt x="62212" y="56000"/>
                  <a:pt x="64555" y="56000"/>
                  <a:pt x="64555" y="52631"/>
                </a:cubicBezTo>
                <a:cubicBezTo>
                  <a:pt x="66637" y="52631"/>
                  <a:pt x="110629" y="14736"/>
                  <a:pt x="112971" y="11368"/>
                </a:cubicBezTo>
                <a:cubicBezTo>
                  <a:pt x="117657" y="7578"/>
                  <a:pt x="119739" y="0"/>
                  <a:pt x="115314" y="0"/>
                </a:cubicBezTo>
                <a:cubicBezTo>
                  <a:pt x="4685" y="0"/>
                  <a:pt x="4685" y="0"/>
                  <a:pt x="4685" y="0"/>
                </a:cubicBezTo>
                <a:cubicBezTo>
                  <a:pt x="0" y="0"/>
                  <a:pt x="2342" y="7578"/>
                  <a:pt x="4685" y="11368"/>
                </a:cubicBezTo>
                <a:close/>
                <a:moveTo>
                  <a:pt x="115314" y="33684"/>
                </a:moveTo>
                <a:lnTo>
                  <a:pt x="115314" y="33684"/>
                </a:lnTo>
                <a:cubicBezTo>
                  <a:pt x="112971" y="33684"/>
                  <a:pt x="66637" y="71157"/>
                  <a:pt x="64555" y="74947"/>
                </a:cubicBezTo>
                <a:cubicBezTo>
                  <a:pt x="64555" y="74947"/>
                  <a:pt x="62212" y="74947"/>
                  <a:pt x="60130" y="74947"/>
                </a:cubicBezTo>
                <a:cubicBezTo>
                  <a:pt x="57527" y="74947"/>
                  <a:pt x="55184" y="74947"/>
                  <a:pt x="52841" y="74947"/>
                </a:cubicBezTo>
                <a:cubicBezTo>
                  <a:pt x="50498" y="71157"/>
                  <a:pt x="7028" y="33684"/>
                  <a:pt x="4685" y="33684"/>
                </a:cubicBezTo>
                <a:cubicBezTo>
                  <a:pt x="2342" y="30315"/>
                  <a:pt x="2342" y="33684"/>
                  <a:pt x="2342" y="33684"/>
                </a:cubicBezTo>
                <a:cubicBezTo>
                  <a:pt x="2342" y="37052"/>
                  <a:pt x="2342" y="112000"/>
                  <a:pt x="2342" y="112000"/>
                </a:cubicBezTo>
                <a:cubicBezTo>
                  <a:pt x="2342" y="115789"/>
                  <a:pt x="4685" y="119578"/>
                  <a:pt x="9110" y="119578"/>
                </a:cubicBezTo>
                <a:cubicBezTo>
                  <a:pt x="110629" y="119578"/>
                  <a:pt x="110629" y="119578"/>
                  <a:pt x="110629" y="119578"/>
                </a:cubicBezTo>
                <a:cubicBezTo>
                  <a:pt x="115314" y="119578"/>
                  <a:pt x="117657" y="115789"/>
                  <a:pt x="117657" y="112000"/>
                </a:cubicBezTo>
                <a:cubicBezTo>
                  <a:pt x="117657" y="112000"/>
                  <a:pt x="117657" y="37052"/>
                  <a:pt x="117657" y="33684"/>
                </a:cubicBezTo>
                <a:cubicBezTo>
                  <a:pt x="117657" y="33684"/>
                  <a:pt x="117657" y="30315"/>
                  <a:pt x="115314" y="33684"/>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 name="Shape 5105"/>
          <p:cNvSpPr/>
          <p:nvPr/>
        </p:nvSpPr>
        <p:spPr>
          <a:xfrm>
            <a:off x="5394008" y="1627112"/>
            <a:ext cx="264560" cy="272411"/>
          </a:xfrm>
          <a:custGeom>
            <a:avLst/>
            <a:gdLst/>
            <a:ahLst/>
            <a:cxnLst/>
            <a:rect l="0" t="0" r="0" b="0"/>
            <a:pathLst>
              <a:path w="120000" h="120000" extrusionOk="0">
                <a:moveTo>
                  <a:pt x="33319" y="119759"/>
                </a:moveTo>
                <a:lnTo>
                  <a:pt x="33319" y="119759"/>
                </a:lnTo>
                <a:cubicBezTo>
                  <a:pt x="26555" y="119759"/>
                  <a:pt x="17787" y="115180"/>
                  <a:pt x="13277" y="110843"/>
                </a:cubicBezTo>
                <a:cubicBezTo>
                  <a:pt x="2254" y="100240"/>
                  <a:pt x="0" y="81204"/>
                  <a:pt x="13277" y="68433"/>
                </a:cubicBezTo>
                <a:cubicBezTo>
                  <a:pt x="22296" y="59759"/>
                  <a:pt x="57620" y="25542"/>
                  <a:pt x="75407" y="8433"/>
                </a:cubicBezTo>
                <a:cubicBezTo>
                  <a:pt x="82171" y="2168"/>
                  <a:pt x="90939" y="0"/>
                  <a:pt x="97703" y="2168"/>
                </a:cubicBezTo>
                <a:cubicBezTo>
                  <a:pt x="104217" y="4337"/>
                  <a:pt x="110981" y="10602"/>
                  <a:pt x="113235" y="17108"/>
                </a:cubicBezTo>
                <a:cubicBezTo>
                  <a:pt x="115490" y="23373"/>
                  <a:pt x="113235" y="32048"/>
                  <a:pt x="106471" y="38313"/>
                </a:cubicBezTo>
                <a:cubicBezTo>
                  <a:pt x="48851" y="93975"/>
                  <a:pt x="48851" y="93975"/>
                  <a:pt x="48851" y="93975"/>
                </a:cubicBezTo>
                <a:cubicBezTo>
                  <a:pt x="44342" y="98072"/>
                  <a:pt x="39832" y="100240"/>
                  <a:pt x="37578" y="100240"/>
                </a:cubicBezTo>
                <a:cubicBezTo>
                  <a:pt x="33319" y="100240"/>
                  <a:pt x="28810" y="100240"/>
                  <a:pt x="26555" y="96144"/>
                </a:cubicBezTo>
                <a:cubicBezTo>
                  <a:pt x="22296" y="91807"/>
                  <a:pt x="22296" y="85301"/>
                  <a:pt x="28810" y="76867"/>
                </a:cubicBezTo>
                <a:cubicBezTo>
                  <a:pt x="71148" y="36144"/>
                  <a:pt x="71148" y="36144"/>
                  <a:pt x="71148" y="36144"/>
                </a:cubicBezTo>
                <a:cubicBezTo>
                  <a:pt x="73402" y="36144"/>
                  <a:pt x="75407" y="36144"/>
                  <a:pt x="77411" y="36144"/>
                </a:cubicBezTo>
                <a:cubicBezTo>
                  <a:pt x="77411" y="38313"/>
                  <a:pt x="77411" y="40481"/>
                  <a:pt x="77411" y="42891"/>
                </a:cubicBezTo>
                <a:cubicBezTo>
                  <a:pt x="35574" y="83132"/>
                  <a:pt x="35574" y="83132"/>
                  <a:pt x="35574" y="83132"/>
                </a:cubicBezTo>
                <a:cubicBezTo>
                  <a:pt x="31064" y="85301"/>
                  <a:pt x="31064" y="89638"/>
                  <a:pt x="33319" y="91807"/>
                </a:cubicBezTo>
                <a:lnTo>
                  <a:pt x="35574" y="91807"/>
                </a:lnTo>
                <a:cubicBezTo>
                  <a:pt x="37578" y="91807"/>
                  <a:pt x="39832" y="89638"/>
                  <a:pt x="42087" y="89638"/>
                </a:cubicBezTo>
                <a:cubicBezTo>
                  <a:pt x="99958" y="32048"/>
                  <a:pt x="99958" y="32048"/>
                  <a:pt x="99958" y="32048"/>
                </a:cubicBezTo>
                <a:cubicBezTo>
                  <a:pt x="104217" y="27710"/>
                  <a:pt x="106471" y="23373"/>
                  <a:pt x="104217" y="19277"/>
                </a:cubicBezTo>
                <a:cubicBezTo>
                  <a:pt x="104217" y="14939"/>
                  <a:pt x="99958" y="10602"/>
                  <a:pt x="95448" y="10602"/>
                </a:cubicBezTo>
                <a:cubicBezTo>
                  <a:pt x="90939" y="8433"/>
                  <a:pt x="86680" y="10602"/>
                  <a:pt x="82171" y="14939"/>
                </a:cubicBezTo>
                <a:cubicBezTo>
                  <a:pt x="64133" y="32048"/>
                  <a:pt x="28810" y="66265"/>
                  <a:pt x="20041" y="72530"/>
                </a:cubicBezTo>
                <a:cubicBezTo>
                  <a:pt x="9018" y="85301"/>
                  <a:pt x="11022" y="98072"/>
                  <a:pt x="20041" y="104578"/>
                </a:cubicBezTo>
                <a:cubicBezTo>
                  <a:pt x="26555" y="110843"/>
                  <a:pt x="39832" y="115180"/>
                  <a:pt x="50855" y="102409"/>
                </a:cubicBezTo>
                <a:cubicBezTo>
                  <a:pt x="113235" y="44819"/>
                  <a:pt x="113235" y="44819"/>
                  <a:pt x="113235" y="44819"/>
                </a:cubicBezTo>
                <a:cubicBezTo>
                  <a:pt x="115490" y="42891"/>
                  <a:pt x="117494" y="42891"/>
                  <a:pt x="119749" y="44819"/>
                </a:cubicBezTo>
                <a:lnTo>
                  <a:pt x="119749" y="48915"/>
                </a:lnTo>
                <a:cubicBezTo>
                  <a:pt x="57620" y="108915"/>
                  <a:pt x="57620" y="108915"/>
                  <a:pt x="57620" y="108915"/>
                </a:cubicBezTo>
                <a:cubicBezTo>
                  <a:pt x="50855" y="115180"/>
                  <a:pt x="42087" y="119759"/>
                  <a:pt x="33319" y="119759"/>
                </a:cubicBez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2" name="Shape 5106"/>
          <p:cNvSpPr/>
          <p:nvPr/>
        </p:nvSpPr>
        <p:spPr>
          <a:xfrm>
            <a:off x="7029994" y="1669920"/>
            <a:ext cx="274286" cy="184850"/>
          </a:xfrm>
          <a:custGeom>
            <a:avLst/>
            <a:gdLst/>
            <a:ahLst/>
            <a:cxnLst/>
            <a:rect l="0" t="0" r="0" b="0"/>
            <a:pathLst>
              <a:path w="120000" h="120000" extrusionOk="0">
                <a:moveTo>
                  <a:pt x="42736" y="24925"/>
                </a:moveTo>
                <a:lnTo>
                  <a:pt x="42736" y="24925"/>
                </a:lnTo>
                <a:cubicBezTo>
                  <a:pt x="42736" y="0"/>
                  <a:pt x="42736" y="0"/>
                  <a:pt x="42736" y="0"/>
                </a:cubicBezTo>
                <a:cubicBezTo>
                  <a:pt x="0" y="56617"/>
                  <a:pt x="0" y="56617"/>
                  <a:pt x="0" y="56617"/>
                </a:cubicBezTo>
                <a:cubicBezTo>
                  <a:pt x="42736" y="116439"/>
                  <a:pt x="42736" y="116439"/>
                  <a:pt x="42736" y="116439"/>
                </a:cubicBezTo>
                <a:cubicBezTo>
                  <a:pt x="42736" y="91513"/>
                  <a:pt x="42736" y="91513"/>
                  <a:pt x="42736" y="91513"/>
                </a:cubicBezTo>
                <a:cubicBezTo>
                  <a:pt x="17142" y="56617"/>
                  <a:pt x="17142" y="56617"/>
                  <a:pt x="17142" y="56617"/>
                </a:cubicBezTo>
                <a:lnTo>
                  <a:pt x="42736" y="24925"/>
                </a:lnTo>
                <a:close/>
                <a:moveTo>
                  <a:pt x="72676" y="34896"/>
                </a:moveTo>
                <a:lnTo>
                  <a:pt x="72676" y="34896"/>
                </a:lnTo>
                <a:cubicBezTo>
                  <a:pt x="72676" y="0"/>
                  <a:pt x="72676" y="0"/>
                  <a:pt x="72676" y="0"/>
                </a:cubicBezTo>
                <a:cubicBezTo>
                  <a:pt x="29939" y="56617"/>
                  <a:pt x="29939" y="56617"/>
                  <a:pt x="29939" y="56617"/>
                </a:cubicBezTo>
                <a:cubicBezTo>
                  <a:pt x="72676" y="116439"/>
                  <a:pt x="72676" y="116439"/>
                  <a:pt x="72676" y="116439"/>
                </a:cubicBezTo>
                <a:cubicBezTo>
                  <a:pt x="72676" y="78694"/>
                  <a:pt x="72676" y="78694"/>
                  <a:pt x="72676" y="78694"/>
                </a:cubicBezTo>
                <a:cubicBezTo>
                  <a:pt x="91991" y="78694"/>
                  <a:pt x="105030" y="81899"/>
                  <a:pt x="119758" y="119643"/>
                </a:cubicBezTo>
                <a:cubicBezTo>
                  <a:pt x="119758" y="119643"/>
                  <a:pt x="117826" y="34896"/>
                  <a:pt x="72676" y="34896"/>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3" name="Shape 5107"/>
          <p:cNvSpPr/>
          <p:nvPr/>
        </p:nvSpPr>
        <p:spPr>
          <a:xfrm>
            <a:off x="2666713" y="1640732"/>
            <a:ext cx="274285" cy="243225"/>
          </a:xfrm>
          <a:custGeom>
            <a:avLst/>
            <a:gdLst/>
            <a:ahLst/>
            <a:cxnLst/>
            <a:rect l="0" t="0" r="0" b="0"/>
            <a:pathLst>
              <a:path w="120000" h="120000" extrusionOk="0">
                <a:moveTo>
                  <a:pt x="51187" y="0"/>
                </a:moveTo>
                <a:lnTo>
                  <a:pt x="51187" y="0"/>
                </a:lnTo>
                <a:cubicBezTo>
                  <a:pt x="44909" y="0"/>
                  <a:pt x="44909" y="0"/>
                  <a:pt x="44909" y="0"/>
                </a:cubicBezTo>
                <a:lnTo>
                  <a:pt x="42736" y="2167"/>
                </a:lnTo>
                <a:cubicBezTo>
                  <a:pt x="42736" y="28713"/>
                  <a:pt x="42736" y="28713"/>
                  <a:pt x="42736" y="28713"/>
                </a:cubicBezTo>
                <a:cubicBezTo>
                  <a:pt x="21247" y="28713"/>
                  <a:pt x="21247" y="28713"/>
                  <a:pt x="21247" y="28713"/>
                </a:cubicBezTo>
                <a:lnTo>
                  <a:pt x="19315" y="28713"/>
                </a:lnTo>
                <a:cubicBezTo>
                  <a:pt x="17142" y="28713"/>
                  <a:pt x="17142" y="28713"/>
                  <a:pt x="14969" y="30880"/>
                </a:cubicBezTo>
                <a:cubicBezTo>
                  <a:pt x="0" y="40902"/>
                  <a:pt x="0" y="40902"/>
                  <a:pt x="0" y="40902"/>
                </a:cubicBezTo>
                <a:cubicBezTo>
                  <a:pt x="0" y="43069"/>
                  <a:pt x="0" y="43069"/>
                  <a:pt x="0" y="43069"/>
                </a:cubicBezTo>
                <a:cubicBezTo>
                  <a:pt x="0" y="45237"/>
                  <a:pt x="0" y="45237"/>
                  <a:pt x="0" y="45237"/>
                </a:cubicBezTo>
                <a:cubicBezTo>
                  <a:pt x="14969" y="57426"/>
                  <a:pt x="14969" y="57426"/>
                  <a:pt x="14969" y="57426"/>
                </a:cubicBezTo>
                <a:cubicBezTo>
                  <a:pt x="17142" y="57426"/>
                  <a:pt x="17142" y="57426"/>
                  <a:pt x="19315" y="57426"/>
                </a:cubicBezTo>
                <a:cubicBezTo>
                  <a:pt x="19315" y="59864"/>
                  <a:pt x="21247" y="59864"/>
                  <a:pt x="21247" y="59864"/>
                </a:cubicBezTo>
                <a:cubicBezTo>
                  <a:pt x="42736" y="59864"/>
                  <a:pt x="42736" y="59864"/>
                  <a:pt x="42736" y="59864"/>
                </a:cubicBezTo>
                <a:cubicBezTo>
                  <a:pt x="42736" y="117291"/>
                  <a:pt x="42736" y="117291"/>
                  <a:pt x="42736" y="117291"/>
                </a:cubicBezTo>
                <a:cubicBezTo>
                  <a:pt x="42736" y="119729"/>
                  <a:pt x="44909" y="119729"/>
                  <a:pt x="44909" y="119729"/>
                </a:cubicBezTo>
                <a:cubicBezTo>
                  <a:pt x="51187" y="119729"/>
                  <a:pt x="51187" y="119729"/>
                  <a:pt x="51187" y="119729"/>
                </a:cubicBezTo>
                <a:cubicBezTo>
                  <a:pt x="51187" y="119729"/>
                  <a:pt x="53360" y="119729"/>
                  <a:pt x="53360" y="117291"/>
                </a:cubicBezTo>
                <a:cubicBezTo>
                  <a:pt x="53360" y="2167"/>
                  <a:pt x="53360" y="2167"/>
                  <a:pt x="53360" y="2167"/>
                </a:cubicBezTo>
                <a:lnTo>
                  <a:pt x="51187" y="0"/>
                </a:lnTo>
                <a:close/>
                <a:moveTo>
                  <a:pt x="117585" y="28713"/>
                </a:moveTo>
                <a:lnTo>
                  <a:pt x="117585" y="28713"/>
                </a:lnTo>
                <a:cubicBezTo>
                  <a:pt x="104788" y="16523"/>
                  <a:pt x="104788" y="16523"/>
                  <a:pt x="104788" y="16523"/>
                </a:cubicBezTo>
                <a:cubicBezTo>
                  <a:pt x="102615" y="16523"/>
                  <a:pt x="102615" y="16523"/>
                  <a:pt x="100442" y="14356"/>
                </a:cubicBezTo>
                <a:lnTo>
                  <a:pt x="98269" y="14356"/>
                </a:lnTo>
                <a:cubicBezTo>
                  <a:pt x="57706" y="14356"/>
                  <a:pt x="57706" y="14356"/>
                  <a:pt x="57706" y="14356"/>
                </a:cubicBezTo>
                <a:cubicBezTo>
                  <a:pt x="61810" y="45237"/>
                  <a:pt x="61810" y="45237"/>
                  <a:pt x="61810" y="45237"/>
                </a:cubicBezTo>
                <a:cubicBezTo>
                  <a:pt x="98269" y="45237"/>
                  <a:pt x="98269" y="45237"/>
                  <a:pt x="98269" y="45237"/>
                </a:cubicBezTo>
                <a:lnTo>
                  <a:pt x="100442" y="45237"/>
                </a:lnTo>
                <a:cubicBezTo>
                  <a:pt x="102615" y="45237"/>
                  <a:pt x="102615" y="43069"/>
                  <a:pt x="104788" y="43069"/>
                </a:cubicBezTo>
                <a:cubicBezTo>
                  <a:pt x="117585" y="33318"/>
                  <a:pt x="117585" y="33318"/>
                  <a:pt x="117585" y="33318"/>
                </a:cubicBezTo>
                <a:cubicBezTo>
                  <a:pt x="119758" y="30880"/>
                  <a:pt x="119758" y="30880"/>
                  <a:pt x="119758" y="30880"/>
                </a:cubicBezTo>
                <a:cubicBezTo>
                  <a:pt x="119758" y="28713"/>
                  <a:pt x="119758" y="28713"/>
                  <a:pt x="117585" y="28713"/>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4" name="Shape 5108"/>
          <p:cNvSpPr/>
          <p:nvPr/>
        </p:nvSpPr>
        <p:spPr>
          <a:xfrm>
            <a:off x="2174555" y="1627112"/>
            <a:ext cx="167295" cy="282140"/>
          </a:xfrm>
          <a:custGeom>
            <a:avLst/>
            <a:gdLst/>
            <a:ahLst/>
            <a:cxnLst/>
            <a:rect l="0" t="0" r="0" b="0"/>
            <a:pathLst>
              <a:path w="120000" h="120000" extrusionOk="0">
                <a:moveTo>
                  <a:pt x="112475" y="84747"/>
                </a:moveTo>
                <a:lnTo>
                  <a:pt x="112475" y="84747"/>
                </a:lnTo>
                <a:cubicBezTo>
                  <a:pt x="87920" y="39221"/>
                  <a:pt x="87920" y="39221"/>
                  <a:pt x="87920" y="39221"/>
                </a:cubicBezTo>
                <a:cubicBezTo>
                  <a:pt x="80792" y="28949"/>
                  <a:pt x="56237" y="20544"/>
                  <a:pt x="35247" y="24747"/>
                </a:cubicBezTo>
                <a:cubicBezTo>
                  <a:pt x="17821" y="2101"/>
                  <a:pt x="17821" y="2101"/>
                  <a:pt x="17821" y="2101"/>
                </a:cubicBezTo>
                <a:cubicBezTo>
                  <a:pt x="14257" y="0"/>
                  <a:pt x="11089" y="0"/>
                  <a:pt x="7524" y="0"/>
                </a:cubicBezTo>
                <a:cubicBezTo>
                  <a:pt x="3960" y="2101"/>
                  <a:pt x="3960" y="4202"/>
                  <a:pt x="3960" y="6303"/>
                </a:cubicBezTo>
                <a:cubicBezTo>
                  <a:pt x="24950" y="28949"/>
                  <a:pt x="24950" y="28949"/>
                  <a:pt x="24950" y="28949"/>
                </a:cubicBezTo>
                <a:cubicBezTo>
                  <a:pt x="11089" y="32918"/>
                  <a:pt x="0" y="45291"/>
                  <a:pt x="7524" y="55797"/>
                </a:cubicBezTo>
                <a:cubicBezTo>
                  <a:pt x="28514" y="101322"/>
                  <a:pt x="28514" y="101322"/>
                  <a:pt x="28514" y="101322"/>
                </a:cubicBezTo>
                <a:cubicBezTo>
                  <a:pt x="32079" y="113696"/>
                  <a:pt x="56237" y="119766"/>
                  <a:pt x="80792" y="116031"/>
                </a:cubicBezTo>
                <a:cubicBezTo>
                  <a:pt x="105742" y="109494"/>
                  <a:pt x="119603" y="95019"/>
                  <a:pt x="112475" y="84747"/>
                </a:cubicBezTo>
                <a:close/>
                <a:moveTo>
                  <a:pt x="49504" y="51828"/>
                </a:moveTo>
                <a:lnTo>
                  <a:pt x="49504" y="51828"/>
                </a:lnTo>
                <a:cubicBezTo>
                  <a:pt x="42376" y="53929"/>
                  <a:pt x="35247" y="51828"/>
                  <a:pt x="32079" y="47392"/>
                </a:cubicBezTo>
                <a:cubicBezTo>
                  <a:pt x="28514" y="43424"/>
                  <a:pt x="32079" y="37120"/>
                  <a:pt x="38811" y="37120"/>
                </a:cubicBezTo>
                <a:cubicBezTo>
                  <a:pt x="49504" y="35019"/>
                  <a:pt x="56237" y="37120"/>
                  <a:pt x="56237" y="41556"/>
                </a:cubicBezTo>
                <a:cubicBezTo>
                  <a:pt x="59801" y="45291"/>
                  <a:pt x="56237" y="51828"/>
                  <a:pt x="49504" y="51828"/>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5" name="Shape 5109"/>
          <p:cNvSpPr/>
          <p:nvPr/>
        </p:nvSpPr>
        <p:spPr>
          <a:xfrm>
            <a:off x="10317533" y="3339413"/>
            <a:ext cx="206200" cy="159556"/>
          </a:xfrm>
          <a:custGeom>
            <a:avLst/>
            <a:gdLst/>
            <a:ahLst/>
            <a:cxnLst/>
            <a:rect l="0" t="0" r="0" b="0"/>
            <a:pathLst>
              <a:path w="120000" h="120000" extrusionOk="0">
                <a:moveTo>
                  <a:pt x="17326" y="90511"/>
                </a:moveTo>
                <a:lnTo>
                  <a:pt x="17326" y="90511"/>
                </a:lnTo>
                <a:cubicBezTo>
                  <a:pt x="79572" y="90511"/>
                  <a:pt x="79572" y="90511"/>
                  <a:pt x="79572" y="90511"/>
                </a:cubicBezTo>
                <a:cubicBezTo>
                  <a:pt x="79572" y="119590"/>
                  <a:pt x="79572" y="119590"/>
                  <a:pt x="79572" y="119590"/>
                </a:cubicBezTo>
                <a:cubicBezTo>
                  <a:pt x="119679" y="76177"/>
                  <a:pt x="119679" y="76177"/>
                  <a:pt x="119679" y="76177"/>
                </a:cubicBezTo>
                <a:cubicBezTo>
                  <a:pt x="79572" y="29078"/>
                  <a:pt x="79572" y="29078"/>
                  <a:pt x="79572" y="29078"/>
                </a:cubicBezTo>
                <a:cubicBezTo>
                  <a:pt x="79572" y="61433"/>
                  <a:pt x="79572" y="61433"/>
                  <a:pt x="79572" y="61433"/>
                </a:cubicBezTo>
                <a:cubicBezTo>
                  <a:pt x="22780" y="61433"/>
                  <a:pt x="22780" y="61433"/>
                  <a:pt x="22780" y="61433"/>
                </a:cubicBezTo>
                <a:cubicBezTo>
                  <a:pt x="22780" y="0"/>
                  <a:pt x="22780" y="0"/>
                  <a:pt x="22780" y="0"/>
                </a:cubicBezTo>
                <a:cubicBezTo>
                  <a:pt x="0" y="0"/>
                  <a:pt x="0" y="0"/>
                  <a:pt x="0" y="0"/>
                </a:cubicBezTo>
                <a:cubicBezTo>
                  <a:pt x="0" y="68805"/>
                  <a:pt x="0" y="68805"/>
                  <a:pt x="0" y="68805"/>
                </a:cubicBezTo>
                <a:cubicBezTo>
                  <a:pt x="0" y="79863"/>
                  <a:pt x="8663" y="90511"/>
                  <a:pt x="17326" y="90511"/>
                </a:cubicBez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6" name="Shape 5110"/>
          <p:cNvSpPr/>
          <p:nvPr/>
        </p:nvSpPr>
        <p:spPr>
          <a:xfrm>
            <a:off x="8695163" y="2742053"/>
            <a:ext cx="213981" cy="225713"/>
          </a:xfrm>
          <a:custGeom>
            <a:avLst/>
            <a:gdLst/>
            <a:ahLst/>
            <a:cxnLst/>
            <a:rect l="0" t="0" r="0" b="0"/>
            <a:pathLst>
              <a:path w="120000" h="120000" extrusionOk="0">
                <a:moveTo>
                  <a:pt x="43384" y="93594"/>
                </a:moveTo>
                <a:lnTo>
                  <a:pt x="43384" y="93594"/>
                </a:lnTo>
                <a:cubicBezTo>
                  <a:pt x="38153" y="101222"/>
                  <a:pt x="38153" y="101222"/>
                  <a:pt x="38153" y="101222"/>
                </a:cubicBezTo>
                <a:cubicBezTo>
                  <a:pt x="32615" y="106797"/>
                  <a:pt x="24307" y="106797"/>
                  <a:pt x="18769" y="101222"/>
                </a:cubicBezTo>
                <a:cubicBezTo>
                  <a:pt x="16307" y="98581"/>
                  <a:pt x="13538" y="93594"/>
                  <a:pt x="13538" y="91246"/>
                </a:cubicBezTo>
                <a:cubicBezTo>
                  <a:pt x="13538" y="88312"/>
                  <a:pt x="16307" y="85672"/>
                  <a:pt x="18769" y="83031"/>
                </a:cubicBezTo>
                <a:cubicBezTo>
                  <a:pt x="40923" y="59853"/>
                  <a:pt x="40923" y="59853"/>
                  <a:pt x="40923" y="59853"/>
                </a:cubicBezTo>
                <a:cubicBezTo>
                  <a:pt x="46153" y="57212"/>
                  <a:pt x="54461" y="49290"/>
                  <a:pt x="60000" y="54572"/>
                </a:cubicBezTo>
                <a:cubicBezTo>
                  <a:pt x="62769" y="59853"/>
                  <a:pt x="68000" y="59853"/>
                  <a:pt x="70769" y="54572"/>
                </a:cubicBezTo>
                <a:cubicBezTo>
                  <a:pt x="73538" y="51931"/>
                  <a:pt x="73538" y="49290"/>
                  <a:pt x="70769" y="46943"/>
                </a:cubicBezTo>
                <a:cubicBezTo>
                  <a:pt x="60000" y="36381"/>
                  <a:pt x="43384" y="36381"/>
                  <a:pt x="29846" y="49290"/>
                </a:cubicBezTo>
                <a:cubicBezTo>
                  <a:pt x="8000" y="72762"/>
                  <a:pt x="8000" y="72762"/>
                  <a:pt x="8000" y="72762"/>
                </a:cubicBezTo>
                <a:cubicBezTo>
                  <a:pt x="2461" y="78044"/>
                  <a:pt x="0" y="83031"/>
                  <a:pt x="0" y="91246"/>
                </a:cubicBezTo>
                <a:cubicBezTo>
                  <a:pt x="0" y="98581"/>
                  <a:pt x="2461" y="106797"/>
                  <a:pt x="8000" y="111784"/>
                </a:cubicBezTo>
                <a:cubicBezTo>
                  <a:pt x="13538" y="117066"/>
                  <a:pt x="21538" y="119706"/>
                  <a:pt x="27076" y="119706"/>
                </a:cubicBezTo>
                <a:cubicBezTo>
                  <a:pt x="35076" y="119706"/>
                  <a:pt x="43384" y="117066"/>
                  <a:pt x="48923" y="111784"/>
                </a:cubicBezTo>
                <a:cubicBezTo>
                  <a:pt x="54461" y="104156"/>
                  <a:pt x="54461" y="104156"/>
                  <a:pt x="54461" y="104156"/>
                </a:cubicBezTo>
                <a:cubicBezTo>
                  <a:pt x="57230" y="101222"/>
                  <a:pt x="57230" y="96234"/>
                  <a:pt x="54461" y="93594"/>
                </a:cubicBezTo>
                <a:cubicBezTo>
                  <a:pt x="51692" y="91246"/>
                  <a:pt x="46153" y="91246"/>
                  <a:pt x="43384" y="93594"/>
                </a:cubicBezTo>
                <a:close/>
                <a:moveTo>
                  <a:pt x="111692" y="10562"/>
                </a:moveTo>
                <a:lnTo>
                  <a:pt x="111692" y="10562"/>
                </a:lnTo>
                <a:cubicBezTo>
                  <a:pt x="100615" y="0"/>
                  <a:pt x="84307" y="0"/>
                  <a:pt x="73538" y="10562"/>
                </a:cubicBezTo>
                <a:cubicBezTo>
                  <a:pt x="65230" y="15550"/>
                  <a:pt x="65230" y="15550"/>
                  <a:pt x="65230" y="15550"/>
                </a:cubicBezTo>
                <a:cubicBezTo>
                  <a:pt x="62769" y="20831"/>
                  <a:pt x="62769" y="23471"/>
                  <a:pt x="65230" y="26112"/>
                </a:cubicBezTo>
                <a:cubicBezTo>
                  <a:pt x="68000" y="28753"/>
                  <a:pt x="73538" y="28753"/>
                  <a:pt x="76307" y="26112"/>
                </a:cubicBezTo>
                <a:cubicBezTo>
                  <a:pt x="84307" y="20831"/>
                  <a:pt x="84307" y="20831"/>
                  <a:pt x="84307" y="20831"/>
                </a:cubicBezTo>
                <a:cubicBezTo>
                  <a:pt x="89846" y="15550"/>
                  <a:pt x="97846" y="15550"/>
                  <a:pt x="100615" y="20831"/>
                </a:cubicBezTo>
                <a:cubicBezTo>
                  <a:pt x="103384" y="23471"/>
                  <a:pt x="106153" y="26112"/>
                  <a:pt x="106153" y="31393"/>
                </a:cubicBezTo>
                <a:cubicBezTo>
                  <a:pt x="106153" y="33740"/>
                  <a:pt x="103384" y="36381"/>
                  <a:pt x="100615" y="39022"/>
                </a:cubicBezTo>
                <a:cubicBezTo>
                  <a:pt x="79076" y="62493"/>
                  <a:pt x="79076" y="62493"/>
                  <a:pt x="79076" y="62493"/>
                </a:cubicBezTo>
                <a:cubicBezTo>
                  <a:pt x="65230" y="72762"/>
                  <a:pt x="62769" y="67481"/>
                  <a:pt x="60000" y="64841"/>
                </a:cubicBezTo>
                <a:cubicBezTo>
                  <a:pt x="57230" y="62493"/>
                  <a:pt x="51692" y="62493"/>
                  <a:pt x="48923" y="64841"/>
                </a:cubicBezTo>
                <a:cubicBezTo>
                  <a:pt x="46153" y="67481"/>
                  <a:pt x="46153" y="72762"/>
                  <a:pt x="48923" y="75403"/>
                </a:cubicBezTo>
                <a:cubicBezTo>
                  <a:pt x="54461" y="80684"/>
                  <a:pt x="60000" y="83031"/>
                  <a:pt x="65230" y="83031"/>
                </a:cubicBezTo>
                <a:cubicBezTo>
                  <a:pt x="73538" y="83031"/>
                  <a:pt x="81538" y="80684"/>
                  <a:pt x="87076" y="72762"/>
                </a:cubicBezTo>
                <a:cubicBezTo>
                  <a:pt x="111692" y="49290"/>
                  <a:pt x="111692" y="49290"/>
                  <a:pt x="111692" y="49290"/>
                </a:cubicBezTo>
                <a:cubicBezTo>
                  <a:pt x="116923" y="44303"/>
                  <a:pt x="119692" y="36381"/>
                  <a:pt x="119692" y="31393"/>
                </a:cubicBezTo>
                <a:cubicBezTo>
                  <a:pt x="119692" y="23471"/>
                  <a:pt x="116923" y="15550"/>
                  <a:pt x="111692" y="10562"/>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7" name="Shape 5111"/>
          <p:cNvSpPr/>
          <p:nvPr/>
        </p:nvSpPr>
        <p:spPr>
          <a:xfrm>
            <a:off x="3787199" y="2761510"/>
            <a:ext cx="212036" cy="188742"/>
          </a:xfrm>
          <a:custGeom>
            <a:avLst/>
            <a:gdLst/>
            <a:ahLst/>
            <a:cxnLst/>
            <a:rect l="0" t="0" r="0" b="0"/>
            <a:pathLst>
              <a:path w="120000" h="120000" extrusionOk="0">
                <a:moveTo>
                  <a:pt x="106153" y="0"/>
                </a:moveTo>
                <a:lnTo>
                  <a:pt x="106153" y="0"/>
                </a:lnTo>
                <a:cubicBezTo>
                  <a:pt x="13538" y="0"/>
                  <a:pt x="13538" y="0"/>
                  <a:pt x="13538" y="0"/>
                </a:cubicBezTo>
                <a:cubicBezTo>
                  <a:pt x="5230" y="0"/>
                  <a:pt x="0" y="5895"/>
                  <a:pt x="0" y="15260"/>
                </a:cubicBezTo>
                <a:cubicBezTo>
                  <a:pt x="0" y="76647"/>
                  <a:pt x="0" y="76647"/>
                  <a:pt x="0" y="76647"/>
                </a:cubicBezTo>
                <a:cubicBezTo>
                  <a:pt x="0" y="85664"/>
                  <a:pt x="5230" y="91907"/>
                  <a:pt x="13538" y="91907"/>
                </a:cubicBezTo>
                <a:cubicBezTo>
                  <a:pt x="43692" y="91907"/>
                  <a:pt x="43692" y="91907"/>
                  <a:pt x="43692" y="91907"/>
                </a:cubicBezTo>
                <a:cubicBezTo>
                  <a:pt x="76307" y="119653"/>
                  <a:pt x="76307" y="119653"/>
                  <a:pt x="76307" y="119653"/>
                </a:cubicBezTo>
                <a:cubicBezTo>
                  <a:pt x="76307" y="91907"/>
                  <a:pt x="76307" y="91907"/>
                  <a:pt x="76307" y="91907"/>
                </a:cubicBezTo>
                <a:cubicBezTo>
                  <a:pt x="106153" y="91907"/>
                  <a:pt x="106153" y="91907"/>
                  <a:pt x="106153" y="91907"/>
                </a:cubicBezTo>
                <a:cubicBezTo>
                  <a:pt x="114461" y="91907"/>
                  <a:pt x="119692" y="85664"/>
                  <a:pt x="119692" y="76647"/>
                </a:cubicBezTo>
                <a:cubicBezTo>
                  <a:pt x="119692" y="15260"/>
                  <a:pt x="119692" y="15260"/>
                  <a:pt x="119692" y="15260"/>
                </a:cubicBezTo>
                <a:cubicBezTo>
                  <a:pt x="119692" y="5895"/>
                  <a:pt x="114461" y="0"/>
                  <a:pt x="106153" y="0"/>
                </a:cubicBez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8" name="Shape 5112"/>
          <p:cNvSpPr/>
          <p:nvPr/>
        </p:nvSpPr>
        <p:spPr>
          <a:xfrm>
            <a:off x="8681545" y="2191393"/>
            <a:ext cx="245107" cy="239332"/>
          </a:xfrm>
          <a:custGeom>
            <a:avLst/>
            <a:gdLst/>
            <a:ahLst/>
            <a:cxnLst/>
            <a:rect l="0" t="0" r="0" b="0"/>
            <a:pathLst>
              <a:path w="120000" h="120000" extrusionOk="0">
                <a:moveTo>
                  <a:pt x="60000" y="0"/>
                </a:moveTo>
                <a:lnTo>
                  <a:pt x="76756" y="44137"/>
                </a:lnTo>
                <a:lnTo>
                  <a:pt x="119729" y="44137"/>
                </a:lnTo>
                <a:lnTo>
                  <a:pt x="83783" y="70896"/>
                </a:lnTo>
                <a:lnTo>
                  <a:pt x="95675" y="119724"/>
                </a:lnTo>
                <a:lnTo>
                  <a:pt x="60000" y="90206"/>
                </a:lnTo>
                <a:lnTo>
                  <a:pt x="23783" y="119724"/>
                </a:lnTo>
                <a:lnTo>
                  <a:pt x="35945" y="70896"/>
                </a:lnTo>
                <a:lnTo>
                  <a:pt x="0" y="44137"/>
                </a:lnTo>
                <a:lnTo>
                  <a:pt x="43243" y="44137"/>
                </a:lnTo>
                <a:lnTo>
                  <a:pt x="60000" y="0"/>
                </a:ln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9" name="Shape 5113"/>
          <p:cNvSpPr/>
          <p:nvPr/>
        </p:nvSpPr>
        <p:spPr>
          <a:xfrm>
            <a:off x="1594858" y="3286876"/>
            <a:ext cx="231491" cy="229603"/>
          </a:xfrm>
          <a:custGeom>
            <a:avLst/>
            <a:gdLst/>
            <a:ahLst/>
            <a:cxnLst/>
            <a:rect l="0" t="0" r="0" b="0"/>
            <a:pathLst>
              <a:path w="120000" h="120000" extrusionOk="0">
                <a:moveTo>
                  <a:pt x="109640" y="58417"/>
                </a:moveTo>
                <a:lnTo>
                  <a:pt x="109640" y="58417"/>
                </a:lnTo>
                <a:cubicBezTo>
                  <a:pt x="109640" y="50935"/>
                  <a:pt x="114820" y="45755"/>
                  <a:pt x="119712" y="40575"/>
                </a:cubicBezTo>
                <a:cubicBezTo>
                  <a:pt x="119712" y="37985"/>
                  <a:pt x="117410" y="33093"/>
                  <a:pt x="117410" y="30503"/>
                </a:cubicBezTo>
                <a:cubicBezTo>
                  <a:pt x="107050" y="33093"/>
                  <a:pt x="101870" y="27913"/>
                  <a:pt x="96978" y="22733"/>
                </a:cubicBezTo>
                <a:cubicBezTo>
                  <a:pt x="91798" y="17841"/>
                  <a:pt x="89208" y="12661"/>
                  <a:pt x="91798" y="4892"/>
                </a:cubicBezTo>
                <a:cubicBezTo>
                  <a:pt x="89208" y="2589"/>
                  <a:pt x="84316" y="0"/>
                  <a:pt x="79136" y="0"/>
                </a:cubicBezTo>
                <a:cubicBezTo>
                  <a:pt x="76546" y="4892"/>
                  <a:pt x="69064" y="10071"/>
                  <a:pt x="61294" y="10071"/>
                </a:cubicBezTo>
                <a:cubicBezTo>
                  <a:pt x="53812" y="10071"/>
                  <a:pt x="46043" y="4892"/>
                  <a:pt x="43453" y="0"/>
                </a:cubicBezTo>
                <a:cubicBezTo>
                  <a:pt x="38273" y="0"/>
                  <a:pt x="33381" y="2589"/>
                  <a:pt x="30791" y="4892"/>
                </a:cubicBezTo>
                <a:cubicBezTo>
                  <a:pt x="33381" y="12661"/>
                  <a:pt x="30791" y="17841"/>
                  <a:pt x="25611" y="22733"/>
                </a:cubicBezTo>
                <a:cubicBezTo>
                  <a:pt x="20719" y="27913"/>
                  <a:pt x="12661" y="33093"/>
                  <a:pt x="5179" y="30503"/>
                </a:cubicBezTo>
                <a:cubicBezTo>
                  <a:pt x="5179" y="33093"/>
                  <a:pt x="2589" y="37985"/>
                  <a:pt x="0" y="40575"/>
                </a:cubicBezTo>
                <a:cubicBezTo>
                  <a:pt x="7769" y="45755"/>
                  <a:pt x="12661" y="50935"/>
                  <a:pt x="12661" y="58417"/>
                </a:cubicBezTo>
                <a:cubicBezTo>
                  <a:pt x="12661" y="66187"/>
                  <a:pt x="7769" y="73669"/>
                  <a:pt x="0" y="79136"/>
                </a:cubicBezTo>
                <a:cubicBezTo>
                  <a:pt x="2589" y="81438"/>
                  <a:pt x="5179" y="86618"/>
                  <a:pt x="5179" y="89208"/>
                </a:cubicBezTo>
                <a:cubicBezTo>
                  <a:pt x="12661" y="89208"/>
                  <a:pt x="20719" y="89208"/>
                  <a:pt x="25611" y="94388"/>
                </a:cubicBezTo>
                <a:cubicBezTo>
                  <a:pt x="30791" y="99280"/>
                  <a:pt x="33381" y="107050"/>
                  <a:pt x="30791" y="114532"/>
                </a:cubicBezTo>
                <a:cubicBezTo>
                  <a:pt x="33381" y="117122"/>
                  <a:pt x="38273" y="117122"/>
                  <a:pt x="43453" y="119712"/>
                </a:cubicBezTo>
                <a:cubicBezTo>
                  <a:pt x="46043" y="111942"/>
                  <a:pt x="53812" y="107050"/>
                  <a:pt x="61294" y="107050"/>
                </a:cubicBezTo>
                <a:cubicBezTo>
                  <a:pt x="69064" y="107050"/>
                  <a:pt x="76546" y="111942"/>
                  <a:pt x="79136" y="119712"/>
                </a:cubicBezTo>
                <a:cubicBezTo>
                  <a:pt x="84316" y="117122"/>
                  <a:pt x="89208" y="117122"/>
                  <a:pt x="91798" y="114532"/>
                </a:cubicBezTo>
                <a:cubicBezTo>
                  <a:pt x="89208" y="107050"/>
                  <a:pt x="91798" y="99280"/>
                  <a:pt x="96978" y="94388"/>
                </a:cubicBezTo>
                <a:cubicBezTo>
                  <a:pt x="101870" y="89208"/>
                  <a:pt x="107050" y="86618"/>
                  <a:pt x="117410" y="89208"/>
                </a:cubicBezTo>
                <a:cubicBezTo>
                  <a:pt x="117410" y="84028"/>
                  <a:pt x="119712" y="81438"/>
                  <a:pt x="119712" y="76258"/>
                </a:cubicBezTo>
                <a:cubicBezTo>
                  <a:pt x="114820" y="73669"/>
                  <a:pt x="109640" y="66187"/>
                  <a:pt x="109640" y="58417"/>
                </a:cubicBezTo>
                <a:close/>
                <a:moveTo>
                  <a:pt x="61294" y="84028"/>
                </a:moveTo>
                <a:lnTo>
                  <a:pt x="61294" y="84028"/>
                </a:lnTo>
                <a:cubicBezTo>
                  <a:pt x="46043" y="84028"/>
                  <a:pt x="35971" y="73669"/>
                  <a:pt x="35971" y="58417"/>
                </a:cubicBezTo>
                <a:cubicBezTo>
                  <a:pt x="35971" y="45755"/>
                  <a:pt x="46043" y="33093"/>
                  <a:pt x="61294" y="33093"/>
                </a:cubicBezTo>
                <a:cubicBezTo>
                  <a:pt x="76546" y="33093"/>
                  <a:pt x="86618" y="45755"/>
                  <a:pt x="86618" y="58417"/>
                </a:cubicBezTo>
                <a:cubicBezTo>
                  <a:pt x="86618" y="73669"/>
                  <a:pt x="76546" y="84028"/>
                  <a:pt x="61294" y="84028"/>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60" name="Shape 5114"/>
          <p:cNvSpPr/>
          <p:nvPr/>
        </p:nvSpPr>
        <p:spPr>
          <a:xfrm>
            <a:off x="7039722" y="2726487"/>
            <a:ext cx="254833" cy="254900"/>
          </a:xfrm>
          <a:custGeom>
            <a:avLst/>
            <a:gdLst/>
            <a:ahLst/>
            <a:cxnLst/>
            <a:rect l="0" t="0" r="0" b="0"/>
            <a:pathLst>
              <a:path w="120000" h="120000" extrusionOk="0">
                <a:moveTo>
                  <a:pt x="105974" y="14025"/>
                </a:moveTo>
                <a:lnTo>
                  <a:pt x="105974" y="14025"/>
                </a:lnTo>
                <a:cubicBezTo>
                  <a:pt x="94285" y="4935"/>
                  <a:pt x="80519" y="0"/>
                  <a:pt x="75844" y="4935"/>
                </a:cubicBezTo>
                <a:cubicBezTo>
                  <a:pt x="59740" y="20779"/>
                  <a:pt x="59740" y="20779"/>
                  <a:pt x="59740" y="20779"/>
                </a:cubicBezTo>
                <a:cubicBezTo>
                  <a:pt x="57402" y="23116"/>
                  <a:pt x="55324" y="32467"/>
                  <a:pt x="55324" y="41558"/>
                </a:cubicBezTo>
                <a:cubicBezTo>
                  <a:pt x="2077" y="94285"/>
                  <a:pt x="2077" y="94285"/>
                  <a:pt x="2077" y="94285"/>
                </a:cubicBezTo>
                <a:cubicBezTo>
                  <a:pt x="0" y="96623"/>
                  <a:pt x="2077" y="105974"/>
                  <a:pt x="9090" y="110649"/>
                </a:cubicBezTo>
                <a:cubicBezTo>
                  <a:pt x="16103" y="117662"/>
                  <a:pt x="23116" y="119740"/>
                  <a:pt x="25454" y="117662"/>
                </a:cubicBezTo>
                <a:cubicBezTo>
                  <a:pt x="78181" y="64415"/>
                  <a:pt x="78181" y="64415"/>
                  <a:pt x="78181" y="64415"/>
                </a:cubicBezTo>
                <a:cubicBezTo>
                  <a:pt x="87272" y="64415"/>
                  <a:pt x="96623" y="62337"/>
                  <a:pt x="98961" y="59999"/>
                </a:cubicBezTo>
                <a:cubicBezTo>
                  <a:pt x="115064" y="43896"/>
                  <a:pt x="115064" y="43896"/>
                  <a:pt x="115064" y="43896"/>
                </a:cubicBezTo>
                <a:cubicBezTo>
                  <a:pt x="119740" y="39220"/>
                  <a:pt x="117402" y="25454"/>
                  <a:pt x="105974" y="14025"/>
                </a:cubicBezTo>
                <a:close/>
                <a:moveTo>
                  <a:pt x="48311" y="66753"/>
                </a:moveTo>
                <a:lnTo>
                  <a:pt x="48311" y="66753"/>
                </a:lnTo>
                <a:cubicBezTo>
                  <a:pt x="45974" y="64415"/>
                  <a:pt x="45974" y="59999"/>
                  <a:pt x="50649" y="57662"/>
                </a:cubicBezTo>
                <a:cubicBezTo>
                  <a:pt x="52987" y="52987"/>
                  <a:pt x="57402" y="52987"/>
                  <a:pt x="59740" y="55324"/>
                </a:cubicBezTo>
                <a:cubicBezTo>
                  <a:pt x="62077" y="57662"/>
                  <a:pt x="62077" y="62337"/>
                  <a:pt x="57402" y="64415"/>
                </a:cubicBezTo>
                <a:cubicBezTo>
                  <a:pt x="55324" y="69090"/>
                  <a:pt x="50649" y="69090"/>
                  <a:pt x="48311" y="66753"/>
                </a:cubicBezTo>
                <a:close/>
                <a:moveTo>
                  <a:pt x="91948" y="30129"/>
                </a:moveTo>
                <a:lnTo>
                  <a:pt x="91948" y="30129"/>
                </a:lnTo>
                <a:cubicBezTo>
                  <a:pt x="82857" y="20779"/>
                  <a:pt x="80519" y="9350"/>
                  <a:pt x="80519" y="9350"/>
                </a:cubicBezTo>
                <a:cubicBezTo>
                  <a:pt x="82857" y="7012"/>
                  <a:pt x="91948" y="11428"/>
                  <a:pt x="101298" y="18701"/>
                </a:cubicBezTo>
                <a:cubicBezTo>
                  <a:pt x="110389" y="27792"/>
                  <a:pt x="112727" y="36883"/>
                  <a:pt x="110389" y="39220"/>
                </a:cubicBezTo>
                <a:cubicBezTo>
                  <a:pt x="110389" y="39220"/>
                  <a:pt x="98961" y="36883"/>
                  <a:pt x="91948" y="30129"/>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61" name="Shape 5115"/>
          <p:cNvSpPr/>
          <p:nvPr/>
        </p:nvSpPr>
        <p:spPr>
          <a:xfrm>
            <a:off x="1044342" y="3224611"/>
            <a:ext cx="250941" cy="291869"/>
          </a:xfrm>
          <a:custGeom>
            <a:avLst/>
            <a:gdLst/>
            <a:ahLst/>
            <a:cxnLst/>
            <a:rect l="0" t="0" r="0" b="0"/>
            <a:pathLst>
              <a:path w="120000" h="120000" extrusionOk="0">
                <a:moveTo>
                  <a:pt x="114966" y="41876"/>
                </a:moveTo>
                <a:lnTo>
                  <a:pt x="114966" y="41876"/>
                </a:lnTo>
                <a:cubicBezTo>
                  <a:pt x="39999" y="67767"/>
                  <a:pt x="70463" y="0"/>
                  <a:pt x="11655" y="36022"/>
                </a:cubicBezTo>
                <a:cubicBezTo>
                  <a:pt x="0" y="40075"/>
                  <a:pt x="0" y="40075"/>
                  <a:pt x="0" y="40075"/>
                </a:cubicBezTo>
                <a:cubicBezTo>
                  <a:pt x="23311" y="119774"/>
                  <a:pt x="23311" y="119774"/>
                  <a:pt x="23311" y="119774"/>
                </a:cubicBezTo>
                <a:cubicBezTo>
                  <a:pt x="37350" y="119774"/>
                  <a:pt x="37350" y="119774"/>
                  <a:pt x="37350" y="119774"/>
                </a:cubicBezTo>
                <a:cubicBezTo>
                  <a:pt x="25695" y="79924"/>
                  <a:pt x="25695" y="79924"/>
                  <a:pt x="25695" y="79924"/>
                </a:cubicBezTo>
                <a:cubicBezTo>
                  <a:pt x="77615" y="43902"/>
                  <a:pt x="56423" y="119774"/>
                  <a:pt x="117350" y="43902"/>
                </a:cubicBezTo>
                <a:cubicBezTo>
                  <a:pt x="119735" y="43902"/>
                  <a:pt x="117350" y="41876"/>
                  <a:pt x="114966" y="41876"/>
                </a:cubicBez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62" name="Shape 5116"/>
          <p:cNvSpPr/>
          <p:nvPr/>
        </p:nvSpPr>
        <p:spPr>
          <a:xfrm>
            <a:off x="8140756" y="2732324"/>
            <a:ext cx="235380" cy="254898"/>
          </a:xfrm>
          <a:custGeom>
            <a:avLst/>
            <a:gdLst/>
            <a:ahLst/>
            <a:cxnLst/>
            <a:rect l="0" t="0" r="0" b="0"/>
            <a:pathLst>
              <a:path w="120000" h="120000" extrusionOk="0">
                <a:moveTo>
                  <a:pt x="92112" y="48311"/>
                </a:moveTo>
                <a:lnTo>
                  <a:pt x="92112" y="48311"/>
                </a:lnTo>
                <a:cubicBezTo>
                  <a:pt x="77183" y="16363"/>
                  <a:pt x="67042" y="4675"/>
                  <a:pt x="42253" y="4675"/>
                </a:cubicBezTo>
                <a:cubicBezTo>
                  <a:pt x="32112" y="4675"/>
                  <a:pt x="34647" y="0"/>
                  <a:pt x="27323" y="2597"/>
                </a:cubicBezTo>
                <a:cubicBezTo>
                  <a:pt x="19718" y="4675"/>
                  <a:pt x="27323" y="7012"/>
                  <a:pt x="19718" y="14025"/>
                </a:cubicBezTo>
                <a:cubicBezTo>
                  <a:pt x="0" y="27792"/>
                  <a:pt x="2253" y="43896"/>
                  <a:pt x="9859" y="76103"/>
                </a:cubicBezTo>
                <a:cubicBezTo>
                  <a:pt x="14929" y="89870"/>
                  <a:pt x="2253" y="91948"/>
                  <a:pt x="7323" y="105974"/>
                </a:cubicBezTo>
                <a:cubicBezTo>
                  <a:pt x="9859" y="115324"/>
                  <a:pt x="39718" y="119740"/>
                  <a:pt x="69859" y="108311"/>
                </a:cubicBezTo>
                <a:cubicBezTo>
                  <a:pt x="99718" y="99220"/>
                  <a:pt x="119718" y="78181"/>
                  <a:pt x="114647" y="69090"/>
                </a:cubicBezTo>
                <a:cubicBezTo>
                  <a:pt x="109577" y="55324"/>
                  <a:pt x="99718" y="62077"/>
                  <a:pt x="92112" y="48311"/>
                </a:cubicBezTo>
                <a:close/>
                <a:moveTo>
                  <a:pt x="67042" y="101558"/>
                </a:moveTo>
                <a:lnTo>
                  <a:pt x="67042" y="101558"/>
                </a:lnTo>
                <a:cubicBezTo>
                  <a:pt x="39718" y="110649"/>
                  <a:pt x="17183" y="103636"/>
                  <a:pt x="14929" y="101558"/>
                </a:cubicBezTo>
                <a:cubicBezTo>
                  <a:pt x="14929" y="99220"/>
                  <a:pt x="24788" y="82857"/>
                  <a:pt x="54647" y="73766"/>
                </a:cubicBezTo>
                <a:cubicBezTo>
                  <a:pt x="87323" y="62077"/>
                  <a:pt x="104788" y="66753"/>
                  <a:pt x="104788" y="71428"/>
                </a:cubicBezTo>
                <a:cubicBezTo>
                  <a:pt x="107042" y="73766"/>
                  <a:pt x="94647" y="91948"/>
                  <a:pt x="67042" y="101558"/>
                </a:cubicBezTo>
                <a:close/>
                <a:moveTo>
                  <a:pt x="57183" y="78181"/>
                </a:moveTo>
                <a:lnTo>
                  <a:pt x="57183" y="78181"/>
                </a:lnTo>
                <a:cubicBezTo>
                  <a:pt x="42253" y="82857"/>
                  <a:pt x="34647" y="87532"/>
                  <a:pt x="27323" y="94285"/>
                </a:cubicBezTo>
                <a:cubicBezTo>
                  <a:pt x="32112" y="96883"/>
                  <a:pt x="39718" y="99220"/>
                  <a:pt x="47042" y="94285"/>
                </a:cubicBezTo>
                <a:cubicBezTo>
                  <a:pt x="59718" y="91948"/>
                  <a:pt x="64788" y="82857"/>
                  <a:pt x="62253" y="76103"/>
                </a:cubicBezTo>
                <a:lnTo>
                  <a:pt x="62253" y="76103"/>
                </a:lnTo>
                <a:cubicBezTo>
                  <a:pt x="62253" y="76103"/>
                  <a:pt x="59718" y="78181"/>
                  <a:pt x="57183" y="78181"/>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63" name="Shape 5117"/>
          <p:cNvSpPr/>
          <p:nvPr/>
        </p:nvSpPr>
        <p:spPr>
          <a:xfrm>
            <a:off x="7580512" y="2736216"/>
            <a:ext cx="264560" cy="235441"/>
          </a:xfrm>
          <a:custGeom>
            <a:avLst/>
            <a:gdLst/>
            <a:ahLst/>
            <a:cxnLst/>
            <a:rect l="0" t="0" r="0" b="0"/>
            <a:pathLst>
              <a:path w="120000" h="120000" extrusionOk="0">
                <a:moveTo>
                  <a:pt x="6513" y="34647"/>
                </a:moveTo>
                <a:lnTo>
                  <a:pt x="6513" y="34647"/>
                </a:lnTo>
                <a:cubicBezTo>
                  <a:pt x="112985" y="34647"/>
                  <a:pt x="112985" y="34647"/>
                  <a:pt x="112985" y="34647"/>
                </a:cubicBezTo>
                <a:cubicBezTo>
                  <a:pt x="115240" y="34647"/>
                  <a:pt x="115240" y="32394"/>
                  <a:pt x="112985" y="29859"/>
                </a:cubicBezTo>
                <a:cubicBezTo>
                  <a:pt x="112985" y="29859"/>
                  <a:pt x="93194" y="22253"/>
                  <a:pt x="88684" y="22253"/>
                </a:cubicBezTo>
                <a:cubicBezTo>
                  <a:pt x="84175" y="22253"/>
                  <a:pt x="84175" y="22253"/>
                  <a:pt x="84175" y="22253"/>
                </a:cubicBezTo>
                <a:cubicBezTo>
                  <a:pt x="84175" y="0"/>
                  <a:pt x="84175" y="0"/>
                  <a:pt x="84175" y="0"/>
                </a:cubicBezTo>
                <a:cubicBezTo>
                  <a:pt x="35323" y="0"/>
                  <a:pt x="35323" y="0"/>
                  <a:pt x="35323" y="0"/>
                </a:cubicBezTo>
                <a:cubicBezTo>
                  <a:pt x="35323" y="22253"/>
                  <a:pt x="35323" y="22253"/>
                  <a:pt x="35323" y="22253"/>
                </a:cubicBezTo>
                <a:cubicBezTo>
                  <a:pt x="31064" y="22253"/>
                  <a:pt x="31064" y="22253"/>
                  <a:pt x="31064" y="22253"/>
                </a:cubicBezTo>
                <a:cubicBezTo>
                  <a:pt x="26555" y="22253"/>
                  <a:pt x="6513" y="29859"/>
                  <a:pt x="6513" y="29859"/>
                </a:cubicBezTo>
                <a:cubicBezTo>
                  <a:pt x="4258" y="32394"/>
                  <a:pt x="4258" y="34647"/>
                  <a:pt x="6513" y="34647"/>
                </a:cubicBezTo>
                <a:close/>
                <a:moveTo>
                  <a:pt x="112985" y="44788"/>
                </a:moveTo>
                <a:lnTo>
                  <a:pt x="112985" y="44788"/>
                </a:lnTo>
                <a:cubicBezTo>
                  <a:pt x="6513" y="44788"/>
                  <a:pt x="6513" y="44788"/>
                  <a:pt x="6513" y="44788"/>
                </a:cubicBezTo>
                <a:cubicBezTo>
                  <a:pt x="2004" y="44788"/>
                  <a:pt x="0" y="47323"/>
                  <a:pt x="0" y="52112"/>
                </a:cubicBezTo>
                <a:cubicBezTo>
                  <a:pt x="0" y="77183"/>
                  <a:pt x="0" y="77183"/>
                  <a:pt x="0" y="77183"/>
                </a:cubicBezTo>
                <a:cubicBezTo>
                  <a:pt x="0" y="79718"/>
                  <a:pt x="2004" y="84507"/>
                  <a:pt x="6513" y="84507"/>
                </a:cubicBezTo>
                <a:cubicBezTo>
                  <a:pt x="17787" y="84507"/>
                  <a:pt x="17787" y="84507"/>
                  <a:pt x="17787" y="84507"/>
                </a:cubicBezTo>
                <a:cubicBezTo>
                  <a:pt x="13277" y="119718"/>
                  <a:pt x="13277" y="119718"/>
                  <a:pt x="13277" y="119718"/>
                </a:cubicBezTo>
                <a:cubicBezTo>
                  <a:pt x="106471" y="119718"/>
                  <a:pt x="106471" y="119718"/>
                  <a:pt x="106471" y="119718"/>
                </a:cubicBezTo>
                <a:cubicBezTo>
                  <a:pt x="101962" y="84507"/>
                  <a:pt x="101962" y="84507"/>
                  <a:pt x="101962" y="84507"/>
                </a:cubicBezTo>
                <a:cubicBezTo>
                  <a:pt x="112985" y="84507"/>
                  <a:pt x="112985" y="84507"/>
                  <a:pt x="112985" y="84507"/>
                </a:cubicBezTo>
                <a:cubicBezTo>
                  <a:pt x="117494" y="84507"/>
                  <a:pt x="119749" y="79718"/>
                  <a:pt x="119749" y="77183"/>
                </a:cubicBezTo>
                <a:cubicBezTo>
                  <a:pt x="119749" y="52112"/>
                  <a:pt x="119749" y="52112"/>
                  <a:pt x="119749" y="52112"/>
                </a:cubicBezTo>
                <a:cubicBezTo>
                  <a:pt x="119749" y="47323"/>
                  <a:pt x="117494" y="44788"/>
                  <a:pt x="112985" y="44788"/>
                </a:cubicBezTo>
                <a:close/>
                <a:moveTo>
                  <a:pt x="24300" y="104788"/>
                </a:moveTo>
                <a:lnTo>
                  <a:pt x="24300" y="104788"/>
                </a:lnTo>
                <a:cubicBezTo>
                  <a:pt x="33068" y="59718"/>
                  <a:pt x="33068" y="59718"/>
                  <a:pt x="33068" y="59718"/>
                </a:cubicBezTo>
                <a:cubicBezTo>
                  <a:pt x="86430" y="59718"/>
                  <a:pt x="86430" y="59718"/>
                  <a:pt x="86430" y="59718"/>
                </a:cubicBezTo>
                <a:cubicBezTo>
                  <a:pt x="95448" y="104788"/>
                  <a:pt x="95448" y="104788"/>
                  <a:pt x="95448" y="104788"/>
                </a:cubicBezTo>
                <a:lnTo>
                  <a:pt x="24300" y="104788"/>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64" name="Shape 5118"/>
          <p:cNvSpPr/>
          <p:nvPr/>
        </p:nvSpPr>
        <p:spPr>
          <a:xfrm>
            <a:off x="3211394" y="2732325"/>
            <a:ext cx="274285" cy="245170"/>
          </a:xfrm>
          <a:custGeom>
            <a:avLst/>
            <a:gdLst/>
            <a:ahLst/>
            <a:cxnLst/>
            <a:rect l="0" t="0" r="0" b="0"/>
            <a:pathLst>
              <a:path w="120000" h="120000" extrusionOk="0">
                <a:moveTo>
                  <a:pt x="34285" y="74157"/>
                </a:moveTo>
                <a:lnTo>
                  <a:pt x="34285" y="74157"/>
                </a:lnTo>
                <a:cubicBezTo>
                  <a:pt x="34285" y="33707"/>
                  <a:pt x="34285" y="33707"/>
                  <a:pt x="34285" y="33707"/>
                </a:cubicBezTo>
                <a:cubicBezTo>
                  <a:pt x="12796" y="33707"/>
                  <a:pt x="12796" y="33707"/>
                  <a:pt x="12796" y="33707"/>
                </a:cubicBezTo>
                <a:cubicBezTo>
                  <a:pt x="4346" y="33707"/>
                  <a:pt x="0" y="40719"/>
                  <a:pt x="0" y="48000"/>
                </a:cubicBezTo>
                <a:cubicBezTo>
                  <a:pt x="0" y="86022"/>
                  <a:pt x="0" y="86022"/>
                  <a:pt x="0" y="86022"/>
                </a:cubicBezTo>
                <a:cubicBezTo>
                  <a:pt x="0" y="95460"/>
                  <a:pt x="4346" y="100584"/>
                  <a:pt x="12796" y="100584"/>
                </a:cubicBezTo>
                <a:cubicBezTo>
                  <a:pt x="17142" y="100584"/>
                  <a:pt x="17142" y="100584"/>
                  <a:pt x="17142" y="100584"/>
                </a:cubicBezTo>
                <a:cubicBezTo>
                  <a:pt x="17142" y="119730"/>
                  <a:pt x="17142" y="119730"/>
                  <a:pt x="17142" y="119730"/>
                </a:cubicBezTo>
                <a:cubicBezTo>
                  <a:pt x="36458" y="100584"/>
                  <a:pt x="36458" y="100584"/>
                  <a:pt x="36458" y="100584"/>
                </a:cubicBezTo>
                <a:cubicBezTo>
                  <a:pt x="66156" y="100584"/>
                  <a:pt x="66156" y="100584"/>
                  <a:pt x="66156" y="100584"/>
                </a:cubicBezTo>
                <a:cubicBezTo>
                  <a:pt x="72917" y="100584"/>
                  <a:pt x="77022" y="95460"/>
                  <a:pt x="77022" y="86022"/>
                </a:cubicBezTo>
                <a:cubicBezTo>
                  <a:pt x="77022" y="74157"/>
                  <a:pt x="77022" y="74157"/>
                  <a:pt x="77022" y="74157"/>
                </a:cubicBezTo>
                <a:lnTo>
                  <a:pt x="77022" y="74157"/>
                </a:lnTo>
                <a:lnTo>
                  <a:pt x="34285" y="74157"/>
                </a:lnTo>
                <a:close/>
                <a:moveTo>
                  <a:pt x="106961" y="0"/>
                </a:moveTo>
                <a:lnTo>
                  <a:pt x="106961" y="0"/>
                </a:lnTo>
                <a:cubicBezTo>
                  <a:pt x="53360" y="0"/>
                  <a:pt x="53360" y="0"/>
                  <a:pt x="53360" y="0"/>
                </a:cubicBezTo>
                <a:cubicBezTo>
                  <a:pt x="47082" y="0"/>
                  <a:pt x="42736" y="7280"/>
                  <a:pt x="42736" y="14561"/>
                </a:cubicBezTo>
                <a:cubicBezTo>
                  <a:pt x="42736" y="66876"/>
                  <a:pt x="42736" y="66876"/>
                  <a:pt x="42736" y="66876"/>
                </a:cubicBezTo>
                <a:cubicBezTo>
                  <a:pt x="83541" y="66876"/>
                  <a:pt x="83541" y="66876"/>
                  <a:pt x="83541" y="66876"/>
                </a:cubicBezTo>
                <a:cubicBezTo>
                  <a:pt x="102615" y="86022"/>
                  <a:pt x="102615" y="86022"/>
                  <a:pt x="102615" y="86022"/>
                </a:cubicBezTo>
                <a:cubicBezTo>
                  <a:pt x="102615" y="66876"/>
                  <a:pt x="102615" y="66876"/>
                  <a:pt x="102615" y="66876"/>
                </a:cubicBezTo>
                <a:cubicBezTo>
                  <a:pt x="106961" y="66876"/>
                  <a:pt x="106961" y="66876"/>
                  <a:pt x="106961" y="66876"/>
                </a:cubicBezTo>
                <a:cubicBezTo>
                  <a:pt x="113480" y="66876"/>
                  <a:pt x="119758" y="62292"/>
                  <a:pt x="119758" y="52584"/>
                </a:cubicBezTo>
                <a:cubicBezTo>
                  <a:pt x="119758" y="14561"/>
                  <a:pt x="119758" y="14561"/>
                  <a:pt x="119758" y="14561"/>
                </a:cubicBezTo>
                <a:cubicBezTo>
                  <a:pt x="119758" y="7280"/>
                  <a:pt x="113480" y="0"/>
                  <a:pt x="106961" y="0"/>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65" name="Shape 5119"/>
          <p:cNvSpPr/>
          <p:nvPr/>
        </p:nvSpPr>
        <p:spPr>
          <a:xfrm>
            <a:off x="4337715" y="2765402"/>
            <a:ext cx="245107" cy="182905"/>
          </a:xfrm>
          <a:custGeom>
            <a:avLst/>
            <a:gdLst/>
            <a:ahLst/>
            <a:cxnLst/>
            <a:rect l="0" t="0" r="0" b="0"/>
            <a:pathLst>
              <a:path w="120000" h="120000" extrusionOk="0">
                <a:moveTo>
                  <a:pt x="18918" y="0"/>
                </a:moveTo>
                <a:lnTo>
                  <a:pt x="18918" y="0"/>
                </a:lnTo>
                <a:cubicBezTo>
                  <a:pt x="7027" y="0"/>
                  <a:pt x="0" y="12765"/>
                  <a:pt x="0" y="25531"/>
                </a:cubicBezTo>
                <a:cubicBezTo>
                  <a:pt x="0" y="41945"/>
                  <a:pt x="7027" y="54711"/>
                  <a:pt x="18918" y="54711"/>
                </a:cubicBezTo>
                <a:cubicBezTo>
                  <a:pt x="38378" y="54711"/>
                  <a:pt x="26486" y="106139"/>
                  <a:pt x="0" y="106139"/>
                </a:cubicBezTo>
                <a:cubicBezTo>
                  <a:pt x="0" y="119635"/>
                  <a:pt x="0" y="119635"/>
                  <a:pt x="0" y="119635"/>
                </a:cubicBezTo>
                <a:cubicBezTo>
                  <a:pt x="45405" y="119635"/>
                  <a:pt x="64594" y="0"/>
                  <a:pt x="18918" y="0"/>
                </a:cubicBezTo>
                <a:close/>
                <a:moveTo>
                  <a:pt x="74324" y="0"/>
                </a:moveTo>
                <a:lnTo>
                  <a:pt x="74324" y="0"/>
                </a:lnTo>
                <a:cubicBezTo>
                  <a:pt x="64594" y="0"/>
                  <a:pt x="55135" y="12765"/>
                  <a:pt x="55135" y="25531"/>
                </a:cubicBezTo>
                <a:cubicBezTo>
                  <a:pt x="55135" y="41945"/>
                  <a:pt x="64594" y="54711"/>
                  <a:pt x="74324" y="54711"/>
                </a:cubicBezTo>
                <a:cubicBezTo>
                  <a:pt x="95675" y="54711"/>
                  <a:pt x="81351" y="106139"/>
                  <a:pt x="55135" y="106139"/>
                </a:cubicBezTo>
                <a:cubicBezTo>
                  <a:pt x="55135" y="119635"/>
                  <a:pt x="55135" y="119635"/>
                  <a:pt x="55135" y="119635"/>
                </a:cubicBezTo>
                <a:cubicBezTo>
                  <a:pt x="102972" y="119635"/>
                  <a:pt x="119729" y="0"/>
                  <a:pt x="74324" y="0"/>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66" name="Shape 5120"/>
          <p:cNvSpPr/>
          <p:nvPr/>
        </p:nvSpPr>
        <p:spPr>
          <a:xfrm>
            <a:off x="5967867" y="2745945"/>
            <a:ext cx="215927" cy="221821"/>
          </a:xfrm>
          <a:custGeom>
            <a:avLst/>
            <a:gdLst/>
            <a:ahLst/>
            <a:cxnLst/>
            <a:rect l="0" t="0" r="0" b="0"/>
            <a:pathLst>
              <a:path w="120000" h="120000" extrusionOk="0">
                <a:moveTo>
                  <a:pt x="106189" y="0"/>
                </a:moveTo>
                <a:lnTo>
                  <a:pt x="106189" y="0"/>
                </a:lnTo>
                <a:cubicBezTo>
                  <a:pt x="43580" y="0"/>
                  <a:pt x="43580" y="0"/>
                  <a:pt x="43580" y="0"/>
                </a:cubicBezTo>
                <a:cubicBezTo>
                  <a:pt x="35294" y="0"/>
                  <a:pt x="30076" y="5400"/>
                  <a:pt x="30076" y="13200"/>
                </a:cubicBezTo>
                <a:cubicBezTo>
                  <a:pt x="30076" y="74400"/>
                  <a:pt x="30076" y="74400"/>
                  <a:pt x="30076" y="74400"/>
                </a:cubicBezTo>
                <a:cubicBezTo>
                  <a:pt x="30076" y="82200"/>
                  <a:pt x="35294" y="87600"/>
                  <a:pt x="43580" y="87600"/>
                </a:cubicBezTo>
                <a:cubicBezTo>
                  <a:pt x="106189" y="87600"/>
                  <a:pt x="106189" y="87600"/>
                  <a:pt x="106189" y="87600"/>
                </a:cubicBezTo>
                <a:cubicBezTo>
                  <a:pt x="114168" y="87600"/>
                  <a:pt x="119693" y="82200"/>
                  <a:pt x="119693" y="74400"/>
                </a:cubicBezTo>
                <a:cubicBezTo>
                  <a:pt x="119693" y="13200"/>
                  <a:pt x="119693" y="13200"/>
                  <a:pt x="119693" y="13200"/>
                </a:cubicBezTo>
                <a:cubicBezTo>
                  <a:pt x="119693" y="5400"/>
                  <a:pt x="114168" y="0"/>
                  <a:pt x="106189" y="0"/>
                </a:cubicBezTo>
                <a:close/>
                <a:moveTo>
                  <a:pt x="106189" y="74400"/>
                </a:moveTo>
                <a:lnTo>
                  <a:pt x="106189" y="74400"/>
                </a:lnTo>
                <a:cubicBezTo>
                  <a:pt x="43580" y="74400"/>
                  <a:pt x="43580" y="74400"/>
                  <a:pt x="43580" y="74400"/>
                </a:cubicBezTo>
                <a:cubicBezTo>
                  <a:pt x="43580" y="13200"/>
                  <a:pt x="43580" y="13200"/>
                  <a:pt x="43580" y="13200"/>
                </a:cubicBezTo>
                <a:cubicBezTo>
                  <a:pt x="106189" y="13200"/>
                  <a:pt x="106189" y="13200"/>
                  <a:pt x="106189" y="13200"/>
                </a:cubicBezTo>
                <a:lnTo>
                  <a:pt x="106189" y="74400"/>
                </a:lnTo>
                <a:close/>
                <a:moveTo>
                  <a:pt x="13810" y="58500"/>
                </a:moveTo>
                <a:lnTo>
                  <a:pt x="13810" y="58500"/>
                </a:lnTo>
                <a:cubicBezTo>
                  <a:pt x="0" y="58500"/>
                  <a:pt x="0" y="58500"/>
                  <a:pt x="0" y="58500"/>
                </a:cubicBezTo>
                <a:cubicBezTo>
                  <a:pt x="0" y="103800"/>
                  <a:pt x="0" y="103800"/>
                  <a:pt x="0" y="103800"/>
                </a:cubicBezTo>
                <a:cubicBezTo>
                  <a:pt x="0" y="111600"/>
                  <a:pt x="5524" y="119700"/>
                  <a:pt x="13810" y="119700"/>
                </a:cubicBezTo>
                <a:cubicBezTo>
                  <a:pt x="60153" y="119700"/>
                  <a:pt x="60153" y="119700"/>
                  <a:pt x="60153" y="119700"/>
                </a:cubicBezTo>
                <a:cubicBezTo>
                  <a:pt x="60153" y="103800"/>
                  <a:pt x="60153" y="103800"/>
                  <a:pt x="60153" y="103800"/>
                </a:cubicBezTo>
                <a:cubicBezTo>
                  <a:pt x="13810" y="103800"/>
                  <a:pt x="13810" y="103800"/>
                  <a:pt x="13810" y="103800"/>
                </a:cubicBezTo>
                <a:lnTo>
                  <a:pt x="13810" y="58500"/>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67" name="Shape 5121"/>
          <p:cNvSpPr/>
          <p:nvPr/>
        </p:nvSpPr>
        <p:spPr>
          <a:xfrm>
            <a:off x="9757289" y="3339413"/>
            <a:ext cx="235380" cy="159556"/>
          </a:xfrm>
          <a:custGeom>
            <a:avLst/>
            <a:gdLst/>
            <a:ahLst/>
            <a:cxnLst/>
            <a:rect l="0" t="0" r="0" b="0"/>
            <a:pathLst>
              <a:path w="120000" h="120000" extrusionOk="0">
                <a:moveTo>
                  <a:pt x="104543" y="21706"/>
                </a:moveTo>
                <a:lnTo>
                  <a:pt x="104543" y="21706"/>
                </a:lnTo>
                <a:cubicBezTo>
                  <a:pt x="30070" y="21706"/>
                  <a:pt x="30070" y="21706"/>
                  <a:pt x="30070" y="21706"/>
                </a:cubicBezTo>
                <a:cubicBezTo>
                  <a:pt x="30070" y="0"/>
                  <a:pt x="30070" y="0"/>
                  <a:pt x="30070" y="0"/>
                </a:cubicBezTo>
                <a:cubicBezTo>
                  <a:pt x="0" y="36450"/>
                  <a:pt x="0" y="36450"/>
                  <a:pt x="0" y="36450"/>
                </a:cubicBezTo>
                <a:cubicBezTo>
                  <a:pt x="30070" y="72491"/>
                  <a:pt x="30070" y="72491"/>
                  <a:pt x="30070" y="72491"/>
                </a:cubicBezTo>
                <a:cubicBezTo>
                  <a:pt x="30070" y="50784"/>
                  <a:pt x="30070" y="50784"/>
                  <a:pt x="30070" y="50784"/>
                </a:cubicBezTo>
                <a:cubicBezTo>
                  <a:pt x="99484" y="50784"/>
                  <a:pt x="99484" y="50784"/>
                  <a:pt x="99484" y="50784"/>
                </a:cubicBezTo>
                <a:cubicBezTo>
                  <a:pt x="99484" y="90511"/>
                  <a:pt x="99484" y="90511"/>
                  <a:pt x="99484" y="90511"/>
                </a:cubicBezTo>
                <a:cubicBezTo>
                  <a:pt x="7587" y="90511"/>
                  <a:pt x="7587" y="90511"/>
                  <a:pt x="7587" y="90511"/>
                </a:cubicBezTo>
                <a:cubicBezTo>
                  <a:pt x="7587" y="119590"/>
                  <a:pt x="7587" y="119590"/>
                  <a:pt x="7587" y="119590"/>
                </a:cubicBezTo>
                <a:cubicBezTo>
                  <a:pt x="104543" y="119590"/>
                  <a:pt x="104543" y="119590"/>
                  <a:pt x="104543" y="119590"/>
                </a:cubicBezTo>
                <a:cubicBezTo>
                  <a:pt x="112131" y="119590"/>
                  <a:pt x="119718" y="112218"/>
                  <a:pt x="119718" y="101569"/>
                </a:cubicBezTo>
                <a:cubicBezTo>
                  <a:pt x="119718" y="39726"/>
                  <a:pt x="119718" y="39726"/>
                  <a:pt x="119718" y="39726"/>
                </a:cubicBezTo>
                <a:cubicBezTo>
                  <a:pt x="119718" y="29078"/>
                  <a:pt x="112131" y="21706"/>
                  <a:pt x="104543" y="21706"/>
                </a:cubicBez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68" name="Shape 5122"/>
          <p:cNvSpPr/>
          <p:nvPr/>
        </p:nvSpPr>
        <p:spPr>
          <a:xfrm>
            <a:off x="5403733" y="2742053"/>
            <a:ext cx="254834" cy="225713"/>
          </a:xfrm>
          <a:custGeom>
            <a:avLst/>
            <a:gdLst/>
            <a:ahLst/>
            <a:cxnLst/>
            <a:rect l="0" t="0" r="0" b="0"/>
            <a:pathLst>
              <a:path w="120000" h="120000" extrusionOk="0">
                <a:moveTo>
                  <a:pt x="117396" y="62493"/>
                </a:moveTo>
                <a:lnTo>
                  <a:pt x="117396" y="62493"/>
                </a:lnTo>
                <a:cubicBezTo>
                  <a:pt x="64295" y="4987"/>
                  <a:pt x="64295" y="4987"/>
                  <a:pt x="64295" y="4987"/>
                </a:cubicBezTo>
                <a:cubicBezTo>
                  <a:pt x="61952" y="0"/>
                  <a:pt x="57527" y="0"/>
                  <a:pt x="55184" y="4987"/>
                </a:cubicBezTo>
                <a:cubicBezTo>
                  <a:pt x="2342" y="62493"/>
                  <a:pt x="2342" y="62493"/>
                  <a:pt x="2342" y="62493"/>
                </a:cubicBezTo>
                <a:cubicBezTo>
                  <a:pt x="0" y="64841"/>
                  <a:pt x="2342" y="67481"/>
                  <a:pt x="4685" y="67481"/>
                </a:cubicBezTo>
                <a:cubicBezTo>
                  <a:pt x="16138" y="67481"/>
                  <a:pt x="16138" y="67481"/>
                  <a:pt x="16138" y="67481"/>
                </a:cubicBezTo>
                <a:cubicBezTo>
                  <a:pt x="16138" y="114425"/>
                  <a:pt x="16138" y="114425"/>
                  <a:pt x="16138" y="114425"/>
                </a:cubicBezTo>
                <a:cubicBezTo>
                  <a:pt x="16138" y="117066"/>
                  <a:pt x="16138" y="119706"/>
                  <a:pt x="20563" y="119706"/>
                </a:cubicBezTo>
                <a:cubicBezTo>
                  <a:pt x="46073" y="119706"/>
                  <a:pt x="46073" y="119706"/>
                  <a:pt x="46073" y="119706"/>
                </a:cubicBezTo>
                <a:cubicBezTo>
                  <a:pt x="46073" y="72762"/>
                  <a:pt x="46073" y="72762"/>
                  <a:pt x="46073" y="72762"/>
                </a:cubicBezTo>
                <a:cubicBezTo>
                  <a:pt x="73665" y="72762"/>
                  <a:pt x="73665" y="72762"/>
                  <a:pt x="73665" y="72762"/>
                </a:cubicBezTo>
                <a:cubicBezTo>
                  <a:pt x="73665" y="119706"/>
                  <a:pt x="73665" y="119706"/>
                  <a:pt x="73665" y="119706"/>
                </a:cubicBezTo>
                <a:cubicBezTo>
                  <a:pt x="99175" y="119706"/>
                  <a:pt x="99175" y="119706"/>
                  <a:pt x="99175" y="119706"/>
                </a:cubicBezTo>
                <a:cubicBezTo>
                  <a:pt x="103600" y="119706"/>
                  <a:pt x="103600" y="117066"/>
                  <a:pt x="103600" y="114425"/>
                </a:cubicBezTo>
                <a:cubicBezTo>
                  <a:pt x="103600" y="67481"/>
                  <a:pt x="103600" y="67481"/>
                  <a:pt x="103600" y="67481"/>
                </a:cubicBezTo>
                <a:cubicBezTo>
                  <a:pt x="115314" y="67481"/>
                  <a:pt x="115314" y="67481"/>
                  <a:pt x="115314" y="67481"/>
                </a:cubicBezTo>
                <a:cubicBezTo>
                  <a:pt x="117396" y="67481"/>
                  <a:pt x="119739" y="64841"/>
                  <a:pt x="117396" y="62493"/>
                </a:cubicBez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69" name="Shape 5123"/>
          <p:cNvSpPr/>
          <p:nvPr/>
        </p:nvSpPr>
        <p:spPr>
          <a:xfrm>
            <a:off x="1575405" y="2201121"/>
            <a:ext cx="274286" cy="219875"/>
          </a:xfrm>
          <a:custGeom>
            <a:avLst/>
            <a:gdLst/>
            <a:ahLst/>
            <a:cxnLst/>
            <a:rect l="0" t="0" r="0" b="0"/>
            <a:pathLst>
              <a:path w="120000" h="120000" extrusionOk="0">
                <a:moveTo>
                  <a:pt x="106961" y="0"/>
                </a:moveTo>
                <a:lnTo>
                  <a:pt x="106961" y="0"/>
                </a:lnTo>
                <a:cubicBezTo>
                  <a:pt x="12796" y="0"/>
                  <a:pt x="12796" y="0"/>
                  <a:pt x="12796" y="0"/>
                </a:cubicBezTo>
                <a:cubicBezTo>
                  <a:pt x="4104" y="0"/>
                  <a:pt x="0" y="5400"/>
                  <a:pt x="0" y="13200"/>
                </a:cubicBezTo>
                <a:cubicBezTo>
                  <a:pt x="0" y="103800"/>
                  <a:pt x="0" y="103800"/>
                  <a:pt x="0" y="103800"/>
                </a:cubicBezTo>
                <a:cubicBezTo>
                  <a:pt x="0" y="111900"/>
                  <a:pt x="4104" y="119700"/>
                  <a:pt x="12796" y="119700"/>
                </a:cubicBezTo>
                <a:cubicBezTo>
                  <a:pt x="106961" y="119700"/>
                  <a:pt x="106961" y="119700"/>
                  <a:pt x="106961" y="119700"/>
                </a:cubicBezTo>
                <a:cubicBezTo>
                  <a:pt x="113480" y="119700"/>
                  <a:pt x="119758" y="111900"/>
                  <a:pt x="119758" y="103800"/>
                </a:cubicBezTo>
                <a:cubicBezTo>
                  <a:pt x="119758" y="13200"/>
                  <a:pt x="119758" y="13200"/>
                  <a:pt x="119758" y="13200"/>
                </a:cubicBezTo>
                <a:cubicBezTo>
                  <a:pt x="119758" y="5400"/>
                  <a:pt x="113480" y="0"/>
                  <a:pt x="106961" y="0"/>
                </a:cubicBezTo>
                <a:close/>
                <a:moveTo>
                  <a:pt x="106961" y="103800"/>
                </a:moveTo>
                <a:lnTo>
                  <a:pt x="106961" y="103800"/>
                </a:lnTo>
                <a:cubicBezTo>
                  <a:pt x="12796" y="103800"/>
                  <a:pt x="12796" y="103800"/>
                  <a:pt x="12796" y="103800"/>
                </a:cubicBezTo>
                <a:cubicBezTo>
                  <a:pt x="12796" y="13200"/>
                  <a:pt x="12796" y="13200"/>
                  <a:pt x="12796" y="13200"/>
                </a:cubicBezTo>
                <a:cubicBezTo>
                  <a:pt x="106961" y="13200"/>
                  <a:pt x="106961" y="13200"/>
                  <a:pt x="106961" y="13200"/>
                </a:cubicBezTo>
                <a:lnTo>
                  <a:pt x="106961" y="103800"/>
                </a:lnTo>
                <a:close/>
                <a:moveTo>
                  <a:pt x="53601" y="74700"/>
                </a:moveTo>
                <a:lnTo>
                  <a:pt x="53601" y="74700"/>
                </a:lnTo>
                <a:cubicBezTo>
                  <a:pt x="23420" y="74700"/>
                  <a:pt x="23420" y="74700"/>
                  <a:pt x="23420" y="74700"/>
                </a:cubicBezTo>
                <a:cubicBezTo>
                  <a:pt x="23420" y="87900"/>
                  <a:pt x="23420" y="87900"/>
                  <a:pt x="23420" y="87900"/>
                </a:cubicBezTo>
                <a:cubicBezTo>
                  <a:pt x="53601" y="87900"/>
                  <a:pt x="53601" y="87900"/>
                  <a:pt x="53601" y="87900"/>
                </a:cubicBezTo>
                <a:lnTo>
                  <a:pt x="53601" y="74700"/>
                </a:lnTo>
                <a:close/>
                <a:moveTo>
                  <a:pt x="53601" y="53400"/>
                </a:moveTo>
                <a:lnTo>
                  <a:pt x="53601" y="53400"/>
                </a:lnTo>
                <a:cubicBezTo>
                  <a:pt x="23420" y="53400"/>
                  <a:pt x="23420" y="53400"/>
                  <a:pt x="23420" y="53400"/>
                </a:cubicBezTo>
                <a:cubicBezTo>
                  <a:pt x="23420" y="66600"/>
                  <a:pt x="23420" y="66600"/>
                  <a:pt x="23420" y="66600"/>
                </a:cubicBezTo>
                <a:cubicBezTo>
                  <a:pt x="53601" y="66600"/>
                  <a:pt x="53601" y="66600"/>
                  <a:pt x="53601" y="66600"/>
                </a:cubicBezTo>
                <a:lnTo>
                  <a:pt x="53601" y="53400"/>
                </a:lnTo>
                <a:close/>
                <a:moveTo>
                  <a:pt x="53601" y="29400"/>
                </a:moveTo>
                <a:lnTo>
                  <a:pt x="53601" y="29400"/>
                </a:lnTo>
                <a:cubicBezTo>
                  <a:pt x="23420" y="29400"/>
                  <a:pt x="23420" y="29400"/>
                  <a:pt x="23420" y="29400"/>
                </a:cubicBezTo>
                <a:cubicBezTo>
                  <a:pt x="23420" y="42900"/>
                  <a:pt x="23420" y="42900"/>
                  <a:pt x="23420" y="42900"/>
                </a:cubicBezTo>
                <a:cubicBezTo>
                  <a:pt x="53601" y="42900"/>
                  <a:pt x="53601" y="42900"/>
                  <a:pt x="53601" y="42900"/>
                </a:cubicBezTo>
                <a:lnTo>
                  <a:pt x="53601" y="29400"/>
                </a:lnTo>
                <a:close/>
                <a:moveTo>
                  <a:pt x="93923" y="77100"/>
                </a:moveTo>
                <a:lnTo>
                  <a:pt x="93923" y="77100"/>
                </a:lnTo>
                <a:cubicBezTo>
                  <a:pt x="93923" y="77100"/>
                  <a:pt x="85472" y="74700"/>
                  <a:pt x="85472" y="69300"/>
                </a:cubicBezTo>
                <a:cubicBezTo>
                  <a:pt x="85472" y="61200"/>
                  <a:pt x="91991" y="58800"/>
                  <a:pt x="91991" y="45300"/>
                </a:cubicBezTo>
                <a:cubicBezTo>
                  <a:pt x="91991" y="37500"/>
                  <a:pt x="89818" y="29400"/>
                  <a:pt x="81126" y="29400"/>
                </a:cubicBezTo>
                <a:cubicBezTo>
                  <a:pt x="72676" y="29400"/>
                  <a:pt x="70503" y="37500"/>
                  <a:pt x="70503" y="45300"/>
                </a:cubicBezTo>
                <a:cubicBezTo>
                  <a:pt x="70503" y="58800"/>
                  <a:pt x="77022" y="61200"/>
                  <a:pt x="77022" y="69300"/>
                </a:cubicBezTo>
                <a:cubicBezTo>
                  <a:pt x="77022" y="74700"/>
                  <a:pt x="66398" y="77100"/>
                  <a:pt x="66398" y="77100"/>
                </a:cubicBezTo>
                <a:lnTo>
                  <a:pt x="66398" y="87900"/>
                </a:lnTo>
                <a:cubicBezTo>
                  <a:pt x="96096" y="87900"/>
                  <a:pt x="96096" y="87900"/>
                  <a:pt x="96096" y="87900"/>
                </a:cubicBezTo>
                <a:cubicBezTo>
                  <a:pt x="96096" y="87900"/>
                  <a:pt x="96096" y="77100"/>
                  <a:pt x="93923" y="77100"/>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70" name="Shape 5124"/>
          <p:cNvSpPr/>
          <p:nvPr/>
        </p:nvSpPr>
        <p:spPr>
          <a:xfrm>
            <a:off x="1633764" y="1631004"/>
            <a:ext cx="155623" cy="268520"/>
          </a:xfrm>
          <a:custGeom>
            <a:avLst/>
            <a:gdLst/>
            <a:ahLst/>
            <a:cxnLst/>
            <a:rect l="0" t="0" r="0" b="0"/>
            <a:pathLst>
              <a:path w="120000" h="120000" extrusionOk="0">
                <a:moveTo>
                  <a:pt x="100918" y="0"/>
                </a:moveTo>
                <a:lnTo>
                  <a:pt x="100918" y="0"/>
                </a:lnTo>
                <a:cubicBezTo>
                  <a:pt x="18657" y="0"/>
                  <a:pt x="18657" y="0"/>
                  <a:pt x="18657" y="0"/>
                </a:cubicBezTo>
                <a:cubicBezTo>
                  <a:pt x="7208" y="0"/>
                  <a:pt x="0" y="4417"/>
                  <a:pt x="0" y="10797"/>
                </a:cubicBezTo>
                <a:cubicBezTo>
                  <a:pt x="0" y="106503"/>
                  <a:pt x="0" y="106503"/>
                  <a:pt x="0" y="106503"/>
                </a:cubicBezTo>
                <a:cubicBezTo>
                  <a:pt x="0" y="112883"/>
                  <a:pt x="7208" y="119754"/>
                  <a:pt x="18657" y="119754"/>
                </a:cubicBezTo>
                <a:cubicBezTo>
                  <a:pt x="100918" y="119754"/>
                  <a:pt x="100918" y="119754"/>
                  <a:pt x="100918" y="119754"/>
                </a:cubicBezTo>
                <a:cubicBezTo>
                  <a:pt x="112367" y="119754"/>
                  <a:pt x="119575" y="112883"/>
                  <a:pt x="119575" y="106503"/>
                </a:cubicBezTo>
                <a:cubicBezTo>
                  <a:pt x="119575" y="10797"/>
                  <a:pt x="119575" y="10797"/>
                  <a:pt x="119575" y="10797"/>
                </a:cubicBezTo>
                <a:cubicBezTo>
                  <a:pt x="119575" y="4417"/>
                  <a:pt x="112367" y="0"/>
                  <a:pt x="100918" y="0"/>
                </a:cubicBezTo>
                <a:close/>
                <a:moveTo>
                  <a:pt x="59787" y="112883"/>
                </a:moveTo>
                <a:lnTo>
                  <a:pt x="59787" y="112883"/>
                </a:lnTo>
                <a:cubicBezTo>
                  <a:pt x="52155" y="112883"/>
                  <a:pt x="44946" y="110674"/>
                  <a:pt x="44946" y="108711"/>
                </a:cubicBezTo>
                <a:cubicBezTo>
                  <a:pt x="44946" y="104294"/>
                  <a:pt x="52155" y="102085"/>
                  <a:pt x="59787" y="102085"/>
                </a:cubicBezTo>
                <a:cubicBezTo>
                  <a:pt x="67420" y="102085"/>
                  <a:pt x="74628" y="104294"/>
                  <a:pt x="74628" y="108711"/>
                </a:cubicBezTo>
                <a:cubicBezTo>
                  <a:pt x="74628" y="110674"/>
                  <a:pt x="67420" y="112883"/>
                  <a:pt x="59787" y="112883"/>
                </a:cubicBezTo>
                <a:close/>
                <a:moveTo>
                  <a:pt x="104734" y="95705"/>
                </a:moveTo>
                <a:lnTo>
                  <a:pt x="104734" y="95705"/>
                </a:lnTo>
                <a:cubicBezTo>
                  <a:pt x="14840" y="95705"/>
                  <a:pt x="14840" y="95705"/>
                  <a:pt x="14840" y="95705"/>
                </a:cubicBezTo>
                <a:cubicBezTo>
                  <a:pt x="14840" y="15214"/>
                  <a:pt x="14840" y="15214"/>
                  <a:pt x="14840" y="15214"/>
                </a:cubicBezTo>
                <a:cubicBezTo>
                  <a:pt x="104734" y="15214"/>
                  <a:pt x="104734" y="15214"/>
                  <a:pt x="104734" y="15214"/>
                </a:cubicBezTo>
                <a:lnTo>
                  <a:pt x="104734" y="95705"/>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71" name="Shape 5125"/>
          <p:cNvSpPr/>
          <p:nvPr/>
        </p:nvSpPr>
        <p:spPr>
          <a:xfrm>
            <a:off x="9191212" y="3304388"/>
            <a:ext cx="274285" cy="231548"/>
          </a:xfrm>
          <a:custGeom>
            <a:avLst/>
            <a:gdLst/>
            <a:ahLst/>
            <a:cxnLst/>
            <a:rect l="0" t="0" r="0" b="0"/>
            <a:pathLst>
              <a:path w="120000" h="120000" extrusionOk="0">
                <a:moveTo>
                  <a:pt x="89818" y="35598"/>
                </a:moveTo>
                <a:lnTo>
                  <a:pt x="89818" y="35598"/>
                </a:lnTo>
                <a:cubicBezTo>
                  <a:pt x="93923" y="35598"/>
                  <a:pt x="93923" y="35598"/>
                  <a:pt x="93923" y="35598"/>
                </a:cubicBezTo>
                <a:cubicBezTo>
                  <a:pt x="93923" y="51100"/>
                  <a:pt x="93923" y="51100"/>
                  <a:pt x="93923" y="51100"/>
                </a:cubicBezTo>
                <a:cubicBezTo>
                  <a:pt x="119758" y="25550"/>
                  <a:pt x="119758" y="25550"/>
                  <a:pt x="119758" y="25550"/>
                </a:cubicBezTo>
                <a:cubicBezTo>
                  <a:pt x="93923" y="0"/>
                  <a:pt x="93923" y="0"/>
                  <a:pt x="93923" y="0"/>
                </a:cubicBezTo>
                <a:cubicBezTo>
                  <a:pt x="93923" y="15215"/>
                  <a:pt x="93923" y="15215"/>
                  <a:pt x="93923" y="15215"/>
                </a:cubicBezTo>
                <a:cubicBezTo>
                  <a:pt x="89818" y="15215"/>
                  <a:pt x="89818" y="15215"/>
                  <a:pt x="89818" y="15215"/>
                </a:cubicBezTo>
                <a:cubicBezTo>
                  <a:pt x="68329" y="15215"/>
                  <a:pt x="55533" y="35598"/>
                  <a:pt x="44909" y="53684"/>
                </a:cubicBezTo>
                <a:cubicBezTo>
                  <a:pt x="34044" y="68899"/>
                  <a:pt x="25593" y="81531"/>
                  <a:pt x="12796" y="81531"/>
                </a:cubicBezTo>
                <a:cubicBezTo>
                  <a:pt x="0" y="81531"/>
                  <a:pt x="0" y="81531"/>
                  <a:pt x="0" y="81531"/>
                </a:cubicBezTo>
                <a:cubicBezTo>
                  <a:pt x="0" y="101913"/>
                  <a:pt x="0" y="101913"/>
                  <a:pt x="0" y="101913"/>
                </a:cubicBezTo>
                <a:cubicBezTo>
                  <a:pt x="12796" y="101913"/>
                  <a:pt x="12796" y="101913"/>
                  <a:pt x="12796" y="101913"/>
                </a:cubicBezTo>
                <a:cubicBezTo>
                  <a:pt x="34044" y="101913"/>
                  <a:pt x="46841" y="81531"/>
                  <a:pt x="57706" y="63732"/>
                </a:cubicBezTo>
                <a:cubicBezTo>
                  <a:pt x="68329" y="48516"/>
                  <a:pt x="77022" y="35598"/>
                  <a:pt x="89818" y="35598"/>
                </a:cubicBezTo>
                <a:close/>
                <a:moveTo>
                  <a:pt x="31871" y="48516"/>
                </a:moveTo>
                <a:lnTo>
                  <a:pt x="31871" y="48516"/>
                </a:lnTo>
                <a:cubicBezTo>
                  <a:pt x="31871" y="45933"/>
                  <a:pt x="34044" y="45933"/>
                  <a:pt x="34044" y="43636"/>
                </a:cubicBezTo>
                <a:cubicBezTo>
                  <a:pt x="36217" y="41052"/>
                  <a:pt x="40321" y="35598"/>
                  <a:pt x="42736" y="33301"/>
                </a:cubicBezTo>
                <a:cubicBezTo>
                  <a:pt x="34044" y="22966"/>
                  <a:pt x="25593" y="18086"/>
                  <a:pt x="12796" y="18086"/>
                </a:cubicBezTo>
                <a:cubicBezTo>
                  <a:pt x="0" y="18086"/>
                  <a:pt x="0" y="18086"/>
                  <a:pt x="0" y="18086"/>
                </a:cubicBezTo>
                <a:cubicBezTo>
                  <a:pt x="0" y="38468"/>
                  <a:pt x="0" y="38468"/>
                  <a:pt x="0" y="38468"/>
                </a:cubicBezTo>
                <a:cubicBezTo>
                  <a:pt x="12796" y="38468"/>
                  <a:pt x="12796" y="38468"/>
                  <a:pt x="12796" y="38468"/>
                </a:cubicBezTo>
                <a:cubicBezTo>
                  <a:pt x="19074" y="38468"/>
                  <a:pt x="25593" y="41052"/>
                  <a:pt x="31871" y="48516"/>
                </a:cubicBezTo>
                <a:close/>
                <a:moveTo>
                  <a:pt x="93923" y="84114"/>
                </a:moveTo>
                <a:lnTo>
                  <a:pt x="93923" y="84114"/>
                </a:lnTo>
                <a:cubicBezTo>
                  <a:pt x="89818" y="84114"/>
                  <a:pt x="89818" y="84114"/>
                  <a:pt x="89818" y="84114"/>
                </a:cubicBezTo>
                <a:cubicBezTo>
                  <a:pt x="81126" y="84114"/>
                  <a:pt x="74849" y="78947"/>
                  <a:pt x="68329" y="71483"/>
                </a:cubicBezTo>
                <a:cubicBezTo>
                  <a:pt x="68329" y="71483"/>
                  <a:pt x="68329" y="71483"/>
                  <a:pt x="68329" y="74066"/>
                </a:cubicBezTo>
                <a:cubicBezTo>
                  <a:pt x="64225" y="76363"/>
                  <a:pt x="62052" y="81531"/>
                  <a:pt x="59879" y="86698"/>
                </a:cubicBezTo>
                <a:cubicBezTo>
                  <a:pt x="66156" y="96746"/>
                  <a:pt x="77022" y="101913"/>
                  <a:pt x="89818" y="101913"/>
                </a:cubicBezTo>
                <a:cubicBezTo>
                  <a:pt x="93923" y="101913"/>
                  <a:pt x="93923" y="101913"/>
                  <a:pt x="93923" y="101913"/>
                </a:cubicBezTo>
                <a:cubicBezTo>
                  <a:pt x="93923" y="119712"/>
                  <a:pt x="93923" y="119712"/>
                  <a:pt x="93923" y="119712"/>
                </a:cubicBezTo>
                <a:cubicBezTo>
                  <a:pt x="119758" y="94162"/>
                  <a:pt x="119758" y="94162"/>
                  <a:pt x="119758" y="94162"/>
                </a:cubicBezTo>
                <a:cubicBezTo>
                  <a:pt x="93923" y="68899"/>
                  <a:pt x="93923" y="68899"/>
                  <a:pt x="93923" y="68899"/>
                </a:cubicBezTo>
                <a:lnTo>
                  <a:pt x="93923" y="84114"/>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72" name="Shape 5126"/>
          <p:cNvSpPr/>
          <p:nvPr/>
        </p:nvSpPr>
        <p:spPr>
          <a:xfrm>
            <a:off x="6514493" y="2745945"/>
            <a:ext cx="217872" cy="221821"/>
          </a:xfrm>
          <a:custGeom>
            <a:avLst/>
            <a:gdLst/>
            <a:ahLst/>
            <a:cxnLst/>
            <a:rect l="0" t="0" r="0" b="0"/>
            <a:pathLst>
              <a:path w="120000" h="120000" extrusionOk="0">
                <a:moveTo>
                  <a:pt x="114586" y="100800"/>
                </a:moveTo>
                <a:lnTo>
                  <a:pt x="114586" y="100800"/>
                </a:lnTo>
                <a:cubicBezTo>
                  <a:pt x="87819" y="71700"/>
                  <a:pt x="87819" y="71700"/>
                  <a:pt x="87819" y="71700"/>
                </a:cubicBezTo>
                <a:cubicBezTo>
                  <a:pt x="90526" y="63600"/>
                  <a:pt x="93233" y="55800"/>
                  <a:pt x="93233" y="47700"/>
                </a:cubicBezTo>
                <a:cubicBezTo>
                  <a:pt x="93233" y="21300"/>
                  <a:pt x="71879" y="0"/>
                  <a:pt x="45413" y="0"/>
                </a:cubicBezTo>
                <a:cubicBezTo>
                  <a:pt x="21052" y="0"/>
                  <a:pt x="0" y="21300"/>
                  <a:pt x="0" y="45300"/>
                </a:cubicBezTo>
                <a:cubicBezTo>
                  <a:pt x="0" y="71700"/>
                  <a:pt x="21052" y="93000"/>
                  <a:pt x="48120" y="93000"/>
                </a:cubicBezTo>
                <a:cubicBezTo>
                  <a:pt x="55939" y="93000"/>
                  <a:pt x="64060" y="90600"/>
                  <a:pt x="69172" y="87600"/>
                </a:cubicBezTo>
                <a:cubicBezTo>
                  <a:pt x="98646" y="117000"/>
                  <a:pt x="98646" y="117000"/>
                  <a:pt x="98646" y="117000"/>
                </a:cubicBezTo>
                <a:cubicBezTo>
                  <a:pt x="101052" y="119700"/>
                  <a:pt x="106466" y="119700"/>
                  <a:pt x="109172" y="117000"/>
                </a:cubicBezTo>
                <a:cubicBezTo>
                  <a:pt x="116992" y="109200"/>
                  <a:pt x="116992" y="109200"/>
                  <a:pt x="116992" y="109200"/>
                </a:cubicBezTo>
                <a:cubicBezTo>
                  <a:pt x="119699" y="106500"/>
                  <a:pt x="116992" y="103800"/>
                  <a:pt x="114586" y="100800"/>
                </a:cubicBezTo>
                <a:close/>
                <a:moveTo>
                  <a:pt x="13233" y="45300"/>
                </a:moveTo>
                <a:lnTo>
                  <a:pt x="13233" y="45300"/>
                </a:lnTo>
                <a:cubicBezTo>
                  <a:pt x="13233" y="29400"/>
                  <a:pt x="29473" y="13200"/>
                  <a:pt x="45413" y="13200"/>
                </a:cubicBezTo>
                <a:cubicBezTo>
                  <a:pt x="64060" y="13200"/>
                  <a:pt x="80000" y="29400"/>
                  <a:pt x="80000" y="47700"/>
                </a:cubicBezTo>
                <a:cubicBezTo>
                  <a:pt x="80000" y="66300"/>
                  <a:pt x="64060" y="79800"/>
                  <a:pt x="48120" y="79800"/>
                </a:cubicBezTo>
                <a:cubicBezTo>
                  <a:pt x="29473" y="79800"/>
                  <a:pt x="13233" y="63600"/>
                  <a:pt x="13233" y="45300"/>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73" name="Shape 5127"/>
          <p:cNvSpPr/>
          <p:nvPr/>
        </p:nvSpPr>
        <p:spPr>
          <a:xfrm>
            <a:off x="8127138" y="4359009"/>
            <a:ext cx="262614" cy="264628"/>
          </a:xfrm>
          <a:custGeom>
            <a:avLst/>
            <a:gdLst/>
            <a:ahLst/>
            <a:cxnLst/>
            <a:rect l="0" t="0" r="0" b="0"/>
            <a:pathLst>
              <a:path w="120000" h="120000" extrusionOk="0">
                <a:moveTo>
                  <a:pt x="59874" y="0"/>
                </a:moveTo>
                <a:lnTo>
                  <a:pt x="59874" y="0"/>
                </a:lnTo>
                <a:cubicBezTo>
                  <a:pt x="26555" y="0"/>
                  <a:pt x="0" y="26555"/>
                  <a:pt x="0" y="59874"/>
                </a:cubicBezTo>
                <a:cubicBezTo>
                  <a:pt x="0" y="93194"/>
                  <a:pt x="26555" y="119749"/>
                  <a:pt x="59874" y="119749"/>
                </a:cubicBezTo>
                <a:cubicBezTo>
                  <a:pt x="93194" y="119749"/>
                  <a:pt x="119749" y="93194"/>
                  <a:pt x="119749" y="59874"/>
                </a:cubicBezTo>
                <a:cubicBezTo>
                  <a:pt x="119749" y="26555"/>
                  <a:pt x="93194" y="0"/>
                  <a:pt x="59874" y="0"/>
                </a:cubicBezTo>
                <a:close/>
                <a:moveTo>
                  <a:pt x="110981" y="59874"/>
                </a:moveTo>
                <a:lnTo>
                  <a:pt x="110981" y="59874"/>
                </a:lnTo>
                <a:cubicBezTo>
                  <a:pt x="110981" y="73152"/>
                  <a:pt x="106471" y="82171"/>
                  <a:pt x="99958" y="90939"/>
                </a:cubicBezTo>
                <a:cubicBezTo>
                  <a:pt x="97703" y="90939"/>
                  <a:pt x="95448" y="86430"/>
                  <a:pt x="97703" y="82171"/>
                </a:cubicBezTo>
                <a:cubicBezTo>
                  <a:pt x="99958" y="77661"/>
                  <a:pt x="99958" y="68893"/>
                  <a:pt x="99958" y="64384"/>
                </a:cubicBezTo>
                <a:cubicBezTo>
                  <a:pt x="99958" y="59874"/>
                  <a:pt x="97703" y="51106"/>
                  <a:pt x="93194" y="51106"/>
                </a:cubicBezTo>
                <a:cubicBezTo>
                  <a:pt x="86680" y="51106"/>
                  <a:pt x="84425" y="51106"/>
                  <a:pt x="79916" y="44592"/>
                </a:cubicBezTo>
                <a:cubicBezTo>
                  <a:pt x="75407" y="31064"/>
                  <a:pt x="93194" y="28810"/>
                  <a:pt x="86680" y="22045"/>
                </a:cubicBezTo>
                <a:cubicBezTo>
                  <a:pt x="84425" y="20041"/>
                  <a:pt x="75407" y="28810"/>
                  <a:pt x="73402" y="15532"/>
                </a:cubicBezTo>
                <a:lnTo>
                  <a:pt x="75407" y="13277"/>
                </a:lnTo>
                <a:cubicBezTo>
                  <a:pt x="95448" y="20041"/>
                  <a:pt x="110981" y="37578"/>
                  <a:pt x="110981" y="59874"/>
                </a:cubicBezTo>
                <a:close/>
                <a:moveTo>
                  <a:pt x="53110" y="11022"/>
                </a:moveTo>
                <a:lnTo>
                  <a:pt x="53110" y="11022"/>
                </a:lnTo>
                <a:cubicBezTo>
                  <a:pt x="51106" y="13277"/>
                  <a:pt x="48601" y="13277"/>
                  <a:pt x="46597" y="15532"/>
                </a:cubicBezTo>
                <a:cubicBezTo>
                  <a:pt x="42087" y="20041"/>
                  <a:pt x="39832" y="17787"/>
                  <a:pt x="37578" y="22045"/>
                </a:cubicBezTo>
                <a:cubicBezTo>
                  <a:pt x="35323" y="26555"/>
                  <a:pt x="28810" y="31064"/>
                  <a:pt x="28810" y="33319"/>
                </a:cubicBezTo>
                <a:cubicBezTo>
                  <a:pt x="28810" y="35574"/>
                  <a:pt x="33319" y="39832"/>
                  <a:pt x="33319" y="39832"/>
                </a:cubicBezTo>
                <a:cubicBezTo>
                  <a:pt x="35323" y="37578"/>
                  <a:pt x="39832" y="37578"/>
                  <a:pt x="44342" y="39832"/>
                </a:cubicBezTo>
                <a:cubicBezTo>
                  <a:pt x="46597" y="39832"/>
                  <a:pt x="68893" y="42338"/>
                  <a:pt x="62129" y="59874"/>
                </a:cubicBezTo>
                <a:cubicBezTo>
                  <a:pt x="59874" y="66638"/>
                  <a:pt x="48601" y="64384"/>
                  <a:pt x="46597" y="73152"/>
                </a:cubicBezTo>
                <a:cubicBezTo>
                  <a:pt x="46597" y="75407"/>
                  <a:pt x="46597" y="82171"/>
                  <a:pt x="44342" y="84425"/>
                </a:cubicBezTo>
                <a:cubicBezTo>
                  <a:pt x="44342" y="86430"/>
                  <a:pt x="46597" y="97703"/>
                  <a:pt x="44342" y="97703"/>
                </a:cubicBezTo>
                <a:cubicBezTo>
                  <a:pt x="42087" y="97703"/>
                  <a:pt x="33319" y="86430"/>
                  <a:pt x="33319" y="86430"/>
                </a:cubicBezTo>
                <a:cubicBezTo>
                  <a:pt x="33319" y="84425"/>
                  <a:pt x="31064" y="77661"/>
                  <a:pt x="31064" y="71148"/>
                </a:cubicBezTo>
                <a:cubicBezTo>
                  <a:pt x="31064" y="66638"/>
                  <a:pt x="22045" y="66638"/>
                  <a:pt x="22045" y="59874"/>
                </a:cubicBezTo>
                <a:cubicBezTo>
                  <a:pt x="22045" y="53361"/>
                  <a:pt x="26555" y="48851"/>
                  <a:pt x="26555" y="46597"/>
                </a:cubicBezTo>
                <a:cubicBezTo>
                  <a:pt x="24300" y="42338"/>
                  <a:pt x="15532" y="42338"/>
                  <a:pt x="13277" y="42338"/>
                </a:cubicBezTo>
                <a:cubicBezTo>
                  <a:pt x="20041" y="24300"/>
                  <a:pt x="35323" y="13277"/>
                  <a:pt x="53110" y="11022"/>
                </a:cubicBezTo>
                <a:close/>
                <a:moveTo>
                  <a:pt x="44342" y="108726"/>
                </a:moveTo>
                <a:lnTo>
                  <a:pt x="44342" y="108726"/>
                </a:lnTo>
                <a:cubicBezTo>
                  <a:pt x="46597" y="106471"/>
                  <a:pt x="46597" y="104217"/>
                  <a:pt x="51106" y="104217"/>
                </a:cubicBezTo>
                <a:cubicBezTo>
                  <a:pt x="53110" y="104217"/>
                  <a:pt x="55365" y="104217"/>
                  <a:pt x="59874" y="101962"/>
                </a:cubicBezTo>
                <a:cubicBezTo>
                  <a:pt x="62129" y="101962"/>
                  <a:pt x="68893" y="99707"/>
                  <a:pt x="73402" y="97703"/>
                </a:cubicBezTo>
                <a:cubicBezTo>
                  <a:pt x="77661" y="97703"/>
                  <a:pt x="86680" y="99707"/>
                  <a:pt x="88684" y="101962"/>
                </a:cubicBezTo>
                <a:cubicBezTo>
                  <a:pt x="79916" y="108726"/>
                  <a:pt x="71148" y="110981"/>
                  <a:pt x="59874" y="110981"/>
                </a:cubicBezTo>
                <a:cubicBezTo>
                  <a:pt x="55365" y="110981"/>
                  <a:pt x="48601" y="110981"/>
                  <a:pt x="44342" y="108726"/>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74" name="Shape 5128"/>
          <p:cNvSpPr/>
          <p:nvPr/>
        </p:nvSpPr>
        <p:spPr>
          <a:xfrm>
            <a:off x="8667927" y="4407653"/>
            <a:ext cx="272340" cy="167339"/>
          </a:xfrm>
          <a:custGeom>
            <a:avLst/>
            <a:gdLst/>
            <a:ahLst/>
            <a:cxnLst/>
            <a:rect l="0" t="0" r="0" b="0"/>
            <a:pathLst>
              <a:path w="120000" h="120000" extrusionOk="0">
                <a:moveTo>
                  <a:pt x="111325" y="0"/>
                </a:moveTo>
                <a:lnTo>
                  <a:pt x="111325" y="0"/>
                </a:lnTo>
                <a:cubicBezTo>
                  <a:pt x="8674" y="0"/>
                  <a:pt x="8674" y="0"/>
                  <a:pt x="8674" y="0"/>
                </a:cubicBezTo>
                <a:cubicBezTo>
                  <a:pt x="4337" y="0"/>
                  <a:pt x="0" y="7128"/>
                  <a:pt x="0" y="14257"/>
                </a:cubicBezTo>
                <a:cubicBezTo>
                  <a:pt x="0" y="105346"/>
                  <a:pt x="0" y="105346"/>
                  <a:pt x="0" y="105346"/>
                </a:cubicBezTo>
                <a:cubicBezTo>
                  <a:pt x="0" y="112475"/>
                  <a:pt x="4337" y="119603"/>
                  <a:pt x="8674" y="119603"/>
                </a:cubicBezTo>
                <a:cubicBezTo>
                  <a:pt x="111325" y="119603"/>
                  <a:pt x="111325" y="119603"/>
                  <a:pt x="111325" y="119603"/>
                </a:cubicBezTo>
                <a:cubicBezTo>
                  <a:pt x="115421" y="119603"/>
                  <a:pt x="119759" y="112475"/>
                  <a:pt x="119759" y="105346"/>
                </a:cubicBezTo>
                <a:cubicBezTo>
                  <a:pt x="119759" y="14257"/>
                  <a:pt x="119759" y="14257"/>
                  <a:pt x="119759" y="14257"/>
                </a:cubicBezTo>
                <a:cubicBezTo>
                  <a:pt x="119759" y="7128"/>
                  <a:pt x="115421" y="0"/>
                  <a:pt x="111325" y="0"/>
                </a:cubicBezTo>
                <a:close/>
                <a:moveTo>
                  <a:pt x="66265" y="21386"/>
                </a:moveTo>
                <a:lnTo>
                  <a:pt x="66265" y="21386"/>
                </a:lnTo>
                <a:cubicBezTo>
                  <a:pt x="76867" y="21386"/>
                  <a:pt x="76867" y="21386"/>
                  <a:pt x="76867" y="21386"/>
                </a:cubicBezTo>
                <a:cubicBezTo>
                  <a:pt x="76867" y="42376"/>
                  <a:pt x="76867" y="42376"/>
                  <a:pt x="76867" y="42376"/>
                </a:cubicBezTo>
                <a:cubicBezTo>
                  <a:pt x="66265" y="42376"/>
                  <a:pt x="66265" y="42376"/>
                  <a:pt x="66265" y="42376"/>
                </a:cubicBezTo>
                <a:lnTo>
                  <a:pt x="66265" y="21386"/>
                </a:lnTo>
                <a:close/>
                <a:moveTo>
                  <a:pt x="83373" y="49504"/>
                </a:moveTo>
                <a:lnTo>
                  <a:pt x="83373" y="49504"/>
                </a:lnTo>
                <a:cubicBezTo>
                  <a:pt x="83373" y="70495"/>
                  <a:pt x="83373" y="70495"/>
                  <a:pt x="83373" y="70495"/>
                </a:cubicBezTo>
                <a:cubicBezTo>
                  <a:pt x="72771" y="70495"/>
                  <a:pt x="72771" y="70495"/>
                  <a:pt x="72771" y="70495"/>
                </a:cubicBezTo>
                <a:cubicBezTo>
                  <a:pt x="72771" y="49504"/>
                  <a:pt x="72771" y="49504"/>
                  <a:pt x="72771" y="49504"/>
                </a:cubicBezTo>
                <a:lnTo>
                  <a:pt x="83373" y="49504"/>
                </a:lnTo>
                <a:close/>
                <a:moveTo>
                  <a:pt x="46987" y="21386"/>
                </a:moveTo>
                <a:lnTo>
                  <a:pt x="46987" y="21386"/>
                </a:lnTo>
                <a:cubicBezTo>
                  <a:pt x="60000" y="21386"/>
                  <a:pt x="60000" y="21386"/>
                  <a:pt x="60000" y="21386"/>
                </a:cubicBezTo>
                <a:cubicBezTo>
                  <a:pt x="60000" y="42376"/>
                  <a:pt x="60000" y="42376"/>
                  <a:pt x="60000" y="42376"/>
                </a:cubicBezTo>
                <a:cubicBezTo>
                  <a:pt x="46987" y="42376"/>
                  <a:pt x="46987" y="42376"/>
                  <a:pt x="46987" y="42376"/>
                </a:cubicBezTo>
                <a:lnTo>
                  <a:pt x="46987" y="21386"/>
                </a:lnTo>
                <a:close/>
                <a:moveTo>
                  <a:pt x="66265" y="49504"/>
                </a:moveTo>
                <a:lnTo>
                  <a:pt x="66265" y="49504"/>
                </a:lnTo>
                <a:cubicBezTo>
                  <a:pt x="66265" y="70495"/>
                  <a:pt x="66265" y="70495"/>
                  <a:pt x="66265" y="70495"/>
                </a:cubicBezTo>
                <a:cubicBezTo>
                  <a:pt x="53493" y="70495"/>
                  <a:pt x="53493" y="70495"/>
                  <a:pt x="53493" y="70495"/>
                </a:cubicBezTo>
                <a:cubicBezTo>
                  <a:pt x="53493" y="49504"/>
                  <a:pt x="53493" y="49504"/>
                  <a:pt x="53493" y="49504"/>
                </a:cubicBezTo>
                <a:lnTo>
                  <a:pt x="66265" y="49504"/>
                </a:lnTo>
                <a:close/>
                <a:moveTo>
                  <a:pt x="29879" y="21386"/>
                </a:moveTo>
                <a:lnTo>
                  <a:pt x="29879" y="21386"/>
                </a:lnTo>
                <a:cubicBezTo>
                  <a:pt x="42891" y="21386"/>
                  <a:pt x="42891" y="21386"/>
                  <a:pt x="42891" y="21386"/>
                </a:cubicBezTo>
                <a:cubicBezTo>
                  <a:pt x="42891" y="42376"/>
                  <a:pt x="42891" y="42376"/>
                  <a:pt x="42891" y="42376"/>
                </a:cubicBezTo>
                <a:cubicBezTo>
                  <a:pt x="29879" y="42376"/>
                  <a:pt x="29879" y="42376"/>
                  <a:pt x="29879" y="42376"/>
                </a:cubicBezTo>
                <a:lnTo>
                  <a:pt x="29879" y="21386"/>
                </a:lnTo>
                <a:close/>
                <a:moveTo>
                  <a:pt x="46987" y="49504"/>
                </a:moveTo>
                <a:lnTo>
                  <a:pt x="46987" y="49504"/>
                </a:lnTo>
                <a:cubicBezTo>
                  <a:pt x="46987" y="70495"/>
                  <a:pt x="46987" y="70495"/>
                  <a:pt x="46987" y="70495"/>
                </a:cubicBezTo>
                <a:cubicBezTo>
                  <a:pt x="36385" y="70495"/>
                  <a:pt x="36385" y="70495"/>
                  <a:pt x="36385" y="70495"/>
                </a:cubicBezTo>
                <a:cubicBezTo>
                  <a:pt x="36385" y="49504"/>
                  <a:pt x="36385" y="49504"/>
                  <a:pt x="36385" y="49504"/>
                </a:cubicBezTo>
                <a:lnTo>
                  <a:pt x="46987" y="49504"/>
                </a:lnTo>
                <a:close/>
                <a:moveTo>
                  <a:pt x="13012" y="21386"/>
                </a:moveTo>
                <a:lnTo>
                  <a:pt x="13012" y="21386"/>
                </a:lnTo>
                <a:cubicBezTo>
                  <a:pt x="23614" y="21386"/>
                  <a:pt x="23614" y="21386"/>
                  <a:pt x="23614" y="21386"/>
                </a:cubicBezTo>
                <a:cubicBezTo>
                  <a:pt x="23614" y="42376"/>
                  <a:pt x="23614" y="42376"/>
                  <a:pt x="23614" y="42376"/>
                </a:cubicBezTo>
                <a:cubicBezTo>
                  <a:pt x="13012" y="42376"/>
                  <a:pt x="13012" y="42376"/>
                  <a:pt x="13012" y="42376"/>
                </a:cubicBezTo>
                <a:lnTo>
                  <a:pt x="13012" y="21386"/>
                </a:lnTo>
                <a:close/>
                <a:moveTo>
                  <a:pt x="29879" y="49504"/>
                </a:moveTo>
                <a:lnTo>
                  <a:pt x="29879" y="49504"/>
                </a:lnTo>
                <a:cubicBezTo>
                  <a:pt x="29879" y="70495"/>
                  <a:pt x="29879" y="70495"/>
                  <a:pt x="29879" y="70495"/>
                </a:cubicBezTo>
                <a:cubicBezTo>
                  <a:pt x="17108" y="70495"/>
                  <a:pt x="17108" y="70495"/>
                  <a:pt x="17108" y="70495"/>
                </a:cubicBezTo>
                <a:cubicBezTo>
                  <a:pt x="17108" y="49504"/>
                  <a:pt x="17108" y="49504"/>
                  <a:pt x="17108" y="49504"/>
                </a:cubicBezTo>
                <a:lnTo>
                  <a:pt x="29879" y="49504"/>
                </a:lnTo>
                <a:close/>
                <a:moveTo>
                  <a:pt x="23614" y="98613"/>
                </a:moveTo>
                <a:lnTo>
                  <a:pt x="23614" y="98613"/>
                </a:lnTo>
                <a:cubicBezTo>
                  <a:pt x="13012" y="98613"/>
                  <a:pt x="13012" y="98613"/>
                  <a:pt x="13012" y="98613"/>
                </a:cubicBezTo>
                <a:cubicBezTo>
                  <a:pt x="13012" y="80792"/>
                  <a:pt x="13012" y="80792"/>
                  <a:pt x="13012" y="80792"/>
                </a:cubicBezTo>
                <a:cubicBezTo>
                  <a:pt x="23614" y="80792"/>
                  <a:pt x="23614" y="80792"/>
                  <a:pt x="23614" y="80792"/>
                </a:cubicBezTo>
                <a:lnTo>
                  <a:pt x="23614" y="98613"/>
                </a:lnTo>
                <a:close/>
                <a:moveTo>
                  <a:pt x="89638" y="98613"/>
                </a:moveTo>
                <a:lnTo>
                  <a:pt x="89638" y="98613"/>
                </a:lnTo>
                <a:cubicBezTo>
                  <a:pt x="29879" y="98613"/>
                  <a:pt x="29879" y="98613"/>
                  <a:pt x="29879" y="98613"/>
                </a:cubicBezTo>
                <a:cubicBezTo>
                  <a:pt x="29879" y="80792"/>
                  <a:pt x="29879" y="80792"/>
                  <a:pt x="29879" y="80792"/>
                </a:cubicBezTo>
                <a:cubicBezTo>
                  <a:pt x="89638" y="80792"/>
                  <a:pt x="89638" y="80792"/>
                  <a:pt x="89638" y="80792"/>
                </a:cubicBezTo>
                <a:lnTo>
                  <a:pt x="89638" y="98613"/>
                </a:lnTo>
                <a:close/>
                <a:moveTo>
                  <a:pt x="106746" y="98613"/>
                </a:moveTo>
                <a:lnTo>
                  <a:pt x="106746" y="98613"/>
                </a:lnTo>
                <a:cubicBezTo>
                  <a:pt x="96144" y="98613"/>
                  <a:pt x="96144" y="98613"/>
                  <a:pt x="96144" y="98613"/>
                </a:cubicBezTo>
                <a:cubicBezTo>
                  <a:pt x="96144" y="80792"/>
                  <a:pt x="96144" y="80792"/>
                  <a:pt x="96144" y="80792"/>
                </a:cubicBezTo>
                <a:cubicBezTo>
                  <a:pt x="106746" y="80792"/>
                  <a:pt x="106746" y="80792"/>
                  <a:pt x="106746" y="80792"/>
                </a:cubicBezTo>
                <a:lnTo>
                  <a:pt x="106746" y="98613"/>
                </a:lnTo>
                <a:close/>
                <a:moveTo>
                  <a:pt x="89638" y="70495"/>
                </a:moveTo>
                <a:lnTo>
                  <a:pt x="89638" y="70495"/>
                </a:lnTo>
                <a:cubicBezTo>
                  <a:pt x="89638" y="49504"/>
                  <a:pt x="89638" y="49504"/>
                  <a:pt x="89638" y="49504"/>
                </a:cubicBezTo>
                <a:cubicBezTo>
                  <a:pt x="102409" y="49504"/>
                  <a:pt x="102409" y="49504"/>
                  <a:pt x="102409" y="49504"/>
                </a:cubicBezTo>
                <a:cubicBezTo>
                  <a:pt x="102409" y="70495"/>
                  <a:pt x="102409" y="70495"/>
                  <a:pt x="102409" y="70495"/>
                </a:cubicBezTo>
                <a:lnTo>
                  <a:pt x="89638" y="70495"/>
                </a:lnTo>
                <a:close/>
                <a:moveTo>
                  <a:pt x="106746" y="42376"/>
                </a:moveTo>
                <a:lnTo>
                  <a:pt x="106746" y="42376"/>
                </a:lnTo>
                <a:cubicBezTo>
                  <a:pt x="83373" y="42376"/>
                  <a:pt x="83373" y="42376"/>
                  <a:pt x="83373" y="42376"/>
                </a:cubicBezTo>
                <a:cubicBezTo>
                  <a:pt x="83373" y="21386"/>
                  <a:pt x="83373" y="21386"/>
                  <a:pt x="83373" y="21386"/>
                </a:cubicBezTo>
                <a:cubicBezTo>
                  <a:pt x="106746" y="21386"/>
                  <a:pt x="106746" y="21386"/>
                  <a:pt x="106746" y="21386"/>
                </a:cubicBezTo>
                <a:lnTo>
                  <a:pt x="106746" y="42376"/>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75" name="Shape 5129"/>
          <p:cNvSpPr/>
          <p:nvPr/>
        </p:nvSpPr>
        <p:spPr>
          <a:xfrm>
            <a:off x="1030724" y="4929125"/>
            <a:ext cx="274286" cy="219875"/>
          </a:xfrm>
          <a:custGeom>
            <a:avLst/>
            <a:gdLst/>
            <a:ahLst/>
            <a:cxnLst/>
            <a:rect l="0" t="0" r="0" b="0"/>
            <a:pathLst>
              <a:path w="120000" h="120000" extrusionOk="0">
                <a:moveTo>
                  <a:pt x="106720" y="0"/>
                </a:moveTo>
                <a:lnTo>
                  <a:pt x="106720" y="0"/>
                </a:lnTo>
                <a:cubicBezTo>
                  <a:pt x="12796" y="0"/>
                  <a:pt x="12796" y="0"/>
                  <a:pt x="12796" y="0"/>
                </a:cubicBezTo>
                <a:cubicBezTo>
                  <a:pt x="4104" y="0"/>
                  <a:pt x="0" y="5685"/>
                  <a:pt x="0" y="13466"/>
                </a:cubicBezTo>
                <a:cubicBezTo>
                  <a:pt x="0" y="103840"/>
                  <a:pt x="0" y="103840"/>
                  <a:pt x="0" y="103840"/>
                </a:cubicBezTo>
                <a:cubicBezTo>
                  <a:pt x="0" y="111620"/>
                  <a:pt x="4104" y="119700"/>
                  <a:pt x="12796" y="119700"/>
                </a:cubicBezTo>
                <a:cubicBezTo>
                  <a:pt x="106720" y="119700"/>
                  <a:pt x="106720" y="119700"/>
                  <a:pt x="106720" y="119700"/>
                </a:cubicBezTo>
                <a:cubicBezTo>
                  <a:pt x="113239" y="119700"/>
                  <a:pt x="119758" y="111620"/>
                  <a:pt x="119758" y="103840"/>
                </a:cubicBezTo>
                <a:cubicBezTo>
                  <a:pt x="119758" y="13466"/>
                  <a:pt x="119758" y="13466"/>
                  <a:pt x="119758" y="13466"/>
                </a:cubicBezTo>
                <a:cubicBezTo>
                  <a:pt x="119758" y="5685"/>
                  <a:pt x="113239" y="0"/>
                  <a:pt x="106720" y="0"/>
                </a:cubicBezTo>
                <a:close/>
                <a:moveTo>
                  <a:pt x="27525" y="13466"/>
                </a:moveTo>
                <a:lnTo>
                  <a:pt x="27525" y="13466"/>
                </a:lnTo>
                <a:cubicBezTo>
                  <a:pt x="29698" y="13466"/>
                  <a:pt x="31871" y="16159"/>
                  <a:pt x="31871" y="18852"/>
                </a:cubicBezTo>
                <a:cubicBezTo>
                  <a:pt x="31871" y="21546"/>
                  <a:pt x="29698" y="23940"/>
                  <a:pt x="27525" y="23940"/>
                </a:cubicBezTo>
                <a:cubicBezTo>
                  <a:pt x="25593" y="23940"/>
                  <a:pt x="23420" y="21546"/>
                  <a:pt x="23420" y="18852"/>
                </a:cubicBezTo>
                <a:cubicBezTo>
                  <a:pt x="23420" y="16159"/>
                  <a:pt x="25593" y="13466"/>
                  <a:pt x="27525" y="13466"/>
                </a:cubicBezTo>
                <a:close/>
                <a:moveTo>
                  <a:pt x="10623" y="18852"/>
                </a:moveTo>
                <a:lnTo>
                  <a:pt x="10623" y="18852"/>
                </a:lnTo>
                <a:cubicBezTo>
                  <a:pt x="10623" y="16159"/>
                  <a:pt x="12796" y="13466"/>
                  <a:pt x="14728" y="13466"/>
                </a:cubicBezTo>
                <a:cubicBezTo>
                  <a:pt x="16901" y="13466"/>
                  <a:pt x="19074" y="16159"/>
                  <a:pt x="19074" y="18852"/>
                </a:cubicBezTo>
                <a:cubicBezTo>
                  <a:pt x="19074" y="21546"/>
                  <a:pt x="16901" y="23940"/>
                  <a:pt x="14728" y="23940"/>
                </a:cubicBezTo>
                <a:cubicBezTo>
                  <a:pt x="12796" y="23940"/>
                  <a:pt x="10623" y="21546"/>
                  <a:pt x="10623" y="18852"/>
                </a:cubicBezTo>
                <a:close/>
                <a:moveTo>
                  <a:pt x="106720" y="103840"/>
                </a:moveTo>
                <a:lnTo>
                  <a:pt x="106720" y="103840"/>
                </a:lnTo>
                <a:cubicBezTo>
                  <a:pt x="10623" y="103840"/>
                  <a:pt x="10623" y="103840"/>
                  <a:pt x="10623" y="103840"/>
                </a:cubicBezTo>
                <a:cubicBezTo>
                  <a:pt x="10623" y="34713"/>
                  <a:pt x="10623" y="34713"/>
                  <a:pt x="10623" y="34713"/>
                </a:cubicBezTo>
                <a:cubicBezTo>
                  <a:pt x="106720" y="34713"/>
                  <a:pt x="106720" y="34713"/>
                  <a:pt x="106720" y="34713"/>
                </a:cubicBezTo>
                <a:lnTo>
                  <a:pt x="106720" y="103840"/>
                </a:lnTo>
                <a:close/>
                <a:moveTo>
                  <a:pt x="106720" y="23940"/>
                </a:moveTo>
                <a:lnTo>
                  <a:pt x="106720" y="23940"/>
                </a:lnTo>
                <a:cubicBezTo>
                  <a:pt x="36217" y="23940"/>
                  <a:pt x="36217" y="23940"/>
                  <a:pt x="36217" y="23940"/>
                </a:cubicBezTo>
                <a:cubicBezTo>
                  <a:pt x="36217" y="13466"/>
                  <a:pt x="36217" y="13466"/>
                  <a:pt x="36217" y="13466"/>
                </a:cubicBezTo>
                <a:cubicBezTo>
                  <a:pt x="106720" y="13466"/>
                  <a:pt x="106720" y="13466"/>
                  <a:pt x="106720" y="13466"/>
                </a:cubicBezTo>
                <a:lnTo>
                  <a:pt x="106720" y="23940"/>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76" name="Shape 5130"/>
          <p:cNvSpPr/>
          <p:nvPr/>
        </p:nvSpPr>
        <p:spPr>
          <a:xfrm>
            <a:off x="1575405" y="4913560"/>
            <a:ext cx="274286" cy="245170"/>
          </a:xfrm>
          <a:custGeom>
            <a:avLst/>
            <a:gdLst/>
            <a:ahLst/>
            <a:cxnLst/>
            <a:rect l="0" t="0" r="0" b="0"/>
            <a:pathLst>
              <a:path w="120000" h="120000" extrusionOk="0">
                <a:moveTo>
                  <a:pt x="106961" y="0"/>
                </a:moveTo>
                <a:lnTo>
                  <a:pt x="106961" y="0"/>
                </a:lnTo>
                <a:cubicBezTo>
                  <a:pt x="12796" y="0"/>
                  <a:pt x="12796" y="0"/>
                  <a:pt x="12796" y="0"/>
                </a:cubicBezTo>
                <a:cubicBezTo>
                  <a:pt x="4104" y="0"/>
                  <a:pt x="0" y="7027"/>
                  <a:pt x="0" y="14324"/>
                </a:cubicBezTo>
                <a:cubicBezTo>
                  <a:pt x="0" y="93243"/>
                  <a:pt x="0" y="93243"/>
                  <a:pt x="0" y="93243"/>
                </a:cubicBezTo>
                <a:cubicBezTo>
                  <a:pt x="0" y="100810"/>
                  <a:pt x="4104" y="107837"/>
                  <a:pt x="12796" y="107837"/>
                </a:cubicBezTo>
                <a:cubicBezTo>
                  <a:pt x="36458" y="107837"/>
                  <a:pt x="36458" y="107837"/>
                  <a:pt x="36458" y="107837"/>
                </a:cubicBezTo>
                <a:cubicBezTo>
                  <a:pt x="36458" y="93243"/>
                  <a:pt x="36458" y="93243"/>
                  <a:pt x="36458" y="93243"/>
                </a:cubicBezTo>
                <a:cubicBezTo>
                  <a:pt x="10623" y="93243"/>
                  <a:pt x="10623" y="93243"/>
                  <a:pt x="10623" y="93243"/>
                </a:cubicBezTo>
                <a:cubicBezTo>
                  <a:pt x="10623" y="33513"/>
                  <a:pt x="10623" y="33513"/>
                  <a:pt x="10623" y="33513"/>
                </a:cubicBezTo>
                <a:cubicBezTo>
                  <a:pt x="106961" y="33513"/>
                  <a:pt x="106961" y="33513"/>
                  <a:pt x="106961" y="33513"/>
                </a:cubicBezTo>
                <a:cubicBezTo>
                  <a:pt x="106961" y="93243"/>
                  <a:pt x="106961" y="93243"/>
                  <a:pt x="106961" y="93243"/>
                </a:cubicBezTo>
                <a:cubicBezTo>
                  <a:pt x="83299" y="93243"/>
                  <a:pt x="83299" y="93243"/>
                  <a:pt x="83299" y="93243"/>
                </a:cubicBezTo>
                <a:cubicBezTo>
                  <a:pt x="83299" y="107837"/>
                  <a:pt x="83299" y="107837"/>
                  <a:pt x="83299" y="107837"/>
                </a:cubicBezTo>
                <a:cubicBezTo>
                  <a:pt x="106961" y="107837"/>
                  <a:pt x="106961" y="107837"/>
                  <a:pt x="106961" y="107837"/>
                </a:cubicBezTo>
                <a:cubicBezTo>
                  <a:pt x="113480" y="107837"/>
                  <a:pt x="119758" y="100810"/>
                  <a:pt x="119758" y="93243"/>
                </a:cubicBezTo>
                <a:cubicBezTo>
                  <a:pt x="119758" y="14324"/>
                  <a:pt x="119758" y="14324"/>
                  <a:pt x="119758" y="14324"/>
                </a:cubicBezTo>
                <a:cubicBezTo>
                  <a:pt x="119758" y="7027"/>
                  <a:pt x="113480" y="0"/>
                  <a:pt x="106961" y="0"/>
                </a:cubicBezTo>
                <a:close/>
                <a:moveTo>
                  <a:pt x="14969" y="21621"/>
                </a:moveTo>
                <a:lnTo>
                  <a:pt x="14969" y="21621"/>
                </a:lnTo>
                <a:cubicBezTo>
                  <a:pt x="12796" y="21621"/>
                  <a:pt x="10623" y="19189"/>
                  <a:pt x="10623" y="16756"/>
                </a:cubicBezTo>
                <a:cubicBezTo>
                  <a:pt x="10623" y="14324"/>
                  <a:pt x="12796" y="12162"/>
                  <a:pt x="14969" y="12162"/>
                </a:cubicBezTo>
                <a:cubicBezTo>
                  <a:pt x="17142" y="12162"/>
                  <a:pt x="19074" y="14324"/>
                  <a:pt x="19074" y="16756"/>
                </a:cubicBezTo>
                <a:cubicBezTo>
                  <a:pt x="19074" y="19189"/>
                  <a:pt x="17142" y="21621"/>
                  <a:pt x="14969" y="21621"/>
                </a:cubicBezTo>
                <a:close/>
                <a:moveTo>
                  <a:pt x="28008" y="21621"/>
                </a:moveTo>
                <a:lnTo>
                  <a:pt x="28008" y="21621"/>
                </a:lnTo>
                <a:cubicBezTo>
                  <a:pt x="25835" y="21621"/>
                  <a:pt x="23420" y="19189"/>
                  <a:pt x="23420" y="16756"/>
                </a:cubicBezTo>
                <a:cubicBezTo>
                  <a:pt x="23420" y="14324"/>
                  <a:pt x="25835" y="12162"/>
                  <a:pt x="28008" y="12162"/>
                </a:cubicBezTo>
                <a:cubicBezTo>
                  <a:pt x="29939" y="12162"/>
                  <a:pt x="31871" y="14324"/>
                  <a:pt x="31871" y="16756"/>
                </a:cubicBezTo>
                <a:cubicBezTo>
                  <a:pt x="31871" y="19189"/>
                  <a:pt x="29939" y="21621"/>
                  <a:pt x="28008" y="21621"/>
                </a:cubicBezTo>
                <a:close/>
                <a:moveTo>
                  <a:pt x="106961" y="21621"/>
                </a:moveTo>
                <a:lnTo>
                  <a:pt x="106961" y="21621"/>
                </a:lnTo>
                <a:cubicBezTo>
                  <a:pt x="36458" y="21621"/>
                  <a:pt x="36458" y="21621"/>
                  <a:pt x="36458" y="21621"/>
                </a:cubicBezTo>
                <a:cubicBezTo>
                  <a:pt x="36458" y="14324"/>
                  <a:pt x="36458" y="14324"/>
                  <a:pt x="36458" y="14324"/>
                </a:cubicBezTo>
                <a:cubicBezTo>
                  <a:pt x="106961" y="14324"/>
                  <a:pt x="106961" y="14324"/>
                  <a:pt x="106961" y="14324"/>
                </a:cubicBezTo>
                <a:lnTo>
                  <a:pt x="106961" y="21621"/>
                </a:lnTo>
                <a:close/>
                <a:moveTo>
                  <a:pt x="59879" y="47837"/>
                </a:moveTo>
                <a:lnTo>
                  <a:pt x="59879" y="47837"/>
                </a:lnTo>
                <a:cubicBezTo>
                  <a:pt x="29939" y="81351"/>
                  <a:pt x="29939" y="81351"/>
                  <a:pt x="29939" y="81351"/>
                </a:cubicBezTo>
                <a:cubicBezTo>
                  <a:pt x="49255" y="81351"/>
                  <a:pt x="49255" y="81351"/>
                  <a:pt x="49255" y="81351"/>
                </a:cubicBezTo>
                <a:cubicBezTo>
                  <a:pt x="49255" y="119729"/>
                  <a:pt x="49255" y="119729"/>
                  <a:pt x="49255" y="119729"/>
                </a:cubicBezTo>
                <a:cubicBezTo>
                  <a:pt x="70503" y="119729"/>
                  <a:pt x="70503" y="119729"/>
                  <a:pt x="70503" y="119729"/>
                </a:cubicBezTo>
                <a:cubicBezTo>
                  <a:pt x="70503" y="81351"/>
                  <a:pt x="70503" y="81351"/>
                  <a:pt x="70503" y="81351"/>
                </a:cubicBezTo>
                <a:cubicBezTo>
                  <a:pt x="87645" y="81351"/>
                  <a:pt x="87645" y="81351"/>
                  <a:pt x="87645" y="81351"/>
                </a:cubicBezTo>
                <a:lnTo>
                  <a:pt x="59879" y="47837"/>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77" name="Shape 5131"/>
          <p:cNvSpPr/>
          <p:nvPr/>
        </p:nvSpPr>
        <p:spPr>
          <a:xfrm>
            <a:off x="4341606" y="4942747"/>
            <a:ext cx="196474" cy="190689"/>
          </a:xfrm>
          <a:custGeom>
            <a:avLst/>
            <a:gdLst/>
            <a:ahLst/>
            <a:cxnLst/>
            <a:rect l="0" t="0" r="0" b="0"/>
            <a:pathLst>
              <a:path w="120000" h="120000" extrusionOk="0">
                <a:moveTo>
                  <a:pt x="59662" y="30778"/>
                </a:moveTo>
                <a:lnTo>
                  <a:pt x="59662" y="30778"/>
                </a:lnTo>
                <a:cubicBezTo>
                  <a:pt x="44831" y="30778"/>
                  <a:pt x="33033" y="42881"/>
                  <a:pt x="33033" y="58443"/>
                </a:cubicBezTo>
                <a:cubicBezTo>
                  <a:pt x="33033" y="73659"/>
                  <a:pt x="44831" y="85763"/>
                  <a:pt x="59662" y="85763"/>
                </a:cubicBezTo>
                <a:cubicBezTo>
                  <a:pt x="74494" y="85763"/>
                  <a:pt x="86629" y="73659"/>
                  <a:pt x="86629" y="58443"/>
                </a:cubicBezTo>
                <a:cubicBezTo>
                  <a:pt x="86629" y="42881"/>
                  <a:pt x="74494" y="30778"/>
                  <a:pt x="59662" y="30778"/>
                </a:cubicBezTo>
                <a:close/>
                <a:moveTo>
                  <a:pt x="59662" y="76772"/>
                </a:moveTo>
                <a:lnTo>
                  <a:pt x="59662" y="76772"/>
                </a:lnTo>
                <a:cubicBezTo>
                  <a:pt x="50898" y="76772"/>
                  <a:pt x="41797" y="67435"/>
                  <a:pt x="41797" y="58443"/>
                </a:cubicBezTo>
                <a:cubicBezTo>
                  <a:pt x="41797" y="49106"/>
                  <a:pt x="50898" y="42881"/>
                  <a:pt x="59662" y="42881"/>
                </a:cubicBezTo>
                <a:cubicBezTo>
                  <a:pt x="68764" y="42881"/>
                  <a:pt x="77528" y="49106"/>
                  <a:pt x="77528" y="58443"/>
                </a:cubicBezTo>
                <a:cubicBezTo>
                  <a:pt x="77528" y="67435"/>
                  <a:pt x="68764" y="76772"/>
                  <a:pt x="59662" y="76772"/>
                </a:cubicBezTo>
                <a:close/>
                <a:moveTo>
                  <a:pt x="8764" y="52219"/>
                </a:moveTo>
                <a:lnTo>
                  <a:pt x="8764" y="52219"/>
                </a:lnTo>
                <a:cubicBezTo>
                  <a:pt x="5730" y="52219"/>
                  <a:pt x="0" y="55331"/>
                  <a:pt x="0" y="58443"/>
                </a:cubicBezTo>
                <a:cubicBezTo>
                  <a:pt x="0" y="64322"/>
                  <a:pt x="5730" y="67435"/>
                  <a:pt x="8764" y="67435"/>
                </a:cubicBezTo>
                <a:cubicBezTo>
                  <a:pt x="15168" y="67435"/>
                  <a:pt x="17865" y="64322"/>
                  <a:pt x="17865" y="58443"/>
                </a:cubicBezTo>
                <a:cubicBezTo>
                  <a:pt x="17865" y="55331"/>
                  <a:pt x="15168" y="52219"/>
                  <a:pt x="8764" y="52219"/>
                </a:cubicBezTo>
                <a:close/>
                <a:moveTo>
                  <a:pt x="101460" y="18328"/>
                </a:moveTo>
                <a:lnTo>
                  <a:pt x="101460" y="18328"/>
                </a:lnTo>
                <a:cubicBezTo>
                  <a:pt x="98426" y="15561"/>
                  <a:pt x="92359" y="15561"/>
                  <a:pt x="89662" y="18328"/>
                </a:cubicBezTo>
                <a:cubicBezTo>
                  <a:pt x="86629" y="21786"/>
                  <a:pt x="86629" y="27665"/>
                  <a:pt x="89662" y="30778"/>
                </a:cubicBezTo>
                <a:cubicBezTo>
                  <a:pt x="92359" y="30778"/>
                  <a:pt x="95393" y="30778"/>
                  <a:pt x="98426" y="27665"/>
                </a:cubicBezTo>
                <a:cubicBezTo>
                  <a:pt x="101460" y="24553"/>
                  <a:pt x="104494" y="18328"/>
                  <a:pt x="101460" y="18328"/>
                </a:cubicBezTo>
                <a:close/>
                <a:moveTo>
                  <a:pt x="110561" y="52219"/>
                </a:moveTo>
                <a:lnTo>
                  <a:pt x="110561" y="52219"/>
                </a:lnTo>
                <a:cubicBezTo>
                  <a:pt x="104494" y="52219"/>
                  <a:pt x="101460" y="55331"/>
                  <a:pt x="101460" y="58443"/>
                </a:cubicBezTo>
                <a:cubicBezTo>
                  <a:pt x="101460" y="64322"/>
                  <a:pt x="104494" y="67435"/>
                  <a:pt x="110561" y="67435"/>
                </a:cubicBezTo>
                <a:cubicBezTo>
                  <a:pt x="113258" y="67435"/>
                  <a:pt x="119662" y="64322"/>
                  <a:pt x="119662" y="58443"/>
                </a:cubicBezTo>
                <a:cubicBezTo>
                  <a:pt x="119662" y="55331"/>
                  <a:pt x="113258" y="52219"/>
                  <a:pt x="110561" y="52219"/>
                </a:cubicBezTo>
                <a:close/>
                <a:moveTo>
                  <a:pt x="59662" y="100979"/>
                </a:moveTo>
                <a:lnTo>
                  <a:pt x="59662" y="100979"/>
                </a:lnTo>
                <a:cubicBezTo>
                  <a:pt x="56629" y="100979"/>
                  <a:pt x="53595" y="107550"/>
                  <a:pt x="53595" y="110662"/>
                </a:cubicBezTo>
                <a:cubicBezTo>
                  <a:pt x="53595" y="116541"/>
                  <a:pt x="56629" y="119654"/>
                  <a:pt x="59662" y="119654"/>
                </a:cubicBezTo>
                <a:cubicBezTo>
                  <a:pt x="62696" y="119654"/>
                  <a:pt x="65730" y="116541"/>
                  <a:pt x="65730" y="110662"/>
                </a:cubicBezTo>
                <a:cubicBezTo>
                  <a:pt x="65730" y="107550"/>
                  <a:pt x="62696" y="100979"/>
                  <a:pt x="59662" y="100979"/>
                </a:cubicBezTo>
                <a:close/>
                <a:moveTo>
                  <a:pt x="20561" y="91988"/>
                </a:moveTo>
                <a:lnTo>
                  <a:pt x="20561" y="91988"/>
                </a:lnTo>
                <a:cubicBezTo>
                  <a:pt x="17865" y="95100"/>
                  <a:pt x="15168" y="98213"/>
                  <a:pt x="17865" y="100979"/>
                </a:cubicBezTo>
                <a:cubicBezTo>
                  <a:pt x="20561" y="104092"/>
                  <a:pt x="26966" y="104092"/>
                  <a:pt x="30000" y="100979"/>
                </a:cubicBezTo>
                <a:cubicBezTo>
                  <a:pt x="33033" y="98213"/>
                  <a:pt x="33033" y="91988"/>
                  <a:pt x="30000" y="88876"/>
                </a:cubicBezTo>
                <a:cubicBezTo>
                  <a:pt x="26966" y="85763"/>
                  <a:pt x="23932" y="88876"/>
                  <a:pt x="20561" y="91988"/>
                </a:cubicBezTo>
                <a:close/>
                <a:moveTo>
                  <a:pt x="17865" y="18328"/>
                </a:moveTo>
                <a:lnTo>
                  <a:pt x="17865" y="18328"/>
                </a:lnTo>
                <a:cubicBezTo>
                  <a:pt x="15168" y="21786"/>
                  <a:pt x="15168" y="24553"/>
                  <a:pt x="17865" y="27665"/>
                </a:cubicBezTo>
                <a:cubicBezTo>
                  <a:pt x="23932" y="30778"/>
                  <a:pt x="26966" y="33890"/>
                  <a:pt x="30000" y="30778"/>
                </a:cubicBezTo>
                <a:cubicBezTo>
                  <a:pt x="33033" y="27665"/>
                  <a:pt x="33033" y="21786"/>
                  <a:pt x="30000" y="18328"/>
                </a:cubicBezTo>
                <a:cubicBezTo>
                  <a:pt x="26966" y="15561"/>
                  <a:pt x="20561" y="15561"/>
                  <a:pt x="17865" y="18328"/>
                </a:cubicBezTo>
                <a:close/>
                <a:moveTo>
                  <a:pt x="89662" y="100979"/>
                </a:moveTo>
                <a:lnTo>
                  <a:pt x="89662" y="100979"/>
                </a:lnTo>
                <a:cubicBezTo>
                  <a:pt x="92359" y="104092"/>
                  <a:pt x="98426" y="104092"/>
                  <a:pt x="101460" y="100979"/>
                </a:cubicBezTo>
                <a:cubicBezTo>
                  <a:pt x="104494" y="98213"/>
                  <a:pt x="104494" y="95100"/>
                  <a:pt x="98426" y="91988"/>
                </a:cubicBezTo>
                <a:cubicBezTo>
                  <a:pt x="95393" y="88876"/>
                  <a:pt x="92359" y="85763"/>
                  <a:pt x="89662" y="88876"/>
                </a:cubicBezTo>
                <a:cubicBezTo>
                  <a:pt x="86629" y="91988"/>
                  <a:pt x="86629" y="98213"/>
                  <a:pt x="89662" y="100979"/>
                </a:cubicBezTo>
                <a:close/>
                <a:moveTo>
                  <a:pt x="59662" y="15561"/>
                </a:moveTo>
                <a:lnTo>
                  <a:pt x="59662" y="15561"/>
                </a:lnTo>
                <a:cubicBezTo>
                  <a:pt x="62696" y="15561"/>
                  <a:pt x="65730" y="12449"/>
                  <a:pt x="65730" y="6224"/>
                </a:cubicBezTo>
                <a:cubicBezTo>
                  <a:pt x="65730" y="3112"/>
                  <a:pt x="62696" y="0"/>
                  <a:pt x="59662" y="0"/>
                </a:cubicBezTo>
                <a:cubicBezTo>
                  <a:pt x="56629" y="0"/>
                  <a:pt x="53595" y="3112"/>
                  <a:pt x="53595" y="6224"/>
                </a:cubicBezTo>
                <a:cubicBezTo>
                  <a:pt x="53595" y="12449"/>
                  <a:pt x="56629" y="15561"/>
                  <a:pt x="59662" y="15561"/>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78" name="Shape 5132"/>
          <p:cNvSpPr/>
          <p:nvPr/>
        </p:nvSpPr>
        <p:spPr>
          <a:xfrm>
            <a:off x="4849326" y="4899940"/>
            <a:ext cx="272340" cy="272411"/>
          </a:xfrm>
          <a:custGeom>
            <a:avLst/>
            <a:gdLst/>
            <a:ahLst/>
            <a:cxnLst/>
            <a:rect l="0" t="0" r="0" b="0"/>
            <a:pathLst>
              <a:path w="120000" h="120000" extrusionOk="0">
                <a:moveTo>
                  <a:pt x="113239" y="55662"/>
                </a:moveTo>
                <a:lnTo>
                  <a:pt x="113239" y="55662"/>
                </a:lnTo>
                <a:cubicBezTo>
                  <a:pt x="113239" y="55662"/>
                  <a:pt x="108893" y="55662"/>
                  <a:pt x="106961" y="55662"/>
                </a:cubicBezTo>
                <a:cubicBezTo>
                  <a:pt x="104788" y="55662"/>
                  <a:pt x="102615" y="57831"/>
                  <a:pt x="102615" y="60000"/>
                </a:cubicBezTo>
                <a:cubicBezTo>
                  <a:pt x="102615" y="64096"/>
                  <a:pt x="104788" y="66265"/>
                  <a:pt x="106961" y="66265"/>
                </a:cubicBezTo>
                <a:cubicBezTo>
                  <a:pt x="108893" y="66265"/>
                  <a:pt x="113239" y="66265"/>
                  <a:pt x="113239" y="66265"/>
                </a:cubicBezTo>
                <a:cubicBezTo>
                  <a:pt x="117585" y="66265"/>
                  <a:pt x="119758" y="64096"/>
                  <a:pt x="119758" y="60000"/>
                </a:cubicBezTo>
                <a:cubicBezTo>
                  <a:pt x="119758" y="57831"/>
                  <a:pt x="117585" y="55662"/>
                  <a:pt x="113239" y="55662"/>
                </a:cubicBezTo>
                <a:close/>
                <a:moveTo>
                  <a:pt x="59637" y="27951"/>
                </a:moveTo>
                <a:lnTo>
                  <a:pt x="59637" y="27951"/>
                </a:lnTo>
                <a:cubicBezTo>
                  <a:pt x="40563" y="27951"/>
                  <a:pt x="27766" y="42891"/>
                  <a:pt x="27766" y="60000"/>
                </a:cubicBezTo>
                <a:cubicBezTo>
                  <a:pt x="27766" y="79036"/>
                  <a:pt x="40563" y="94216"/>
                  <a:pt x="59637" y="94216"/>
                </a:cubicBezTo>
                <a:cubicBezTo>
                  <a:pt x="78953" y="94216"/>
                  <a:pt x="91750" y="79036"/>
                  <a:pt x="91750" y="60000"/>
                </a:cubicBezTo>
                <a:cubicBezTo>
                  <a:pt x="91750" y="42891"/>
                  <a:pt x="78953" y="27951"/>
                  <a:pt x="59637" y="27951"/>
                </a:cubicBezTo>
                <a:close/>
                <a:moveTo>
                  <a:pt x="59637" y="83373"/>
                </a:moveTo>
                <a:lnTo>
                  <a:pt x="59637" y="83373"/>
                </a:lnTo>
                <a:cubicBezTo>
                  <a:pt x="46841" y="83373"/>
                  <a:pt x="36217" y="72771"/>
                  <a:pt x="36217" y="60000"/>
                </a:cubicBezTo>
                <a:cubicBezTo>
                  <a:pt x="36217" y="47228"/>
                  <a:pt x="46841" y="36385"/>
                  <a:pt x="59637" y="36385"/>
                </a:cubicBezTo>
                <a:cubicBezTo>
                  <a:pt x="72434" y="36385"/>
                  <a:pt x="83299" y="47228"/>
                  <a:pt x="83299" y="60000"/>
                </a:cubicBezTo>
                <a:cubicBezTo>
                  <a:pt x="83299" y="72771"/>
                  <a:pt x="72434" y="83373"/>
                  <a:pt x="59637" y="83373"/>
                </a:cubicBezTo>
                <a:close/>
                <a:moveTo>
                  <a:pt x="17142" y="60000"/>
                </a:moveTo>
                <a:lnTo>
                  <a:pt x="17142" y="60000"/>
                </a:lnTo>
                <a:cubicBezTo>
                  <a:pt x="17142" y="57831"/>
                  <a:pt x="14728" y="55662"/>
                  <a:pt x="12796" y="55662"/>
                </a:cubicBezTo>
                <a:cubicBezTo>
                  <a:pt x="10623" y="55662"/>
                  <a:pt x="6277" y="55662"/>
                  <a:pt x="6277" y="55662"/>
                </a:cubicBezTo>
                <a:cubicBezTo>
                  <a:pt x="1931" y="55662"/>
                  <a:pt x="0" y="57831"/>
                  <a:pt x="0" y="60000"/>
                </a:cubicBezTo>
                <a:cubicBezTo>
                  <a:pt x="0" y="64096"/>
                  <a:pt x="1931" y="66265"/>
                  <a:pt x="6277" y="66265"/>
                </a:cubicBezTo>
                <a:cubicBezTo>
                  <a:pt x="6277" y="66265"/>
                  <a:pt x="10623" y="66265"/>
                  <a:pt x="12796" y="66265"/>
                </a:cubicBezTo>
                <a:cubicBezTo>
                  <a:pt x="14728" y="66265"/>
                  <a:pt x="17142" y="64096"/>
                  <a:pt x="17142" y="60000"/>
                </a:cubicBezTo>
                <a:close/>
                <a:moveTo>
                  <a:pt x="59637" y="19277"/>
                </a:moveTo>
                <a:lnTo>
                  <a:pt x="59637" y="19277"/>
                </a:lnTo>
                <a:cubicBezTo>
                  <a:pt x="61810" y="19277"/>
                  <a:pt x="63983" y="14939"/>
                  <a:pt x="63983" y="12771"/>
                </a:cubicBezTo>
                <a:cubicBezTo>
                  <a:pt x="63983" y="10843"/>
                  <a:pt x="63983" y="8674"/>
                  <a:pt x="63983" y="6506"/>
                </a:cubicBezTo>
                <a:cubicBezTo>
                  <a:pt x="63983" y="4337"/>
                  <a:pt x="61810" y="0"/>
                  <a:pt x="59637" y="0"/>
                </a:cubicBezTo>
                <a:cubicBezTo>
                  <a:pt x="57706" y="0"/>
                  <a:pt x="55533" y="4337"/>
                  <a:pt x="55533" y="6506"/>
                </a:cubicBezTo>
                <a:cubicBezTo>
                  <a:pt x="55533" y="8674"/>
                  <a:pt x="55533" y="10843"/>
                  <a:pt x="55533" y="12771"/>
                </a:cubicBezTo>
                <a:cubicBezTo>
                  <a:pt x="55533" y="14939"/>
                  <a:pt x="57706" y="19277"/>
                  <a:pt x="59637" y="19277"/>
                </a:cubicBezTo>
                <a:close/>
                <a:moveTo>
                  <a:pt x="59637" y="102650"/>
                </a:moveTo>
                <a:lnTo>
                  <a:pt x="59637" y="102650"/>
                </a:lnTo>
                <a:cubicBezTo>
                  <a:pt x="57706" y="102650"/>
                  <a:pt x="55533" y="104819"/>
                  <a:pt x="55533" y="109156"/>
                </a:cubicBezTo>
                <a:lnTo>
                  <a:pt x="55533" y="113253"/>
                </a:lnTo>
                <a:cubicBezTo>
                  <a:pt x="55533" y="117590"/>
                  <a:pt x="57706" y="119759"/>
                  <a:pt x="59637" y="119759"/>
                </a:cubicBezTo>
                <a:cubicBezTo>
                  <a:pt x="61810" y="119759"/>
                  <a:pt x="63983" y="117590"/>
                  <a:pt x="63983" y="113253"/>
                </a:cubicBezTo>
                <a:lnTo>
                  <a:pt x="63983" y="109156"/>
                </a:lnTo>
                <a:cubicBezTo>
                  <a:pt x="63983" y="104819"/>
                  <a:pt x="61810" y="102650"/>
                  <a:pt x="59637" y="102650"/>
                </a:cubicBezTo>
                <a:close/>
                <a:moveTo>
                  <a:pt x="104788" y="23614"/>
                </a:moveTo>
                <a:lnTo>
                  <a:pt x="104788" y="23614"/>
                </a:lnTo>
                <a:cubicBezTo>
                  <a:pt x="106961" y="21445"/>
                  <a:pt x="106961" y="17349"/>
                  <a:pt x="104788" y="14939"/>
                </a:cubicBezTo>
                <a:cubicBezTo>
                  <a:pt x="102615" y="12771"/>
                  <a:pt x="100442" y="14939"/>
                  <a:pt x="96096" y="17349"/>
                </a:cubicBezTo>
                <a:cubicBezTo>
                  <a:pt x="96096" y="17349"/>
                  <a:pt x="94164" y="19277"/>
                  <a:pt x="91750" y="21445"/>
                </a:cubicBezTo>
                <a:cubicBezTo>
                  <a:pt x="89818" y="23614"/>
                  <a:pt x="89818" y="25783"/>
                  <a:pt x="91750" y="27951"/>
                </a:cubicBezTo>
                <a:cubicBezTo>
                  <a:pt x="94164" y="30120"/>
                  <a:pt x="98269" y="30120"/>
                  <a:pt x="100442" y="27951"/>
                </a:cubicBezTo>
                <a:cubicBezTo>
                  <a:pt x="100442" y="25783"/>
                  <a:pt x="102615" y="23614"/>
                  <a:pt x="104788" y="23614"/>
                </a:cubicBezTo>
                <a:close/>
                <a:moveTo>
                  <a:pt x="19074" y="94216"/>
                </a:moveTo>
                <a:lnTo>
                  <a:pt x="19074" y="94216"/>
                </a:lnTo>
                <a:cubicBezTo>
                  <a:pt x="19074" y="94216"/>
                  <a:pt x="17142" y="96385"/>
                  <a:pt x="14728" y="98313"/>
                </a:cubicBezTo>
                <a:cubicBezTo>
                  <a:pt x="12796" y="100481"/>
                  <a:pt x="12796" y="102650"/>
                  <a:pt x="14728" y="104819"/>
                </a:cubicBezTo>
                <a:cubicBezTo>
                  <a:pt x="17142" y="106987"/>
                  <a:pt x="19074" y="106987"/>
                  <a:pt x="23420" y="104819"/>
                </a:cubicBezTo>
                <a:lnTo>
                  <a:pt x="25593" y="100481"/>
                </a:lnTo>
                <a:cubicBezTo>
                  <a:pt x="29939" y="98313"/>
                  <a:pt x="29939" y="94216"/>
                  <a:pt x="27766" y="91807"/>
                </a:cubicBezTo>
                <a:cubicBezTo>
                  <a:pt x="25593" y="91807"/>
                  <a:pt x="21247" y="91807"/>
                  <a:pt x="19074" y="94216"/>
                </a:cubicBezTo>
                <a:close/>
                <a:moveTo>
                  <a:pt x="23420" y="17349"/>
                </a:moveTo>
                <a:lnTo>
                  <a:pt x="23420" y="17349"/>
                </a:lnTo>
                <a:cubicBezTo>
                  <a:pt x="19074" y="14939"/>
                  <a:pt x="17142" y="12771"/>
                  <a:pt x="14728" y="14939"/>
                </a:cubicBezTo>
                <a:cubicBezTo>
                  <a:pt x="12796" y="17349"/>
                  <a:pt x="12796" y="21445"/>
                  <a:pt x="14728" y="23614"/>
                </a:cubicBezTo>
                <a:cubicBezTo>
                  <a:pt x="17142" y="23614"/>
                  <a:pt x="19074" y="25783"/>
                  <a:pt x="19074" y="27951"/>
                </a:cubicBezTo>
                <a:cubicBezTo>
                  <a:pt x="21247" y="30120"/>
                  <a:pt x="25593" y="30120"/>
                  <a:pt x="27766" y="27951"/>
                </a:cubicBezTo>
                <a:cubicBezTo>
                  <a:pt x="29939" y="25783"/>
                  <a:pt x="29939" y="23614"/>
                  <a:pt x="25593" y="21445"/>
                </a:cubicBezTo>
                <a:cubicBezTo>
                  <a:pt x="25593" y="19277"/>
                  <a:pt x="23420" y="17349"/>
                  <a:pt x="23420" y="17349"/>
                </a:cubicBezTo>
                <a:close/>
                <a:moveTo>
                  <a:pt x="91750" y="100481"/>
                </a:moveTo>
                <a:lnTo>
                  <a:pt x="91750" y="100481"/>
                </a:lnTo>
                <a:cubicBezTo>
                  <a:pt x="94164" y="100481"/>
                  <a:pt x="96096" y="104819"/>
                  <a:pt x="96096" y="104819"/>
                </a:cubicBezTo>
                <a:cubicBezTo>
                  <a:pt x="100442" y="106987"/>
                  <a:pt x="102615" y="106987"/>
                  <a:pt x="104788" y="104819"/>
                </a:cubicBezTo>
                <a:cubicBezTo>
                  <a:pt x="106961" y="102650"/>
                  <a:pt x="106961" y="100481"/>
                  <a:pt x="104788" y="98313"/>
                </a:cubicBezTo>
                <a:cubicBezTo>
                  <a:pt x="102615" y="96385"/>
                  <a:pt x="100442" y="94216"/>
                  <a:pt x="100442" y="94216"/>
                </a:cubicBezTo>
                <a:cubicBezTo>
                  <a:pt x="98269" y="91807"/>
                  <a:pt x="94164" y="91807"/>
                  <a:pt x="91750" y="91807"/>
                </a:cubicBezTo>
                <a:cubicBezTo>
                  <a:pt x="89818" y="94216"/>
                  <a:pt x="89818" y="98313"/>
                  <a:pt x="91750" y="100481"/>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79" name="Shape 5133"/>
          <p:cNvSpPr/>
          <p:nvPr/>
        </p:nvSpPr>
        <p:spPr>
          <a:xfrm>
            <a:off x="1044342" y="2736215"/>
            <a:ext cx="245107" cy="241278"/>
          </a:xfrm>
          <a:custGeom>
            <a:avLst/>
            <a:gdLst/>
            <a:ahLst/>
            <a:cxnLst/>
            <a:rect l="0" t="0" r="0" b="0"/>
            <a:pathLst>
              <a:path w="120000" h="120000" extrusionOk="0">
                <a:moveTo>
                  <a:pt x="119729" y="43862"/>
                </a:moveTo>
                <a:lnTo>
                  <a:pt x="76756" y="43862"/>
                </a:lnTo>
                <a:lnTo>
                  <a:pt x="60000" y="0"/>
                </a:lnTo>
                <a:lnTo>
                  <a:pt x="43243" y="43862"/>
                </a:lnTo>
                <a:lnTo>
                  <a:pt x="0" y="43862"/>
                </a:lnTo>
                <a:lnTo>
                  <a:pt x="35945" y="70620"/>
                </a:lnTo>
                <a:lnTo>
                  <a:pt x="23783" y="119724"/>
                </a:lnTo>
                <a:lnTo>
                  <a:pt x="60000" y="90206"/>
                </a:lnTo>
                <a:lnTo>
                  <a:pt x="95675" y="119724"/>
                </a:lnTo>
                <a:lnTo>
                  <a:pt x="83783" y="70620"/>
                </a:lnTo>
                <a:lnTo>
                  <a:pt x="119729" y="43862"/>
                </a:lnTo>
                <a:close/>
                <a:moveTo>
                  <a:pt x="60000" y="78068"/>
                </a:moveTo>
                <a:lnTo>
                  <a:pt x="38108" y="94896"/>
                </a:lnTo>
                <a:lnTo>
                  <a:pt x="47837" y="70620"/>
                </a:lnTo>
                <a:lnTo>
                  <a:pt x="28648" y="53517"/>
                </a:lnTo>
                <a:lnTo>
                  <a:pt x="52702" y="56000"/>
                </a:lnTo>
                <a:lnTo>
                  <a:pt x="60000" y="26758"/>
                </a:lnTo>
                <a:lnTo>
                  <a:pt x="67027" y="56000"/>
                </a:lnTo>
                <a:lnTo>
                  <a:pt x="91081" y="53517"/>
                </a:lnTo>
                <a:lnTo>
                  <a:pt x="71891" y="70620"/>
                </a:lnTo>
                <a:lnTo>
                  <a:pt x="79189" y="94896"/>
                </a:lnTo>
                <a:lnTo>
                  <a:pt x="60000" y="78068"/>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80" name="Shape 5134"/>
          <p:cNvSpPr/>
          <p:nvPr/>
        </p:nvSpPr>
        <p:spPr>
          <a:xfrm>
            <a:off x="8136865" y="2210851"/>
            <a:ext cx="241216" cy="196524"/>
          </a:xfrm>
          <a:custGeom>
            <a:avLst/>
            <a:gdLst/>
            <a:ahLst/>
            <a:cxnLst/>
            <a:rect l="0" t="0" r="0" b="0"/>
            <a:pathLst>
              <a:path w="120000" h="120000" extrusionOk="0">
                <a:moveTo>
                  <a:pt x="107810" y="12134"/>
                </a:moveTo>
                <a:lnTo>
                  <a:pt x="107810" y="12134"/>
                </a:lnTo>
                <a:cubicBezTo>
                  <a:pt x="95891" y="0"/>
                  <a:pt x="79097" y="0"/>
                  <a:pt x="66907" y="12134"/>
                </a:cubicBezTo>
                <a:cubicBezTo>
                  <a:pt x="59864" y="20898"/>
                  <a:pt x="59864" y="20898"/>
                  <a:pt x="59864" y="20898"/>
                </a:cubicBezTo>
                <a:cubicBezTo>
                  <a:pt x="52550" y="12134"/>
                  <a:pt x="52550" y="12134"/>
                  <a:pt x="52550" y="12134"/>
                </a:cubicBezTo>
                <a:cubicBezTo>
                  <a:pt x="40632" y="0"/>
                  <a:pt x="23837" y="0"/>
                  <a:pt x="11918" y="12134"/>
                </a:cubicBezTo>
                <a:cubicBezTo>
                  <a:pt x="0" y="26966"/>
                  <a:pt x="0" y="50898"/>
                  <a:pt x="11918" y="62696"/>
                </a:cubicBezTo>
                <a:cubicBezTo>
                  <a:pt x="59864" y="119662"/>
                  <a:pt x="59864" y="119662"/>
                  <a:pt x="59864" y="119662"/>
                </a:cubicBezTo>
                <a:cubicBezTo>
                  <a:pt x="107810" y="62696"/>
                  <a:pt x="107810" y="62696"/>
                  <a:pt x="107810" y="62696"/>
                </a:cubicBezTo>
                <a:cubicBezTo>
                  <a:pt x="119729" y="50898"/>
                  <a:pt x="119729" y="26966"/>
                  <a:pt x="107810" y="12134"/>
                </a:cubicBezTo>
                <a:close/>
                <a:moveTo>
                  <a:pt x="100767" y="53932"/>
                </a:moveTo>
                <a:lnTo>
                  <a:pt x="100767" y="53932"/>
                </a:lnTo>
                <a:cubicBezTo>
                  <a:pt x="59864" y="101460"/>
                  <a:pt x="59864" y="101460"/>
                  <a:pt x="59864" y="101460"/>
                </a:cubicBezTo>
                <a:cubicBezTo>
                  <a:pt x="18961" y="53932"/>
                  <a:pt x="18961" y="53932"/>
                  <a:pt x="18961" y="53932"/>
                </a:cubicBezTo>
                <a:cubicBezTo>
                  <a:pt x="14356" y="50898"/>
                  <a:pt x="11918" y="44831"/>
                  <a:pt x="11918" y="39101"/>
                </a:cubicBezTo>
                <a:cubicBezTo>
                  <a:pt x="11918" y="30000"/>
                  <a:pt x="14356" y="26966"/>
                  <a:pt x="18961" y="20898"/>
                </a:cubicBezTo>
                <a:cubicBezTo>
                  <a:pt x="21399" y="17865"/>
                  <a:pt x="26275" y="15168"/>
                  <a:pt x="31151" y="15168"/>
                </a:cubicBezTo>
                <a:cubicBezTo>
                  <a:pt x="38194" y="15168"/>
                  <a:pt x="43069" y="17865"/>
                  <a:pt x="45507" y="23932"/>
                </a:cubicBezTo>
                <a:cubicBezTo>
                  <a:pt x="59864" y="39101"/>
                  <a:pt x="59864" y="39101"/>
                  <a:pt x="59864" y="39101"/>
                </a:cubicBezTo>
                <a:cubicBezTo>
                  <a:pt x="74492" y="23932"/>
                  <a:pt x="74492" y="23932"/>
                  <a:pt x="74492" y="23932"/>
                </a:cubicBezTo>
                <a:cubicBezTo>
                  <a:pt x="76659" y="17865"/>
                  <a:pt x="81534" y="15168"/>
                  <a:pt x="88848" y="15168"/>
                </a:cubicBezTo>
                <a:cubicBezTo>
                  <a:pt x="93453" y="15168"/>
                  <a:pt x="98329" y="17865"/>
                  <a:pt x="100767" y="20898"/>
                </a:cubicBezTo>
                <a:cubicBezTo>
                  <a:pt x="105372" y="26966"/>
                  <a:pt x="107810" y="30000"/>
                  <a:pt x="107810" y="39101"/>
                </a:cubicBezTo>
                <a:cubicBezTo>
                  <a:pt x="107810" y="44831"/>
                  <a:pt x="105372" y="50898"/>
                  <a:pt x="100767" y="53932"/>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81" name="Shape 5135"/>
          <p:cNvSpPr/>
          <p:nvPr/>
        </p:nvSpPr>
        <p:spPr>
          <a:xfrm>
            <a:off x="2131758" y="4368736"/>
            <a:ext cx="252888" cy="249062"/>
          </a:xfrm>
          <a:custGeom>
            <a:avLst/>
            <a:gdLst/>
            <a:ahLst/>
            <a:cxnLst/>
            <a:rect l="0" t="0" r="0" b="0"/>
            <a:pathLst>
              <a:path w="120000" h="120000" extrusionOk="0">
                <a:moveTo>
                  <a:pt x="29870" y="40088"/>
                </a:moveTo>
                <a:lnTo>
                  <a:pt x="29870" y="40088"/>
                </a:lnTo>
                <a:lnTo>
                  <a:pt x="32207" y="40088"/>
                </a:lnTo>
                <a:cubicBezTo>
                  <a:pt x="36883" y="35044"/>
                  <a:pt x="41558" y="30530"/>
                  <a:pt x="48311" y="25752"/>
                </a:cubicBezTo>
                <a:lnTo>
                  <a:pt x="48311" y="23362"/>
                </a:lnTo>
                <a:cubicBezTo>
                  <a:pt x="48311" y="20973"/>
                  <a:pt x="48311" y="20973"/>
                  <a:pt x="48311" y="18584"/>
                </a:cubicBezTo>
                <a:cubicBezTo>
                  <a:pt x="41558" y="14070"/>
                  <a:pt x="34545" y="11681"/>
                  <a:pt x="27792" y="6902"/>
                </a:cubicBezTo>
                <a:cubicBezTo>
                  <a:pt x="23116" y="11681"/>
                  <a:pt x="16103" y="16460"/>
                  <a:pt x="11428" y="23362"/>
                </a:cubicBezTo>
                <a:cubicBezTo>
                  <a:pt x="16103" y="30530"/>
                  <a:pt x="18441" y="35044"/>
                  <a:pt x="23116" y="40088"/>
                </a:cubicBezTo>
                <a:cubicBezTo>
                  <a:pt x="25454" y="40088"/>
                  <a:pt x="27792" y="40088"/>
                  <a:pt x="29870" y="40088"/>
                </a:cubicBezTo>
                <a:close/>
                <a:moveTo>
                  <a:pt x="16103" y="51769"/>
                </a:moveTo>
                <a:lnTo>
                  <a:pt x="16103" y="51769"/>
                </a:lnTo>
                <a:cubicBezTo>
                  <a:pt x="16103" y="49380"/>
                  <a:pt x="16103" y="49380"/>
                  <a:pt x="18441" y="46991"/>
                </a:cubicBezTo>
                <a:cubicBezTo>
                  <a:pt x="14025" y="42477"/>
                  <a:pt x="9090" y="37433"/>
                  <a:pt x="6753" y="32920"/>
                </a:cubicBezTo>
                <a:cubicBezTo>
                  <a:pt x="2337" y="40088"/>
                  <a:pt x="0" y="49380"/>
                  <a:pt x="0" y="58672"/>
                </a:cubicBezTo>
                <a:cubicBezTo>
                  <a:pt x="0" y="70619"/>
                  <a:pt x="2337" y="82300"/>
                  <a:pt x="9090" y="89203"/>
                </a:cubicBezTo>
                <a:cubicBezTo>
                  <a:pt x="11428" y="79911"/>
                  <a:pt x="14025" y="68230"/>
                  <a:pt x="18441" y="58672"/>
                </a:cubicBezTo>
                <a:cubicBezTo>
                  <a:pt x="18441" y="58672"/>
                  <a:pt x="16103" y="54159"/>
                  <a:pt x="16103" y="51769"/>
                </a:cubicBezTo>
                <a:close/>
                <a:moveTo>
                  <a:pt x="59740" y="9292"/>
                </a:moveTo>
                <a:lnTo>
                  <a:pt x="59740" y="9292"/>
                </a:lnTo>
                <a:cubicBezTo>
                  <a:pt x="62077" y="9292"/>
                  <a:pt x="66753" y="11681"/>
                  <a:pt x="69090" y="14070"/>
                </a:cubicBezTo>
                <a:cubicBezTo>
                  <a:pt x="75844" y="9292"/>
                  <a:pt x="82857" y="9292"/>
                  <a:pt x="89870" y="6902"/>
                </a:cubicBezTo>
                <a:cubicBezTo>
                  <a:pt x="80519" y="2123"/>
                  <a:pt x="71428" y="0"/>
                  <a:pt x="59740" y="0"/>
                </a:cubicBezTo>
                <a:cubicBezTo>
                  <a:pt x="52987" y="0"/>
                  <a:pt x="45974" y="0"/>
                  <a:pt x="39220" y="2123"/>
                </a:cubicBezTo>
                <a:cubicBezTo>
                  <a:pt x="43636" y="4513"/>
                  <a:pt x="48311" y="9292"/>
                  <a:pt x="52987" y="11681"/>
                </a:cubicBezTo>
                <a:cubicBezTo>
                  <a:pt x="55324" y="11681"/>
                  <a:pt x="57402" y="9292"/>
                  <a:pt x="59740" y="9292"/>
                </a:cubicBezTo>
                <a:close/>
                <a:moveTo>
                  <a:pt x="78181" y="70619"/>
                </a:moveTo>
                <a:lnTo>
                  <a:pt x="78181" y="70619"/>
                </a:lnTo>
                <a:cubicBezTo>
                  <a:pt x="80519" y="68230"/>
                  <a:pt x="80519" y="68230"/>
                  <a:pt x="82857" y="65840"/>
                </a:cubicBezTo>
                <a:cubicBezTo>
                  <a:pt x="78181" y="54159"/>
                  <a:pt x="71428" y="44601"/>
                  <a:pt x="64415" y="35044"/>
                </a:cubicBezTo>
                <a:cubicBezTo>
                  <a:pt x="64415" y="35044"/>
                  <a:pt x="62077" y="35044"/>
                  <a:pt x="59740" y="35044"/>
                </a:cubicBezTo>
                <a:cubicBezTo>
                  <a:pt x="57402" y="35044"/>
                  <a:pt x="55324" y="35044"/>
                  <a:pt x="52987" y="32920"/>
                </a:cubicBezTo>
                <a:cubicBezTo>
                  <a:pt x="48311" y="37433"/>
                  <a:pt x="43636" y="40088"/>
                  <a:pt x="39220" y="44601"/>
                </a:cubicBezTo>
                <a:cubicBezTo>
                  <a:pt x="41558" y="46991"/>
                  <a:pt x="41558" y="49380"/>
                  <a:pt x="41558" y="51769"/>
                </a:cubicBezTo>
                <a:cubicBezTo>
                  <a:pt x="41558" y="54159"/>
                  <a:pt x="41558" y="54159"/>
                  <a:pt x="41558" y="56548"/>
                </a:cubicBezTo>
                <a:cubicBezTo>
                  <a:pt x="52987" y="63451"/>
                  <a:pt x="64415" y="68230"/>
                  <a:pt x="78181" y="70619"/>
                </a:cubicBezTo>
                <a:close/>
                <a:moveTo>
                  <a:pt x="94285" y="86814"/>
                </a:moveTo>
                <a:lnTo>
                  <a:pt x="94285" y="86814"/>
                </a:lnTo>
                <a:cubicBezTo>
                  <a:pt x="94285" y="89203"/>
                  <a:pt x="94285" y="93982"/>
                  <a:pt x="94285" y="96371"/>
                </a:cubicBezTo>
                <a:cubicBezTo>
                  <a:pt x="94285" y="98761"/>
                  <a:pt x="94285" y="103274"/>
                  <a:pt x="94285" y="108053"/>
                </a:cubicBezTo>
                <a:cubicBezTo>
                  <a:pt x="103636" y="100884"/>
                  <a:pt x="112727" y="89203"/>
                  <a:pt x="115064" y="77522"/>
                </a:cubicBezTo>
                <a:cubicBezTo>
                  <a:pt x="110649" y="79911"/>
                  <a:pt x="105974" y="79911"/>
                  <a:pt x="101298" y="79911"/>
                </a:cubicBezTo>
                <a:cubicBezTo>
                  <a:pt x="101298" y="84690"/>
                  <a:pt x="98961" y="86814"/>
                  <a:pt x="94285" y="86814"/>
                </a:cubicBezTo>
                <a:close/>
                <a:moveTo>
                  <a:pt x="75844" y="79911"/>
                </a:moveTo>
                <a:lnTo>
                  <a:pt x="75844" y="79911"/>
                </a:lnTo>
                <a:cubicBezTo>
                  <a:pt x="62077" y="77522"/>
                  <a:pt x="48311" y="70619"/>
                  <a:pt x="36883" y="63451"/>
                </a:cubicBezTo>
                <a:cubicBezTo>
                  <a:pt x="34545" y="63451"/>
                  <a:pt x="32207" y="65840"/>
                  <a:pt x="29870" y="65840"/>
                </a:cubicBezTo>
                <a:cubicBezTo>
                  <a:pt x="27792" y="65840"/>
                  <a:pt x="27792" y="65840"/>
                  <a:pt x="27792" y="63451"/>
                </a:cubicBezTo>
                <a:cubicBezTo>
                  <a:pt x="20519" y="75132"/>
                  <a:pt x="18441" y="86814"/>
                  <a:pt x="16103" y="100884"/>
                </a:cubicBezTo>
                <a:cubicBezTo>
                  <a:pt x="23116" y="105663"/>
                  <a:pt x="29870" y="112831"/>
                  <a:pt x="36883" y="115221"/>
                </a:cubicBezTo>
                <a:cubicBezTo>
                  <a:pt x="45974" y="100884"/>
                  <a:pt x="59740" y="86814"/>
                  <a:pt x="75844" y="79911"/>
                </a:cubicBezTo>
                <a:close/>
                <a:moveTo>
                  <a:pt x="98961" y="14070"/>
                </a:moveTo>
                <a:lnTo>
                  <a:pt x="98961" y="14070"/>
                </a:lnTo>
                <a:cubicBezTo>
                  <a:pt x="89870" y="16460"/>
                  <a:pt x="80519" y="18584"/>
                  <a:pt x="71428" y="20973"/>
                </a:cubicBezTo>
                <a:lnTo>
                  <a:pt x="73506" y="23362"/>
                </a:lnTo>
                <a:cubicBezTo>
                  <a:pt x="73506" y="25752"/>
                  <a:pt x="71428" y="25752"/>
                  <a:pt x="71428" y="28141"/>
                </a:cubicBezTo>
                <a:cubicBezTo>
                  <a:pt x="80519" y="37433"/>
                  <a:pt x="85194" y="49380"/>
                  <a:pt x="89870" y="63451"/>
                </a:cubicBezTo>
                <a:cubicBezTo>
                  <a:pt x="94285" y="63451"/>
                  <a:pt x="98961" y="65840"/>
                  <a:pt x="101298" y="70619"/>
                </a:cubicBezTo>
                <a:cubicBezTo>
                  <a:pt x="108311" y="70619"/>
                  <a:pt x="112727" y="70619"/>
                  <a:pt x="117402" y="68230"/>
                </a:cubicBezTo>
                <a:cubicBezTo>
                  <a:pt x="119740" y="65840"/>
                  <a:pt x="119740" y="61061"/>
                  <a:pt x="119740" y="58672"/>
                </a:cubicBezTo>
                <a:cubicBezTo>
                  <a:pt x="119740" y="42477"/>
                  <a:pt x="110649" y="25752"/>
                  <a:pt x="98961" y="14070"/>
                </a:cubicBezTo>
                <a:close/>
                <a:moveTo>
                  <a:pt x="82857" y="86814"/>
                </a:moveTo>
                <a:lnTo>
                  <a:pt x="82857" y="86814"/>
                </a:lnTo>
                <a:cubicBezTo>
                  <a:pt x="66753" y="93982"/>
                  <a:pt x="55324" y="103274"/>
                  <a:pt x="45974" y="117610"/>
                </a:cubicBezTo>
                <a:cubicBezTo>
                  <a:pt x="50649" y="119734"/>
                  <a:pt x="55324" y="119734"/>
                  <a:pt x="59740" y="119734"/>
                </a:cubicBezTo>
                <a:cubicBezTo>
                  <a:pt x="69090" y="119734"/>
                  <a:pt x="75844" y="117610"/>
                  <a:pt x="85194" y="115221"/>
                </a:cubicBezTo>
                <a:cubicBezTo>
                  <a:pt x="85194" y="108053"/>
                  <a:pt x="87532" y="100884"/>
                  <a:pt x="87532" y="96371"/>
                </a:cubicBezTo>
                <a:cubicBezTo>
                  <a:pt x="87532" y="93982"/>
                  <a:pt x="87532" y="91592"/>
                  <a:pt x="85194" y="89203"/>
                </a:cubicBezTo>
                <a:cubicBezTo>
                  <a:pt x="85194" y="86814"/>
                  <a:pt x="82857" y="86814"/>
                  <a:pt x="82857" y="86814"/>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82" name="Shape 5136"/>
          <p:cNvSpPr/>
          <p:nvPr/>
        </p:nvSpPr>
        <p:spPr>
          <a:xfrm>
            <a:off x="5938688" y="4952477"/>
            <a:ext cx="274285" cy="167339"/>
          </a:xfrm>
          <a:custGeom>
            <a:avLst/>
            <a:gdLst/>
            <a:ahLst/>
            <a:cxnLst/>
            <a:rect l="0" t="0" r="0" b="0"/>
            <a:pathLst>
              <a:path w="120000" h="120000" extrusionOk="0">
                <a:moveTo>
                  <a:pt x="44819" y="3564"/>
                </a:moveTo>
                <a:lnTo>
                  <a:pt x="44819" y="3564"/>
                </a:lnTo>
                <a:cubicBezTo>
                  <a:pt x="42891" y="0"/>
                  <a:pt x="40481" y="0"/>
                  <a:pt x="38554" y="3564"/>
                </a:cubicBezTo>
                <a:cubicBezTo>
                  <a:pt x="0" y="59801"/>
                  <a:pt x="0" y="59801"/>
                  <a:pt x="0" y="59801"/>
                </a:cubicBezTo>
                <a:cubicBezTo>
                  <a:pt x="38554" y="116039"/>
                  <a:pt x="38554" y="116039"/>
                  <a:pt x="38554" y="116039"/>
                </a:cubicBezTo>
                <a:cubicBezTo>
                  <a:pt x="40481" y="119603"/>
                  <a:pt x="42891" y="119603"/>
                  <a:pt x="44819" y="116039"/>
                </a:cubicBezTo>
                <a:cubicBezTo>
                  <a:pt x="46987" y="112079"/>
                  <a:pt x="46987" y="108514"/>
                  <a:pt x="44819" y="105346"/>
                </a:cubicBezTo>
                <a:cubicBezTo>
                  <a:pt x="14939" y="59801"/>
                  <a:pt x="14939" y="59801"/>
                  <a:pt x="14939" y="59801"/>
                </a:cubicBezTo>
                <a:cubicBezTo>
                  <a:pt x="44819" y="17821"/>
                  <a:pt x="44819" y="17821"/>
                  <a:pt x="44819" y="17821"/>
                </a:cubicBezTo>
                <a:cubicBezTo>
                  <a:pt x="46987" y="13861"/>
                  <a:pt x="46987" y="7128"/>
                  <a:pt x="44819" y="3564"/>
                </a:cubicBezTo>
                <a:close/>
                <a:moveTo>
                  <a:pt x="81204" y="3564"/>
                </a:moveTo>
                <a:lnTo>
                  <a:pt x="81204" y="3564"/>
                </a:lnTo>
                <a:cubicBezTo>
                  <a:pt x="79036" y="0"/>
                  <a:pt x="76867" y="0"/>
                  <a:pt x="74939" y="3564"/>
                </a:cubicBezTo>
                <a:cubicBezTo>
                  <a:pt x="72771" y="7128"/>
                  <a:pt x="72771" y="13861"/>
                  <a:pt x="74939" y="17821"/>
                </a:cubicBezTo>
                <a:cubicBezTo>
                  <a:pt x="104578" y="59801"/>
                  <a:pt x="104578" y="59801"/>
                  <a:pt x="104578" y="59801"/>
                </a:cubicBezTo>
                <a:cubicBezTo>
                  <a:pt x="74939" y="105346"/>
                  <a:pt x="74939" y="105346"/>
                  <a:pt x="74939" y="105346"/>
                </a:cubicBezTo>
                <a:cubicBezTo>
                  <a:pt x="72771" y="108514"/>
                  <a:pt x="72771" y="112079"/>
                  <a:pt x="74939" y="116039"/>
                </a:cubicBezTo>
                <a:cubicBezTo>
                  <a:pt x="76867" y="119603"/>
                  <a:pt x="79036" y="119603"/>
                  <a:pt x="81204" y="116039"/>
                </a:cubicBezTo>
                <a:cubicBezTo>
                  <a:pt x="119759" y="59801"/>
                  <a:pt x="119759" y="59801"/>
                  <a:pt x="119759" y="59801"/>
                </a:cubicBezTo>
                <a:lnTo>
                  <a:pt x="81204" y="3564"/>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83" name="Shape 5137"/>
          <p:cNvSpPr/>
          <p:nvPr/>
        </p:nvSpPr>
        <p:spPr>
          <a:xfrm>
            <a:off x="7039722" y="3821969"/>
            <a:ext cx="254833" cy="251008"/>
          </a:xfrm>
          <a:custGeom>
            <a:avLst/>
            <a:gdLst/>
            <a:ahLst/>
            <a:cxnLst/>
            <a:rect l="0" t="0" r="0" b="0"/>
            <a:pathLst>
              <a:path w="120000" h="120000" extrusionOk="0">
                <a:moveTo>
                  <a:pt x="59740" y="0"/>
                </a:moveTo>
                <a:lnTo>
                  <a:pt x="59740" y="0"/>
                </a:lnTo>
                <a:cubicBezTo>
                  <a:pt x="27532" y="0"/>
                  <a:pt x="0" y="25960"/>
                  <a:pt x="0" y="58807"/>
                </a:cubicBezTo>
                <a:cubicBezTo>
                  <a:pt x="0" y="91655"/>
                  <a:pt x="27532" y="119735"/>
                  <a:pt x="59740" y="119735"/>
                </a:cubicBezTo>
                <a:cubicBezTo>
                  <a:pt x="91948" y="119735"/>
                  <a:pt x="119740" y="91655"/>
                  <a:pt x="119740" y="58807"/>
                </a:cubicBezTo>
                <a:cubicBezTo>
                  <a:pt x="119740" y="25960"/>
                  <a:pt x="91948" y="0"/>
                  <a:pt x="59740" y="0"/>
                </a:cubicBezTo>
                <a:close/>
                <a:moveTo>
                  <a:pt x="59740" y="79999"/>
                </a:moveTo>
                <a:lnTo>
                  <a:pt x="59740" y="79999"/>
                </a:lnTo>
                <a:cubicBezTo>
                  <a:pt x="48311" y="79999"/>
                  <a:pt x="41298" y="70463"/>
                  <a:pt x="41298" y="58807"/>
                </a:cubicBezTo>
                <a:cubicBezTo>
                  <a:pt x="41298" y="49536"/>
                  <a:pt x="48311" y="39999"/>
                  <a:pt x="59740" y="39999"/>
                </a:cubicBezTo>
                <a:cubicBezTo>
                  <a:pt x="71168" y="39999"/>
                  <a:pt x="78181" y="49536"/>
                  <a:pt x="78181" y="58807"/>
                </a:cubicBezTo>
                <a:cubicBezTo>
                  <a:pt x="78181" y="70463"/>
                  <a:pt x="71168" y="79999"/>
                  <a:pt x="59740" y="79999"/>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84" name="Shape 5138"/>
          <p:cNvSpPr/>
          <p:nvPr/>
        </p:nvSpPr>
        <p:spPr>
          <a:xfrm>
            <a:off x="2122032" y="4968042"/>
            <a:ext cx="272340" cy="134261"/>
          </a:xfrm>
          <a:custGeom>
            <a:avLst/>
            <a:gdLst/>
            <a:ahLst/>
            <a:cxnLst/>
            <a:rect l="0" t="0" r="0" b="0"/>
            <a:pathLst>
              <a:path w="120000" h="120000" extrusionOk="0">
                <a:moveTo>
                  <a:pt x="106987" y="0"/>
                </a:moveTo>
                <a:lnTo>
                  <a:pt x="106987" y="0"/>
                </a:lnTo>
                <a:cubicBezTo>
                  <a:pt x="12771" y="0"/>
                  <a:pt x="12771" y="0"/>
                  <a:pt x="12771" y="0"/>
                </a:cubicBezTo>
                <a:cubicBezTo>
                  <a:pt x="4337" y="0"/>
                  <a:pt x="0" y="12580"/>
                  <a:pt x="0" y="25645"/>
                </a:cubicBezTo>
                <a:cubicBezTo>
                  <a:pt x="0" y="98225"/>
                  <a:pt x="0" y="98225"/>
                  <a:pt x="0" y="98225"/>
                </a:cubicBezTo>
                <a:cubicBezTo>
                  <a:pt x="0" y="111290"/>
                  <a:pt x="4337" y="119516"/>
                  <a:pt x="12771" y="119516"/>
                </a:cubicBezTo>
                <a:cubicBezTo>
                  <a:pt x="106987" y="119516"/>
                  <a:pt x="106987" y="119516"/>
                  <a:pt x="106987" y="119516"/>
                </a:cubicBezTo>
                <a:cubicBezTo>
                  <a:pt x="113253" y="119516"/>
                  <a:pt x="119759" y="111290"/>
                  <a:pt x="119759" y="98225"/>
                </a:cubicBezTo>
                <a:cubicBezTo>
                  <a:pt x="119759" y="25645"/>
                  <a:pt x="119759" y="25645"/>
                  <a:pt x="119759" y="25645"/>
                </a:cubicBezTo>
                <a:cubicBezTo>
                  <a:pt x="119759" y="12580"/>
                  <a:pt x="113253" y="0"/>
                  <a:pt x="106987" y="0"/>
                </a:cubicBezTo>
                <a:close/>
                <a:moveTo>
                  <a:pt x="106987" y="98225"/>
                </a:moveTo>
                <a:lnTo>
                  <a:pt x="106987" y="98225"/>
                </a:lnTo>
                <a:cubicBezTo>
                  <a:pt x="12771" y="98225"/>
                  <a:pt x="12771" y="98225"/>
                  <a:pt x="12771" y="98225"/>
                </a:cubicBezTo>
                <a:cubicBezTo>
                  <a:pt x="12771" y="25645"/>
                  <a:pt x="12771" y="25645"/>
                  <a:pt x="12771" y="25645"/>
                </a:cubicBezTo>
                <a:cubicBezTo>
                  <a:pt x="106987" y="25645"/>
                  <a:pt x="106987" y="25645"/>
                  <a:pt x="106987" y="25645"/>
                </a:cubicBezTo>
                <a:lnTo>
                  <a:pt x="106987" y="98225"/>
                </a:lnTo>
                <a:close/>
                <a:moveTo>
                  <a:pt x="102650" y="38225"/>
                </a:moveTo>
                <a:lnTo>
                  <a:pt x="102650" y="38225"/>
                </a:lnTo>
                <a:cubicBezTo>
                  <a:pt x="76867" y="38225"/>
                  <a:pt x="76867" y="38225"/>
                  <a:pt x="76867" y="38225"/>
                </a:cubicBezTo>
                <a:cubicBezTo>
                  <a:pt x="76867" y="85645"/>
                  <a:pt x="76867" y="85645"/>
                  <a:pt x="76867" y="85645"/>
                </a:cubicBezTo>
                <a:cubicBezTo>
                  <a:pt x="102650" y="85645"/>
                  <a:pt x="102650" y="85645"/>
                  <a:pt x="102650" y="85645"/>
                </a:cubicBezTo>
                <a:lnTo>
                  <a:pt x="102650" y="38225"/>
                </a:lnTo>
                <a:close/>
                <a:moveTo>
                  <a:pt x="42891" y="38225"/>
                </a:moveTo>
                <a:lnTo>
                  <a:pt x="42891" y="38225"/>
                </a:lnTo>
                <a:cubicBezTo>
                  <a:pt x="17349" y="38225"/>
                  <a:pt x="17349" y="38225"/>
                  <a:pt x="17349" y="38225"/>
                </a:cubicBezTo>
                <a:cubicBezTo>
                  <a:pt x="17349" y="85645"/>
                  <a:pt x="17349" y="85645"/>
                  <a:pt x="17349" y="85645"/>
                </a:cubicBezTo>
                <a:cubicBezTo>
                  <a:pt x="42891" y="85645"/>
                  <a:pt x="42891" y="85645"/>
                  <a:pt x="42891" y="85645"/>
                </a:cubicBezTo>
                <a:lnTo>
                  <a:pt x="42891" y="38225"/>
                </a:lnTo>
                <a:close/>
                <a:moveTo>
                  <a:pt x="72530" y="38225"/>
                </a:moveTo>
                <a:lnTo>
                  <a:pt x="72530" y="38225"/>
                </a:lnTo>
                <a:cubicBezTo>
                  <a:pt x="46987" y="38225"/>
                  <a:pt x="46987" y="38225"/>
                  <a:pt x="46987" y="38225"/>
                </a:cubicBezTo>
                <a:cubicBezTo>
                  <a:pt x="46987" y="85645"/>
                  <a:pt x="46987" y="85645"/>
                  <a:pt x="46987" y="85645"/>
                </a:cubicBezTo>
                <a:cubicBezTo>
                  <a:pt x="72530" y="85645"/>
                  <a:pt x="72530" y="85645"/>
                  <a:pt x="72530" y="85645"/>
                </a:cubicBezTo>
                <a:lnTo>
                  <a:pt x="72530" y="38225"/>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85" name="Shape 5139"/>
          <p:cNvSpPr/>
          <p:nvPr/>
        </p:nvSpPr>
        <p:spPr>
          <a:xfrm>
            <a:off x="2666713" y="4968042"/>
            <a:ext cx="274285" cy="134261"/>
          </a:xfrm>
          <a:custGeom>
            <a:avLst/>
            <a:gdLst/>
            <a:ahLst/>
            <a:cxnLst/>
            <a:rect l="0" t="0" r="0" b="0"/>
            <a:pathLst>
              <a:path w="120000" h="120000" extrusionOk="0">
                <a:moveTo>
                  <a:pt x="106961" y="0"/>
                </a:moveTo>
                <a:lnTo>
                  <a:pt x="106961" y="0"/>
                </a:lnTo>
                <a:cubicBezTo>
                  <a:pt x="12796" y="0"/>
                  <a:pt x="12796" y="0"/>
                  <a:pt x="12796" y="0"/>
                </a:cubicBezTo>
                <a:cubicBezTo>
                  <a:pt x="4346" y="0"/>
                  <a:pt x="0" y="12580"/>
                  <a:pt x="0" y="25645"/>
                </a:cubicBezTo>
                <a:cubicBezTo>
                  <a:pt x="0" y="98225"/>
                  <a:pt x="0" y="98225"/>
                  <a:pt x="0" y="98225"/>
                </a:cubicBezTo>
                <a:cubicBezTo>
                  <a:pt x="0" y="111290"/>
                  <a:pt x="4346" y="119516"/>
                  <a:pt x="12796" y="119516"/>
                </a:cubicBezTo>
                <a:cubicBezTo>
                  <a:pt x="106961" y="119516"/>
                  <a:pt x="106961" y="119516"/>
                  <a:pt x="106961" y="119516"/>
                </a:cubicBezTo>
                <a:cubicBezTo>
                  <a:pt x="113239" y="119516"/>
                  <a:pt x="119758" y="111290"/>
                  <a:pt x="119758" y="98225"/>
                </a:cubicBezTo>
                <a:cubicBezTo>
                  <a:pt x="119758" y="25645"/>
                  <a:pt x="119758" y="25645"/>
                  <a:pt x="119758" y="25645"/>
                </a:cubicBezTo>
                <a:cubicBezTo>
                  <a:pt x="119758" y="12580"/>
                  <a:pt x="113239" y="0"/>
                  <a:pt x="106961" y="0"/>
                </a:cubicBezTo>
                <a:close/>
                <a:moveTo>
                  <a:pt x="106961" y="98225"/>
                </a:moveTo>
                <a:lnTo>
                  <a:pt x="106961" y="98225"/>
                </a:lnTo>
                <a:cubicBezTo>
                  <a:pt x="12796" y="98225"/>
                  <a:pt x="12796" y="98225"/>
                  <a:pt x="12796" y="98225"/>
                </a:cubicBezTo>
                <a:cubicBezTo>
                  <a:pt x="12796" y="25645"/>
                  <a:pt x="12796" y="25645"/>
                  <a:pt x="12796" y="25645"/>
                </a:cubicBezTo>
                <a:cubicBezTo>
                  <a:pt x="106961" y="25645"/>
                  <a:pt x="106961" y="25645"/>
                  <a:pt x="106961" y="25645"/>
                </a:cubicBezTo>
                <a:lnTo>
                  <a:pt x="106961" y="98225"/>
                </a:lnTo>
                <a:close/>
                <a:moveTo>
                  <a:pt x="42736" y="38225"/>
                </a:moveTo>
                <a:lnTo>
                  <a:pt x="42736" y="38225"/>
                </a:lnTo>
                <a:cubicBezTo>
                  <a:pt x="17142" y="38225"/>
                  <a:pt x="17142" y="38225"/>
                  <a:pt x="17142" y="38225"/>
                </a:cubicBezTo>
                <a:cubicBezTo>
                  <a:pt x="17142" y="85645"/>
                  <a:pt x="17142" y="85645"/>
                  <a:pt x="17142" y="85645"/>
                </a:cubicBezTo>
                <a:cubicBezTo>
                  <a:pt x="42736" y="85645"/>
                  <a:pt x="42736" y="85645"/>
                  <a:pt x="42736" y="85645"/>
                </a:cubicBezTo>
                <a:lnTo>
                  <a:pt x="42736" y="38225"/>
                </a:lnTo>
                <a:close/>
                <a:moveTo>
                  <a:pt x="72676" y="38225"/>
                </a:moveTo>
                <a:lnTo>
                  <a:pt x="72676" y="38225"/>
                </a:lnTo>
                <a:cubicBezTo>
                  <a:pt x="47082" y="38225"/>
                  <a:pt x="47082" y="38225"/>
                  <a:pt x="47082" y="38225"/>
                </a:cubicBezTo>
                <a:cubicBezTo>
                  <a:pt x="47082" y="85645"/>
                  <a:pt x="47082" y="85645"/>
                  <a:pt x="47082" y="85645"/>
                </a:cubicBezTo>
                <a:cubicBezTo>
                  <a:pt x="72676" y="85645"/>
                  <a:pt x="72676" y="85645"/>
                  <a:pt x="72676" y="85645"/>
                </a:cubicBezTo>
                <a:lnTo>
                  <a:pt x="72676" y="38225"/>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86" name="Shape 5140"/>
          <p:cNvSpPr/>
          <p:nvPr/>
        </p:nvSpPr>
        <p:spPr>
          <a:xfrm>
            <a:off x="3211394" y="4968042"/>
            <a:ext cx="274285" cy="134261"/>
          </a:xfrm>
          <a:custGeom>
            <a:avLst/>
            <a:gdLst/>
            <a:ahLst/>
            <a:cxnLst/>
            <a:rect l="0" t="0" r="0" b="0"/>
            <a:pathLst>
              <a:path w="120000" h="120000" extrusionOk="0">
                <a:moveTo>
                  <a:pt x="106961" y="0"/>
                </a:moveTo>
                <a:lnTo>
                  <a:pt x="106961" y="0"/>
                </a:lnTo>
                <a:cubicBezTo>
                  <a:pt x="12796" y="0"/>
                  <a:pt x="12796" y="0"/>
                  <a:pt x="12796" y="0"/>
                </a:cubicBezTo>
                <a:cubicBezTo>
                  <a:pt x="4346" y="0"/>
                  <a:pt x="0" y="12580"/>
                  <a:pt x="0" y="25645"/>
                </a:cubicBezTo>
                <a:cubicBezTo>
                  <a:pt x="0" y="98225"/>
                  <a:pt x="0" y="98225"/>
                  <a:pt x="0" y="98225"/>
                </a:cubicBezTo>
                <a:cubicBezTo>
                  <a:pt x="0" y="111290"/>
                  <a:pt x="4346" y="119516"/>
                  <a:pt x="12796" y="119516"/>
                </a:cubicBezTo>
                <a:cubicBezTo>
                  <a:pt x="106961" y="119516"/>
                  <a:pt x="106961" y="119516"/>
                  <a:pt x="106961" y="119516"/>
                </a:cubicBezTo>
                <a:cubicBezTo>
                  <a:pt x="113480" y="119516"/>
                  <a:pt x="119758" y="111290"/>
                  <a:pt x="119758" y="98225"/>
                </a:cubicBezTo>
                <a:cubicBezTo>
                  <a:pt x="119758" y="25645"/>
                  <a:pt x="119758" y="25645"/>
                  <a:pt x="119758" y="25645"/>
                </a:cubicBezTo>
                <a:cubicBezTo>
                  <a:pt x="119758" y="12580"/>
                  <a:pt x="113480" y="0"/>
                  <a:pt x="106961" y="0"/>
                </a:cubicBezTo>
                <a:close/>
                <a:moveTo>
                  <a:pt x="106961" y="98225"/>
                </a:moveTo>
                <a:lnTo>
                  <a:pt x="106961" y="98225"/>
                </a:lnTo>
                <a:cubicBezTo>
                  <a:pt x="12796" y="98225"/>
                  <a:pt x="12796" y="98225"/>
                  <a:pt x="12796" y="98225"/>
                </a:cubicBezTo>
                <a:cubicBezTo>
                  <a:pt x="12796" y="25645"/>
                  <a:pt x="12796" y="25645"/>
                  <a:pt x="12796" y="25645"/>
                </a:cubicBezTo>
                <a:cubicBezTo>
                  <a:pt x="106961" y="25645"/>
                  <a:pt x="106961" y="25645"/>
                  <a:pt x="106961" y="25645"/>
                </a:cubicBezTo>
                <a:lnTo>
                  <a:pt x="106961" y="98225"/>
                </a:lnTo>
                <a:close/>
                <a:moveTo>
                  <a:pt x="42736" y="38225"/>
                </a:moveTo>
                <a:lnTo>
                  <a:pt x="42736" y="38225"/>
                </a:lnTo>
                <a:cubicBezTo>
                  <a:pt x="17142" y="38225"/>
                  <a:pt x="17142" y="38225"/>
                  <a:pt x="17142" y="38225"/>
                </a:cubicBezTo>
                <a:cubicBezTo>
                  <a:pt x="17142" y="85645"/>
                  <a:pt x="17142" y="85645"/>
                  <a:pt x="17142" y="85645"/>
                </a:cubicBezTo>
                <a:cubicBezTo>
                  <a:pt x="42736" y="85645"/>
                  <a:pt x="42736" y="85645"/>
                  <a:pt x="42736" y="85645"/>
                </a:cubicBezTo>
                <a:lnTo>
                  <a:pt x="42736" y="38225"/>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87" name="Shape 5141"/>
          <p:cNvSpPr/>
          <p:nvPr/>
        </p:nvSpPr>
        <p:spPr>
          <a:xfrm>
            <a:off x="3758019" y="4968042"/>
            <a:ext cx="274286" cy="134261"/>
          </a:xfrm>
          <a:custGeom>
            <a:avLst/>
            <a:gdLst/>
            <a:ahLst/>
            <a:cxnLst/>
            <a:rect l="0" t="0" r="0" b="0"/>
            <a:pathLst>
              <a:path w="120000" h="120000" extrusionOk="0">
                <a:moveTo>
                  <a:pt x="106720" y="0"/>
                </a:moveTo>
                <a:lnTo>
                  <a:pt x="106720" y="0"/>
                </a:lnTo>
                <a:cubicBezTo>
                  <a:pt x="12796" y="0"/>
                  <a:pt x="12796" y="0"/>
                  <a:pt x="12796" y="0"/>
                </a:cubicBezTo>
                <a:cubicBezTo>
                  <a:pt x="4104" y="0"/>
                  <a:pt x="0" y="12580"/>
                  <a:pt x="0" y="25645"/>
                </a:cubicBezTo>
                <a:cubicBezTo>
                  <a:pt x="0" y="98225"/>
                  <a:pt x="0" y="98225"/>
                  <a:pt x="0" y="98225"/>
                </a:cubicBezTo>
                <a:cubicBezTo>
                  <a:pt x="0" y="111290"/>
                  <a:pt x="4104" y="119516"/>
                  <a:pt x="12796" y="119516"/>
                </a:cubicBezTo>
                <a:cubicBezTo>
                  <a:pt x="106720" y="119516"/>
                  <a:pt x="106720" y="119516"/>
                  <a:pt x="106720" y="119516"/>
                </a:cubicBezTo>
                <a:cubicBezTo>
                  <a:pt x="113480" y="119516"/>
                  <a:pt x="119758" y="111290"/>
                  <a:pt x="119758" y="98225"/>
                </a:cubicBezTo>
                <a:cubicBezTo>
                  <a:pt x="119758" y="25645"/>
                  <a:pt x="119758" y="25645"/>
                  <a:pt x="119758" y="25645"/>
                </a:cubicBezTo>
                <a:cubicBezTo>
                  <a:pt x="119758" y="12580"/>
                  <a:pt x="113480" y="0"/>
                  <a:pt x="106720" y="0"/>
                </a:cubicBezTo>
                <a:close/>
                <a:moveTo>
                  <a:pt x="106720" y="98225"/>
                </a:moveTo>
                <a:lnTo>
                  <a:pt x="106720" y="98225"/>
                </a:lnTo>
                <a:cubicBezTo>
                  <a:pt x="12796" y="98225"/>
                  <a:pt x="12796" y="98225"/>
                  <a:pt x="12796" y="98225"/>
                </a:cubicBezTo>
                <a:cubicBezTo>
                  <a:pt x="12796" y="25645"/>
                  <a:pt x="12796" y="25645"/>
                  <a:pt x="12796" y="25645"/>
                </a:cubicBezTo>
                <a:cubicBezTo>
                  <a:pt x="106720" y="25645"/>
                  <a:pt x="106720" y="25645"/>
                  <a:pt x="106720" y="25645"/>
                </a:cubicBezTo>
                <a:lnTo>
                  <a:pt x="106720" y="98225"/>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88" name="Shape 5142"/>
          <p:cNvSpPr/>
          <p:nvPr/>
        </p:nvSpPr>
        <p:spPr>
          <a:xfrm>
            <a:off x="5938688" y="1702997"/>
            <a:ext cx="274285" cy="124530"/>
          </a:xfrm>
          <a:custGeom>
            <a:avLst/>
            <a:gdLst/>
            <a:ahLst/>
            <a:cxnLst/>
            <a:rect l="0" t="0" r="0" b="0"/>
            <a:pathLst>
              <a:path w="120000" h="120000" extrusionOk="0">
                <a:moveTo>
                  <a:pt x="115180" y="48430"/>
                </a:moveTo>
                <a:lnTo>
                  <a:pt x="115180" y="48430"/>
                </a:lnTo>
                <a:cubicBezTo>
                  <a:pt x="113253" y="38744"/>
                  <a:pt x="102409" y="14529"/>
                  <a:pt x="96144" y="4843"/>
                </a:cubicBezTo>
                <a:cubicBezTo>
                  <a:pt x="96144" y="0"/>
                  <a:pt x="93975" y="0"/>
                  <a:pt x="89638" y="0"/>
                </a:cubicBezTo>
                <a:cubicBezTo>
                  <a:pt x="87710" y="0"/>
                  <a:pt x="60000" y="0"/>
                  <a:pt x="60000" y="0"/>
                </a:cubicBezTo>
                <a:cubicBezTo>
                  <a:pt x="60000" y="0"/>
                  <a:pt x="32048" y="0"/>
                  <a:pt x="29879" y="0"/>
                </a:cubicBezTo>
                <a:cubicBezTo>
                  <a:pt x="25542" y="0"/>
                  <a:pt x="23614" y="0"/>
                  <a:pt x="23614" y="4843"/>
                </a:cubicBezTo>
                <a:cubicBezTo>
                  <a:pt x="17108" y="14529"/>
                  <a:pt x="6506" y="38744"/>
                  <a:pt x="4337" y="48430"/>
                </a:cubicBezTo>
                <a:cubicBezTo>
                  <a:pt x="0" y="52735"/>
                  <a:pt x="0" y="57578"/>
                  <a:pt x="0" y="67264"/>
                </a:cubicBezTo>
                <a:cubicBezTo>
                  <a:pt x="4337" y="105470"/>
                  <a:pt x="4337" y="105470"/>
                  <a:pt x="4337" y="105470"/>
                </a:cubicBezTo>
                <a:cubicBezTo>
                  <a:pt x="4337" y="114618"/>
                  <a:pt x="8674" y="119461"/>
                  <a:pt x="10843" y="119461"/>
                </a:cubicBezTo>
                <a:cubicBezTo>
                  <a:pt x="108915" y="119461"/>
                  <a:pt x="108915" y="119461"/>
                  <a:pt x="108915" y="119461"/>
                </a:cubicBezTo>
                <a:cubicBezTo>
                  <a:pt x="111084" y="119461"/>
                  <a:pt x="115180" y="114618"/>
                  <a:pt x="115180" y="105470"/>
                </a:cubicBezTo>
                <a:cubicBezTo>
                  <a:pt x="119759" y="67264"/>
                  <a:pt x="119759" y="67264"/>
                  <a:pt x="119759" y="67264"/>
                </a:cubicBezTo>
                <a:cubicBezTo>
                  <a:pt x="119759" y="57578"/>
                  <a:pt x="119759" y="52735"/>
                  <a:pt x="115180" y="48430"/>
                </a:cubicBezTo>
                <a:close/>
                <a:moveTo>
                  <a:pt x="83373" y="52735"/>
                </a:moveTo>
                <a:lnTo>
                  <a:pt x="83373" y="52735"/>
                </a:lnTo>
                <a:lnTo>
                  <a:pt x="83373" y="57578"/>
                </a:lnTo>
                <a:cubicBezTo>
                  <a:pt x="76867" y="81255"/>
                  <a:pt x="76867" y="81255"/>
                  <a:pt x="76867" y="81255"/>
                </a:cubicBezTo>
                <a:cubicBezTo>
                  <a:pt x="42891" y="81255"/>
                  <a:pt x="42891" y="81255"/>
                  <a:pt x="42891" y="81255"/>
                </a:cubicBezTo>
                <a:cubicBezTo>
                  <a:pt x="36385" y="57578"/>
                  <a:pt x="36385" y="57578"/>
                  <a:pt x="36385" y="57578"/>
                </a:cubicBezTo>
                <a:lnTo>
                  <a:pt x="36385" y="52735"/>
                </a:lnTo>
                <a:cubicBezTo>
                  <a:pt x="14939" y="52735"/>
                  <a:pt x="14939" y="52735"/>
                  <a:pt x="14939" y="52735"/>
                </a:cubicBezTo>
                <a:cubicBezTo>
                  <a:pt x="25542" y="24215"/>
                  <a:pt x="25542" y="24215"/>
                  <a:pt x="25542" y="24215"/>
                </a:cubicBezTo>
                <a:cubicBezTo>
                  <a:pt x="93975" y="24215"/>
                  <a:pt x="93975" y="24215"/>
                  <a:pt x="93975" y="24215"/>
                </a:cubicBezTo>
                <a:cubicBezTo>
                  <a:pt x="104578" y="52735"/>
                  <a:pt x="104578" y="52735"/>
                  <a:pt x="104578" y="52735"/>
                </a:cubicBezTo>
                <a:lnTo>
                  <a:pt x="83373" y="52735"/>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89" name="Shape 5143"/>
          <p:cNvSpPr/>
          <p:nvPr/>
        </p:nvSpPr>
        <p:spPr>
          <a:xfrm>
            <a:off x="6485314" y="4919398"/>
            <a:ext cx="274286" cy="239332"/>
          </a:xfrm>
          <a:custGeom>
            <a:avLst/>
            <a:gdLst/>
            <a:ahLst/>
            <a:cxnLst/>
            <a:rect l="0" t="0" r="0" b="0"/>
            <a:pathLst>
              <a:path w="120000" h="120000" extrusionOk="0">
                <a:moveTo>
                  <a:pt x="106720" y="0"/>
                </a:moveTo>
                <a:lnTo>
                  <a:pt x="106720" y="0"/>
                </a:lnTo>
                <a:cubicBezTo>
                  <a:pt x="12796" y="0"/>
                  <a:pt x="12796" y="0"/>
                  <a:pt x="12796" y="0"/>
                </a:cubicBezTo>
                <a:cubicBezTo>
                  <a:pt x="6277" y="0"/>
                  <a:pt x="0" y="4689"/>
                  <a:pt x="0" y="12137"/>
                </a:cubicBezTo>
                <a:cubicBezTo>
                  <a:pt x="0" y="88000"/>
                  <a:pt x="0" y="88000"/>
                  <a:pt x="0" y="88000"/>
                </a:cubicBezTo>
                <a:cubicBezTo>
                  <a:pt x="0" y="95172"/>
                  <a:pt x="4104" y="102620"/>
                  <a:pt x="10623" y="105103"/>
                </a:cubicBezTo>
                <a:cubicBezTo>
                  <a:pt x="38631" y="110068"/>
                  <a:pt x="38631" y="110068"/>
                  <a:pt x="38631" y="110068"/>
                </a:cubicBezTo>
                <a:cubicBezTo>
                  <a:pt x="38631" y="110068"/>
                  <a:pt x="14969" y="119724"/>
                  <a:pt x="29698" y="119724"/>
                </a:cubicBezTo>
                <a:cubicBezTo>
                  <a:pt x="89818" y="119724"/>
                  <a:pt x="89818" y="119724"/>
                  <a:pt x="89818" y="119724"/>
                </a:cubicBezTo>
                <a:cubicBezTo>
                  <a:pt x="104788" y="119724"/>
                  <a:pt x="81126" y="110068"/>
                  <a:pt x="81126" y="110068"/>
                </a:cubicBezTo>
                <a:cubicBezTo>
                  <a:pt x="108893" y="105103"/>
                  <a:pt x="108893" y="105103"/>
                  <a:pt x="108893" y="105103"/>
                </a:cubicBezTo>
                <a:cubicBezTo>
                  <a:pt x="115653" y="102620"/>
                  <a:pt x="119758" y="95172"/>
                  <a:pt x="119758" y="88000"/>
                </a:cubicBezTo>
                <a:cubicBezTo>
                  <a:pt x="119758" y="12137"/>
                  <a:pt x="119758" y="12137"/>
                  <a:pt x="119758" y="12137"/>
                </a:cubicBezTo>
                <a:cubicBezTo>
                  <a:pt x="119758" y="4689"/>
                  <a:pt x="113480" y="0"/>
                  <a:pt x="106720" y="0"/>
                </a:cubicBezTo>
                <a:close/>
                <a:moveTo>
                  <a:pt x="106720" y="88000"/>
                </a:moveTo>
                <a:lnTo>
                  <a:pt x="106720" y="88000"/>
                </a:lnTo>
                <a:cubicBezTo>
                  <a:pt x="12796" y="88000"/>
                  <a:pt x="12796" y="88000"/>
                  <a:pt x="12796" y="88000"/>
                </a:cubicBezTo>
                <a:cubicBezTo>
                  <a:pt x="12796" y="12137"/>
                  <a:pt x="12796" y="12137"/>
                  <a:pt x="12796" y="12137"/>
                </a:cubicBezTo>
                <a:cubicBezTo>
                  <a:pt x="106720" y="12137"/>
                  <a:pt x="106720" y="12137"/>
                  <a:pt x="106720" y="12137"/>
                </a:cubicBezTo>
                <a:lnTo>
                  <a:pt x="106720" y="88000"/>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90" name="Shape 5144"/>
          <p:cNvSpPr/>
          <p:nvPr/>
        </p:nvSpPr>
        <p:spPr>
          <a:xfrm>
            <a:off x="7576622" y="3827805"/>
            <a:ext cx="274285" cy="235442"/>
          </a:xfrm>
          <a:custGeom>
            <a:avLst/>
            <a:gdLst/>
            <a:ahLst/>
            <a:cxnLst/>
            <a:rect l="0" t="0" r="0" b="0"/>
            <a:pathLst>
              <a:path w="120000" h="120000" extrusionOk="0">
                <a:moveTo>
                  <a:pt x="55533" y="65070"/>
                </a:moveTo>
                <a:lnTo>
                  <a:pt x="55533" y="65070"/>
                </a:lnTo>
                <a:cubicBezTo>
                  <a:pt x="66156" y="65070"/>
                  <a:pt x="66156" y="65070"/>
                  <a:pt x="66156" y="65070"/>
                </a:cubicBezTo>
                <a:cubicBezTo>
                  <a:pt x="66156" y="77464"/>
                  <a:pt x="66156" y="77464"/>
                  <a:pt x="66156" y="77464"/>
                </a:cubicBezTo>
                <a:cubicBezTo>
                  <a:pt x="119758" y="77464"/>
                  <a:pt x="119758" y="77464"/>
                  <a:pt x="119758" y="77464"/>
                </a:cubicBezTo>
                <a:cubicBezTo>
                  <a:pt x="119758" y="77464"/>
                  <a:pt x="119758" y="47323"/>
                  <a:pt x="117585" y="37464"/>
                </a:cubicBezTo>
                <a:cubicBezTo>
                  <a:pt x="117585" y="27323"/>
                  <a:pt x="115412" y="22535"/>
                  <a:pt x="106961" y="22535"/>
                </a:cubicBezTo>
                <a:cubicBezTo>
                  <a:pt x="87645" y="22535"/>
                  <a:pt x="87645" y="22535"/>
                  <a:pt x="87645" y="22535"/>
                </a:cubicBezTo>
                <a:cubicBezTo>
                  <a:pt x="83299" y="14929"/>
                  <a:pt x="81368" y="7605"/>
                  <a:pt x="81368" y="7605"/>
                </a:cubicBezTo>
                <a:cubicBezTo>
                  <a:pt x="79195" y="2535"/>
                  <a:pt x="77022" y="0"/>
                  <a:pt x="72434" y="0"/>
                </a:cubicBezTo>
                <a:cubicBezTo>
                  <a:pt x="46841" y="0"/>
                  <a:pt x="46841" y="0"/>
                  <a:pt x="46841" y="0"/>
                </a:cubicBezTo>
                <a:cubicBezTo>
                  <a:pt x="42736" y="0"/>
                  <a:pt x="40563" y="2535"/>
                  <a:pt x="40563" y="7605"/>
                </a:cubicBezTo>
                <a:cubicBezTo>
                  <a:pt x="38390" y="7605"/>
                  <a:pt x="36217" y="14929"/>
                  <a:pt x="32112" y="22535"/>
                </a:cubicBezTo>
                <a:cubicBezTo>
                  <a:pt x="12796" y="22535"/>
                  <a:pt x="12796" y="22535"/>
                  <a:pt x="12796" y="22535"/>
                </a:cubicBezTo>
                <a:cubicBezTo>
                  <a:pt x="4104" y="22535"/>
                  <a:pt x="2173" y="27323"/>
                  <a:pt x="2173" y="37464"/>
                </a:cubicBezTo>
                <a:cubicBezTo>
                  <a:pt x="0" y="47323"/>
                  <a:pt x="0" y="77464"/>
                  <a:pt x="0" y="77464"/>
                </a:cubicBezTo>
                <a:cubicBezTo>
                  <a:pt x="55533" y="77464"/>
                  <a:pt x="55533" y="77464"/>
                  <a:pt x="55533" y="77464"/>
                </a:cubicBezTo>
                <a:lnTo>
                  <a:pt x="55533" y="65070"/>
                </a:lnTo>
                <a:close/>
                <a:moveTo>
                  <a:pt x="44909" y="14929"/>
                </a:moveTo>
                <a:lnTo>
                  <a:pt x="44909" y="14929"/>
                </a:lnTo>
                <a:cubicBezTo>
                  <a:pt x="46841" y="12394"/>
                  <a:pt x="46841" y="10140"/>
                  <a:pt x="51187" y="10140"/>
                </a:cubicBezTo>
                <a:cubicBezTo>
                  <a:pt x="68571" y="10140"/>
                  <a:pt x="68571" y="10140"/>
                  <a:pt x="68571" y="10140"/>
                </a:cubicBezTo>
                <a:cubicBezTo>
                  <a:pt x="72434" y="10140"/>
                  <a:pt x="72434" y="12394"/>
                  <a:pt x="74607" y="14929"/>
                </a:cubicBezTo>
                <a:cubicBezTo>
                  <a:pt x="74607" y="14929"/>
                  <a:pt x="77022" y="20000"/>
                  <a:pt x="77022" y="22535"/>
                </a:cubicBezTo>
                <a:cubicBezTo>
                  <a:pt x="42736" y="22535"/>
                  <a:pt x="42736" y="22535"/>
                  <a:pt x="42736" y="22535"/>
                </a:cubicBezTo>
                <a:cubicBezTo>
                  <a:pt x="44909" y="20000"/>
                  <a:pt x="44909" y="14929"/>
                  <a:pt x="44909" y="14929"/>
                </a:cubicBezTo>
                <a:close/>
                <a:moveTo>
                  <a:pt x="66156" y="100000"/>
                </a:moveTo>
                <a:lnTo>
                  <a:pt x="66156" y="100000"/>
                </a:lnTo>
                <a:cubicBezTo>
                  <a:pt x="55533" y="100000"/>
                  <a:pt x="55533" y="100000"/>
                  <a:pt x="55533" y="100000"/>
                </a:cubicBezTo>
                <a:cubicBezTo>
                  <a:pt x="55533" y="85070"/>
                  <a:pt x="55533" y="85070"/>
                  <a:pt x="55533" y="85070"/>
                </a:cubicBezTo>
                <a:cubicBezTo>
                  <a:pt x="2173" y="85070"/>
                  <a:pt x="2173" y="85070"/>
                  <a:pt x="2173" y="85070"/>
                </a:cubicBezTo>
                <a:cubicBezTo>
                  <a:pt x="2173" y="85070"/>
                  <a:pt x="4104" y="97464"/>
                  <a:pt x="4104" y="107323"/>
                </a:cubicBezTo>
                <a:cubicBezTo>
                  <a:pt x="4104" y="112394"/>
                  <a:pt x="6277" y="119718"/>
                  <a:pt x="14969" y="119718"/>
                </a:cubicBezTo>
                <a:cubicBezTo>
                  <a:pt x="104788" y="119718"/>
                  <a:pt x="104788" y="119718"/>
                  <a:pt x="104788" y="119718"/>
                </a:cubicBezTo>
                <a:cubicBezTo>
                  <a:pt x="113239" y="119718"/>
                  <a:pt x="115412" y="112394"/>
                  <a:pt x="115412" y="107323"/>
                </a:cubicBezTo>
                <a:cubicBezTo>
                  <a:pt x="115412" y="97464"/>
                  <a:pt x="117585" y="85070"/>
                  <a:pt x="117585" y="85070"/>
                </a:cubicBezTo>
                <a:cubicBezTo>
                  <a:pt x="66156" y="85070"/>
                  <a:pt x="66156" y="85070"/>
                  <a:pt x="66156" y="85070"/>
                </a:cubicBezTo>
                <a:lnTo>
                  <a:pt x="66156" y="100000"/>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91" name="Shape 5145"/>
          <p:cNvSpPr/>
          <p:nvPr/>
        </p:nvSpPr>
        <p:spPr>
          <a:xfrm>
            <a:off x="3211394" y="4407653"/>
            <a:ext cx="274285" cy="167339"/>
          </a:xfrm>
          <a:custGeom>
            <a:avLst/>
            <a:gdLst/>
            <a:ahLst/>
            <a:cxnLst/>
            <a:rect l="0" t="0" r="0" b="0"/>
            <a:pathLst>
              <a:path w="120000" h="120000" extrusionOk="0">
                <a:moveTo>
                  <a:pt x="91991" y="59801"/>
                </a:moveTo>
                <a:lnTo>
                  <a:pt x="91991" y="59801"/>
                </a:lnTo>
                <a:cubicBezTo>
                  <a:pt x="91991" y="35643"/>
                  <a:pt x="100684" y="17821"/>
                  <a:pt x="104788" y="17821"/>
                </a:cubicBezTo>
                <a:cubicBezTo>
                  <a:pt x="106961" y="17821"/>
                  <a:pt x="113480" y="17821"/>
                  <a:pt x="113480" y="17821"/>
                </a:cubicBezTo>
                <a:cubicBezTo>
                  <a:pt x="109134" y="7128"/>
                  <a:pt x="106961" y="0"/>
                  <a:pt x="91991" y="0"/>
                </a:cubicBezTo>
                <a:cubicBezTo>
                  <a:pt x="32112" y="0"/>
                  <a:pt x="32112" y="0"/>
                  <a:pt x="32112" y="0"/>
                </a:cubicBezTo>
                <a:cubicBezTo>
                  <a:pt x="8692" y="0"/>
                  <a:pt x="0" y="35643"/>
                  <a:pt x="0" y="59801"/>
                </a:cubicBezTo>
                <a:cubicBezTo>
                  <a:pt x="0" y="84356"/>
                  <a:pt x="8692" y="119603"/>
                  <a:pt x="32112" y="119603"/>
                </a:cubicBezTo>
                <a:cubicBezTo>
                  <a:pt x="91991" y="119603"/>
                  <a:pt x="91991" y="119603"/>
                  <a:pt x="91991" y="119603"/>
                </a:cubicBezTo>
                <a:cubicBezTo>
                  <a:pt x="106961" y="119603"/>
                  <a:pt x="109134" y="112475"/>
                  <a:pt x="113480" y="101782"/>
                </a:cubicBezTo>
                <a:cubicBezTo>
                  <a:pt x="113480" y="101782"/>
                  <a:pt x="111307" y="101782"/>
                  <a:pt x="104788" y="101782"/>
                </a:cubicBezTo>
                <a:cubicBezTo>
                  <a:pt x="100684" y="101782"/>
                  <a:pt x="91991" y="87920"/>
                  <a:pt x="91991" y="59801"/>
                </a:cubicBezTo>
                <a:close/>
                <a:moveTo>
                  <a:pt x="74849" y="77623"/>
                </a:moveTo>
                <a:lnTo>
                  <a:pt x="74849" y="77623"/>
                </a:lnTo>
                <a:cubicBezTo>
                  <a:pt x="74849" y="80792"/>
                  <a:pt x="72917" y="77623"/>
                  <a:pt x="72917" y="77623"/>
                </a:cubicBezTo>
                <a:cubicBezTo>
                  <a:pt x="53360" y="66930"/>
                  <a:pt x="53360" y="66930"/>
                  <a:pt x="53360" y="66930"/>
                </a:cubicBezTo>
                <a:cubicBezTo>
                  <a:pt x="53360" y="66930"/>
                  <a:pt x="53360" y="70495"/>
                  <a:pt x="51187" y="77623"/>
                </a:cubicBezTo>
                <a:cubicBezTo>
                  <a:pt x="49255" y="80792"/>
                  <a:pt x="49255" y="87920"/>
                  <a:pt x="44909" y="80792"/>
                </a:cubicBezTo>
                <a:cubicBezTo>
                  <a:pt x="38390" y="74059"/>
                  <a:pt x="23661" y="49504"/>
                  <a:pt x="23661" y="49504"/>
                </a:cubicBezTo>
                <a:cubicBezTo>
                  <a:pt x="23661" y="49504"/>
                  <a:pt x="21488" y="45940"/>
                  <a:pt x="21488" y="42376"/>
                </a:cubicBezTo>
                <a:cubicBezTo>
                  <a:pt x="23661" y="42376"/>
                  <a:pt x="25593" y="42376"/>
                  <a:pt x="25593" y="42376"/>
                </a:cubicBezTo>
                <a:cubicBezTo>
                  <a:pt x="42736" y="56633"/>
                  <a:pt x="42736" y="56633"/>
                  <a:pt x="42736" y="56633"/>
                </a:cubicBezTo>
                <a:cubicBezTo>
                  <a:pt x="42736" y="56633"/>
                  <a:pt x="44909" y="49504"/>
                  <a:pt x="47082" y="45940"/>
                </a:cubicBezTo>
                <a:cubicBezTo>
                  <a:pt x="47082" y="38811"/>
                  <a:pt x="49255" y="35643"/>
                  <a:pt x="53360" y="42376"/>
                </a:cubicBezTo>
                <a:cubicBezTo>
                  <a:pt x="57706" y="45940"/>
                  <a:pt x="74849" y="74059"/>
                  <a:pt x="74849" y="74059"/>
                </a:cubicBezTo>
                <a:cubicBezTo>
                  <a:pt x="74849" y="74059"/>
                  <a:pt x="77022" y="77623"/>
                  <a:pt x="74849" y="77623"/>
                </a:cubicBezTo>
                <a:close/>
                <a:moveTo>
                  <a:pt x="113480" y="38811"/>
                </a:moveTo>
                <a:lnTo>
                  <a:pt x="113480" y="38811"/>
                </a:lnTo>
                <a:cubicBezTo>
                  <a:pt x="109134" y="38811"/>
                  <a:pt x="109134" y="38811"/>
                  <a:pt x="109134" y="38811"/>
                </a:cubicBezTo>
                <a:cubicBezTo>
                  <a:pt x="104788" y="38811"/>
                  <a:pt x="102615" y="49504"/>
                  <a:pt x="102615" y="59801"/>
                </a:cubicBezTo>
                <a:cubicBezTo>
                  <a:pt x="102615" y="70495"/>
                  <a:pt x="104788" y="80792"/>
                  <a:pt x="109134" y="80792"/>
                </a:cubicBezTo>
                <a:cubicBezTo>
                  <a:pt x="113480" y="80792"/>
                  <a:pt x="113480" y="80792"/>
                  <a:pt x="113480" y="80792"/>
                </a:cubicBezTo>
                <a:cubicBezTo>
                  <a:pt x="115412" y="80792"/>
                  <a:pt x="119758" y="70495"/>
                  <a:pt x="119758" y="59801"/>
                </a:cubicBezTo>
                <a:cubicBezTo>
                  <a:pt x="119758" y="49504"/>
                  <a:pt x="115412" y="38811"/>
                  <a:pt x="113480" y="38811"/>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92" name="Shape 5146"/>
          <p:cNvSpPr/>
          <p:nvPr/>
        </p:nvSpPr>
        <p:spPr>
          <a:xfrm>
            <a:off x="5938688" y="3856993"/>
            <a:ext cx="274285" cy="177067"/>
          </a:xfrm>
          <a:custGeom>
            <a:avLst/>
            <a:gdLst/>
            <a:ahLst/>
            <a:cxnLst/>
            <a:rect l="0" t="0" r="0" b="0"/>
            <a:pathLst>
              <a:path w="120000" h="120000" extrusionOk="0">
                <a:moveTo>
                  <a:pt x="91807" y="33375"/>
                </a:moveTo>
                <a:lnTo>
                  <a:pt x="91807" y="33375"/>
                </a:lnTo>
                <a:cubicBezTo>
                  <a:pt x="89638" y="33375"/>
                  <a:pt x="87710" y="33375"/>
                  <a:pt x="85542" y="33375"/>
                </a:cubicBezTo>
                <a:cubicBezTo>
                  <a:pt x="81204" y="13500"/>
                  <a:pt x="70602" y="0"/>
                  <a:pt x="55662" y="0"/>
                </a:cubicBezTo>
                <a:cubicBezTo>
                  <a:pt x="38554" y="0"/>
                  <a:pt x="23614" y="23250"/>
                  <a:pt x="23614" y="50250"/>
                </a:cubicBezTo>
                <a:cubicBezTo>
                  <a:pt x="23614" y="50250"/>
                  <a:pt x="23614" y="53250"/>
                  <a:pt x="23614" y="56250"/>
                </a:cubicBezTo>
                <a:cubicBezTo>
                  <a:pt x="23614" y="56250"/>
                  <a:pt x="23614" y="56250"/>
                  <a:pt x="21445" y="56250"/>
                </a:cubicBezTo>
                <a:cubicBezTo>
                  <a:pt x="10843" y="56250"/>
                  <a:pt x="0" y="70125"/>
                  <a:pt x="0" y="90000"/>
                </a:cubicBezTo>
                <a:cubicBezTo>
                  <a:pt x="0" y="106500"/>
                  <a:pt x="10843" y="119625"/>
                  <a:pt x="21445" y="119625"/>
                </a:cubicBezTo>
                <a:cubicBezTo>
                  <a:pt x="91807" y="119625"/>
                  <a:pt x="91807" y="119625"/>
                  <a:pt x="91807" y="119625"/>
                </a:cubicBezTo>
                <a:cubicBezTo>
                  <a:pt x="106746" y="119625"/>
                  <a:pt x="119759" y="103125"/>
                  <a:pt x="119759" y="76500"/>
                </a:cubicBezTo>
                <a:cubicBezTo>
                  <a:pt x="119759" y="53250"/>
                  <a:pt x="106746" y="33375"/>
                  <a:pt x="91807" y="33375"/>
                </a:cubicBezTo>
                <a:close/>
                <a:moveTo>
                  <a:pt x="68433" y="73125"/>
                </a:moveTo>
                <a:lnTo>
                  <a:pt x="68433" y="73125"/>
                </a:lnTo>
                <a:cubicBezTo>
                  <a:pt x="64096" y="79875"/>
                  <a:pt x="53493" y="99750"/>
                  <a:pt x="51325" y="103125"/>
                </a:cubicBezTo>
                <a:cubicBezTo>
                  <a:pt x="51325" y="103125"/>
                  <a:pt x="49156" y="106500"/>
                  <a:pt x="46987" y="103125"/>
                </a:cubicBezTo>
                <a:cubicBezTo>
                  <a:pt x="46987" y="103125"/>
                  <a:pt x="46987" y="103125"/>
                  <a:pt x="46987" y="99750"/>
                </a:cubicBezTo>
                <a:lnTo>
                  <a:pt x="46987" y="96375"/>
                </a:lnTo>
                <a:cubicBezTo>
                  <a:pt x="53493" y="76500"/>
                  <a:pt x="53493" y="76500"/>
                  <a:pt x="53493" y="76500"/>
                </a:cubicBezTo>
                <a:cubicBezTo>
                  <a:pt x="53493" y="73125"/>
                  <a:pt x="51325" y="73125"/>
                  <a:pt x="49156" y="73125"/>
                </a:cubicBezTo>
                <a:lnTo>
                  <a:pt x="49156" y="73125"/>
                </a:lnTo>
                <a:cubicBezTo>
                  <a:pt x="46987" y="70125"/>
                  <a:pt x="44819" y="70125"/>
                  <a:pt x="44819" y="66750"/>
                </a:cubicBezTo>
                <a:cubicBezTo>
                  <a:pt x="44819" y="63375"/>
                  <a:pt x="44819" y="63375"/>
                  <a:pt x="46987" y="60000"/>
                </a:cubicBezTo>
                <a:cubicBezTo>
                  <a:pt x="49156" y="53250"/>
                  <a:pt x="62168" y="33375"/>
                  <a:pt x="62168" y="33375"/>
                </a:cubicBezTo>
                <a:cubicBezTo>
                  <a:pt x="64096" y="30000"/>
                  <a:pt x="64096" y="30000"/>
                  <a:pt x="66265" y="30000"/>
                </a:cubicBezTo>
                <a:cubicBezTo>
                  <a:pt x="66265" y="33375"/>
                  <a:pt x="68433" y="33375"/>
                  <a:pt x="68433" y="33375"/>
                </a:cubicBezTo>
                <a:cubicBezTo>
                  <a:pt x="68433" y="36375"/>
                  <a:pt x="66265" y="36375"/>
                  <a:pt x="66265" y="39750"/>
                </a:cubicBezTo>
                <a:cubicBezTo>
                  <a:pt x="60000" y="60000"/>
                  <a:pt x="60000" y="60000"/>
                  <a:pt x="60000" y="60000"/>
                </a:cubicBezTo>
                <a:cubicBezTo>
                  <a:pt x="62168" y="60000"/>
                  <a:pt x="64096" y="63375"/>
                  <a:pt x="66265" y="63375"/>
                </a:cubicBezTo>
                <a:lnTo>
                  <a:pt x="66265" y="63375"/>
                </a:lnTo>
                <a:cubicBezTo>
                  <a:pt x="68433" y="63375"/>
                  <a:pt x="70602" y="66750"/>
                  <a:pt x="70602" y="70125"/>
                </a:cubicBezTo>
                <a:lnTo>
                  <a:pt x="68433" y="73125"/>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93" name="Shape 5147"/>
          <p:cNvSpPr/>
          <p:nvPr/>
        </p:nvSpPr>
        <p:spPr>
          <a:xfrm>
            <a:off x="8121303" y="3296604"/>
            <a:ext cx="274285" cy="210146"/>
          </a:xfrm>
          <a:custGeom>
            <a:avLst/>
            <a:gdLst/>
            <a:ahLst/>
            <a:cxnLst/>
            <a:rect l="0" t="0" r="0" b="0"/>
            <a:pathLst>
              <a:path w="120000" h="120000" extrusionOk="0">
                <a:moveTo>
                  <a:pt x="19315" y="77905"/>
                </a:moveTo>
                <a:lnTo>
                  <a:pt x="19315" y="77905"/>
                </a:lnTo>
                <a:cubicBezTo>
                  <a:pt x="23420" y="92041"/>
                  <a:pt x="25593" y="97696"/>
                  <a:pt x="38390" y="103036"/>
                </a:cubicBezTo>
                <a:cubicBezTo>
                  <a:pt x="49014" y="111518"/>
                  <a:pt x="55533" y="119685"/>
                  <a:pt x="59879" y="119685"/>
                </a:cubicBezTo>
                <a:cubicBezTo>
                  <a:pt x="64225" y="119685"/>
                  <a:pt x="70744" y="111518"/>
                  <a:pt x="81368" y="105863"/>
                </a:cubicBezTo>
                <a:cubicBezTo>
                  <a:pt x="94164" y="97696"/>
                  <a:pt x="89818" y="97696"/>
                  <a:pt x="94164" y="81047"/>
                </a:cubicBezTo>
                <a:cubicBezTo>
                  <a:pt x="59879" y="103036"/>
                  <a:pt x="59879" y="103036"/>
                  <a:pt x="59879" y="103036"/>
                </a:cubicBezTo>
                <a:lnTo>
                  <a:pt x="19315" y="77905"/>
                </a:lnTo>
                <a:close/>
                <a:moveTo>
                  <a:pt x="117585" y="38952"/>
                </a:moveTo>
                <a:lnTo>
                  <a:pt x="117585" y="38952"/>
                </a:lnTo>
                <a:cubicBezTo>
                  <a:pt x="66156" y="2827"/>
                  <a:pt x="66156" y="2827"/>
                  <a:pt x="66156" y="2827"/>
                </a:cubicBezTo>
                <a:cubicBezTo>
                  <a:pt x="64225" y="0"/>
                  <a:pt x="57706" y="0"/>
                  <a:pt x="53360" y="2827"/>
                </a:cubicBezTo>
                <a:cubicBezTo>
                  <a:pt x="2173" y="38952"/>
                  <a:pt x="2173" y="38952"/>
                  <a:pt x="2173" y="38952"/>
                </a:cubicBezTo>
                <a:cubicBezTo>
                  <a:pt x="0" y="41780"/>
                  <a:pt x="0" y="44607"/>
                  <a:pt x="2173" y="50261"/>
                </a:cubicBezTo>
                <a:cubicBezTo>
                  <a:pt x="53360" y="86387"/>
                  <a:pt x="53360" y="86387"/>
                  <a:pt x="53360" y="86387"/>
                </a:cubicBezTo>
                <a:cubicBezTo>
                  <a:pt x="57706" y="89214"/>
                  <a:pt x="64225" y="89214"/>
                  <a:pt x="66156" y="86387"/>
                </a:cubicBezTo>
                <a:cubicBezTo>
                  <a:pt x="98511" y="61256"/>
                  <a:pt x="98511" y="61256"/>
                  <a:pt x="98511" y="61256"/>
                </a:cubicBezTo>
                <a:cubicBezTo>
                  <a:pt x="64225" y="50261"/>
                  <a:pt x="64225" y="50261"/>
                  <a:pt x="64225" y="50261"/>
                </a:cubicBezTo>
                <a:cubicBezTo>
                  <a:pt x="62052" y="50261"/>
                  <a:pt x="62052" y="52774"/>
                  <a:pt x="59879" y="52774"/>
                </a:cubicBezTo>
                <a:cubicBezTo>
                  <a:pt x="53360" y="52774"/>
                  <a:pt x="49014" y="47434"/>
                  <a:pt x="49014" y="41780"/>
                </a:cubicBezTo>
                <a:cubicBezTo>
                  <a:pt x="49014" y="38952"/>
                  <a:pt x="53360" y="33612"/>
                  <a:pt x="59879" y="33612"/>
                </a:cubicBezTo>
                <a:cubicBezTo>
                  <a:pt x="64225" y="33612"/>
                  <a:pt x="68571" y="36125"/>
                  <a:pt x="70744" y="38952"/>
                </a:cubicBezTo>
                <a:cubicBezTo>
                  <a:pt x="106961" y="55602"/>
                  <a:pt x="106961" y="55602"/>
                  <a:pt x="106961" y="55602"/>
                </a:cubicBezTo>
                <a:cubicBezTo>
                  <a:pt x="117585" y="50261"/>
                  <a:pt x="117585" y="50261"/>
                  <a:pt x="117585" y="50261"/>
                </a:cubicBezTo>
                <a:cubicBezTo>
                  <a:pt x="119758" y="44607"/>
                  <a:pt x="119758" y="41780"/>
                  <a:pt x="117585" y="38952"/>
                </a:cubicBezTo>
                <a:close/>
                <a:moveTo>
                  <a:pt x="102615" y="108691"/>
                </a:moveTo>
                <a:lnTo>
                  <a:pt x="102615" y="108691"/>
                </a:lnTo>
                <a:cubicBezTo>
                  <a:pt x="100442" y="111518"/>
                  <a:pt x="109134" y="114345"/>
                  <a:pt x="111307" y="105863"/>
                </a:cubicBezTo>
                <a:cubicBezTo>
                  <a:pt x="113239" y="66910"/>
                  <a:pt x="106961" y="55602"/>
                  <a:pt x="106961" y="55602"/>
                </a:cubicBezTo>
                <a:cubicBezTo>
                  <a:pt x="98511" y="61256"/>
                  <a:pt x="98511" y="61256"/>
                  <a:pt x="98511" y="61256"/>
                </a:cubicBezTo>
                <a:cubicBezTo>
                  <a:pt x="98511" y="61256"/>
                  <a:pt x="106961" y="69738"/>
                  <a:pt x="102615" y="108691"/>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94" name="Shape 5148"/>
          <p:cNvSpPr/>
          <p:nvPr/>
        </p:nvSpPr>
        <p:spPr>
          <a:xfrm>
            <a:off x="2122032" y="3277147"/>
            <a:ext cx="272340" cy="245170"/>
          </a:xfrm>
          <a:custGeom>
            <a:avLst/>
            <a:gdLst/>
            <a:ahLst/>
            <a:cxnLst/>
            <a:rect l="0" t="0" r="0" b="0"/>
            <a:pathLst>
              <a:path w="120000" h="120000" extrusionOk="0">
                <a:moveTo>
                  <a:pt x="19277" y="40719"/>
                </a:moveTo>
                <a:lnTo>
                  <a:pt x="19277" y="40719"/>
                </a:lnTo>
                <a:cubicBezTo>
                  <a:pt x="23373" y="36134"/>
                  <a:pt x="27951" y="38561"/>
                  <a:pt x="34216" y="45573"/>
                </a:cubicBezTo>
                <a:cubicBezTo>
                  <a:pt x="36385" y="48000"/>
                  <a:pt x="36385" y="45573"/>
                  <a:pt x="36385" y="45573"/>
                </a:cubicBezTo>
                <a:cubicBezTo>
                  <a:pt x="38554" y="45573"/>
                  <a:pt x="44819" y="36134"/>
                  <a:pt x="46987" y="36134"/>
                </a:cubicBezTo>
                <a:cubicBezTo>
                  <a:pt x="46987" y="36134"/>
                  <a:pt x="46987" y="36134"/>
                  <a:pt x="46987" y="33707"/>
                </a:cubicBezTo>
                <a:cubicBezTo>
                  <a:pt x="44819" y="33707"/>
                  <a:pt x="42891" y="31280"/>
                  <a:pt x="42891" y="28853"/>
                </a:cubicBezTo>
                <a:cubicBezTo>
                  <a:pt x="32048" y="12134"/>
                  <a:pt x="72530" y="2696"/>
                  <a:pt x="66265" y="2696"/>
                </a:cubicBezTo>
                <a:cubicBezTo>
                  <a:pt x="61927" y="0"/>
                  <a:pt x="49156" y="0"/>
                  <a:pt x="46987" y="0"/>
                </a:cubicBezTo>
                <a:cubicBezTo>
                  <a:pt x="40722" y="2696"/>
                  <a:pt x="30120" y="9707"/>
                  <a:pt x="25783" y="14561"/>
                </a:cubicBezTo>
                <a:cubicBezTo>
                  <a:pt x="19277" y="19415"/>
                  <a:pt x="17349" y="21842"/>
                  <a:pt x="17349" y="21842"/>
                </a:cubicBezTo>
                <a:cubicBezTo>
                  <a:pt x="14939" y="24000"/>
                  <a:pt x="17349" y="28853"/>
                  <a:pt x="12771" y="31280"/>
                </a:cubicBezTo>
                <a:cubicBezTo>
                  <a:pt x="8674" y="33707"/>
                  <a:pt x="6506" y="31280"/>
                  <a:pt x="4337" y="33707"/>
                </a:cubicBezTo>
                <a:cubicBezTo>
                  <a:pt x="4337" y="36134"/>
                  <a:pt x="2168" y="36134"/>
                  <a:pt x="0" y="38561"/>
                </a:cubicBezTo>
                <a:lnTo>
                  <a:pt x="0" y="40719"/>
                </a:lnTo>
                <a:lnTo>
                  <a:pt x="8674" y="50426"/>
                </a:lnTo>
                <a:cubicBezTo>
                  <a:pt x="8674" y="52853"/>
                  <a:pt x="10602" y="52853"/>
                  <a:pt x="12771" y="52853"/>
                </a:cubicBezTo>
                <a:cubicBezTo>
                  <a:pt x="12771" y="50426"/>
                  <a:pt x="14939" y="48000"/>
                  <a:pt x="17349" y="48000"/>
                </a:cubicBezTo>
                <a:cubicBezTo>
                  <a:pt x="17349" y="48000"/>
                  <a:pt x="17349" y="40719"/>
                  <a:pt x="19277" y="40719"/>
                </a:cubicBezTo>
                <a:close/>
                <a:moveTo>
                  <a:pt x="53493" y="43146"/>
                </a:moveTo>
                <a:lnTo>
                  <a:pt x="53493" y="43146"/>
                </a:lnTo>
                <a:cubicBezTo>
                  <a:pt x="51325" y="43146"/>
                  <a:pt x="51325" y="43146"/>
                  <a:pt x="51325" y="43146"/>
                </a:cubicBezTo>
                <a:cubicBezTo>
                  <a:pt x="42891" y="50426"/>
                  <a:pt x="42891" y="50426"/>
                  <a:pt x="42891" y="50426"/>
                </a:cubicBezTo>
                <a:cubicBezTo>
                  <a:pt x="40722" y="52853"/>
                  <a:pt x="40722" y="52853"/>
                  <a:pt x="40722" y="55011"/>
                </a:cubicBezTo>
                <a:cubicBezTo>
                  <a:pt x="91807" y="117303"/>
                  <a:pt x="91807" y="117303"/>
                  <a:pt x="91807" y="117303"/>
                </a:cubicBezTo>
                <a:cubicBezTo>
                  <a:pt x="91807" y="119730"/>
                  <a:pt x="94216" y="119730"/>
                  <a:pt x="96144" y="117303"/>
                </a:cubicBezTo>
                <a:cubicBezTo>
                  <a:pt x="102650" y="112449"/>
                  <a:pt x="102650" y="112449"/>
                  <a:pt x="102650" y="112449"/>
                </a:cubicBezTo>
                <a:cubicBezTo>
                  <a:pt x="102650" y="110022"/>
                  <a:pt x="102650" y="107865"/>
                  <a:pt x="102650" y="107865"/>
                </a:cubicBezTo>
                <a:lnTo>
                  <a:pt x="53493" y="43146"/>
                </a:lnTo>
                <a:close/>
                <a:moveTo>
                  <a:pt x="119759" y="16988"/>
                </a:moveTo>
                <a:lnTo>
                  <a:pt x="119759" y="16988"/>
                </a:lnTo>
                <a:cubicBezTo>
                  <a:pt x="117590" y="12134"/>
                  <a:pt x="117590" y="14561"/>
                  <a:pt x="115421" y="14561"/>
                </a:cubicBezTo>
                <a:cubicBezTo>
                  <a:pt x="115421" y="16988"/>
                  <a:pt x="111084" y="21842"/>
                  <a:pt x="111084" y="24000"/>
                </a:cubicBezTo>
                <a:cubicBezTo>
                  <a:pt x="108915" y="28853"/>
                  <a:pt x="104819" y="33707"/>
                  <a:pt x="98313" y="28853"/>
                </a:cubicBezTo>
                <a:cubicBezTo>
                  <a:pt x="91807" y="21842"/>
                  <a:pt x="94216" y="19415"/>
                  <a:pt x="96144" y="16988"/>
                </a:cubicBezTo>
                <a:cubicBezTo>
                  <a:pt x="96144" y="14561"/>
                  <a:pt x="100481" y="7550"/>
                  <a:pt x="100481" y="5123"/>
                </a:cubicBezTo>
                <a:cubicBezTo>
                  <a:pt x="102650" y="5123"/>
                  <a:pt x="100481" y="2696"/>
                  <a:pt x="98313" y="2696"/>
                </a:cubicBezTo>
                <a:cubicBezTo>
                  <a:pt x="96144" y="5123"/>
                  <a:pt x="83373" y="9707"/>
                  <a:pt x="81204" y="19415"/>
                </a:cubicBezTo>
                <a:cubicBezTo>
                  <a:pt x="79036" y="26426"/>
                  <a:pt x="83373" y="33707"/>
                  <a:pt x="76867" y="40719"/>
                </a:cubicBezTo>
                <a:cubicBezTo>
                  <a:pt x="68433" y="50426"/>
                  <a:pt x="68433" y="50426"/>
                  <a:pt x="68433" y="50426"/>
                </a:cubicBezTo>
                <a:cubicBezTo>
                  <a:pt x="76867" y="62292"/>
                  <a:pt x="76867" y="62292"/>
                  <a:pt x="76867" y="62292"/>
                </a:cubicBezTo>
                <a:cubicBezTo>
                  <a:pt x="87710" y="50426"/>
                  <a:pt x="87710" y="50426"/>
                  <a:pt x="87710" y="50426"/>
                </a:cubicBezTo>
                <a:cubicBezTo>
                  <a:pt x="89638" y="48000"/>
                  <a:pt x="94216" y="45573"/>
                  <a:pt x="98313" y="48000"/>
                </a:cubicBezTo>
                <a:cubicBezTo>
                  <a:pt x="108915" y="50426"/>
                  <a:pt x="113253" y="45573"/>
                  <a:pt x="117590" y="38561"/>
                </a:cubicBezTo>
                <a:cubicBezTo>
                  <a:pt x="119759" y="31280"/>
                  <a:pt x="119759" y="19415"/>
                  <a:pt x="119759" y="16988"/>
                </a:cubicBezTo>
                <a:close/>
                <a:moveTo>
                  <a:pt x="17349" y="107865"/>
                </a:moveTo>
                <a:lnTo>
                  <a:pt x="17349" y="107865"/>
                </a:lnTo>
                <a:cubicBezTo>
                  <a:pt x="14939" y="110022"/>
                  <a:pt x="14939" y="112449"/>
                  <a:pt x="17349" y="112449"/>
                </a:cubicBezTo>
                <a:cubicBezTo>
                  <a:pt x="21445" y="119730"/>
                  <a:pt x="21445" y="119730"/>
                  <a:pt x="21445" y="119730"/>
                </a:cubicBezTo>
                <a:cubicBezTo>
                  <a:pt x="23373" y="119730"/>
                  <a:pt x="25783" y="119730"/>
                  <a:pt x="25783" y="117303"/>
                </a:cubicBezTo>
                <a:cubicBezTo>
                  <a:pt x="55662" y="86292"/>
                  <a:pt x="55662" y="86292"/>
                  <a:pt x="55662" y="86292"/>
                </a:cubicBezTo>
                <a:cubicBezTo>
                  <a:pt x="46987" y="74157"/>
                  <a:pt x="46987" y="74157"/>
                  <a:pt x="46987" y="74157"/>
                </a:cubicBezTo>
                <a:lnTo>
                  <a:pt x="17349" y="107865"/>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95" name="Shape 5149"/>
          <p:cNvSpPr/>
          <p:nvPr/>
        </p:nvSpPr>
        <p:spPr>
          <a:xfrm>
            <a:off x="7059175" y="3267417"/>
            <a:ext cx="212036" cy="268520"/>
          </a:xfrm>
          <a:custGeom>
            <a:avLst/>
            <a:gdLst/>
            <a:ahLst/>
            <a:cxnLst/>
            <a:rect l="0" t="0" r="0" b="0"/>
            <a:pathLst>
              <a:path w="120000" h="120000" extrusionOk="0">
                <a:moveTo>
                  <a:pt x="36344" y="15245"/>
                </a:moveTo>
                <a:lnTo>
                  <a:pt x="36344" y="15245"/>
                </a:lnTo>
                <a:cubicBezTo>
                  <a:pt x="36344" y="87295"/>
                  <a:pt x="36344" y="87295"/>
                  <a:pt x="36344" y="87295"/>
                </a:cubicBezTo>
                <a:cubicBezTo>
                  <a:pt x="30704" y="87295"/>
                  <a:pt x="25065" y="87295"/>
                  <a:pt x="19738" y="89508"/>
                </a:cubicBezTo>
                <a:cubicBezTo>
                  <a:pt x="5639" y="91475"/>
                  <a:pt x="0" y="102540"/>
                  <a:pt x="5639" y="108934"/>
                </a:cubicBezTo>
                <a:cubicBezTo>
                  <a:pt x="8459" y="117540"/>
                  <a:pt x="19738" y="119754"/>
                  <a:pt x="30704" y="115573"/>
                </a:cubicBezTo>
                <a:cubicBezTo>
                  <a:pt x="41671" y="113360"/>
                  <a:pt x="50130" y="106721"/>
                  <a:pt x="50130" y="98114"/>
                </a:cubicBezTo>
                <a:cubicBezTo>
                  <a:pt x="50130" y="98114"/>
                  <a:pt x="50130" y="60983"/>
                  <a:pt x="50130" y="39344"/>
                </a:cubicBezTo>
                <a:cubicBezTo>
                  <a:pt x="105587" y="28278"/>
                  <a:pt x="105587" y="28278"/>
                  <a:pt x="105587" y="28278"/>
                </a:cubicBezTo>
                <a:cubicBezTo>
                  <a:pt x="105587" y="76475"/>
                  <a:pt x="105587" y="76475"/>
                  <a:pt x="105587" y="76475"/>
                </a:cubicBezTo>
                <a:cubicBezTo>
                  <a:pt x="99947" y="74016"/>
                  <a:pt x="94308" y="74016"/>
                  <a:pt x="88981" y="76475"/>
                </a:cubicBezTo>
                <a:cubicBezTo>
                  <a:pt x="74882" y="80655"/>
                  <a:pt x="69556" y="89508"/>
                  <a:pt x="74882" y="98114"/>
                </a:cubicBezTo>
                <a:cubicBezTo>
                  <a:pt x="77702" y="104508"/>
                  <a:pt x="88981" y="106721"/>
                  <a:pt x="99947" y="104508"/>
                </a:cubicBezTo>
                <a:cubicBezTo>
                  <a:pt x="111227" y="100327"/>
                  <a:pt x="119686" y="93688"/>
                  <a:pt x="119686" y="87295"/>
                </a:cubicBezTo>
                <a:cubicBezTo>
                  <a:pt x="119686" y="0"/>
                  <a:pt x="119686" y="0"/>
                  <a:pt x="119686" y="0"/>
                </a:cubicBezTo>
                <a:lnTo>
                  <a:pt x="36344" y="15245"/>
                </a:ln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96" name="Shape 5150"/>
          <p:cNvSpPr/>
          <p:nvPr/>
        </p:nvSpPr>
        <p:spPr>
          <a:xfrm>
            <a:off x="1030724" y="4397925"/>
            <a:ext cx="274286" cy="182905"/>
          </a:xfrm>
          <a:custGeom>
            <a:avLst/>
            <a:gdLst/>
            <a:ahLst/>
            <a:cxnLst/>
            <a:rect l="0" t="0" r="0" b="0"/>
            <a:pathLst>
              <a:path w="120000" h="120000" extrusionOk="0">
                <a:moveTo>
                  <a:pt x="49014" y="91513"/>
                </a:moveTo>
                <a:lnTo>
                  <a:pt x="49014" y="91513"/>
                </a:lnTo>
                <a:cubicBezTo>
                  <a:pt x="44909" y="100771"/>
                  <a:pt x="46841" y="110385"/>
                  <a:pt x="53360" y="116439"/>
                </a:cubicBezTo>
                <a:cubicBezTo>
                  <a:pt x="57706" y="119643"/>
                  <a:pt x="64225" y="119643"/>
                  <a:pt x="68329" y="110385"/>
                </a:cubicBezTo>
                <a:cubicBezTo>
                  <a:pt x="72676" y="97566"/>
                  <a:pt x="98269" y="3204"/>
                  <a:pt x="96096" y="3204"/>
                </a:cubicBezTo>
                <a:cubicBezTo>
                  <a:pt x="93923" y="0"/>
                  <a:pt x="53360" y="81899"/>
                  <a:pt x="49014" y="91513"/>
                </a:cubicBezTo>
                <a:close/>
                <a:moveTo>
                  <a:pt x="59879" y="25281"/>
                </a:moveTo>
                <a:lnTo>
                  <a:pt x="59879" y="25281"/>
                </a:lnTo>
                <a:cubicBezTo>
                  <a:pt x="62052" y="25281"/>
                  <a:pt x="64225" y="25281"/>
                  <a:pt x="66156" y="25281"/>
                </a:cubicBezTo>
                <a:cubicBezTo>
                  <a:pt x="70503" y="18872"/>
                  <a:pt x="72676" y="15667"/>
                  <a:pt x="74849" y="9258"/>
                </a:cubicBezTo>
                <a:cubicBezTo>
                  <a:pt x="70503" y="6053"/>
                  <a:pt x="66156" y="6053"/>
                  <a:pt x="59879" y="6053"/>
                </a:cubicBezTo>
                <a:cubicBezTo>
                  <a:pt x="25593" y="6053"/>
                  <a:pt x="0" y="47359"/>
                  <a:pt x="0" y="100771"/>
                </a:cubicBezTo>
                <a:cubicBezTo>
                  <a:pt x="0" y="103976"/>
                  <a:pt x="0" y="107181"/>
                  <a:pt x="0" y="110385"/>
                </a:cubicBezTo>
                <a:cubicBezTo>
                  <a:pt x="0" y="116439"/>
                  <a:pt x="4104" y="119643"/>
                  <a:pt x="6277" y="119643"/>
                </a:cubicBezTo>
                <a:cubicBezTo>
                  <a:pt x="10623" y="119643"/>
                  <a:pt x="12796" y="113590"/>
                  <a:pt x="12796" y="110385"/>
                </a:cubicBezTo>
                <a:cubicBezTo>
                  <a:pt x="12796" y="107181"/>
                  <a:pt x="12796" y="103976"/>
                  <a:pt x="12796" y="100771"/>
                </a:cubicBezTo>
                <a:cubicBezTo>
                  <a:pt x="12796" y="56973"/>
                  <a:pt x="31871" y="25281"/>
                  <a:pt x="59879" y="25281"/>
                </a:cubicBezTo>
                <a:close/>
                <a:moveTo>
                  <a:pt x="102615" y="34896"/>
                </a:moveTo>
                <a:lnTo>
                  <a:pt x="102615" y="34896"/>
                </a:lnTo>
                <a:cubicBezTo>
                  <a:pt x="100442" y="40949"/>
                  <a:pt x="100442" y="47359"/>
                  <a:pt x="98269" y="53768"/>
                </a:cubicBezTo>
                <a:cubicBezTo>
                  <a:pt x="104547" y="66231"/>
                  <a:pt x="106720" y="85103"/>
                  <a:pt x="106720" y="100771"/>
                </a:cubicBezTo>
                <a:cubicBezTo>
                  <a:pt x="106720" y="103976"/>
                  <a:pt x="106720" y="107181"/>
                  <a:pt x="106720" y="110385"/>
                </a:cubicBezTo>
                <a:cubicBezTo>
                  <a:pt x="106720" y="113590"/>
                  <a:pt x="108893" y="119643"/>
                  <a:pt x="113239" y="119643"/>
                </a:cubicBezTo>
                <a:lnTo>
                  <a:pt x="113239" y="119643"/>
                </a:lnTo>
                <a:cubicBezTo>
                  <a:pt x="115412" y="119643"/>
                  <a:pt x="119758" y="116439"/>
                  <a:pt x="119758" y="110385"/>
                </a:cubicBezTo>
                <a:cubicBezTo>
                  <a:pt x="119758" y="107181"/>
                  <a:pt x="119758" y="103976"/>
                  <a:pt x="119758" y="100771"/>
                </a:cubicBezTo>
                <a:cubicBezTo>
                  <a:pt x="119758" y="75845"/>
                  <a:pt x="113239" y="53768"/>
                  <a:pt x="102615" y="34896"/>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97" name="Shape 5151"/>
          <p:cNvSpPr/>
          <p:nvPr/>
        </p:nvSpPr>
        <p:spPr>
          <a:xfrm>
            <a:off x="1575405" y="4388195"/>
            <a:ext cx="278177" cy="210146"/>
          </a:xfrm>
          <a:custGeom>
            <a:avLst/>
            <a:gdLst/>
            <a:ahLst/>
            <a:cxnLst/>
            <a:rect l="0" t="0" r="0" b="0"/>
            <a:pathLst>
              <a:path w="120000" h="120000" extrusionOk="0">
                <a:moveTo>
                  <a:pt x="115731" y="66910"/>
                </a:moveTo>
                <a:lnTo>
                  <a:pt x="115731" y="66910"/>
                </a:lnTo>
                <a:cubicBezTo>
                  <a:pt x="111462" y="53089"/>
                  <a:pt x="102924" y="44607"/>
                  <a:pt x="88221" y="44607"/>
                </a:cubicBezTo>
                <a:cubicBezTo>
                  <a:pt x="88221" y="44607"/>
                  <a:pt x="88221" y="44607"/>
                  <a:pt x="86086" y="44607"/>
                </a:cubicBezTo>
                <a:cubicBezTo>
                  <a:pt x="86086" y="27958"/>
                  <a:pt x="86086" y="27958"/>
                  <a:pt x="86086" y="27958"/>
                </a:cubicBezTo>
                <a:lnTo>
                  <a:pt x="106956" y="25130"/>
                </a:lnTo>
                <a:cubicBezTo>
                  <a:pt x="109328" y="25130"/>
                  <a:pt x="109328" y="22303"/>
                  <a:pt x="109328" y="22303"/>
                </a:cubicBezTo>
                <a:cubicBezTo>
                  <a:pt x="109328" y="22303"/>
                  <a:pt x="106956" y="16649"/>
                  <a:pt x="106956" y="13821"/>
                </a:cubicBezTo>
                <a:cubicBezTo>
                  <a:pt x="106956" y="13821"/>
                  <a:pt x="106956" y="13821"/>
                  <a:pt x="105059" y="13821"/>
                </a:cubicBezTo>
                <a:lnTo>
                  <a:pt x="86086" y="16649"/>
                </a:lnTo>
                <a:cubicBezTo>
                  <a:pt x="86086" y="16649"/>
                  <a:pt x="86086" y="2827"/>
                  <a:pt x="86086" y="0"/>
                </a:cubicBezTo>
                <a:lnTo>
                  <a:pt x="86086" y="0"/>
                </a:lnTo>
                <a:cubicBezTo>
                  <a:pt x="83952" y="0"/>
                  <a:pt x="79683" y="0"/>
                  <a:pt x="79683" y="0"/>
                </a:cubicBezTo>
                <a:lnTo>
                  <a:pt x="77786" y="0"/>
                </a:lnTo>
                <a:cubicBezTo>
                  <a:pt x="77786" y="2827"/>
                  <a:pt x="79683" y="19476"/>
                  <a:pt x="79683" y="19476"/>
                </a:cubicBezTo>
                <a:lnTo>
                  <a:pt x="60948" y="22303"/>
                </a:lnTo>
                <a:lnTo>
                  <a:pt x="58814" y="25130"/>
                </a:lnTo>
                <a:lnTo>
                  <a:pt x="60948" y="33298"/>
                </a:lnTo>
                <a:lnTo>
                  <a:pt x="60948" y="33298"/>
                </a:lnTo>
                <a:cubicBezTo>
                  <a:pt x="63083" y="33298"/>
                  <a:pt x="79683" y="30471"/>
                  <a:pt x="79683" y="30471"/>
                </a:cubicBezTo>
                <a:cubicBezTo>
                  <a:pt x="79683" y="47434"/>
                  <a:pt x="79683" y="47434"/>
                  <a:pt x="79683" y="47434"/>
                </a:cubicBezTo>
                <a:cubicBezTo>
                  <a:pt x="73517" y="47434"/>
                  <a:pt x="69249" y="53089"/>
                  <a:pt x="65217" y="55916"/>
                </a:cubicBezTo>
                <a:cubicBezTo>
                  <a:pt x="60948" y="64083"/>
                  <a:pt x="58814" y="72565"/>
                  <a:pt x="58814" y="80732"/>
                </a:cubicBezTo>
                <a:cubicBezTo>
                  <a:pt x="58814" y="91727"/>
                  <a:pt x="65217" y="100209"/>
                  <a:pt x="73517" y="100209"/>
                </a:cubicBezTo>
                <a:cubicBezTo>
                  <a:pt x="90355" y="103036"/>
                  <a:pt x="102924" y="77905"/>
                  <a:pt x="106956" y="64083"/>
                </a:cubicBezTo>
                <a:cubicBezTo>
                  <a:pt x="113596" y="75078"/>
                  <a:pt x="106956" y="97382"/>
                  <a:pt x="94387" y="111204"/>
                </a:cubicBezTo>
                <a:lnTo>
                  <a:pt x="94387" y="111204"/>
                </a:lnTo>
                <a:lnTo>
                  <a:pt x="96521" y="116858"/>
                </a:lnTo>
                <a:cubicBezTo>
                  <a:pt x="98656" y="119685"/>
                  <a:pt x="98656" y="119685"/>
                  <a:pt x="98656" y="116858"/>
                </a:cubicBezTo>
                <a:cubicBezTo>
                  <a:pt x="113596" y="105863"/>
                  <a:pt x="119762" y="83560"/>
                  <a:pt x="115731" y="66910"/>
                </a:cubicBezTo>
                <a:close/>
                <a:moveTo>
                  <a:pt x="73517" y="91727"/>
                </a:moveTo>
                <a:lnTo>
                  <a:pt x="73517" y="91727"/>
                </a:lnTo>
                <a:cubicBezTo>
                  <a:pt x="67114" y="89214"/>
                  <a:pt x="67114" y="83560"/>
                  <a:pt x="67114" y="80732"/>
                </a:cubicBezTo>
                <a:cubicBezTo>
                  <a:pt x="67114" y="72565"/>
                  <a:pt x="69249" y="66910"/>
                  <a:pt x="71383" y="64083"/>
                </a:cubicBezTo>
                <a:cubicBezTo>
                  <a:pt x="73517" y="61256"/>
                  <a:pt x="75652" y="58429"/>
                  <a:pt x="79683" y="55916"/>
                </a:cubicBezTo>
                <a:cubicBezTo>
                  <a:pt x="79683" y="89214"/>
                  <a:pt x="79683" y="89214"/>
                  <a:pt x="79683" y="89214"/>
                </a:cubicBezTo>
                <a:cubicBezTo>
                  <a:pt x="77786" y="91727"/>
                  <a:pt x="75652" y="91727"/>
                  <a:pt x="73517" y="91727"/>
                </a:cubicBezTo>
                <a:close/>
                <a:moveTo>
                  <a:pt x="86086" y="86387"/>
                </a:moveTo>
                <a:lnTo>
                  <a:pt x="86086" y="86387"/>
                </a:lnTo>
                <a:cubicBezTo>
                  <a:pt x="86086" y="55916"/>
                  <a:pt x="86086" y="55916"/>
                  <a:pt x="86086" y="55916"/>
                </a:cubicBezTo>
                <a:cubicBezTo>
                  <a:pt x="88221" y="55916"/>
                  <a:pt x="88221" y="55916"/>
                  <a:pt x="88221" y="55916"/>
                </a:cubicBezTo>
                <a:cubicBezTo>
                  <a:pt x="92252" y="55916"/>
                  <a:pt x="96521" y="55916"/>
                  <a:pt x="98656" y="58429"/>
                </a:cubicBezTo>
                <a:cubicBezTo>
                  <a:pt x="102924" y="58429"/>
                  <a:pt x="94387" y="77905"/>
                  <a:pt x="86086" y="86387"/>
                </a:cubicBezTo>
                <a:close/>
                <a:moveTo>
                  <a:pt x="33675" y="27958"/>
                </a:moveTo>
                <a:lnTo>
                  <a:pt x="33675" y="27958"/>
                </a:lnTo>
                <a:cubicBezTo>
                  <a:pt x="33675" y="25130"/>
                  <a:pt x="33675" y="25130"/>
                  <a:pt x="33675" y="25130"/>
                </a:cubicBezTo>
                <a:cubicBezTo>
                  <a:pt x="20869" y="25130"/>
                  <a:pt x="20869" y="25130"/>
                  <a:pt x="20869" y="25130"/>
                </a:cubicBezTo>
                <a:cubicBezTo>
                  <a:pt x="20869" y="25130"/>
                  <a:pt x="20869" y="25130"/>
                  <a:pt x="20869" y="27958"/>
                </a:cubicBezTo>
                <a:cubicBezTo>
                  <a:pt x="18735" y="36439"/>
                  <a:pt x="0" y="111204"/>
                  <a:pt x="0" y="114031"/>
                </a:cubicBezTo>
                <a:lnTo>
                  <a:pt x="0" y="114031"/>
                </a:lnTo>
                <a:cubicBezTo>
                  <a:pt x="10434" y="114031"/>
                  <a:pt x="10434" y="114031"/>
                  <a:pt x="10434" y="114031"/>
                </a:cubicBezTo>
                <a:lnTo>
                  <a:pt x="10434" y="114031"/>
                </a:lnTo>
                <a:cubicBezTo>
                  <a:pt x="10434" y="111204"/>
                  <a:pt x="16837" y="86387"/>
                  <a:pt x="16837" y="86387"/>
                </a:cubicBezTo>
                <a:cubicBezTo>
                  <a:pt x="37944" y="86387"/>
                  <a:pt x="37944" y="86387"/>
                  <a:pt x="37944" y="86387"/>
                </a:cubicBezTo>
                <a:cubicBezTo>
                  <a:pt x="37944" y="86387"/>
                  <a:pt x="44110" y="111204"/>
                  <a:pt x="44110" y="114031"/>
                </a:cubicBezTo>
                <a:lnTo>
                  <a:pt x="44110" y="114031"/>
                </a:lnTo>
                <a:cubicBezTo>
                  <a:pt x="54545" y="114031"/>
                  <a:pt x="54545" y="114031"/>
                  <a:pt x="54545" y="114031"/>
                </a:cubicBezTo>
                <a:lnTo>
                  <a:pt x="54545" y="114031"/>
                </a:lnTo>
                <a:cubicBezTo>
                  <a:pt x="54545" y="111204"/>
                  <a:pt x="35810" y="36439"/>
                  <a:pt x="33675" y="27958"/>
                </a:cubicBezTo>
                <a:close/>
                <a:moveTo>
                  <a:pt x="18735" y="75078"/>
                </a:moveTo>
                <a:lnTo>
                  <a:pt x="18735" y="75078"/>
                </a:lnTo>
                <a:cubicBezTo>
                  <a:pt x="27509" y="36439"/>
                  <a:pt x="27509" y="36439"/>
                  <a:pt x="27509" y="36439"/>
                </a:cubicBezTo>
                <a:cubicBezTo>
                  <a:pt x="35810" y="75078"/>
                  <a:pt x="35810" y="75078"/>
                  <a:pt x="35810" y="75078"/>
                </a:cubicBezTo>
                <a:lnTo>
                  <a:pt x="18735" y="75078"/>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98" name="Shape 5152"/>
          <p:cNvSpPr/>
          <p:nvPr/>
        </p:nvSpPr>
        <p:spPr>
          <a:xfrm>
            <a:off x="4888232" y="1627112"/>
            <a:ext cx="196474" cy="278248"/>
          </a:xfrm>
          <a:custGeom>
            <a:avLst/>
            <a:gdLst/>
            <a:ahLst/>
            <a:cxnLst/>
            <a:rect l="0" t="0" r="0" b="0"/>
            <a:pathLst>
              <a:path w="120000" h="120000" extrusionOk="0">
                <a:moveTo>
                  <a:pt x="11830" y="117865"/>
                </a:moveTo>
                <a:lnTo>
                  <a:pt x="11830" y="117865"/>
                </a:lnTo>
                <a:cubicBezTo>
                  <a:pt x="14873" y="111225"/>
                  <a:pt x="17915" y="102924"/>
                  <a:pt x="23661" y="90355"/>
                </a:cubicBezTo>
                <a:cubicBezTo>
                  <a:pt x="44619" y="88221"/>
                  <a:pt x="56788" y="92490"/>
                  <a:pt x="68619" y="73517"/>
                </a:cubicBezTo>
                <a:cubicBezTo>
                  <a:pt x="56788" y="77786"/>
                  <a:pt x="44619" y="69249"/>
                  <a:pt x="44619" y="67351"/>
                </a:cubicBezTo>
                <a:cubicBezTo>
                  <a:pt x="44619" y="63083"/>
                  <a:pt x="77408" y="69249"/>
                  <a:pt x="98704" y="46007"/>
                </a:cubicBezTo>
                <a:cubicBezTo>
                  <a:pt x="71661" y="50513"/>
                  <a:pt x="62535" y="42213"/>
                  <a:pt x="65577" y="39841"/>
                </a:cubicBezTo>
                <a:cubicBezTo>
                  <a:pt x="74704" y="37707"/>
                  <a:pt x="98704" y="39841"/>
                  <a:pt x="110535" y="31541"/>
                </a:cubicBezTo>
                <a:cubicBezTo>
                  <a:pt x="116619" y="27272"/>
                  <a:pt x="119661" y="14703"/>
                  <a:pt x="116619" y="10434"/>
                </a:cubicBezTo>
                <a:cubicBezTo>
                  <a:pt x="113577" y="6403"/>
                  <a:pt x="95661" y="0"/>
                  <a:pt x="83830" y="0"/>
                </a:cubicBezTo>
                <a:cubicBezTo>
                  <a:pt x="74704" y="2134"/>
                  <a:pt x="56788" y="29407"/>
                  <a:pt x="53746" y="29407"/>
                </a:cubicBezTo>
                <a:cubicBezTo>
                  <a:pt x="47661" y="29407"/>
                  <a:pt x="47661" y="16837"/>
                  <a:pt x="56788" y="4268"/>
                </a:cubicBezTo>
                <a:cubicBezTo>
                  <a:pt x="44619" y="8300"/>
                  <a:pt x="29746" y="16837"/>
                  <a:pt x="23661" y="25138"/>
                </a:cubicBezTo>
                <a:cubicBezTo>
                  <a:pt x="14873" y="37707"/>
                  <a:pt x="26704" y="71383"/>
                  <a:pt x="20619" y="71383"/>
                </a:cubicBezTo>
                <a:cubicBezTo>
                  <a:pt x="17915" y="73517"/>
                  <a:pt x="5746" y="56679"/>
                  <a:pt x="2704" y="50513"/>
                </a:cubicBezTo>
                <a:cubicBezTo>
                  <a:pt x="0" y="60948"/>
                  <a:pt x="0" y="71383"/>
                  <a:pt x="11830" y="86086"/>
                </a:cubicBezTo>
                <a:cubicBezTo>
                  <a:pt x="8788" y="96521"/>
                  <a:pt x="5746" y="107193"/>
                  <a:pt x="2704" y="113359"/>
                </a:cubicBezTo>
                <a:cubicBezTo>
                  <a:pt x="2704" y="117865"/>
                  <a:pt x="11830" y="119762"/>
                  <a:pt x="11830" y="117865"/>
                </a:cubicBez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99" name="Shape 5153"/>
          <p:cNvSpPr/>
          <p:nvPr/>
        </p:nvSpPr>
        <p:spPr>
          <a:xfrm>
            <a:off x="7029994" y="4977771"/>
            <a:ext cx="274286" cy="120640"/>
          </a:xfrm>
          <a:custGeom>
            <a:avLst/>
            <a:gdLst/>
            <a:ahLst/>
            <a:cxnLst/>
            <a:rect l="0" t="0" r="0" b="0"/>
            <a:pathLst>
              <a:path w="120000" h="120000" extrusionOk="0">
                <a:moveTo>
                  <a:pt x="96338" y="0"/>
                </a:moveTo>
                <a:lnTo>
                  <a:pt x="96338" y="0"/>
                </a:lnTo>
                <a:cubicBezTo>
                  <a:pt x="83299" y="0"/>
                  <a:pt x="68571" y="14054"/>
                  <a:pt x="59879" y="37837"/>
                </a:cubicBezTo>
                <a:cubicBezTo>
                  <a:pt x="51428" y="14054"/>
                  <a:pt x="36458" y="0"/>
                  <a:pt x="23420" y="0"/>
                </a:cubicBezTo>
                <a:cubicBezTo>
                  <a:pt x="12796" y="0"/>
                  <a:pt x="0" y="14054"/>
                  <a:pt x="0" y="57297"/>
                </a:cubicBezTo>
                <a:cubicBezTo>
                  <a:pt x="0" y="100000"/>
                  <a:pt x="12796" y="119459"/>
                  <a:pt x="23420" y="119459"/>
                </a:cubicBezTo>
                <a:lnTo>
                  <a:pt x="23420" y="119459"/>
                </a:lnTo>
                <a:cubicBezTo>
                  <a:pt x="36458" y="119459"/>
                  <a:pt x="51428" y="100000"/>
                  <a:pt x="59879" y="76216"/>
                </a:cubicBezTo>
                <a:cubicBezTo>
                  <a:pt x="68571" y="100000"/>
                  <a:pt x="83299" y="119459"/>
                  <a:pt x="96338" y="119459"/>
                </a:cubicBezTo>
                <a:cubicBezTo>
                  <a:pt x="106961" y="119459"/>
                  <a:pt x="119758" y="100000"/>
                  <a:pt x="119758" y="57297"/>
                </a:cubicBezTo>
                <a:cubicBezTo>
                  <a:pt x="119758" y="14054"/>
                  <a:pt x="106961" y="0"/>
                  <a:pt x="96338" y="0"/>
                </a:cubicBezTo>
                <a:close/>
                <a:moveTo>
                  <a:pt x="23420" y="95135"/>
                </a:moveTo>
                <a:lnTo>
                  <a:pt x="23420" y="95135"/>
                </a:lnTo>
                <a:cubicBezTo>
                  <a:pt x="14969" y="95135"/>
                  <a:pt x="10623" y="81081"/>
                  <a:pt x="10623" y="57297"/>
                </a:cubicBezTo>
                <a:cubicBezTo>
                  <a:pt x="10623" y="32972"/>
                  <a:pt x="14969" y="23783"/>
                  <a:pt x="23420" y="23783"/>
                </a:cubicBezTo>
                <a:cubicBezTo>
                  <a:pt x="34285" y="23783"/>
                  <a:pt x="47082" y="37837"/>
                  <a:pt x="53601" y="57297"/>
                </a:cubicBezTo>
                <a:cubicBezTo>
                  <a:pt x="47082" y="81081"/>
                  <a:pt x="34285" y="95135"/>
                  <a:pt x="23420" y="95135"/>
                </a:cubicBezTo>
                <a:close/>
                <a:moveTo>
                  <a:pt x="96338" y="95135"/>
                </a:moveTo>
                <a:lnTo>
                  <a:pt x="96338" y="95135"/>
                </a:lnTo>
                <a:cubicBezTo>
                  <a:pt x="85472" y="95135"/>
                  <a:pt x="72676" y="81081"/>
                  <a:pt x="66398" y="57297"/>
                </a:cubicBezTo>
                <a:cubicBezTo>
                  <a:pt x="72676" y="37837"/>
                  <a:pt x="85472" y="23783"/>
                  <a:pt x="96338" y="23783"/>
                </a:cubicBezTo>
                <a:cubicBezTo>
                  <a:pt x="105030" y="23783"/>
                  <a:pt x="109134" y="32972"/>
                  <a:pt x="109134" y="57297"/>
                </a:cubicBezTo>
                <a:cubicBezTo>
                  <a:pt x="109134" y="81081"/>
                  <a:pt x="105030" y="95135"/>
                  <a:pt x="96338" y="95135"/>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00" name="Shape 5154"/>
          <p:cNvSpPr/>
          <p:nvPr/>
        </p:nvSpPr>
        <p:spPr>
          <a:xfrm>
            <a:off x="5394008" y="4899940"/>
            <a:ext cx="274285" cy="272411"/>
          </a:xfrm>
          <a:custGeom>
            <a:avLst/>
            <a:gdLst/>
            <a:ahLst/>
            <a:cxnLst/>
            <a:rect l="0" t="0" r="0" b="0"/>
            <a:pathLst>
              <a:path w="120000" h="120000" extrusionOk="0">
                <a:moveTo>
                  <a:pt x="113239" y="55662"/>
                </a:moveTo>
                <a:lnTo>
                  <a:pt x="113239" y="55662"/>
                </a:lnTo>
                <a:cubicBezTo>
                  <a:pt x="113239" y="55662"/>
                  <a:pt x="109134" y="55662"/>
                  <a:pt x="106961" y="55662"/>
                </a:cubicBezTo>
                <a:cubicBezTo>
                  <a:pt x="104788" y="55662"/>
                  <a:pt x="102615" y="57831"/>
                  <a:pt x="102615" y="60000"/>
                </a:cubicBezTo>
                <a:cubicBezTo>
                  <a:pt x="102615" y="64096"/>
                  <a:pt x="104788" y="66265"/>
                  <a:pt x="106961" y="66265"/>
                </a:cubicBezTo>
                <a:cubicBezTo>
                  <a:pt x="109134" y="66265"/>
                  <a:pt x="113239" y="66265"/>
                  <a:pt x="113239" y="66265"/>
                </a:cubicBezTo>
                <a:cubicBezTo>
                  <a:pt x="117585" y="66265"/>
                  <a:pt x="119758" y="64096"/>
                  <a:pt x="119758" y="60000"/>
                </a:cubicBezTo>
                <a:cubicBezTo>
                  <a:pt x="119758" y="57831"/>
                  <a:pt x="117585" y="55662"/>
                  <a:pt x="113239" y="55662"/>
                </a:cubicBezTo>
                <a:close/>
                <a:moveTo>
                  <a:pt x="59879" y="27951"/>
                </a:moveTo>
                <a:lnTo>
                  <a:pt x="59879" y="27951"/>
                </a:lnTo>
                <a:cubicBezTo>
                  <a:pt x="40563" y="27951"/>
                  <a:pt x="27766" y="42891"/>
                  <a:pt x="27766" y="60000"/>
                </a:cubicBezTo>
                <a:cubicBezTo>
                  <a:pt x="27766" y="79036"/>
                  <a:pt x="40563" y="94216"/>
                  <a:pt x="59879" y="94216"/>
                </a:cubicBezTo>
                <a:cubicBezTo>
                  <a:pt x="79195" y="94216"/>
                  <a:pt x="91991" y="79036"/>
                  <a:pt x="91991" y="60000"/>
                </a:cubicBezTo>
                <a:cubicBezTo>
                  <a:pt x="91991" y="42891"/>
                  <a:pt x="79195" y="27951"/>
                  <a:pt x="59879" y="27951"/>
                </a:cubicBezTo>
                <a:close/>
                <a:moveTo>
                  <a:pt x="59879" y="83373"/>
                </a:moveTo>
                <a:lnTo>
                  <a:pt x="59879" y="83373"/>
                </a:lnTo>
                <a:cubicBezTo>
                  <a:pt x="47082" y="83373"/>
                  <a:pt x="36217" y="72771"/>
                  <a:pt x="36217" y="60000"/>
                </a:cubicBezTo>
                <a:cubicBezTo>
                  <a:pt x="36217" y="47228"/>
                  <a:pt x="47082" y="36385"/>
                  <a:pt x="59879" y="36385"/>
                </a:cubicBezTo>
                <a:lnTo>
                  <a:pt x="59879" y="83373"/>
                </a:lnTo>
                <a:close/>
                <a:moveTo>
                  <a:pt x="17142" y="60000"/>
                </a:moveTo>
                <a:lnTo>
                  <a:pt x="17142" y="60000"/>
                </a:lnTo>
                <a:cubicBezTo>
                  <a:pt x="17142" y="57831"/>
                  <a:pt x="14969" y="55662"/>
                  <a:pt x="12796" y="55662"/>
                </a:cubicBezTo>
                <a:cubicBezTo>
                  <a:pt x="10623" y="55662"/>
                  <a:pt x="6519" y="55662"/>
                  <a:pt x="6519" y="55662"/>
                </a:cubicBezTo>
                <a:cubicBezTo>
                  <a:pt x="2173" y="55662"/>
                  <a:pt x="0" y="57831"/>
                  <a:pt x="0" y="60000"/>
                </a:cubicBezTo>
                <a:cubicBezTo>
                  <a:pt x="0" y="64096"/>
                  <a:pt x="2173" y="66265"/>
                  <a:pt x="6519" y="66265"/>
                </a:cubicBezTo>
                <a:cubicBezTo>
                  <a:pt x="6519" y="66265"/>
                  <a:pt x="10623" y="66265"/>
                  <a:pt x="12796" y="66265"/>
                </a:cubicBezTo>
                <a:cubicBezTo>
                  <a:pt x="14969" y="66265"/>
                  <a:pt x="17142" y="64096"/>
                  <a:pt x="17142" y="60000"/>
                </a:cubicBezTo>
                <a:close/>
                <a:moveTo>
                  <a:pt x="59879" y="19277"/>
                </a:moveTo>
                <a:lnTo>
                  <a:pt x="59879" y="19277"/>
                </a:lnTo>
                <a:cubicBezTo>
                  <a:pt x="61810" y="19277"/>
                  <a:pt x="63983" y="14939"/>
                  <a:pt x="63983" y="12771"/>
                </a:cubicBezTo>
                <a:cubicBezTo>
                  <a:pt x="63983" y="10843"/>
                  <a:pt x="63983" y="8674"/>
                  <a:pt x="63983" y="6506"/>
                </a:cubicBezTo>
                <a:cubicBezTo>
                  <a:pt x="63983" y="4337"/>
                  <a:pt x="61810" y="0"/>
                  <a:pt x="59879" y="0"/>
                </a:cubicBezTo>
                <a:cubicBezTo>
                  <a:pt x="57706" y="0"/>
                  <a:pt x="55533" y="4337"/>
                  <a:pt x="55533" y="6506"/>
                </a:cubicBezTo>
                <a:cubicBezTo>
                  <a:pt x="55533" y="8674"/>
                  <a:pt x="55533" y="10843"/>
                  <a:pt x="55533" y="12771"/>
                </a:cubicBezTo>
                <a:cubicBezTo>
                  <a:pt x="55533" y="14939"/>
                  <a:pt x="57706" y="19277"/>
                  <a:pt x="59879" y="19277"/>
                </a:cubicBezTo>
                <a:close/>
                <a:moveTo>
                  <a:pt x="59879" y="102650"/>
                </a:moveTo>
                <a:lnTo>
                  <a:pt x="59879" y="102650"/>
                </a:lnTo>
                <a:cubicBezTo>
                  <a:pt x="57706" y="102650"/>
                  <a:pt x="55533" y="104819"/>
                  <a:pt x="55533" y="109156"/>
                </a:cubicBezTo>
                <a:lnTo>
                  <a:pt x="55533" y="113253"/>
                </a:lnTo>
                <a:cubicBezTo>
                  <a:pt x="55533" y="117590"/>
                  <a:pt x="57706" y="119759"/>
                  <a:pt x="59879" y="119759"/>
                </a:cubicBezTo>
                <a:cubicBezTo>
                  <a:pt x="61810" y="119759"/>
                  <a:pt x="63983" y="117590"/>
                  <a:pt x="63983" y="113253"/>
                </a:cubicBezTo>
                <a:lnTo>
                  <a:pt x="63983" y="109156"/>
                </a:lnTo>
                <a:cubicBezTo>
                  <a:pt x="63983" y="104819"/>
                  <a:pt x="61810" y="102650"/>
                  <a:pt x="59879" y="102650"/>
                </a:cubicBezTo>
                <a:close/>
                <a:moveTo>
                  <a:pt x="104788" y="23614"/>
                </a:moveTo>
                <a:lnTo>
                  <a:pt x="104788" y="23614"/>
                </a:lnTo>
                <a:cubicBezTo>
                  <a:pt x="106961" y="21445"/>
                  <a:pt x="106961" y="17349"/>
                  <a:pt x="104788" y="14939"/>
                </a:cubicBezTo>
                <a:cubicBezTo>
                  <a:pt x="102615" y="12771"/>
                  <a:pt x="100442" y="14939"/>
                  <a:pt x="96338" y="17349"/>
                </a:cubicBezTo>
                <a:cubicBezTo>
                  <a:pt x="96338" y="17349"/>
                  <a:pt x="94164" y="19277"/>
                  <a:pt x="91991" y="21445"/>
                </a:cubicBezTo>
                <a:cubicBezTo>
                  <a:pt x="89818" y="23614"/>
                  <a:pt x="89818" y="25783"/>
                  <a:pt x="91991" y="27951"/>
                </a:cubicBezTo>
                <a:cubicBezTo>
                  <a:pt x="94164" y="30120"/>
                  <a:pt x="98511" y="30120"/>
                  <a:pt x="100442" y="27951"/>
                </a:cubicBezTo>
                <a:cubicBezTo>
                  <a:pt x="100442" y="25783"/>
                  <a:pt x="102615" y="23614"/>
                  <a:pt x="104788" y="23614"/>
                </a:cubicBezTo>
                <a:close/>
                <a:moveTo>
                  <a:pt x="19315" y="94216"/>
                </a:moveTo>
                <a:lnTo>
                  <a:pt x="19315" y="94216"/>
                </a:lnTo>
                <a:cubicBezTo>
                  <a:pt x="19315" y="94216"/>
                  <a:pt x="17142" y="96385"/>
                  <a:pt x="14969" y="98313"/>
                </a:cubicBezTo>
                <a:cubicBezTo>
                  <a:pt x="12796" y="100481"/>
                  <a:pt x="12796" y="102650"/>
                  <a:pt x="14969" y="104819"/>
                </a:cubicBezTo>
                <a:cubicBezTo>
                  <a:pt x="17142" y="106987"/>
                  <a:pt x="19315" y="106987"/>
                  <a:pt x="23420" y="104819"/>
                </a:cubicBezTo>
                <a:lnTo>
                  <a:pt x="25593" y="100481"/>
                </a:lnTo>
                <a:cubicBezTo>
                  <a:pt x="29939" y="98313"/>
                  <a:pt x="29939" y="94216"/>
                  <a:pt x="27766" y="91807"/>
                </a:cubicBezTo>
                <a:cubicBezTo>
                  <a:pt x="25593" y="91807"/>
                  <a:pt x="21488" y="91807"/>
                  <a:pt x="19315" y="94216"/>
                </a:cubicBezTo>
                <a:close/>
                <a:moveTo>
                  <a:pt x="23420" y="17349"/>
                </a:moveTo>
                <a:lnTo>
                  <a:pt x="23420" y="17349"/>
                </a:lnTo>
                <a:cubicBezTo>
                  <a:pt x="19315" y="14939"/>
                  <a:pt x="17142" y="12771"/>
                  <a:pt x="14969" y="14939"/>
                </a:cubicBezTo>
                <a:cubicBezTo>
                  <a:pt x="12796" y="17349"/>
                  <a:pt x="12796" y="21445"/>
                  <a:pt x="14969" y="23614"/>
                </a:cubicBezTo>
                <a:cubicBezTo>
                  <a:pt x="17142" y="23614"/>
                  <a:pt x="19315" y="25783"/>
                  <a:pt x="19315" y="27951"/>
                </a:cubicBezTo>
                <a:cubicBezTo>
                  <a:pt x="21488" y="30120"/>
                  <a:pt x="25593" y="30120"/>
                  <a:pt x="27766" y="27951"/>
                </a:cubicBezTo>
                <a:cubicBezTo>
                  <a:pt x="29939" y="25783"/>
                  <a:pt x="29939" y="23614"/>
                  <a:pt x="25593" y="21445"/>
                </a:cubicBezTo>
                <a:cubicBezTo>
                  <a:pt x="25593" y="19277"/>
                  <a:pt x="23420" y="17349"/>
                  <a:pt x="23420" y="17349"/>
                </a:cubicBezTo>
                <a:close/>
                <a:moveTo>
                  <a:pt x="91991" y="100481"/>
                </a:moveTo>
                <a:lnTo>
                  <a:pt x="91991" y="100481"/>
                </a:lnTo>
                <a:cubicBezTo>
                  <a:pt x="94164" y="100481"/>
                  <a:pt x="96338" y="104819"/>
                  <a:pt x="96338" y="104819"/>
                </a:cubicBezTo>
                <a:cubicBezTo>
                  <a:pt x="100442" y="106987"/>
                  <a:pt x="102615" y="106987"/>
                  <a:pt x="104788" y="104819"/>
                </a:cubicBezTo>
                <a:cubicBezTo>
                  <a:pt x="106961" y="102650"/>
                  <a:pt x="106961" y="100481"/>
                  <a:pt x="104788" y="98313"/>
                </a:cubicBezTo>
                <a:cubicBezTo>
                  <a:pt x="102615" y="96385"/>
                  <a:pt x="100442" y="94216"/>
                  <a:pt x="100442" y="94216"/>
                </a:cubicBezTo>
                <a:cubicBezTo>
                  <a:pt x="98511" y="91807"/>
                  <a:pt x="94164" y="91807"/>
                  <a:pt x="91991" y="91807"/>
                </a:cubicBezTo>
                <a:cubicBezTo>
                  <a:pt x="89818" y="94216"/>
                  <a:pt x="89818" y="98313"/>
                  <a:pt x="91991" y="100481"/>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01" name="Shape 5155"/>
          <p:cNvSpPr/>
          <p:nvPr/>
        </p:nvSpPr>
        <p:spPr>
          <a:xfrm>
            <a:off x="8121303" y="4942747"/>
            <a:ext cx="274285" cy="190689"/>
          </a:xfrm>
          <a:custGeom>
            <a:avLst/>
            <a:gdLst/>
            <a:ahLst/>
            <a:cxnLst/>
            <a:rect l="0" t="0" r="0" b="0"/>
            <a:pathLst>
              <a:path w="120000" h="120000" extrusionOk="0">
                <a:moveTo>
                  <a:pt x="106961" y="0"/>
                </a:moveTo>
                <a:lnTo>
                  <a:pt x="106961" y="0"/>
                </a:lnTo>
                <a:cubicBezTo>
                  <a:pt x="12796" y="0"/>
                  <a:pt x="12796" y="0"/>
                  <a:pt x="12796" y="0"/>
                </a:cubicBezTo>
                <a:cubicBezTo>
                  <a:pt x="6519" y="0"/>
                  <a:pt x="0" y="6224"/>
                  <a:pt x="0" y="15561"/>
                </a:cubicBezTo>
                <a:cubicBezTo>
                  <a:pt x="0" y="100979"/>
                  <a:pt x="0" y="100979"/>
                  <a:pt x="0" y="100979"/>
                </a:cubicBezTo>
                <a:cubicBezTo>
                  <a:pt x="0" y="110662"/>
                  <a:pt x="6519" y="119654"/>
                  <a:pt x="12796" y="119654"/>
                </a:cubicBezTo>
                <a:cubicBezTo>
                  <a:pt x="106961" y="119654"/>
                  <a:pt x="106961" y="119654"/>
                  <a:pt x="106961" y="119654"/>
                </a:cubicBezTo>
                <a:cubicBezTo>
                  <a:pt x="115412" y="119654"/>
                  <a:pt x="119758" y="110662"/>
                  <a:pt x="119758" y="100979"/>
                </a:cubicBezTo>
                <a:cubicBezTo>
                  <a:pt x="119758" y="15561"/>
                  <a:pt x="119758" y="15561"/>
                  <a:pt x="119758" y="15561"/>
                </a:cubicBezTo>
                <a:cubicBezTo>
                  <a:pt x="119758" y="6224"/>
                  <a:pt x="115412" y="0"/>
                  <a:pt x="106961" y="0"/>
                </a:cubicBezTo>
                <a:close/>
                <a:moveTo>
                  <a:pt x="106961" y="100979"/>
                </a:moveTo>
                <a:lnTo>
                  <a:pt x="106961" y="100979"/>
                </a:lnTo>
                <a:cubicBezTo>
                  <a:pt x="12796" y="100979"/>
                  <a:pt x="12796" y="100979"/>
                  <a:pt x="12796" y="100979"/>
                </a:cubicBezTo>
                <a:cubicBezTo>
                  <a:pt x="12796" y="49106"/>
                  <a:pt x="12796" y="49106"/>
                  <a:pt x="12796" y="49106"/>
                </a:cubicBezTo>
                <a:cubicBezTo>
                  <a:pt x="106961" y="49106"/>
                  <a:pt x="106961" y="49106"/>
                  <a:pt x="106961" y="49106"/>
                </a:cubicBezTo>
                <a:lnTo>
                  <a:pt x="106961" y="100979"/>
                </a:lnTo>
                <a:close/>
                <a:moveTo>
                  <a:pt x="106961" y="24553"/>
                </a:moveTo>
                <a:lnTo>
                  <a:pt x="106961" y="24553"/>
                </a:lnTo>
                <a:cubicBezTo>
                  <a:pt x="12796" y="24553"/>
                  <a:pt x="12796" y="24553"/>
                  <a:pt x="12796" y="24553"/>
                </a:cubicBezTo>
                <a:cubicBezTo>
                  <a:pt x="12796" y="15561"/>
                  <a:pt x="12796" y="15561"/>
                  <a:pt x="12796" y="15561"/>
                </a:cubicBezTo>
                <a:cubicBezTo>
                  <a:pt x="106961" y="15561"/>
                  <a:pt x="106961" y="15561"/>
                  <a:pt x="106961" y="15561"/>
                </a:cubicBezTo>
                <a:lnTo>
                  <a:pt x="106961" y="24553"/>
                </a:lnTo>
                <a:close/>
                <a:moveTo>
                  <a:pt x="23420" y="67435"/>
                </a:moveTo>
                <a:lnTo>
                  <a:pt x="23420" y="67435"/>
                </a:lnTo>
                <a:cubicBezTo>
                  <a:pt x="23420" y="73659"/>
                  <a:pt x="23420" y="73659"/>
                  <a:pt x="23420" y="73659"/>
                </a:cubicBezTo>
                <a:cubicBezTo>
                  <a:pt x="27766" y="73659"/>
                  <a:pt x="27766" y="73659"/>
                  <a:pt x="27766" y="73659"/>
                </a:cubicBezTo>
                <a:cubicBezTo>
                  <a:pt x="27766" y="67435"/>
                  <a:pt x="27766" y="67435"/>
                  <a:pt x="27766" y="67435"/>
                </a:cubicBezTo>
                <a:lnTo>
                  <a:pt x="23420" y="67435"/>
                </a:lnTo>
                <a:close/>
                <a:moveTo>
                  <a:pt x="44909" y="79884"/>
                </a:moveTo>
                <a:lnTo>
                  <a:pt x="44909" y="79884"/>
                </a:lnTo>
                <a:cubicBezTo>
                  <a:pt x="44909" y="82651"/>
                  <a:pt x="44909" y="82651"/>
                  <a:pt x="44909" y="82651"/>
                </a:cubicBezTo>
                <a:cubicBezTo>
                  <a:pt x="53360" y="82651"/>
                  <a:pt x="53360" y="82651"/>
                  <a:pt x="53360" y="82651"/>
                </a:cubicBezTo>
                <a:cubicBezTo>
                  <a:pt x="53360" y="79884"/>
                  <a:pt x="53360" y="79884"/>
                  <a:pt x="53360" y="79884"/>
                </a:cubicBezTo>
                <a:cubicBezTo>
                  <a:pt x="55533" y="79884"/>
                  <a:pt x="55533" y="79884"/>
                  <a:pt x="55533" y="79884"/>
                </a:cubicBezTo>
                <a:cubicBezTo>
                  <a:pt x="55533" y="73659"/>
                  <a:pt x="55533" y="73659"/>
                  <a:pt x="55533" y="73659"/>
                </a:cubicBezTo>
                <a:cubicBezTo>
                  <a:pt x="59879" y="73659"/>
                  <a:pt x="59879" y="73659"/>
                  <a:pt x="59879" y="73659"/>
                </a:cubicBezTo>
                <a:cubicBezTo>
                  <a:pt x="59879" y="67435"/>
                  <a:pt x="59879" y="67435"/>
                  <a:pt x="59879" y="67435"/>
                </a:cubicBezTo>
                <a:cubicBezTo>
                  <a:pt x="53360" y="67435"/>
                  <a:pt x="53360" y="67435"/>
                  <a:pt x="53360" y="67435"/>
                </a:cubicBezTo>
                <a:cubicBezTo>
                  <a:pt x="53360" y="73659"/>
                  <a:pt x="53360" y="73659"/>
                  <a:pt x="53360" y="73659"/>
                </a:cubicBezTo>
                <a:cubicBezTo>
                  <a:pt x="49014" y="73659"/>
                  <a:pt x="49014" y="73659"/>
                  <a:pt x="49014" y="73659"/>
                </a:cubicBezTo>
                <a:cubicBezTo>
                  <a:pt x="49014" y="79884"/>
                  <a:pt x="49014" y="79884"/>
                  <a:pt x="49014" y="79884"/>
                </a:cubicBezTo>
                <a:lnTo>
                  <a:pt x="44909" y="79884"/>
                </a:lnTo>
                <a:close/>
                <a:moveTo>
                  <a:pt x="59879" y="82651"/>
                </a:moveTo>
                <a:lnTo>
                  <a:pt x="59879" y="82651"/>
                </a:lnTo>
                <a:cubicBezTo>
                  <a:pt x="59879" y="79884"/>
                  <a:pt x="59879" y="79884"/>
                  <a:pt x="59879" y="79884"/>
                </a:cubicBezTo>
                <a:cubicBezTo>
                  <a:pt x="55533" y="79884"/>
                  <a:pt x="55533" y="79884"/>
                  <a:pt x="55533" y="79884"/>
                </a:cubicBezTo>
                <a:cubicBezTo>
                  <a:pt x="55533" y="82651"/>
                  <a:pt x="55533" y="82651"/>
                  <a:pt x="55533" y="82651"/>
                </a:cubicBezTo>
                <a:lnTo>
                  <a:pt x="59879" y="82651"/>
                </a:lnTo>
                <a:close/>
                <a:moveTo>
                  <a:pt x="42736" y="82651"/>
                </a:moveTo>
                <a:lnTo>
                  <a:pt x="42736" y="82651"/>
                </a:lnTo>
                <a:cubicBezTo>
                  <a:pt x="42736" y="79884"/>
                  <a:pt x="42736" y="79884"/>
                  <a:pt x="42736" y="79884"/>
                </a:cubicBezTo>
                <a:cubicBezTo>
                  <a:pt x="34285" y="79884"/>
                  <a:pt x="34285" y="79884"/>
                  <a:pt x="34285" y="79884"/>
                </a:cubicBezTo>
                <a:cubicBezTo>
                  <a:pt x="34285" y="82651"/>
                  <a:pt x="34285" y="82651"/>
                  <a:pt x="34285" y="82651"/>
                </a:cubicBezTo>
                <a:lnTo>
                  <a:pt x="42736" y="82651"/>
                </a:lnTo>
                <a:close/>
                <a:moveTo>
                  <a:pt x="44909" y="73659"/>
                </a:moveTo>
                <a:lnTo>
                  <a:pt x="44909" y="73659"/>
                </a:lnTo>
                <a:cubicBezTo>
                  <a:pt x="49014" y="73659"/>
                  <a:pt x="49014" y="73659"/>
                  <a:pt x="49014" y="73659"/>
                </a:cubicBezTo>
                <a:cubicBezTo>
                  <a:pt x="49014" y="67435"/>
                  <a:pt x="49014" y="67435"/>
                  <a:pt x="49014" y="67435"/>
                </a:cubicBezTo>
                <a:cubicBezTo>
                  <a:pt x="42736" y="67435"/>
                  <a:pt x="42736" y="67435"/>
                  <a:pt x="42736" y="67435"/>
                </a:cubicBezTo>
                <a:cubicBezTo>
                  <a:pt x="42736" y="79884"/>
                  <a:pt x="42736" y="79884"/>
                  <a:pt x="42736" y="79884"/>
                </a:cubicBezTo>
                <a:cubicBezTo>
                  <a:pt x="44909" y="79884"/>
                  <a:pt x="44909" y="79884"/>
                  <a:pt x="44909" y="79884"/>
                </a:cubicBezTo>
                <a:lnTo>
                  <a:pt x="44909" y="73659"/>
                </a:lnTo>
                <a:close/>
                <a:moveTo>
                  <a:pt x="32112" y="79884"/>
                </a:moveTo>
                <a:lnTo>
                  <a:pt x="32112" y="79884"/>
                </a:lnTo>
                <a:cubicBezTo>
                  <a:pt x="34285" y="79884"/>
                  <a:pt x="34285" y="79884"/>
                  <a:pt x="34285" y="79884"/>
                </a:cubicBezTo>
                <a:cubicBezTo>
                  <a:pt x="34285" y="73659"/>
                  <a:pt x="34285" y="73659"/>
                  <a:pt x="34285" y="73659"/>
                </a:cubicBezTo>
                <a:cubicBezTo>
                  <a:pt x="38390" y="73659"/>
                  <a:pt x="38390" y="73659"/>
                  <a:pt x="38390" y="73659"/>
                </a:cubicBezTo>
                <a:cubicBezTo>
                  <a:pt x="38390" y="67435"/>
                  <a:pt x="38390" y="67435"/>
                  <a:pt x="38390" y="67435"/>
                </a:cubicBezTo>
                <a:cubicBezTo>
                  <a:pt x="32112" y="67435"/>
                  <a:pt x="32112" y="67435"/>
                  <a:pt x="32112" y="67435"/>
                </a:cubicBezTo>
                <a:cubicBezTo>
                  <a:pt x="32112" y="73659"/>
                  <a:pt x="32112" y="73659"/>
                  <a:pt x="32112" y="73659"/>
                </a:cubicBezTo>
                <a:cubicBezTo>
                  <a:pt x="27766" y="73659"/>
                  <a:pt x="27766" y="73659"/>
                  <a:pt x="27766" y="73659"/>
                </a:cubicBezTo>
                <a:cubicBezTo>
                  <a:pt x="27766" y="79884"/>
                  <a:pt x="27766" y="79884"/>
                  <a:pt x="27766" y="79884"/>
                </a:cubicBezTo>
                <a:cubicBezTo>
                  <a:pt x="23420" y="79884"/>
                  <a:pt x="23420" y="79884"/>
                  <a:pt x="23420" y="79884"/>
                </a:cubicBezTo>
                <a:cubicBezTo>
                  <a:pt x="23420" y="82651"/>
                  <a:pt x="23420" y="82651"/>
                  <a:pt x="23420" y="82651"/>
                </a:cubicBezTo>
                <a:cubicBezTo>
                  <a:pt x="32112" y="82651"/>
                  <a:pt x="32112" y="82651"/>
                  <a:pt x="32112" y="82651"/>
                </a:cubicBezTo>
                <a:lnTo>
                  <a:pt x="32112" y="79884"/>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02" name="Shape 5156"/>
          <p:cNvSpPr/>
          <p:nvPr/>
        </p:nvSpPr>
        <p:spPr>
          <a:xfrm>
            <a:off x="3767746" y="1660190"/>
            <a:ext cx="254833" cy="206254"/>
          </a:xfrm>
          <a:custGeom>
            <a:avLst/>
            <a:gdLst/>
            <a:ahLst/>
            <a:cxnLst/>
            <a:rect l="0" t="0" r="0" b="0"/>
            <a:pathLst>
              <a:path w="120000" h="120000" extrusionOk="0">
                <a:moveTo>
                  <a:pt x="115324" y="2895"/>
                </a:moveTo>
                <a:lnTo>
                  <a:pt x="115324" y="2895"/>
                </a:lnTo>
                <a:cubicBezTo>
                  <a:pt x="112727" y="2895"/>
                  <a:pt x="4675" y="51474"/>
                  <a:pt x="2337" y="51474"/>
                </a:cubicBezTo>
                <a:cubicBezTo>
                  <a:pt x="0" y="51474"/>
                  <a:pt x="0" y="54369"/>
                  <a:pt x="2337" y="54369"/>
                </a:cubicBezTo>
                <a:cubicBezTo>
                  <a:pt x="4675" y="56943"/>
                  <a:pt x="25454" y="68525"/>
                  <a:pt x="25454" y="68525"/>
                </a:cubicBezTo>
                <a:lnTo>
                  <a:pt x="25454" y="68525"/>
                </a:lnTo>
                <a:cubicBezTo>
                  <a:pt x="41558" y="73994"/>
                  <a:pt x="41558" y="73994"/>
                  <a:pt x="41558" y="73994"/>
                </a:cubicBezTo>
                <a:cubicBezTo>
                  <a:pt x="41558" y="73994"/>
                  <a:pt x="110389" y="11260"/>
                  <a:pt x="112727" y="11260"/>
                </a:cubicBezTo>
                <a:cubicBezTo>
                  <a:pt x="112727" y="8364"/>
                  <a:pt x="112727" y="11260"/>
                  <a:pt x="112727" y="11260"/>
                </a:cubicBezTo>
                <a:lnTo>
                  <a:pt x="62337" y="79785"/>
                </a:lnTo>
                <a:lnTo>
                  <a:pt x="62337" y="79785"/>
                </a:lnTo>
                <a:cubicBezTo>
                  <a:pt x="59999" y="82680"/>
                  <a:pt x="59999" y="82680"/>
                  <a:pt x="59999" y="82680"/>
                </a:cubicBezTo>
                <a:cubicBezTo>
                  <a:pt x="62337" y="85576"/>
                  <a:pt x="62337" y="85576"/>
                  <a:pt x="62337" y="85576"/>
                </a:cubicBezTo>
                <a:lnTo>
                  <a:pt x="62337" y="85576"/>
                </a:lnTo>
                <a:cubicBezTo>
                  <a:pt x="62337" y="85576"/>
                  <a:pt x="94285" y="105522"/>
                  <a:pt x="94285" y="108418"/>
                </a:cubicBezTo>
                <a:cubicBezTo>
                  <a:pt x="96623" y="108418"/>
                  <a:pt x="98961" y="108418"/>
                  <a:pt x="101298" y="105522"/>
                </a:cubicBezTo>
                <a:cubicBezTo>
                  <a:pt x="101298" y="102627"/>
                  <a:pt x="119740" y="8364"/>
                  <a:pt x="119740" y="5790"/>
                </a:cubicBezTo>
                <a:cubicBezTo>
                  <a:pt x="119740" y="2895"/>
                  <a:pt x="117662" y="0"/>
                  <a:pt x="115324" y="2895"/>
                </a:cubicBezTo>
                <a:close/>
                <a:moveTo>
                  <a:pt x="41558" y="116782"/>
                </a:moveTo>
                <a:lnTo>
                  <a:pt x="41558" y="116782"/>
                </a:lnTo>
                <a:cubicBezTo>
                  <a:pt x="41558" y="119678"/>
                  <a:pt x="41558" y="119678"/>
                  <a:pt x="43896" y="119678"/>
                </a:cubicBezTo>
                <a:cubicBezTo>
                  <a:pt x="43896" y="116782"/>
                  <a:pt x="62337" y="99731"/>
                  <a:pt x="62337" y="99731"/>
                </a:cubicBezTo>
                <a:cubicBezTo>
                  <a:pt x="41558" y="85576"/>
                  <a:pt x="41558" y="85576"/>
                  <a:pt x="41558" y="85576"/>
                </a:cubicBezTo>
                <a:lnTo>
                  <a:pt x="41558" y="116782"/>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03" name="Shape 5157"/>
          <p:cNvSpPr/>
          <p:nvPr/>
        </p:nvSpPr>
        <p:spPr>
          <a:xfrm>
            <a:off x="8704889" y="4919398"/>
            <a:ext cx="196474" cy="239332"/>
          </a:xfrm>
          <a:custGeom>
            <a:avLst/>
            <a:gdLst/>
            <a:ahLst/>
            <a:cxnLst/>
            <a:rect l="0" t="0" r="0" b="0"/>
            <a:pathLst>
              <a:path w="120000" h="120000" extrusionOk="0">
                <a:moveTo>
                  <a:pt x="116957" y="78068"/>
                </a:moveTo>
                <a:lnTo>
                  <a:pt x="116957" y="78068"/>
                </a:lnTo>
                <a:cubicBezTo>
                  <a:pt x="110873" y="88000"/>
                  <a:pt x="86873" y="95172"/>
                  <a:pt x="60169" y="95172"/>
                </a:cubicBezTo>
                <a:cubicBezTo>
                  <a:pt x="32788" y="95172"/>
                  <a:pt x="12169" y="88000"/>
                  <a:pt x="3042" y="78068"/>
                </a:cubicBezTo>
                <a:cubicBezTo>
                  <a:pt x="3042" y="75862"/>
                  <a:pt x="0" y="78068"/>
                  <a:pt x="0" y="78068"/>
                </a:cubicBezTo>
                <a:cubicBezTo>
                  <a:pt x="0" y="80551"/>
                  <a:pt x="0" y="92689"/>
                  <a:pt x="0" y="92689"/>
                </a:cubicBezTo>
                <a:cubicBezTo>
                  <a:pt x="0" y="105103"/>
                  <a:pt x="27042" y="119724"/>
                  <a:pt x="60169" y="119724"/>
                </a:cubicBezTo>
                <a:cubicBezTo>
                  <a:pt x="92957" y="119724"/>
                  <a:pt x="119661" y="105103"/>
                  <a:pt x="119661" y="92689"/>
                </a:cubicBezTo>
                <a:cubicBezTo>
                  <a:pt x="119661" y="92689"/>
                  <a:pt x="119661" y="80551"/>
                  <a:pt x="119661" y="78068"/>
                </a:cubicBezTo>
                <a:cubicBezTo>
                  <a:pt x="119661" y="78068"/>
                  <a:pt x="116957" y="75862"/>
                  <a:pt x="116957" y="78068"/>
                </a:cubicBezTo>
                <a:close/>
                <a:moveTo>
                  <a:pt x="116957" y="44137"/>
                </a:moveTo>
                <a:lnTo>
                  <a:pt x="116957" y="44137"/>
                </a:lnTo>
                <a:cubicBezTo>
                  <a:pt x="110873" y="51310"/>
                  <a:pt x="86873" y="58758"/>
                  <a:pt x="60169" y="58758"/>
                </a:cubicBezTo>
                <a:cubicBezTo>
                  <a:pt x="32788" y="58758"/>
                  <a:pt x="12169" y="51310"/>
                  <a:pt x="3042" y="44137"/>
                </a:cubicBezTo>
                <a:cubicBezTo>
                  <a:pt x="3042" y="41655"/>
                  <a:pt x="0" y="44137"/>
                  <a:pt x="0" y="44137"/>
                </a:cubicBezTo>
                <a:lnTo>
                  <a:pt x="0" y="61241"/>
                </a:lnTo>
                <a:cubicBezTo>
                  <a:pt x="0" y="70896"/>
                  <a:pt x="27042" y="80551"/>
                  <a:pt x="60169" y="80551"/>
                </a:cubicBezTo>
                <a:cubicBezTo>
                  <a:pt x="92957" y="80551"/>
                  <a:pt x="119661" y="70896"/>
                  <a:pt x="119661" y="61241"/>
                </a:cubicBezTo>
                <a:lnTo>
                  <a:pt x="119661" y="44137"/>
                </a:lnTo>
                <a:cubicBezTo>
                  <a:pt x="119661" y="44137"/>
                  <a:pt x="116957" y="41655"/>
                  <a:pt x="116957" y="44137"/>
                </a:cubicBezTo>
                <a:close/>
                <a:moveTo>
                  <a:pt x="60169" y="0"/>
                </a:moveTo>
                <a:lnTo>
                  <a:pt x="60169" y="0"/>
                </a:lnTo>
                <a:cubicBezTo>
                  <a:pt x="27042" y="0"/>
                  <a:pt x="0" y="7172"/>
                  <a:pt x="0" y="17103"/>
                </a:cubicBezTo>
                <a:cubicBezTo>
                  <a:pt x="0" y="26758"/>
                  <a:pt x="0" y="26758"/>
                  <a:pt x="0" y="26758"/>
                </a:cubicBezTo>
                <a:cubicBezTo>
                  <a:pt x="0" y="36689"/>
                  <a:pt x="27042" y="44137"/>
                  <a:pt x="60169" y="44137"/>
                </a:cubicBezTo>
                <a:cubicBezTo>
                  <a:pt x="92957" y="44137"/>
                  <a:pt x="119661" y="36689"/>
                  <a:pt x="119661" y="26758"/>
                </a:cubicBezTo>
                <a:cubicBezTo>
                  <a:pt x="119661" y="17103"/>
                  <a:pt x="119661" y="17103"/>
                  <a:pt x="119661" y="17103"/>
                </a:cubicBezTo>
                <a:cubicBezTo>
                  <a:pt x="119661" y="7172"/>
                  <a:pt x="92957" y="0"/>
                  <a:pt x="60169" y="0"/>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04" name="Shape 5158"/>
          <p:cNvSpPr/>
          <p:nvPr/>
        </p:nvSpPr>
        <p:spPr>
          <a:xfrm>
            <a:off x="1059904" y="3821969"/>
            <a:ext cx="212036" cy="245170"/>
          </a:xfrm>
          <a:custGeom>
            <a:avLst/>
            <a:gdLst/>
            <a:ahLst/>
            <a:cxnLst/>
            <a:rect l="0" t="0" r="0" b="0"/>
            <a:pathLst>
              <a:path w="120000" h="120000" extrusionOk="0">
                <a:moveTo>
                  <a:pt x="106153" y="0"/>
                </a:moveTo>
                <a:lnTo>
                  <a:pt x="106153" y="0"/>
                </a:lnTo>
                <a:cubicBezTo>
                  <a:pt x="13538" y="0"/>
                  <a:pt x="13538" y="0"/>
                  <a:pt x="13538" y="0"/>
                </a:cubicBezTo>
                <a:cubicBezTo>
                  <a:pt x="5230" y="0"/>
                  <a:pt x="0" y="7297"/>
                  <a:pt x="0" y="14324"/>
                </a:cubicBezTo>
                <a:cubicBezTo>
                  <a:pt x="0" y="107837"/>
                  <a:pt x="0" y="107837"/>
                  <a:pt x="0" y="107837"/>
                </a:cubicBezTo>
                <a:cubicBezTo>
                  <a:pt x="0" y="114864"/>
                  <a:pt x="5230" y="119729"/>
                  <a:pt x="13538" y="119729"/>
                </a:cubicBezTo>
                <a:cubicBezTo>
                  <a:pt x="106153" y="119729"/>
                  <a:pt x="106153" y="119729"/>
                  <a:pt x="106153" y="119729"/>
                </a:cubicBezTo>
                <a:cubicBezTo>
                  <a:pt x="114461" y="119729"/>
                  <a:pt x="119692" y="114864"/>
                  <a:pt x="119692" y="107837"/>
                </a:cubicBezTo>
                <a:cubicBezTo>
                  <a:pt x="119692" y="14324"/>
                  <a:pt x="119692" y="14324"/>
                  <a:pt x="119692" y="14324"/>
                </a:cubicBezTo>
                <a:cubicBezTo>
                  <a:pt x="119692" y="7297"/>
                  <a:pt x="114461" y="0"/>
                  <a:pt x="106153" y="0"/>
                </a:cubicBezTo>
                <a:close/>
                <a:moveTo>
                  <a:pt x="106153" y="107837"/>
                </a:moveTo>
                <a:lnTo>
                  <a:pt x="106153" y="107837"/>
                </a:lnTo>
                <a:cubicBezTo>
                  <a:pt x="13538" y="107837"/>
                  <a:pt x="13538" y="107837"/>
                  <a:pt x="13538" y="107837"/>
                </a:cubicBezTo>
                <a:cubicBezTo>
                  <a:pt x="13538" y="14324"/>
                  <a:pt x="13538" y="14324"/>
                  <a:pt x="13538" y="14324"/>
                </a:cubicBezTo>
                <a:cubicBezTo>
                  <a:pt x="106153" y="14324"/>
                  <a:pt x="106153" y="14324"/>
                  <a:pt x="106153" y="14324"/>
                </a:cubicBezTo>
                <a:lnTo>
                  <a:pt x="106153" y="107837"/>
                </a:lnTo>
                <a:close/>
                <a:moveTo>
                  <a:pt x="68000" y="74324"/>
                </a:moveTo>
                <a:lnTo>
                  <a:pt x="68000" y="74324"/>
                </a:lnTo>
                <a:cubicBezTo>
                  <a:pt x="29846" y="74324"/>
                  <a:pt x="29846" y="74324"/>
                  <a:pt x="29846" y="74324"/>
                </a:cubicBezTo>
                <a:cubicBezTo>
                  <a:pt x="29846" y="81621"/>
                  <a:pt x="29846" y="81621"/>
                  <a:pt x="29846" y="81621"/>
                </a:cubicBezTo>
                <a:cubicBezTo>
                  <a:pt x="68000" y="81621"/>
                  <a:pt x="68000" y="81621"/>
                  <a:pt x="68000" y="81621"/>
                </a:cubicBezTo>
                <a:lnTo>
                  <a:pt x="68000" y="74324"/>
                </a:lnTo>
                <a:close/>
                <a:moveTo>
                  <a:pt x="89846" y="47837"/>
                </a:moveTo>
                <a:lnTo>
                  <a:pt x="89846" y="47837"/>
                </a:lnTo>
                <a:cubicBezTo>
                  <a:pt x="60000" y="47837"/>
                  <a:pt x="60000" y="47837"/>
                  <a:pt x="60000" y="47837"/>
                </a:cubicBezTo>
                <a:cubicBezTo>
                  <a:pt x="60000" y="52972"/>
                  <a:pt x="60000" y="52972"/>
                  <a:pt x="60000" y="52972"/>
                </a:cubicBezTo>
                <a:cubicBezTo>
                  <a:pt x="89846" y="52972"/>
                  <a:pt x="89846" y="52972"/>
                  <a:pt x="89846" y="52972"/>
                </a:cubicBezTo>
                <a:lnTo>
                  <a:pt x="89846" y="47837"/>
                </a:lnTo>
                <a:close/>
                <a:moveTo>
                  <a:pt x="60000" y="40810"/>
                </a:moveTo>
                <a:lnTo>
                  <a:pt x="60000" y="40810"/>
                </a:lnTo>
                <a:cubicBezTo>
                  <a:pt x="89846" y="40810"/>
                  <a:pt x="89846" y="40810"/>
                  <a:pt x="89846" y="40810"/>
                </a:cubicBezTo>
                <a:cubicBezTo>
                  <a:pt x="89846" y="26486"/>
                  <a:pt x="89846" y="26486"/>
                  <a:pt x="89846" y="26486"/>
                </a:cubicBezTo>
                <a:cubicBezTo>
                  <a:pt x="60000" y="26486"/>
                  <a:pt x="60000" y="26486"/>
                  <a:pt x="60000" y="26486"/>
                </a:cubicBezTo>
                <a:lnTo>
                  <a:pt x="60000" y="40810"/>
                </a:lnTo>
                <a:close/>
                <a:moveTo>
                  <a:pt x="51692" y="26486"/>
                </a:moveTo>
                <a:lnTo>
                  <a:pt x="51692" y="26486"/>
                </a:lnTo>
                <a:cubicBezTo>
                  <a:pt x="29846" y="26486"/>
                  <a:pt x="29846" y="26486"/>
                  <a:pt x="29846" y="26486"/>
                </a:cubicBezTo>
                <a:cubicBezTo>
                  <a:pt x="29846" y="52972"/>
                  <a:pt x="29846" y="52972"/>
                  <a:pt x="29846" y="52972"/>
                </a:cubicBezTo>
                <a:cubicBezTo>
                  <a:pt x="51692" y="52972"/>
                  <a:pt x="51692" y="52972"/>
                  <a:pt x="51692" y="52972"/>
                </a:cubicBezTo>
                <a:lnTo>
                  <a:pt x="51692" y="26486"/>
                </a:lnTo>
                <a:close/>
                <a:moveTo>
                  <a:pt x="43384" y="60000"/>
                </a:moveTo>
                <a:lnTo>
                  <a:pt x="43384" y="60000"/>
                </a:lnTo>
                <a:cubicBezTo>
                  <a:pt x="29846" y="60000"/>
                  <a:pt x="29846" y="60000"/>
                  <a:pt x="29846" y="60000"/>
                </a:cubicBezTo>
                <a:cubicBezTo>
                  <a:pt x="29846" y="67297"/>
                  <a:pt x="29846" y="67297"/>
                  <a:pt x="29846" y="67297"/>
                </a:cubicBezTo>
                <a:cubicBezTo>
                  <a:pt x="43384" y="67297"/>
                  <a:pt x="43384" y="67297"/>
                  <a:pt x="43384" y="67297"/>
                </a:cubicBezTo>
                <a:lnTo>
                  <a:pt x="43384" y="60000"/>
                </a:lnTo>
                <a:close/>
                <a:moveTo>
                  <a:pt x="51692" y="67297"/>
                </a:moveTo>
                <a:lnTo>
                  <a:pt x="51692" y="67297"/>
                </a:lnTo>
                <a:cubicBezTo>
                  <a:pt x="89846" y="67297"/>
                  <a:pt x="89846" y="67297"/>
                  <a:pt x="89846" y="67297"/>
                </a:cubicBezTo>
                <a:cubicBezTo>
                  <a:pt x="89846" y="60000"/>
                  <a:pt x="89846" y="60000"/>
                  <a:pt x="89846" y="60000"/>
                </a:cubicBezTo>
                <a:cubicBezTo>
                  <a:pt x="51692" y="60000"/>
                  <a:pt x="51692" y="60000"/>
                  <a:pt x="51692" y="60000"/>
                </a:cubicBezTo>
                <a:lnTo>
                  <a:pt x="51692" y="67297"/>
                </a:lnTo>
                <a:close/>
                <a:moveTo>
                  <a:pt x="89846" y="86216"/>
                </a:moveTo>
                <a:lnTo>
                  <a:pt x="89846" y="86216"/>
                </a:lnTo>
                <a:cubicBezTo>
                  <a:pt x="29846" y="86216"/>
                  <a:pt x="29846" y="86216"/>
                  <a:pt x="29846" y="86216"/>
                </a:cubicBezTo>
                <a:cubicBezTo>
                  <a:pt x="29846" y="93513"/>
                  <a:pt x="29846" y="93513"/>
                  <a:pt x="29846" y="93513"/>
                </a:cubicBezTo>
                <a:cubicBezTo>
                  <a:pt x="89846" y="93513"/>
                  <a:pt x="89846" y="93513"/>
                  <a:pt x="89846" y="93513"/>
                </a:cubicBezTo>
                <a:lnTo>
                  <a:pt x="89846" y="86216"/>
                </a:lnTo>
                <a:close/>
                <a:moveTo>
                  <a:pt x="76307" y="81621"/>
                </a:moveTo>
                <a:lnTo>
                  <a:pt x="76307" y="81621"/>
                </a:lnTo>
                <a:cubicBezTo>
                  <a:pt x="89846" y="81621"/>
                  <a:pt x="89846" y="81621"/>
                  <a:pt x="89846" y="81621"/>
                </a:cubicBezTo>
                <a:cubicBezTo>
                  <a:pt x="89846" y="74324"/>
                  <a:pt x="89846" y="74324"/>
                  <a:pt x="89846" y="74324"/>
                </a:cubicBezTo>
                <a:cubicBezTo>
                  <a:pt x="76307" y="74324"/>
                  <a:pt x="76307" y="74324"/>
                  <a:pt x="76307" y="74324"/>
                </a:cubicBezTo>
                <a:lnTo>
                  <a:pt x="76307" y="81621"/>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05" name="Shape 5159"/>
          <p:cNvSpPr/>
          <p:nvPr/>
        </p:nvSpPr>
        <p:spPr>
          <a:xfrm>
            <a:off x="7586347" y="3267417"/>
            <a:ext cx="254834" cy="268520"/>
          </a:xfrm>
          <a:custGeom>
            <a:avLst/>
            <a:gdLst/>
            <a:ahLst/>
            <a:cxnLst/>
            <a:rect l="0" t="0" r="0" b="0"/>
            <a:pathLst>
              <a:path w="120000" h="120000" extrusionOk="0">
                <a:moveTo>
                  <a:pt x="115064" y="74016"/>
                </a:moveTo>
                <a:lnTo>
                  <a:pt x="115064" y="74016"/>
                </a:lnTo>
                <a:cubicBezTo>
                  <a:pt x="105974" y="65409"/>
                  <a:pt x="105974" y="65409"/>
                  <a:pt x="105974" y="65409"/>
                </a:cubicBezTo>
                <a:cubicBezTo>
                  <a:pt x="101298" y="60983"/>
                  <a:pt x="101298" y="56557"/>
                  <a:pt x="105974" y="54344"/>
                </a:cubicBezTo>
                <a:cubicBezTo>
                  <a:pt x="115064" y="45737"/>
                  <a:pt x="115064" y="45737"/>
                  <a:pt x="115064" y="45737"/>
                </a:cubicBezTo>
                <a:cubicBezTo>
                  <a:pt x="119740" y="41311"/>
                  <a:pt x="117402" y="39344"/>
                  <a:pt x="115064" y="39344"/>
                </a:cubicBezTo>
                <a:cubicBezTo>
                  <a:pt x="98961" y="37131"/>
                  <a:pt x="98961" y="37131"/>
                  <a:pt x="98961" y="37131"/>
                </a:cubicBezTo>
                <a:cubicBezTo>
                  <a:pt x="94545" y="37131"/>
                  <a:pt x="92207" y="34918"/>
                  <a:pt x="94545" y="30491"/>
                </a:cubicBezTo>
                <a:cubicBezTo>
                  <a:pt x="101298" y="8852"/>
                  <a:pt x="101298" y="8852"/>
                  <a:pt x="101298" y="8852"/>
                </a:cubicBezTo>
                <a:cubicBezTo>
                  <a:pt x="103636" y="6639"/>
                  <a:pt x="101298" y="4180"/>
                  <a:pt x="98961" y="6639"/>
                </a:cubicBezTo>
                <a:cubicBezTo>
                  <a:pt x="80779" y="17459"/>
                  <a:pt x="80779" y="17459"/>
                  <a:pt x="80779" y="17459"/>
                </a:cubicBezTo>
                <a:cubicBezTo>
                  <a:pt x="75844" y="19672"/>
                  <a:pt x="71428" y="17459"/>
                  <a:pt x="69350" y="13032"/>
                </a:cubicBezTo>
                <a:cubicBezTo>
                  <a:pt x="64415" y="4180"/>
                  <a:pt x="64415" y="4180"/>
                  <a:pt x="64415" y="4180"/>
                </a:cubicBezTo>
                <a:cubicBezTo>
                  <a:pt x="62077" y="0"/>
                  <a:pt x="57662" y="0"/>
                  <a:pt x="55324" y="4180"/>
                </a:cubicBezTo>
                <a:cubicBezTo>
                  <a:pt x="50649" y="13032"/>
                  <a:pt x="50649" y="13032"/>
                  <a:pt x="50649" y="13032"/>
                </a:cubicBezTo>
                <a:cubicBezTo>
                  <a:pt x="48311" y="17459"/>
                  <a:pt x="43896" y="17459"/>
                  <a:pt x="39220" y="17459"/>
                </a:cubicBezTo>
                <a:cubicBezTo>
                  <a:pt x="30129" y="13032"/>
                  <a:pt x="30129" y="13032"/>
                  <a:pt x="30129" y="13032"/>
                </a:cubicBezTo>
                <a:cubicBezTo>
                  <a:pt x="25454" y="11065"/>
                  <a:pt x="20779" y="13032"/>
                  <a:pt x="23116" y="17459"/>
                </a:cubicBezTo>
                <a:cubicBezTo>
                  <a:pt x="23116" y="26065"/>
                  <a:pt x="23116" y="26065"/>
                  <a:pt x="23116" y="26065"/>
                </a:cubicBezTo>
                <a:cubicBezTo>
                  <a:pt x="23116" y="30491"/>
                  <a:pt x="20779" y="34918"/>
                  <a:pt x="16363" y="34918"/>
                </a:cubicBezTo>
                <a:cubicBezTo>
                  <a:pt x="4675" y="39344"/>
                  <a:pt x="4675" y="39344"/>
                  <a:pt x="4675" y="39344"/>
                </a:cubicBezTo>
                <a:cubicBezTo>
                  <a:pt x="2337" y="39344"/>
                  <a:pt x="0" y="41311"/>
                  <a:pt x="4675" y="45737"/>
                </a:cubicBezTo>
                <a:cubicBezTo>
                  <a:pt x="16363" y="54344"/>
                  <a:pt x="16363" y="54344"/>
                  <a:pt x="16363" y="54344"/>
                </a:cubicBezTo>
                <a:cubicBezTo>
                  <a:pt x="18441" y="56557"/>
                  <a:pt x="18441" y="60983"/>
                  <a:pt x="16363" y="65409"/>
                </a:cubicBezTo>
                <a:cubicBezTo>
                  <a:pt x="4675" y="74016"/>
                  <a:pt x="4675" y="74016"/>
                  <a:pt x="4675" y="74016"/>
                </a:cubicBezTo>
                <a:cubicBezTo>
                  <a:pt x="0" y="76475"/>
                  <a:pt x="2337" y="78442"/>
                  <a:pt x="7012" y="78442"/>
                </a:cubicBezTo>
                <a:cubicBezTo>
                  <a:pt x="18441" y="80655"/>
                  <a:pt x="18441" y="80655"/>
                  <a:pt x="18441" y="80655"/>
                </a:cubicBezTo>
                <a:cubicBezTo>
                  <a:pt x="23116" y="80655"/>
                  <a:pt x="25454" y="85081"/>
                  <a:pt x="25454" y="89508"/>
                </a:cubicBezTo>
                <a:cubicBezTo>
                  <a:pt x="18441" y="108934"/>
                  <a:pt x="18441" y="108934"/>
                  <a:pt x="18441" y="108934"/>
                </a:cubicBezTo>
                <a:cubicBezTo>
                  <a:pt x="16363" y="113360"/>
                  <a:pt x="18441" y="113360"/>
                  <a:pt x="23116" y="113360"/>
                </a:cubicBezTo>
                <a:cubicBezTo>
                  <a:pt x="36883" y="104508"/>
                  <a:pt x="36883" y="104508"/>
                  <a:pt x="36883" y="104508"/>
                </a:cubicBezTo>
                <a:cubicBezTo>
                  <a:pt x="41558" y="102540"/>
                  <a:pt x="45974" y="102540"/>
                  <a:pt x="48311" y="106721"/>
                </a:cubicBezTo>
                <a:cubicBezTo>
                  <a:pt x="55324" y="115573"/>
                  <a:pt x="55324" y="115573"/>
                  <a:pt x="55324" y="115573"/>
                </a:cubicBezTo>
                <a:cubicBezTo>
                  <a:pt x="57662" y="119754"/>
                  <a:pt x="62077" y="117540"/>
                  <a:pt x="64415" y="115573"/>
                </a:cubicBezTo>
                <a:cubicBezTo>
                  <a:pt x="69350" y="104508"/>
                  <a:pt x="69350" y="104508"/>
                  <a:pt x="69350" y="104508"/>
                </a:cubicBezTo>
                <a:cubicBezTo>
                  <a:pt x="71428" y="100327"/>
                  <a:pt x="75844" y="100327"/>
                  <a:pt x="80779" y="100327"/>
                </a:cubicBezTo>
                <a:cubicBezTo>
                  <a:pt x="92207" y="106721"/>
                  <a:pt x="92207" y="106721"/>
                  <a:pt x="92207" y="106721"/>
                </a:cubicBezTo>
                <a:cubicBezTo>
                  <a:pt x="94545" y="108934"/>
                  <a:pt x="98961" y="106721"/>
                  <a:pt x="96883" y="102540"/>
                </a:cubicBezTo>
                <a:cubicBezTo>
                  <a:pt x="96883" y="91475"/>
                  <a:pt x="96883" y="91475"/>
                  <a:pt x="96883" y="91475"/>
                </a:cubicBezTo>
                <a:cubicBezTo>
                  <a:pt x="96883" y="89508"/>
                  <a:pt x="101298" y="85081"/>
                  <a:pt x="103636" y="82868"/>
                </a:cubicBezTo>
                <a:cubicBezTo>
                  <a:pt x="115064" y="80655"/>
                  <a:pt x="115064" y="80655"/>
                  <a:pt x="115064" y="80655"/>
                </a:cubicBezTo>
                <a:cubicBezTo>
                  <a:pt x="117402" y="78442"/>
                  <a:pt x="119740" y="76475"/>
                  <a:pt x="115064" y="74016"/>
                </a:cubicBezTo>
                <a:close/>
                <a:moveTo>
                  <a:pt x="66753" y="85081"/>
                </a:moveTo>
                <a:lnTo>
                  <a:pt x="66753" y="85081"/>
                </a:lnTo>
                <a:cubicBezTo>
                  <a:pt x="52987" y="85081"/>
                  <a:pt x="52987" y="85081"/>
                  <a:pt x="52987" y="85081"/>
                </a:cubicBezTo>
                <a:cubicBezTo>
                  <a:pt x="52987" y="71803"/>
                  <a:pt x="52987" y="71803"/>
                  <a:pt x="52987" y="71803"/>
                </a:cubicBezTo>
                <a:cubicBezTo>
                  <a:pt x="66753" y="71803"/>
                  <a:pt x="66753" y="71803"/>
                  <a:pt x="66753" y="71803"/>
                </a:cubicBezTo>
                <a:lnTo>
                  <a:pt x="66753" y="85081"/>
                </a:lnTo>
                <a:close/>
                <a:moveTo>
                  <a:pt x="66753" y="65409"/>
                </a:moveTo>
                <a:lnTo>
                  <a:pt x="66753" y="65409"/>
                </a:lnTo>
                <a:cubicBezTo>
                  <a:pt x="52987" y="65409"/>
                  <a:pt x="52987" y="65409"/>
                  <a:pt x="52987" y="65409"/>
                </a:cubicBezTo>
                <a:cubicBezTo>
                  <a:pt x="52987" y="32704"/>
                  <a:pt x="52987" y="32704"/>
                  <a:pt x="52987" y="32704"/>
                </a:cubicBezTo>
                <a:cubicBezTo>
                  <a:pt x="66753" y="32704"/>
                  <a:pt x="66753" y="32704"/>
                  <a:pt x="66753" y="32704"/>
                </a:cubicBezTo>
                <a:lnTo>
                  <a:pt x="66753" y="65409"/>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06" name="Shape 5160"/>
          <p:cNvSpPr/>
          <p:nvPr/>
        </p:nvSpPr>
        <p:spPr>
          <a:xfrm>
            <a:off x="2695891" y="4353171"/>
            <a:ext cx="219819" cy="274357"/>
          </a:xfrm>
          <a:custGeom>
            <a:avLst/>
            <a:gdLst/>
            <a:ahLst/>
            <a:cxnLst/>
            <a:rect l="0" t="0" r="0" b="0"/>
            <a:pathLst>
              <a:path w="120000" h="120000" extrusionOk="0">
                <a:moveTo>
                  <a:pt x="114300" y="29879"/>
                </a:moveTo>
                <a:lnTo>
                  <a:pt x="114300" y="29879"/>
                </a:lnTo>
                <a:cubicBezTo>
                  <a:pt x="111600" y="10602"/>
                  <a:pt x="90300" y="0"/>
                  <a:pt x="69300" y="2168"/>
                </a:cubicBezTo>
                <a:cubicBezTo>
                  <a:pt x="47700" y="6506"/>
                  <a:pt x="31800" y="19277"/>
                  <a:pt x="34500" y="36385"/>
                </a:cubicBezTo>
                <a:cubicBezTo>
                  <a:pt x="34500" y="40481"/>
                  <a:pt x="37200" y="46987"/>
                  <a:pt x="39900" y="51325"/>
                </a:cubicBezTo>
                <a:cubicBezTo>
                  <a:pt x="2700" y="98072"/>
                  <a:pt x="2700" y="98072"/>
                  <a:pt x="2700" y="98072"/>
                </a:cubicBezTo>
                <a:cubicBezTo>
                  <a:pt x="0" y="98072"/>
                  <a:pt x="0" y="102409"/>
                  <a:pt x="0" y="104578"/>
                </a:cubicBezTo>
                <a:cubicBezTo>
                  <a:pt x="2700" y="115180"/>
                  <a:pt x="2700" y="115180"/>
                  <a:pt x="2700" y="115180"/>
                </a:cubicBezTo>
                <a:cubicBezTo>
                  <a:pt x="2700" y="117349"/>
                  <a:pt x="5400" y="119759"/>
                  <a:pt x="8100" y="119759"/>
                </a:cubicBezTo>
                <a:cubicBezTo>
                  <a:pt x="18600" y="117349"/>
                  <a:pt x="18600" y="117349"/>
                  <a:pt x="18600" y="117349"/>
                </a:cubicBezTo>
                <a:cubicBezTo>
                  <a:pt x="21300" y="117349"/>
                  <a:pt x="24000" y="115180"/>
                  <a:pt x="26700" y="113253"/>
                </a:cubicBezTo>
                <a:cubicBezTo>
                  <a:pt x="42600" y="93975"/>
                  <a:pt x="42600" y="93975"/>
                  <a:pt x="42600" y="93975"/>
                </a:cubicBezTo>
                <a:lnTo>
                  <a:pt x="42600" y="93975"/>
                </a:lnTo>
                <a:cubicBezTo>
                  <a:pt x="53100" y="91807"/>
                  <a:pt x="53100" y="91807"/>
                  <a:pt x="53100" y="91807"/>
                </a:cubicBezTo>
                <a:cubicBezTo>
                  <a:pt x="69300" y="68433"/>
                  <a:pt x="69300" y="68433"/>
                  <a:pt x="69300" y="68433"/>
                </a:cubicBezTo>
                <a:cubicBezTo>
                  <a:pt x="74400" y="70602"/>
                  <a:pt x="85200" y="68433"/>
                  <a:pt x="87900" y="68433"/>
                </a:cubicBezTo>
                <a:cubicBezTo>
                  <a:pt x="108900" y="66265"/>
                  <a:pt x="119700" y="46987"/>
                  <a:pt x="114300" y="29879"/>
                </a:cubicBezTo>
                <a:close/>
                <a:moveTo>
                  <a:pt x="95700" y="38313"/>
                </a:moveTo>
                <a:lnTo>
                  <a:pt x="95700" y="38313"/>
                </a:lnTo>
                <a:cubicBezTo>
                  <a:pt x="90300" y="45060"/>
                  <a:pt x="85200" y="40481"/>
                  <a:pt x="76800" y="34216"/>
                </a:cubicBezTo>
                <a:cubicBezTo>
                  <a:pt x="69300" y="29879"/>
                  <a:pt x="60900" y="27710"/>
                  <a:pt x="66300" y="19277"/>
                </a:cubicBezTo>
                <a:cubicBezTo>
                  <a:pt x="72000" y="12771"/>
                  <a:pt x="85200" y="10602"/>
                  <a:pt x="93000" y="17108"/>
                </a:cubicBezTo>
                <a:cubicBezTo>
                  <a:pt x="101100" y="21445"/>
                  <a:pt x="103800" y="32048"/>
                  <a:pt x="95700" y="38313"/>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07" name="Shape 5161"/>
          <p:cNvSpPr/>
          <p:nvPr/>
        </p:nvSpPr>
        <p:spPr>
          <a:xfrm>
            <a:off x="4318263" y="3273256"/>
            <a:ext cx="245107" cy="252954"/>
          </a:xfrm>
          <a:custGeom>
            <a:avLst/>
            <a:gdLst/>
            <a:ahLst/>
            <a:cxnLst/>
            <a:rect l="0" t="0" r="0" b="0"/>
            <a:pathLst>
              <a:path w="120000" h="120000" extrusionOk="0">
                <a:moveTo>
                  <a:pt x="107865" y="41298"/>
                </a:moveTo>
                <a:lnTo>
                  <a:pt x="107865" y="41298"/>
                </a:lnTo>
                <a:cubicBezTo>
                  <a:pt x="98157" y="18441"/>
                  <a:pt x="81438" y="0"/>
                  <a:pt x="71730" y="2077"/>
                </a:cubicBezTo>
                <a:cubicBezTo>
                  <a:pt x="57438" y="9350"/>
                  <a:pt x="81438" y="36883"/>
                  <a:pt x="9707" y="64415"/>
                </a:cubicBezTo>
                <a:cubicBezTo>
                  <a:pt x="2426" y="66753"/>
                  <a:pt x="0" y="75844"/>
                  <a:pt x="2426" y="82857"/>
                </a:cubicBezTo>
                <a:cubicBezTo>
                  <a:pt x="4853" y="87532"/>
                  <a:pt x="14292" y="94285"/>
                  <a:pt x="21842" y="92207"/>
                </a:cubicBezTo>
                <a:lnTo>
                  <a:pt x="26426" y="89870"/>
                </a:lnTo>
                <a:cubicBezTo>
                  <a:pt x="31280" y="96623"/>
                  <a:pt x="36134" y="92207"/>
                  <a:pt x="36134" y="96623"/>
                </a:cubicBezTo>
                <a:cubicBezTo>
                  <a:pt x="38561" y="101298"/>
                  <a:pt x="43146" y="110389"/>
                  <a:pt x="43146" y="112727"/>
                </a:cubicBezTo>
                <a:cubicBezTo>
                  <a:pt x="45573" y="115064"/>
                  <a:pt x="48000" y="119740"/>
                  <a:pt x="50426" y="117402"/>
                </a:cubicBezTo>
                <a:cubicBezTo>
                  <a:pt x="52853" y="117402"/>
                  <a:pt x="62292" y="115064"/>
                  <a:pt x="64719" y="112727"/>
                </a:cubicBezTo>
                <a:cubicBezTo>
                  <a:pt x="69303" y="112727"/>
                  <a:pt x="69303" y="110389"/>
                  <a:pt x="67146" y="108051"/>
                </a:cubicBezTo>
                <a:cubicBezTo>
                  <a:pt x="67146" y="105974"/>
                  <a:pt x="62292" y="103636"/>
                  <a:pt x="62292" y="101298"/>
                </a:cubicBezTo>
                <a:cubicBezTo>
                  <a:pt x="59865" y="98961"/>
                  <a:pt x="57438" y="89870"/>
                  <a:pt x="55011" y="87532"/>
                </a:cubicBezTo>
                <a:cubicBezTo>
                  <a:pt x="52853" y="85194"/>
                  <a:pt x="57438" y="80519"/>
                  <a:pt x="62292" y="80519"/>
                </a:cubicBezTo>
                <a:cubicBezTo>
                  <a:pt x="95730" y="78441"/>
                  <a:pt x="100584" y="96623"/>
                  <a:pt x="112449" y="92207"/>
                </a:cubicBezTo>
                <a:cubicBezTo>
                  <a:pt x="119730" y="89870"/>
                  <a:pt x="119730" y="64415"/>
                  <a:pt x="107865" y="41298"/>
                </a:cubicBezTo>
                <a:close/>
                <a:moveTo>
                  <a:pt x="105168" y="80519"/>
                </a:moveTo>
                <a:lnTo>
                  <a:pt x="105168" y="80519"/>
                </a:lnTo>
                <a:cubicBezTo>
                  <a:pt x="102741" y="80519"/>
                  <a:pt x="88449" y="71428"/>
                  <a:pt x="81438" y="52987"/>
                </a:cubicBezTo>
                <a:cubicBezTo>
                  <a:pt x="74157" y="34545"/>
                  <a:pt x="74157" y="16103"/>
                  <a:pt x="76584" y="16103"/>
                </a:cubicBezTo>
                <a:cubicBezTo>
                  <a:pt x="79011" y="16103"/>
                  <a:pt x="90876" y="27532"/>
                  <a:pt x="98157" y="45974"/>
                </a:cubicBezTo>
                <a:cubicBezTo>
                  <a:pt x="107865" y="64415"/>
                  <a:pt x="105168" y="78441"/>
                  <a:pt x="105168" y="80519"/>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08" name="Shape 5162"/>
          <p:cNvSpPr/>
          <p:nvPr/>
        </p:nvSpPr>
        <p:spPr>
          <a:xfrm>
            <a:off x="3767746" y="4372628"/>
            <a:ext cx="254833" cy="235442"/>
          </a:xfrm>
          <a:custGeom>
            <a:avLst/>
            <a:gdLst/>
            <a:ahLst/>
            <a:cxnLst/>
            <a:rect l="0" t="0" r="0" b="0"/>
            <a:pathLst>
              <a:path w="120000" h="120000" extrusionOk="0">
                <a:moveTo>
                  <a:pt x="69090" y="0"/>
                </a:moveTo>
                <a:lnTo>
                  <a:pt x="69090" y="0"/>
                </a:lnTo>
                <a:lnTo>
                  <a:pt x="69090" y="0"/>
                </a:lnTo>
                <a:cubicBezTo>
                  <a:pt x="36883" y="0"/>
                  <a:pt x="16103" y="12646"/>
                  <a:pt x="18441" y="22482"/>
                </a:cubicBezTo>
                <a:cubicBezTo>
                  <a:pt x="18441" y="25011"/>
                  <a:pt x="18441" y="32599"/>
                  <a:pt x="20779" y="40187"/>
                </a:cubicBezTo>
                <a:cubicBezTo>
                  <a:pt x="4675" y="47494"/>
                  <a:pt x="0" y="57611"/>
                  <a:pt x="0" y="67447"/>
                </a:cubicBezTo>
                <a:cubicBezTo>
                  <a:pt x="2337" y="77283"/>
                  <a:pt x="9350" y="87400"/>
                  <a:pt x="29870" y="89648"/>
                </a:cubicBezTo>
                <a:cubicBezTo>
                  <a:pt x="39220" y="89648"/>
                  <a:pt x="52987" y="84871"/>
                  <a:pt x="59999" y="74754"/>
                </a:cubicBezTo>
                <a:cubicBezTo>
                  <a:pt x="59999" y="72505"/>
                  <a:pt x="59999" y="69976"/>
                  <a:pt x="59999" y="69976"/>
                </a:cubicBezTo>
                <a:cubicBezTo>
                  <a:pt x="59999" y="62388"/>
                  <a:pt x="64675" y="59859"/>
                  <a:pt x="69090" y="59859"/>
                </a:cubicBezTo>
                <a:cubicBezTo>
                  <a:pt x="73766" y="59859"/>
                  <a:pt x="78441" y="62388"/>
                  <a:pt x="78441" y="69976"/>
                </a:cubicBezTo>
                <a:cubicBezTo>
                  <a:pt x="78441" y="74754"/>
                  <a:pt x="73766" y="79812"/>
                  <a:pt x="69090" y="79812"/>
                </a:cubicBezTo>
                <a:cubicBezTo>
                  <a:pt x="57662" y="92177"/>
                  <a:pt x="43896" y="99765"/>
                  <a:pt x="29870" y="99765"/>
                </a:cubicBezTo>
                <a:cubicBezTo>
                  <a:pt x="29870" y="102295"/>
                  <a:pt x="29870" y="102295"/>
                  <a:pt x="29870" y="104543"/>
                </a:cubicBezTo>
                <a:cubicBezTo>
                  <a:pt x="29870" y="107072"/>
                  <a:pt x="46233" y="119718"/>
                  <a:pt x="69090" y="119718"/>
                </a:cubicBezTo>
                <a:lnTo>
                  <a:pt x="69090" y="119718"/>
                </a:lnTo>
                <a:cubicBezTo>
                  <a:pt x="92207" y="119718"/>
                  <a:pt x="105974" y="107072"/>
                  <a:pt x="105974" y="104543"/>
                </a:cubicBezTo>
                <a:cubicBezTo>
                  <a:pt x="108051" y="99765"/>
                  <a:pt x="117662" y="32599"/>
                  <a:pt x="117662" y="22482"/>
                </a:cubicBezTo>
                <a:cubicBezTo>
                  <a:pt x="119740" y="12646"/>
                  <a:pt x="98961" y="0"/>
                  <a:pt x="69090" y="0"/>
                </a:cubicBezTo>
                <a:close/>
                <a:moveTo>
                  <a:pt x="9350" y="64918"/>
                </a:moveTo>
                <a:lnTo>
                  <a:pt x="9350" y="64918"/>
                </a:lnTo>
                <a:cubicBezTo>
                  <a:pt x="9350" y="62388"/>
                  <a:pt x="13766" y="55081"/>
                  <a:pt x="23116" y="50023"/>
                </a:cubicBezTo>
                <a:cubicBezTo>
                  <a:pt x="23116" y="59859"/>
                  <a:pt x="25454" y="69976"/>
                  <a:pt x="27532" y="79812"/>
                </a:cubicBezTo>
                <a:cubicBezTo>
                  <a:pt x="16103" y="77283"/>
                  <a:pt x="11428" y="72505"/>
                  <a:pt x="9350" y="64918"/>
                </a:cubicBezTo>
                <a:close/>
                <a:moveTo>
                  <a:pt x="69090" y="37377"/>
                </a:moveTo>
                <a:lnTo>
                  <a:pt x="69090" y="37377"/>
                </a:lnTo>
                <a:cubicBezTo>
                  <a:pt x="46233" y="37377"/>
                  <a:pt x="27532" y="27540"/>
                  <a:pt x="27532" y="22482"/>
                </a:cubicBezTo>
                <a:cubicBezTo>
                  <a:pt x="27532" y="19953"/>
                  <a:pt x="46233" y="10117"/>
                  <a:pt x="69090" y="10117"/>
                </a:cubicBezTo>
                <a:cubicBezTo>
                  <a:pt x="92207" y="10117"/>
                  <a:pt x="108051" y="19953"/>
                  <a:pt x="108051" y="22482"/>
                </a:cubicBezTo>
                <a:cubicBezTo>
                  <a:pt x="108051" y="27540"/>
                  <a:pt x="92207" y="37377"/>
                  <a:pt x="69090" y="37377"/>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09" name="Shape 5163"/>
          <p:cNvSpPr/>
          <p:nvPr/>
        </p:nvSpPr>
        <p:spPr>
          <a:xfrm>
            <a:off x="4327990" y="4372628"/>
            <a:ext cx="225654" cy="241278"/>
          </a:xfrm>
          <a:custGeom>
            <a:avLst/>
            <a:gdLst/>
            <a:ahLst/>
            <a:cxnLst/>
            <a:rect l="0" t="0" r="0" b="0"/>
            <a:pathLst>
              <a:path w="120000" h="120000" extrusionOk="0">
                <a:moveTo>
                  <a:pt x="75403" y="112293"/>
                </a:moveTo>
                <a:lnTo>
                  <a:pt x="75403" y="112293"/>
                </a:lnTo>
                <a:cubicBezTo>
                  <a:pt x="75403" y="114770"/>
                  <a:pt x="78044" y="117247"/>
                  <a:pt x="80684" y="117247"/>
                </a:cubicBezTo>
                <a:cubicBezTo>
                  <a:pt x="109144" y="119724"/>
                  <a:pt x="109144" y="119724"/>
                  <a:pt x="109144" y="119724"/>
                </a:cubicBezTo>
                <a:cubicBezTo>
                  <a:pt x="112078" y="119724"/>
                  <a:pt x="112078" y="117247"/>
                  <a:pt x="114718" y="114770"/>
                </a:cubicBezTo>
                <a:cubicBezTo>
                  <a:pt x="114718" y="92752"/>
                  <a:pt x="114718" y="92752"/>
                  <a:pt x="114718" y="92752"/>
                </a:cubicBezTo>
                <a:cubicBezTo>
                  <a:pt x="78044" y="90275"/>
                  <a:pt x="78044" y="90275"/>
                  <a:pt x="78044" y="90275"/>
                </a:cubicBezTo>
                <a:lnTo>
                  <a:pt x="75403" y="112293"/>
                </a:lnTo>
                <a:close/>
                <a:moveTo>
                  <a:pt x="5281" y="92752"/>
                </a:moveTo>
                <a:lnTo>
                  <a:pt x="5281" y="92752"/>
                </a:lnTo>
                <a:cubicBezTo>
                  <a:pt x="5281" y="114770"/>
                  <a:pt x="5281" y="114770"/>
                  <a:pt x="5281" y="114770"/>
                </a:cubicBezTo>
                <a:cubicBezTo>
                  <a:pt x="5281" y="117247"/>
                  <a:pt x="7921" y="119724"/>
                  <a:pt x="10268" y="119724"/>
                </a:cubicBezTo>
                <a:cubicBezTo>
                  <a:pt x="39022" y="117247"/>
                  <a:pt x="39022" y="117247"/>
                  <a:pt x="39022" y="117247"/>
                </a:cubicBezTo>
                <a:cubicBezTo>
                  <a:pt x="41662" y="117247"/>
                  <a:pt x="44303" y="114770"/>
                  <a:pt x="44303" y="112293"/>
                </a:cubicBezTo>
                <a:cubicBezTo>
                  <a:pt x="41662" y="90275"/>
                  <a:pt x="41662" y="90275"/>
                  <a:pt x="41662" y="90275"/>
                </a:cubicBezTo>
                <a:lnTo>
                  <a:pt x="5281" y="92752"/>
                </a:lnTo>
                <a:close/>
                <a:moveTo>
                  <a:pt x="0" y="56422"/>
                </a:moveTo>
                <a:lnTo>
                  <a:pt x="0" y="56422"/>
                </a:lnTo>
                <a:cubicBezTo>
                  <a:pt x="2640" y="80642"/>
                  <a:pt x="2640" y="80642"/>
                  <a:pt x="2640" y="80642"/>
                </a:cubicBezTo>
                <a:cubicBezTo>
                  <a:pt x="39022" y="75688"/>
                  <a:pt x="39022" y="75688"/>
                  <a:pt x="39022" y="75688"/>
                </a:cubicBezTo>
                <a:cubicBezTo>
                  <a:pt x="39022" y="53944"/>
                  <a:pt x="39022" y="53944"/>
                  <a:pt x="39022" y="53944"/>
                </a:cubicBezTo>
                <a:lnTo>
                  <a:pt x="39022" y="51467"/>
                </a:lnTo>
                <a:cubicBezTo>
                  <a:pt x="39022" y="41834"/>
                  <a:pt x="46943" y="31926"/>
                  <a:pt x="59853" y="31926"/>
                </a:cubicBezTo>
                <a:cubicBezTo>
                  <a:pt x="72762" y="31926"/>
                  <a:pt x="80684" y="41834"/>
                  <a:pt x="80684" y="51467"/>
                </a:cubicBezTo>
                <a:lnTo>
                  <a:pt x="80684" y="53944"/>
                </a:lnTo>
                <a:cubicBezTo>
                  <a:pt x="78044" y="75688"/>
                  <a:pt x="78044" y="75688"/>
                  <a:pt x="78044" y="75688"/>
                </a:cubicBezTo>
                <a:cubicBezTo>
                  <a:pt x="117066" y="80642"/>
                  <a:pt x="117066" y="80642"/>
                  <a:pt x="117066" y="80642"/>
                </a:cubicBezTo>
                <a:cubicBezTo>
                  <a:pt x="119706" y="56422"/>
                  <a:pt x="119706" y="56422"/>
                  <a:pt x="119706" y="56422"/>
                </a:cubicBezTo>
                <a:cubicBezTo>
                  <a:pt x="119706" y="53944"/>
                  <a:pt x="119706" y="53944"/>
                  <a:pt x="119706" y="51467"/>
                </a:cubicBezTo>
                <a:cubicBezTo>
                  <a:pt x="119706" y="22018"/>
                  <a:pt x="93594" y="0"/>
                  <a:pt x="59853" y="0"/>
                </a:cubicBezTo>
                <a:cubicBezTo>
                  <a:pt x="25819" y="0"/>
                  <a:pt x="0" y="22018"/>
                  <a:pt x="0" y="51467"/>
                </a:cubicBezTo>
                <a:cubicBezTo>
                  <a:pt x="0" y="53944"/>
                  <a:pt x="0" y="53944"/>
                  <a:pt x="0" y="56422"/>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10" name="Shape 5164"/>
          <p:cNvSpPr/>
          <p:nvPr/>
        </p:nvSpPr>
        <p:spPr>
          <a:xfrm>
            <a:off x="7029994" y="4368738"/>
            <a:ext cx="274286" cy="245170"/>
          </a:xfrm>
          <a:custGeom>
            <a:avLst/>
            <a:gdLst/>
            <a:ahLst/>
            <a:cxnLst/>
            <a:rect l="0" t="0" r="0" b="0"/>
            <a:pathLst>
              <a:path w="120000" h="120000" extrusionOk="0">
                <a:moveTo>
                  <a:pt x="106961" y="18918"/>
                </a:moveTo>
                <a:lnTo>
                  <a:pt x="106961" y="18918"/>
                </a:lnTo>
                <a:cubicBezTo>
                  <a:pt x="102857" y="18918"/>
                  <a:pt x="102857" y="18918"/>
                  <a:pt x="102857" y="18918"/>
                </a:cubicBezTo>
                <a:cubicBezTo>
                  <a:pt x="102857" y="119729"/>
                  <a:pt x="102857" y="119729"/>
                  <a:pt x="102857" y="119729"/>
                </a:cubicBezTo>
                <a:cubicBezTo>
                  <a:pt x="106961" y="119729"/>
                  <a:pt x="106961" y="119729"/>
                  <a:pt x="106961" y="119729"/>
                </a:cubicBezTo>
                <a:cubicBezTo>
                  <a:pt x="115653" y="119729"/>
                  <a:pt x="119758" y="114864"/>
                  <a:pt x="119758" y="107567"/>
                </a:cubicBezTo>
                <a:cubicBezTo>
                  <a:pt x="119758" y="33513"/>
                  <a:pt x="119758" y="33513"/>
                  <a:pt x="119758" y="33513"/>
                </a:cubicBezTo>
                <a:cubicBezTo>
                  <a:pt x="119758" y="26216"/>
                  <a:pt x="115653" y="18918"/>
                  <a:pt x="106961" y="18918"/>
                </a:cubicBezTo>
                <a:close/>
                <a:moveTo>
                  <a:pt x="0" y="33513"/>
                </a:moveTo>
                <a:lnTo>
                  <a:pt x="0" y="33513"/>
                </a:lnTo>
                <a:cubicBezTo>
                  <a:pt x="0" y="107567"/>
                  <a:pt x="0" y="107567"/>
                  <a:pt x="0" y="107567"/>
                </a:cubicBezTo>
                <a:cubicBezTo>
                  <a:pt x="0" y="114864"/>
                  <a:pt x="6277" y="119729"/>
                  <a:pt x="12796" y="119729"/>
                </a:cubicBezTo>
                <a:cubicBezTo>
                  <a:pt x="17142" y="119729"/>
                  <a:pt x="17142" y="119729"/>
                  <a:pt x="17142" y="119729"/>
                </a:cubicBezTo>
                <a:cubicBezTo>
                  <a:pt x="17142" y="18918"/>
                  <a:pt x="17142" y="18918"/>
                  <a:pt x="17142" y="18918"/>
                </a:cubicBezTo>
                <a:cubicBezTo>
                  <a:pt x="12796" y="18918"/>
                  <a:pt x="12796" y="18918"/>
                  <a:pt x="12796" y="18918"/>
                </a:cubicBezTo>
                <a:cubicBezTo>
                  <a:pt x="6277" y="18918"/>
                  <a:pt x="0" y="26216"/>
                  <a:pt x="0" y="33513"/>
                </a:cubicBezTo>
                <a:close/>
                <a:moveTo>
                  <a:pt x="81368" y="7027"/>
                </a:moveTo>
                <a:lnTo>
                  <a:pt x="81368" y="7027"/>
                </a:lnTo>
                <a:cubicBezTo>
                  <a:pt x="77022" y="4594"/>
                  <a:pt x="70503" y="0"/>
                  <a:pt x="59879" y="0"/>
                </a:cubicBezTo>
                <a:cubicBezTo>
                  <a:pt x="49255" y="0"/>
                  <a:pt x="42736" y="4594"/>
                  <a:pt x="38631" y="7027"/>
                </a:cubicBezTo>
                <a:cubicBezTo>
                  <a:pt x="38631" y="18918"/>
                  <a:pt x="38631" y="18918"/>
                  <a:pt x="38631" y="18918"/>
                </a:cubicBezTo>
                <a:cubicBezTo>
                  <a:pt x="25835" y="18918"/>
                  <a:pt x="25835" y="18918"/>
                  <a:pt x="25835" y="18918"/>
                </a:cubicBezTo>
                <a:cubicBezTo>
                  <a:pt x="25835" y="119729"/>
                  <a:pt x="25835" y="119729"/>
                  <a:pt x="25835" y="119729"/>
                </a:cubicBezTo>
                <a:cubicBezTo>
                  <a:pt x="94164" y="119729"/>
                  <a:pt x="94164" y="119729"/>
                  <a:pt x="94164" y="119729"/>
                </a:cubicBezTo>
                <a:cubicBezTo>
                  <a:pt x="94164" y="18918"/>
                  <a:pt x="94164" y="18918"/>
                  <a:pt x="94164" y="18918"/>
                </a:cubicBezTo>
                <a:cubicBezTo>
                  <a:pt x="81368" y="18918"/>
                  <a:pt x="81368" y="18918"/>
                  <a:pt x="81368" y="18918"/>
                </a:cubicBezTo>
                <a:lnTo>
                  <a:pt x="81368" y="7027"/>
                </a:lnTo>
                <a:close/>
                <a:moveTo>
                  <a:pt x="72676" y="18918"/>
                </a:moveTo>
                <a:lnTo>
                  <a:pt x="72676" y="18918"/>
                </a:lnTo>
                <a:cubicBezTo>
                  <a:pt x="47082" y="18918"/>
                  <a:pt x="47082" y="18918"/>
                  <a:pt x="47082" y="18918"/>
                </a:cubicBezTo>
                <a:cubicBezTo>
                  <a:pt x="47082" y="11891"/>
                  <a:pt x="47082" y="11891"/>
                  <a:pt x="47082" y="11891"/>
                </a:cubicBezTo>
                <a:cubicBezTo>
                  <a:pt x="49255" y="9459"/>
                  <a:pt x="53601" y="7027"/>
                  <a:pt x="59879" y="7027"/>
                </a:cubicBezTo>
                <a:cubicBezTo>
                  <a:pt x="66398" y="7027"/>
                  <a:pt x="70503" y="9459"/>
                  <a:pt x="72676" y="11891"/>
                </a:cubicBezTo>
                <a:lnTo>
                  <a:pt x="72676" y="18918"/>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11" name="Shape 5165"/>
          <p:cNvSpPr/>
          <p:nvPr/>
        </p:nvSpPr>
        <p:spPr>
          <a:xfrm>
            <a:off x="6543673" y="3812239"/>
            <a:ext cx="155623" cy="264628"/>
          </a:xfrm>
          <a:custGeom>
            <a:avLst/>
            <a:gdLst/>
            <a:ahLst/>
            <a:cxnLst/>
            <a:rect l="0" t="0" r="0" b="0"/>
            <a:pathLst>
              <a:path w="120000" h="120000" extrusionOk="0">
                <a:moveTo>
                  <a:pt x="63604" y="2254"/>
                </a:moveTo>
                <a:lnTo>
                  <a:pt x="63604" y="2254"/>
                </a:lnTo>
                <a:cubicBezTo>
                  <a:pt x="63604" y="0"/>
                  <a:pt x="59787" y="0"/>
                  <a:pt x="55971" y="2254"/>
                </a:cubicBezTo>
                <a:cubicBezTo>
                  <a:pt x="48339" y="46346"/>
                  <a:pt x="0" y="55365"/>
                  <a:pt x="0" y="86430"/>
                </a:cubicBezTo>
                <a:cubicBezTo>
                  <a:pt x="0" y="104217"/>
                  <a:pt x="29681" y="119749"/>
                  <a:pt x="59787" y="119749"/>
                </a:cubicBezTo>
                <a:cubicBezTo>
                  <a:pt x="93286" y="119749"/>
                  <a:pt x="119575" y="104217"/>
                  <a:pt x="119575" y="86430"/>
                </a:cubicBezTo>
                <a:cubicBezTo>
                  <a:pt x="119575" y="55365"/>
                  <a:pt x="70812" y="46346"/>
                  <a:pt x="63604" y="2254"/>
                </a:cubicBezTo>
                <a:close/>
                <a:moveTo>
                  <a:pt x="52155" y="51106"/>
                </a:moveTo>
                <a:lnTo>
                  <a:pt x="52155" y="51106"/>
                </a:lnTo>
                <a:cubicBezTo>
                  <a:pt x="52155" y="51106"/>
                  <a:pt x="52155" y="53361"/>
                  <a:pt x="52155" y="55365"/>
                </a:cubicBezTo>
                <a:cubicBezTo>
                  <a:pt x="48339" y="64384"/>
                  <a:pt x="41130" y="73152"/>
                  <a:pt x="41130" y="84175"/>
                </a:cubicBezTo>
                <a:cubicBezTo>
                  <a:pt x="41130" y="90939"/>
                  <a:pt x="37314" y="93194"/>
                  <a:pt x="29681" y="93194"/>
                </a:cubicBezTo>
                <a:cubicBezTo>
                  <a:pt x="22473" y="93194"/>
                  <a:pt x="18657" y="90939"/>
                  <a:pt x="18657" y="86430"/>
                </a:cubicBezTo>
                <a:cubicBezTo>
                  <a:pt x="18657" y="73152"/>
                  <a:pt x="29681" y="64384"/>
                  <a:pt x="37314" y="55365"/>
                </a:cubicBezTo>
                <a:cubicBezTo>
                  <a:pt x="41130" y="53361"/>
                  <a:pt x="44946" y="51106"/>
                  <a:pt x="48339" y="48601"/>
                </a:cubicBezTo>
                <a:lnTo>
                  <a:pt x="52155" y="48601"/>
                </a:lnTo>
                <a:lnTo>
                  <a:pt x="52155" y="51106"/>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12" name="Shape 5166"/>
          <p:cNvSpPr/>
          <p:nvPr/>
        </p:nvSpPr>
        <p:spPr>
          <a:xfrm>
            <a:off x="4862943" y="4388195"/>
            <a:ext cx="245107" cy="206254"/>
          </a:xfrm>
          <a:custGeom>
            <a:avLst/>
            <a:gdLst/>
            <a:ahLst/>
            <a:cxnLst/>
            <a:rect l="0" t="0" r="0" b="0"/>
            <a:pathLst>
              <a:path w="120000" h="120000" extrusionOk="0">
                <a:moveTo>
                  <a:pt x="117297" y="68525"/>
                </a:moveTo>
                <a:lnTo>
                  <a:pt x="117297" y="68525"/>
                </a:lnTo>
                <a:cubicBezTo>
                  <a:pt x="95675" y="8686"/>
                  <a:pt x="95675" y="8686"/>
                  <a:pt x="95675" y="8686"/>
                </a:cubicBezTo>
                <a:cubicBezTo>
                  <a:pt x="95675" y="2895"/>
                  <a:pt x="91081" y="0"/>
                  <a:pt x="86216" y="0"/>
                </a:cubicBezTo>
                <a:cubicBezTo>
                  <a:pt x="33513" y="0"/>
                  <a:pt x="33513" y="0"/>
                  <a:pt x="33513" y="0"/>
                </a:cubicBezTo>
                <a:cubicBezTo>
                  <a:pt x="28648" y="0"/>
                  <a:pt x="24054" y="2895"/>
                  <a:pt x="21621" y="8686"/>
                </a:cubicBezTo>
                <a:cubicBezTo>
                  <a:pt x="2432" y="68525"/>
                  <a:pt x="2432" y="68525"/>
                  <a:pt x="2432" y="68525"/>
                </a:cubicBezTo>
                <a:cubicBezTo>
                  <a:pt x="0" y="71420"/>
                  <a:pt x="0" y="79785"/>
                  <a:pt x="0" y="82680"/>
                </a:cubicBezTo>
                <a:cubicBezTo>
                  <a:pt x="4864" y="110991"/>
                  <a:pt x="4864" y="110991"/>
                  <a:pt x="4864" y="110991"/>
                </a:cubicBezTo>
                <a:cubicBezTo>
                  <a:pt x="4864" y="116782"/>
                  <a:pt x="9459" y="119678"/>
                  <a:pt x="12162" y="119678"/>
                </a:cubicBezTo>
                <a:cubicBezTo>
                  <a:pt x="107837" y="119678"/>
                  <a:pt x="107837" y="119678"/>
                  <a:pt x="107837" y="119678"/>
                </a:cubicBezTo>
                <a:cubicBezTo>
                  <a:pt x="110270" y="119678"/>
                  <a:pt x="114864" y="116782"/>
                  <a:pt x="114864" y="110991"/>
                </a:cubicBezTo>
                <a:cubicBezTo>
                  <a:pt x="119729" y="82680"/>
                  <a:pt x="119729" y="82680"/>
                  <a:pt x="119729" y="82680"/>
                </a:cubicBezTo>
                <a:cubicBezTo>
                  <a:pt x="119729" y="79785"/>
                  <a:pt x="119729" y="71420"/>
                  <a:pt x="117297" y="68525"/>
                </a:cubicBezTo>
                <a:close/>
                <a:moveTo>
                  <a:pt x="107837" y="88471"/>
                </a:moveTo>
                <a:lnTo>
                  <a:pt x="107837" y="88471"/>
                </a:lnTo>
                <a:cubicBezTo>
                  <a:pt x="107837" y="99731"/>
                  <a:pt x="107837" y="99731"/>
                  <a:pt x="107837" y="99731"/>
                </a:cubicBezTo>
                <a:cubicBezTo>
                  <a:pt x="107837" y="105522"/>
                  <a:pt x="102972" y="108418"/>
                  <a:pt x="100540" y="108418"/>
                </a:cubicBezTo>
                <a:cubicBezTo>
                  <a:pt x="19189" y="108418"/>
                  <a:pt x="19189" y="108418"/>
                  <a:pt x="19189" y="108418"/>
                </a:cubicBezTo>
                <a:cubicBezTo>
                  <a:pt x="16756" y="108418"/>
                  <a:pt x="12162" y="105522"/>
                  <a:pt x="12162" y="99731"/>
                </a:cubicBezTo>
                <a:cubicBezTo>
                  <a:pt x="9459" y="88471"/>
                  <a:pt x="9459" y="88471"/>
                  <a:pt x="9459" y="88471"/>
                </a:cubicBezTo>
                <a:cubicBezTo>
                  <a:pt x="9459" y="85576"/>
                  <a:pt x="12162" y="79785"/>
                  <a:pt x="16756" y="79785"/>
                </a:cubicBezTo>
                <a:cubicBezTo>
                  <a:pt x="102972" y="79785"/>
                  <a:pt x="102972" y="79785"/>
                  <a:pt x="102972" y="79785"/>
                </a:cubicBezTo>
                <a:cubicBezTo>
                  <a:pt x="107837" y="79785"/>
                  <a:pt x="110270" y="85576"/>
                  <a:pt x="107837" y="88471"/>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13" name="Shape 5167"/>
          <p:cNvSpPr/>
          <p:nvPr/>
        </p:nvSpPr>
        <p:spPr>
          <a:xfrm>
            <a:off x="5954250" y="4359009"/>
            <a:ext cx="248997" cy="254898"/>
          </a:xfrm>
          <a:custGeom>
            <a:avLst/>
            <a:gdLst/>
            <a:ahLst/>
            <a:cxnLst/>
            <a:rect l="0" t="0" r="0" b="0"/>
            <a:pathLst>
              <a:path w="120000" h="120000" extrusionOk="0">
                <a:moveTo>
                  <a:pt x="73008" y="78181"/>
                </a:moveTo>
                <a:lnTo>
                  <a:pt x="73008" y="78181"/>
                </a:lnTo>
                <a:cubicBezTo>
                  <a:pt x="73008" y="78181"/>
                  <a:pt x="119734" y="43896"/>
                  <a:pt x="115221" y="6753"/>
                </a:cubicBezTo>
                <a:lnTo>
                  <a:pt x="115221" y="4675"/>
                </a:lnTo>
                <a:cubicBezTo>
                  <a:pt x="112831" y="4675"/>
                  <a:pt x="112831" y="4675"/>
                  <a:pt x="112831" y="4675"/>
                </a:cubicBezTo>
                <a:cubicBezTo>
                  <a:pt x="75398" y="0"/>
                  <a:pt x="42212" y="46233"/>
                  <a:pt x="42212" y="46233"/>
                </a:cubicBezTo>
                <a:cubicBezTo>
                  <a:pt x="14070" y="41298"/>
                  <a:pt x="16460" y="48311"/>
                  <a:pt x="2389" y="78181"/>
                </a:cubicBezTo>
                <a:cubicBezTo>
                  <a:pt x="0" y="85194"/>
                  <a:pt x="4778" y="85194"/>
                  <a:pt x="9292" y="85194"/>
                </a:cubicBezTo>
                <a:cubicBezTo>
                  <a:pt x="14070" y="82857"/>
                  <a:pt x="23362" y="80519"/>
                  <a:pt x="23362" y="80519"/>
                </a:cubicBezTo>
                <a:cubicBezTo>
                  <a:pt x="40088" y="96623"/>
                  <a:pt x="40088" y="96623"/>
                  <a:pt x="40088" y="96623"/>
                </a:cubicBezTo>
                <a:cubicBezTo>
                  <a:pt x="40088" y="96623"/>
                  <a:pt x="37433" y="105714"/>
                  <a:pt x="35309" y="110389"/>
                </a:cubicBezTo>
                <a:cubicBezTo>
                  <a:pt x="32920" y="115064"/>
                  <a:pt x="35309" y="119740"/>
                  <a:pt x="40088" y="117402"/>
                </a:cubicBezTo>
                <a:cubicBezTo>
                  <a:pt x="70619" y="103376"/>
                  <a:pt x="77522" y="105714"/>
                  <a:pt x="73008" y="78181"/>
                </a:cubicBezTo>
                <a:close/>
                <a:moveTo>
                  <a:pt x="79911" y="38961"/>
                </a:moveTo>
                <a:lnTo>
                  <a:pt x="79911" y="38961"/>
                </a:lnTo>
                <a:cubicBezTo>
                  <a:pt x="75398" y="34545"/>
                  <a:pt x="75398" y="29870"/>
                  <a:pt x="79911" y="25194"/>
                </a:cubicBezTo>
                <a:cubicBezTo>
                  <a:pt x="84690" y="20779"/>
                  <a:pt x="91592" y="20779"/>
                  <a:pt x="93982" y="25194"/>
                </a:cubicBezTo>
                <a:cubicBezTo>
                  <a:pt x="98761" y="29870"/>
                  <a:pt x="98761" y="34545"/>
                  <a:pt x="93982" y="38961"/>
                </a:cubicBezTo>
                <a:cubicBezTo>
                  <a:pt x="91592" y="43896"/>
                  <a:pt x="84690" y="43896"/>
                  <a:pt x="79911" y="38961"/>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14" name="Shape 5168"/>
          <p:cNvSpPr/>
          <p:nvPr/>
        </p:nvSpPr>
        <p:spPr>
          <a:xfrm>
            <a:off x="6479478" y="4353171"/>
            <a:ext cx="284012" cy="274357"/>
          </a:xfrm>
          <a:custGeom>
            <a:avLst/>
            <a:gdLst/>
            <a:ahLst/>
            <a:cxnLst/>
            <a:rect l="0" t="0" r="0" b="0"/>
            <a:pathLst>
              <a:path w="120000" h="120000" extrusionOk="0">
                <a:moveTo>
                  <a:pt x="18407" y="81204"/>
                </a:moveTo>
                <a:lnTo>
                  <a:pt x="18407" y="81204"/>
                </a:lnTo>
                <a:cubicBezTo>
                  <a:pt x="10252" y="89638"/>
                  <a:pt x="16543" y="100240"/>
                  <a:pt x="4194" y="113253"/>
                </a:cubicBezTo>
                <a:cubicBezTo>
                  <a:pt x="0" y="119759"/>
                  <a:pt x="27029" y="117349"/>
                  <a:pt x="39378" y="104578"/>
                </a:cubicBezTo>
                <a:cubicBezTo>
                  <a:pt x="45436" y="98072"/>
                  <a:pt x="43339" y="89638"/>
                  <a:pt x="37281" y="83373"/>
                </a:cubicBezTo>
                <a:cubicBezTo>
                  <a:pt x="30757" y="76867"/>
                  <a:pt x="22601" y="76867"/>
                  <a:pt x="18407" y="81204"/>
                </a:cubicBezTo>
                <a:close/>
                <a:moveTo>
                  <a:pt x="115572" y="4337"/>
                </a:moveTo>
                <a:lnTo>
                  <a:pt x="115572" y="4337"/>
                </a:lnTo>
                <a:cubicBezTo>
                  <a:pt x="111611" y="0"/>
                  <a:pt x="59883" y="40481"/>
                  <a:pt x="45436" y="55662"/>
                </a:cubicBezTo>
                <a:cubicBezTo>
                  <a:pt x="39378" y="64096"/>
                  <a:pt x="37281" y="68433"/>
                  <a:pt x="32854" y="70602"/>
                </a:cubicBezTo>
                <a:cubicBezTo>
                  <a:pt x="32854" y="72530"/>
                  <a:pt x="34951" y="72530"/>
                  <a:pt x="34951" y="72530"/>
                </a:cubicBezTo>
                <a:cubicBezTo>
                  <a:pt x="37281" y="74698"/>
                  <a:pt x="39378" y="74698"/>
                  <a:pt x="43339" y="79036"/>
                </a:cubicBezTo>
                <a:cubicBezTo>
                  <a:pt x="45436" y="81204"/>
                  <a:pt x="47533" y="83373"/>
                  <a:pt x="47533" y="85301"/>
                </a:cubicBezTo>
                <a:cubicBezTo>
                  <a:pt x="47533" y="87469"/>
                  <a:pt x="49631" y="87469"/>
                  <a:pt x="49631" y="87469"/>
                </a:cubicBezTo>
                <a:cubicBezTo>
                  <a:pt x="53592" y="85301"/>
                  <a:pt x="57786" y="81204"/>
                  <a:pt x="64077" y="74698"/>
                </a:cubicBezTo>
                <a:cubicBezTo>
                  <a:pt x="78291" y="59759"/>
                  <a:pt x="119766" y="8433"/>
                  <a:pt x="115572" y="4337"/>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15" name="Shape 5169"/>
          <p:cNvSpPr/>
          <p:nvPr/>
        </p:nvSpPr>
        <p:spPr>
          <a:xfrm>
            <a:off x="7576622" y="4368736"/>
            <a:ext cx="274285" cy="249062"/>
          </a:xfrm>
          <a:custGeom>
            <a:avLst/>
            <a:gdLst/>
            <a:ahLst/>
            <a:cxnLst/>
            <a:rect l="0" t="0" r="0" b="0"/>
            <a:pathLst>
              <a:path w="120000" h="120000" extrusionOk="0">
                <a:moveTo>
                  <a:pt x="59637" y="72743"/>
                </a:moveTo>
                <a:lnTo>
                  <a:pt x="59637" y="72743"/>
                </a:lnTo>
                <a:cubicBezTo>
                  <a:pt x="74607" y="72743"/>
                  <a:pt x="85472" y="68230"/>
                  <a:pt x="87645" y="61061"/>
                </a:cubicBezTo>
                <a:cubicBezTo>
                  <a:pt x="85472" y="54159"/>
                  <a:pt x="83299" y="46991"/>
                  <a:pt x="81368" y="40088"/>
                </a:cubicBezTo>
                <a:cubicBezTo>
                  <a:pt x="79195" y="44601"/>
                  <a:pt x="70503" y="49380"/>
                  <a:pt x="59637" y="49380"/>
                </a:cubicBezTo>
                <a:cubicBezTo>
                  <a:pt x="49014" y="49380"/>
                  <a:pt x="40563" y="44601"/>
                  <a:pt x="40563" y="40088"/>
                </a:cubicBezTo>
                <a:cubicBezTo>
                  <a:pt x="36217" y="46991"/>
                  <a:pt x="34044" y="54159"/>
                  <a:pt x="32112" y="61061"/>
                </a:cubicBezTo>
                <a:cubicBezTo>
                  <a:pt x="34044" y="68230"/>
                  <a:pt x="44909" y="72743"/>
                  <a:pt x="59637" y="72743"/>
                </a:cubicBezTo>
                <a:close/>
                <a:moveTo>
                  <a:pt x="59637" y="28141"/>
                </a:moveTo>
                <a:lnTo>
                  <a:pt x="59637" y="28141"/>
                </a:lnTo>
                <a:cubicBezTo>
                  <a:pt x="66156" y="28141"/>
                  <a:pt x="72434" y="25752"/>
                  <a:pt x="74607" y="23362"/>
                </a:cubicBezTo>
                <a:cubicBezTo>
                  <a:pt x="72434" y="16460"/>
                  <a:pt x="70503" y="9292"/>
                  <a:pt x="68571" y="4513"/>
                </a:cubicBezTo>
                <a:cubicBezTo>
                  <a:pt x="68571" y="2123"/>
                  <a:pt x="63983" y="0"/>
                  <a:pt x="59637" y="0"/>
                </a:cubicBezTo>
                <a:cubicBezTo>
                  <a:pt x="55533" y="0"/>
                  <a:pt x="51187" y="2123"/>
                  <a:pt x="51187" y="4513"/>
                </a:cubicBezTo>
                <a:cubicBezTo>
                  <a:pt x="49014" y="9292"/>
                  <a:pt x="46841" y="16460"/>
                  <a:pt x="44909" y="23362"/>
                </a:cubicBezTo>
                <a:cubicBezTo>
                  <a:pt x="46841" y="25752"/>
                  <a:pt x="53360" y="28141"/>
                  <a:pt x="59637" y="28141"/>
                </a:cubicBezTo>
                <a:close/>
                <a:moveTo>
                  <a:pt x="113239" y="79911"/>
                </a:moveTo>
                <a:lnTo>
                  <a:pt x="113239" y="79911"/>
                </a:lnTo>
                <a:cubicBezTo>
                  <a:pt x="89818" y="70619"/>
                  <a:pt x="89818" y="70619"/>
                  <a:pt x="89818" y="70619"/>
                </a:cubicBezTo>
                <a:cubicBezTo>
                  <a:pt x="91991" y="77522"/>
                  <a:pt x="91991" y="77522"/>
                  <a:pt x="91991" y="77522"/>
                </a:cubicBezTo>
                <a:cubicBezTo>
                  <a:pt x="91991" y="86814"/>
                  <a:pt x="77022" y="91592"/>
                  <a:pt x="59637" y="91592"/>
                </a:cubicBezTo>
                <a:cubicBezTo>
                  <a:pt x="42736" y="91592"/>
                  <a:pt x="27766" y="86814"/>
                  <a:pt x="27766" y="77522"/>
                </a:cubicBezTo>
                <a:cubicBezTo>
                  <a:pt x="29939" y="70619"/>
                  <a:pt x="29939" y="70619"/>
                  <a:pt x="29939" y="70619"/>
                </a:cubicBezTo>
                <a:cubicBezTo>
                  <a:pt x="6277" y="79911"/>
                  <a:pt x="6277" y="79911"/>
                  <a:pt x="6277" y="79911"/>
                </a:cubicBezTo>
                <a:cubicBezTo>
                  <a:pt x="0" y="82300"/>
                  <a:pt x="0" y="86814"/>
                  <a:pt x="6277" y="91592"/>
                </a:cubicBezTo>
                <a:cubicBezTo>
                  <a:pt x="49014" y="115221"/>
                  <a:pt x="49014" y="115221"/>
                  <a:pt x="49014" y="115221"/>
                </a:cubicBezTo>
                <a:cubicBezTo>
                  <a:pt x="55533" y="119734"/>
                  <a:pt x="63983" y="119734"/>
                  <a:pt x="70503" y="115221"/>
                </a:cubicBezTo>
                <a:cubicBezTo>
                  <a:pt x="113239" y="91592"/>
                  <a:pt x="113239" y="91592"/>
                  <a:pt x="113239" y="91592"/>
                </a:cubicBezTo>
                <a:cubicBezTo>
                  <a:pt x="119758" y="86814"/>
                  <a:pt x="119758" y="82300"/>
                  <a:pt x="113239" y="79911"/>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16" name="Shape 5170"/>
          <p:cNvSpPr/>
          <p:nvPr/>
        </p:nvSpPr>
        <p:spPr>
          <a:xfrm>
            <a:off x="7029994" y="2201121"/>
            <a:ext cx="274286" cy="219875"/>
          </a:xfrm>
          <a:custGeom>
            <a:avLst/>
            <a:gdLst/>
            <a:ahLst/>
            <a:cxnLst/>
            <a:rect l="0" t="0" r="0" b="0"/>
            <a:pathLst>
              <a:path w="120000" h="120000" extrusionOk="0">
                <a:moveTo>
                  <a:pt x="40804" y="58800"/>
                </a:moveTo>
                <a:lnTo>
                  <a:pt x="40804" y="58800"/>
                </a:lnTo>
                <a:cubicBezTo>
                  <a:pt x="40804" y="72000"/>
                  <a:pt x="49255" y="82500"/>
                  <a:pt x="59879" y="82500"/>
                </a:cubicBezTo>
                <a:cubicBezTo>
                  <a:pt x="70503" y="82500"/>
                  <a:pt x="79195" y="72000"/>
                  <a:pt x="79195" y="58800"/>
                </a:cubicBezTo>
                <a:cubicBezTo>
                  <a:pt x="79195" y="45300"/>
                  <a:pt x="70503" y="34800"/>
                  <a:pt x="59879" y="34800"/>
                </a:cubicBezTo>
                <a:cubicBezTo>
                  <a:pt x="49255" y="34800"/>
                  <a:pt x="40804" y="45300"/>
                  <a:pt x="40804" y="58800"/>
                </a:cubicBezTo>
                <a:close/>
                <a:moveTo>
                  <a:pt x="28008" y="50700"/>
                </a:moveTo>
                <a:lnTo>
                  <a:pt x="28008" y="50700"/>
                </a:lnTo>
                <a:cubicBezTo>
                  <a:pt x="29939" y="32100"/>
                  <a:pt x="44909" y="18900"/>
                  <a:pt x="59879" y="18900"/>
                </a:cubicBezTo>
                <a:cubicBezTo>
                  <a:pt x="68571" y="18900"/>
                  <a:pt x="77022" y="21300"/>
                  <a:pt x="83299" y="29400"/>
                </a:cubicBezTo>
                <a:cubicBezTo>
                  <a:pt x="85472" y="32100"/>
                  <a:pt x="91991" y="32100"/>
                  <a:pt x="94164" y="29400"/>
                </a:cubicBezTo>
                <a:cubicBezTo>
                  <a:pt x="96338" y="26700"/>
                  <a:pt x="96338" y="21300"/>
                  <a:pt x="94164" y="16200"/>
                </a:cubicBezTo>
                <a:cubicBezTo>
                  <a:pt x="85472" y="5400"/>
                  <a:pt x="72676" y="0"/>
                  <a:pt x="59879" y="0"/>
                </a:cubicBezTo>
                <a:cubicBezTo>
                  <a:pt x="38631" y="0"/>
                  <a:pt x="19315" y="16200"/>
                  <a:pt x="14969" y="42900"/>
                </a:cubicBezTo>
                <a:cubicBezTo>
                  <a:pt x="0" y="42900"/>
                  <a:pt x="0" y="42900"/>
                  <a:pt x="0" y="42900"/>
                </a:cubicBezTo>
                <a:cubicBezTo>
                  <a:pt x="0" y="58800"/>
                  <a:pt x="0" y="58800"/>
                  <a:pt x="0" y="58800"/>
                </a:cubicBezTo>
                <a:cubicBezTo>
                  <a:pt x="19315" y="58800"/>
                  <a:pt x="19315" y="58800"/>
                  <a:pt x="19315" y="58800"/>
                </a:cubicBezTo>
                <a:cubicBezTo>
                  <a:pt x="25835" y="58800"/>
                  <a:pt x="25835" y="53400"/>
                  <a:pt x="28008" y="50700"/>
                </a:cubicBezTo>
                <a:close/>
                <a:moveTo>
                  <a:pt x="100442" y="58800"/>
                </a:moveTo>
                <a:lnTo>
                  <a:pt x="100442" y="58800"/>
                </a:lnTo>
                <a:cubicBezTo>
                  <a:pt x="94164" y="58800"/>
                  <a:pt x="94164" y="66600"/>
                  <a:pt x="91991" y="69300"/>
                </a:cubicBezTo>
                <a:cubicBezTo>
                  <a:pt x="89818" y="87900"/>
                  <a:pt x="77022" y="101100"/>
                  <a:pt x="59879" y="101100"/>
                </a:cubicBezTo>
                <a:cubicBezTo>
                  <a:pt x="51428" y="101100"/>
                  <a:pt x="42736" y="95700"/>
                  <a:pt x="36458" y="87900"/>
                </a:cubicBezTo>
                <a:cubicBezTo>
                  <a:pt x="34285" y="85200"/>
                  <a:pt x="28008" y="85200"/>
                  <a:pt x="25835" y="87900"/>
                </a:cubicBezTo>
                <a:cubicBezTo>
                  <a:pt x="23420" y="93000"/>
                  <a:pt x="23420" y="98400"/>
                  <a:pt x="25835" y="101100"/>
                </a:cubicBezTo>
                <a:cubicBezTo>
                  <a:pt x="34285" y="111900"/>
                  <a:pt x="47082" y="119700"/>
                  <a:pt x="59879" y="119700"/>
                </a:cubicBezTo>
                <a:cubicBezTo>
                  <a:pt x="81368" y="119700"/>
                  <a:pt x="100442" y="101100"/>
                  <a:pt x="105030" y="77100"/>
                </a:cubicBezTo>
                <a:cubicBezTo>
                  <a:pt x="119758" y="77100"/>
                  <a:pt x="119758" y="77100"/>
                  <a:pt x="119758" y="77100"/>
                </a:cubicBezTo>
                <a:cubicBezTo>
                  <a:pt x="119758" y="58800"/>
                  <a:pt x="119758" y="58800"/>
                  <a:pt x="119758" y="58800"/>
                </a:cubicBezTo>
                <a:lnTo>
                  <a:pt x="100442" y="58800"/>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17" name="Shape 5171"/>
          <p:cNvSpPr/>
          <p:nvPr/>
        </p:nvSpPr>
        <p:spPr>
          <a:xfrm>
            <a:off x="5436803" y="4378466"/>
            <a:ext cx="184802" cy="225713"/>
          </a:xfrm>
          <a:custGeom>
            <a:avLst/>
            <a:gdLst/>
            <a:ahLst/>
            <a:cxnLst/>
            <a:rect l="0" t="0" r="0" b="0"/>
            <a:pathLst>
              <a:path w="120000" h="120000" extrusionOk="0">
                <a:moveTo>
                  <a:pt x="59821" y="0"/>
                </a:moveTo>
                <a:lnTo>
                  <a:pt x="59821" y="0"/>
                </a:lnTo>
                <a:cubicBezTo>
                  <a:pt x="22077" y="0"/>
                  <a:pt x="0" y="10562"/>
                  <a:pt x="0" y="18190"/>
                </a:cubicBezTo>
                <a:cubicBezTo>
                  <a:pt x="12462" y="106503"/>
                  <a:pt x="12462" y="106503"/>
                  <a:pt x="12462" y="106503"/>
                </a:cubicBezTo>
                <a:cubicBezTo>
                  <a:pt x="12462" y="109144"/>
                  <a:pt x="31335" y="119706"/>
                  <a:pt x="59821" y="119706"/>
                </a:cubicBezTo>
                <a:cubicBezTo>
                  <a:pt x="88308" y="119706"/>
                  <a:pt x="107181" y="109144"/>
                  <a:pt x="107181" y="106503"/>
                </a:cubicBezTo>
                <a:cubicBezTo>
                  <a:pt x="119643" y="18190"/>
                  <a:pt x="119643" y="18190"/>
                  <a:pt x="119643" y="18190"/>
                </a:cubicBezTo>
                <a:cubicBezTo>
                  <a:pt x="119643" y="10562"/>
                  <a:pt x="97566" y="0"/>
                  <a:pt x="59821" y="0"/>
                </a:cubicBezTo>
                <a:close/>
                <a:moveTo>
                  <a:pt x="59821" y="31393"/>
                </a:moveTo>
                <a:lnTo>
                  <a:pt x="59821" y="31393"/>
                </a:lnTo>
                <a:cubicBezTo>
                  <a:pt x="31335" y="31393"/>
                  <a:pt x="12462" y="23471"/>
                  <a:pt x="12462" y="20831"/>
                </a:cubicBezTo>
                <a:cubicBezTo>
                  <a:pt x="12462" y="18190"/>
                  <a:pt x="31335" y="10562"/>
                  <a:pt x="59821" y="10562"/>
                </a:cubicBezTo>
                <a:cubicBezTo>
                  <a:pt x="88308" y="10562"/>
                  <a:pt x="107181" y="18190"/>
                  <a:pt x="107181" y="20831"/>
                </a:cubicBezTo>
                <a:cubicBezTo>
                  <a:pt x="107181" y="23471"/>
                  <a:pt x="88308" y="31393"/>
                  <a:pt x="59821" y="31393"/>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18" name="Shape 5172"/>
          <p:cNvSpPr/>
          <p:nvPr/>
        </p:nvSpPr>
        <p:spPr>
          <a:xfrm>
            <a:off x="10829145" y="3831699"/>
            <a:ext cx="274285" cy="262683"/>
          </a:xfrm>
          <a:custGeom>
            <a:avLst/>
            <a:gdLst/>
            <a:ahLst/>
            <a:cxnLst/>
            <a:rect l="0" t="0" r="0" b="0"/>
            <a:pathLst>
              <a:path w="120000" h="120000" extrusionOk="0">
                <a:moveTo>
                  <a:pt x="102615" y="40000"/>
                </a:moveTo>
                <a:lnTo>
                  <a:pt x="102615" y="40000"/>
                </a:lnTo>
                <a:cubicBezTo>
                  <a:pt x="89818" y="4500"/>
                  <a:pt x="89818" y="4500"/>
                  <a:pt x="89818" y="4500"/>
                </a:cubicBezTo>
                <a:cubicBezTo>
                  <a:pt x="89818" y="2250"/>
                  <a:pt x="85472" y="0"/>
                  <a:pt x="83541" y="2250"/>
                </a:cubicBezTo>
                <a:cubicBezTo>
                  <a:pt x="2173" y="33500"/>
                  <a:pt x="2173" y="33500"/>
                  <a:pt x="2173" y="33500"/>
                </a:cubicBezTo>
                <a:cubicBezTo>
                  <a:pt x="0" y="33500"/>
                  <a:pt x="0" y="35750"/>
                  <a:pt x="0" y="40000"/>
                </a:cubicBezTo>
                <a:cubicBezTo>
                  <a:pt x="12796" y="75500"/>
                  <a:pt x="12796" y="75500"/>
                  <a:pt x="12796" y="75500"/>
                </a:cubicBezTo>
                <a:cubicBezTo>
                  <a:pt x="12796" y="55500"/>
                  <a:pt x="12796" y="55500"/>
                  <a:pt x="12796" y="55500"/>
                </a:cubicBezTo>
                <a:cubicBezTo>
                  <a:pt x="12796" y="46750"/>
                  <a:pt x="19315" y="40000"/>
                  <a:pt x="27766" y="40000"/>
                </a:cubicBezTo>
                <a:cubicBezTo>
                  <a:pt x="49014" y="40000"/>
                  <a:pt x="49014" y="40000"/>
                  <a:pt x="49014" y="40000"/>
                </a:cubicBezTo>
                <a:cubicBezTo>
                  <a:pt x="74607" y="22250"/>
                  <a:pt x="74607" y="22250"/>
                  <a:pt x="74607" y="22250"/>
                </a:cubicBezTo>
                <a:cubicBezTo>
                  <a:pt x="89818" y="40000"/>
                  <a:pt x="89818" y="40000"/>
                  <a:pt x="89818" y="40000"/>
                </a:cubicBezTo>
                <a:lnTo>
                  <a:pt x="102615" y="40000"/>
                </a:lnTo>
                <a:close/>
                <a:moveTo>
                  <a:pt x="115412" y="51000"/>
                </a:moveTo>
                <a:lnTo>
                  <a:pt x="115412" y="51000"/>
                </a:lnTo>
                <a:cubicBezTo>
                  <a:pt x="27766" y="51000"/>
                  <a:pt x="27766" y="51000"/>
                  <a:pt x="27766" y="51000"/>
                </a:cubicBezTo>
                <a:cubicBezTo>
                  <a:pt x="25593" y="51000"/>
                  <a:pt x="23420" y="53250"/>
                  <a:pt x="23420" y="55500"/>
                </a:cubicBezTo>
                <a:cubicBezTo>
                  <a:pt x="23420" y="115500"/>
                  <a:pt x="23420" y="115500"/>
                  <a:pt x="23420" y="115500"/>
                </a:cubicBezTo>
                <a:cubicBezTo>
                  <a:pt x="23420" y="117500"/>
                  <a:pt x="25593" y="119750"/>
                  <a:pt x="27766" y="119750"/>
                </a:cubicBezTo>
                <a:cubicBezTo>
                  <a:pt x="115412" y="119750"/>
                  <a:pt x="115412" y="119750"/>
                  <a:pt x="115412" y="119750"/>
                </a:cubicBezTo>
                <a:cubicBezTo>
                  <a:pt x="117585" y="119750"/>
                  <a:pt x="119758" y="117500"/>
                  <a:pt x="119758" y="115500"/>
                </a:cubicBezTo>
                <a:cubicBezTo>
                  <a:pt x="119758" y="55500"/>
                  <a:pt x="119758" y="55500"/>
                  <a:pt x="119758" y="55500"/>
                </a:cubicBezTo>
                <a:cubicBezTo>
                  <a:pt x="119758" y="53250"/>
                  <a:pt x="117585" y="51000"/>
                  <a:pt x="115412" y="51000"/>
                </a:cubicBezTo>
                <a:close/>
                <a:moveTo>
                  <a:pt x="109134" y="106500"/>
                </a:moveTo>
                <a:lnTo>
                  <a:pt x="109134" y="106500"/>
                </a:lnTo>
                <a:cubicBezTo>
                  <a:pt x="36217" y="106500"/>
                  <a:pt x="36217" y="106500"/>
                  <a:pt x="36217" y="106500"/>
                </a:cubicBezTo>
                <a:cubicBezTo>
                  <a:pt x="36217" y="97750"/>
                  <a:pt x="36217" y="97750"/>
                  <a:pt x="36217" y="97750"/>
                </a:cubicBezTo>
                <a:cubicBezTo>
                  <a:pt x="47082" y="68750"/>
                  <a:pt x="47082" y="68750"/>
                  <a:pt x="47082" y="68750"/>
                </a:cubicBezTo>
                <a:cubicBezTo>
                  <a:pt x="63983" y="91000"/>
                  <a:pt x="63983" y="91000"/>
                  <a:pt x="63983" y="91000"/>
                </a:cubicBezTo>
                <a:cubicBezTo>
                  <a:pt x="79195" y="75500"/>
                  <a:pt x="79195" y="75500"/>
                  <a:pt x="79195" y="75500"/>
                </a:cubicBezTo>
                <a:cubicBezTo>
                  <a:pt x="100442" y="66500"/>
                  <a:pt x="100442" y="66500"/>
                  <a:pt x="100442" y="66500"/>
                </a:cubicBezTo>
                <a:cubicBezTo>
                  <a:pt x="109134" y="86750"/>
                  <a:pt x="109134" y="86750"/>
                  <a:pt x="109134" y="86750"/>
                </a:cubicBezTo>
                <a:lnTo>
                  <a:pt x="109134" y="106500"/>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19" name="Shape 5173"/>
          <p:cNvSpPr/>
          <p:nvPr/>
        </p:nvSpPr>
        <p:spPr>
          <a:xfrm>
            <a:off x="9230117" y="3841426"/>
            <a:ext cx="196474" cy="249062"/>
          </a:xfrm>
          <a:custGeom>
            <a:avLst/>
            <a:gdLst/>
            <a:ahLst/>
            <a:cxnLst/>
            <a:rect l="0" t="0" r="0" b="0"/>
            <a:pathLst>
              <a:path w="120000" h="120000" extrusionOk="0">
                <a:moveTo>
                  <a:pt x="101797" y="0"/>
                </a:moveTo>
                <a:lnTo>
                  <a:pt x="101797" y="0"/>
                </a:lnTo>
                <a:cubicBezTo>
                  <a:pt x="17865" y="0"/>
                  <a:pt x="17865" y="0"/>
                  <a:pt x="17865" y="0"/>
                </a:cubicBezTo>
                <a:cubicBezTo>
                  <a:pt x="9101" y="0"/>
                  <a:pt x="0" y="7152"/>
                  <a:pt x="0" y="14304"/>
                </a:cubicBezTo>
                <a:cubicBezTo>
                  <a:pt x="0" y="105695"/>
                  <a:pt x="0" y="105695"/>
                  <a:pt x="0" y="105695"/>
                </a:cubicBezTo>
                <a:cubicBezTo>
                  <a:pt x="0" y="112847"/>
                  <a:pt x="9101" y="119735"/>
                  <a:pt x="17865" y="119735"/>
                </a:cubicBezTo>
                <a:cubicBezTo>
                  <a:pt x="101797" y="119735"/>
                  <a:pt x="101797" y="119735"/>
                  <a:pt x="101797" y="119735"/>
                </a:cubicBezTo>
                <a:cubicBezTo>
                  <a:pt x="110561" y="119735"/>
                  <a:pt x="119662" y="112847"/>
                  <a:pt x="119662" y="105695"/>
                </a:cubicBezTo>
                <a:cubicBezTo>
                  <a:pt x="119662" y="14304"/>
                  <a:pt x="119662" y="14304"/>
                  <a:pt x="119662" y="14304"/>
                </a:cubicBezTo>
                <a:cubicBezTo>
                  <a:pt x="119662" y="7152"/>
                  <a:pt x="110561" y="0"/>
                  <a:pt x="101797" y="0"/>
                </a:cubicBezTo>
                <a:close/>
                <a:moveTo>
                  <a:pt x="101797" y="105695"/>
                </a:moveTo>
                <a:lnTo>
                  <a:pt x="101797" y="105695"/>
                </a:lnTo>
                <a:cubicBezTo>
                  <a:pt x="17865" y="105695"/>
                  <a:pt x="17865" y="105695"/>
                  <a:pt x="17865" y="105695"/>
                </a:cubicBezTo>
                <a:cubicBezTo>
                  <a:pt x="17865" y="14304"/>
                  <a:pt x="17865" y="14304"/>
                  <a:pt x="17865" y="14304"/>
                </a:cubicBezTo>
                <a:cubicBezTo>
                  <a:pt x="101797" y="14304"/>
                  <a:pt x="101797" y="14304"/>
                  <a:pt x="101797" y="14304"/>
                </a:cubicBezTo>
                <a:lnTo>
                  <a:pt x="101797" y="105695"/>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20" name="Shape 5174"/>
          <p:cNvSpPr/>
          <p:nvPr/>
        </p:nvSpPr>
        <p:spPr>
          <a:xfrm>
            <a:off x="10282517" y="3870613"/>
            <a:ext cx="274286" cy="188742"/>
          </a:xfrm>
          <a:custGeom>
            <a:avLst/>
            <a:gdLst/>
            <a:ahLst/>
            <a:cxnLst/>
            <a:rect l="0" t="0" r="0" b="0"/>
            <a:pathLst>
              <a:path w="120000" h="120000" extrusionOk="0">
                <a:moveTo>
                  <a:pt x="0" y="15260"/>
                </a:moveTo>
                <a:lnTo>
                  <a:pt x="0" y="15260"/>
                </a:lnTo>
                <a:cubicBezTo>
                  <a:pt x="0" y="101271"/>
                  <a:pt x="0" y="101271"/>
                  <a:pt x="0" y="101271"/>
                </a:cubicBezTo>
                <a:cubicBezTo>
                  <a:pt x="0" y="110635"/>
                  <a:pt x="4337" y="119653"/>
                  <a:pt x="12771" y="119653"/>
                </a:cubicBezTo>
                <a:cubicBezTo>
                  <a:pt x="106987" y="119653"/>
                  <a:pt x="106987" y="119653"/>
                  <a:pt x="106987" y="119653"/>
                </a:cubicBezTo>
                <a:cubicBezTo>
                  <a:pt x="113253" y="119653"/>
                  <a:pt x="119759" y="110635"/>
                  <a:pt x="119759" y="101271"/>
                </a:cubicBezTo>
                <a:cubicBezTo>
                  <a:pt x="119759" y="15260"/>
                  <a:pt x="119759" y="15260"/>
                  <a:pt x="119759" y="15260"/>
                </a:cubicBezTo>
                <a:cubicBezTo>
                  <a:pt x="119759" y="5895"/>
                  <a:pt x="113253" y="0"/>
                  <a:pt x="106987" y="0"/>
                </a:cubicBezTo>
                <a:cubicBezTo>
                  <a:pt x="12771" y="0"/>
                  <a:pt x="12771" y="0"/>
                  <a:pt x="12771" y="0"/>
                </a:cubicBezTo>
                <a:cubicBezTo>
                  <a:pt x="4337" y="0"/>
                  <a:pt x="0" y="5895"/>
                  <a:pt x="0" y="15260"/>
                </a:cubicBezTo>
                <a:close/>
                <a:moveTo>
                  <a:pt x="106987" y="15260"/>
                </a:moveTo>
                <a:lnTo>
                  <a:pt x="106987" y="15260"/>
                </a:lnTo>
                <a:cubicBezTo>
                  <a:pt x="106987" y="101271"/>
                  <a:pt x="106987" y="101271"/>
                  <a:pt x="106987" y="101271"/>
                </a:cubicBezTo>
                <a:cubicBezTo>
                  <a:pt x="12771" y="101271"/>
                  <a:pt x="12771" y="101271"/>
                  <a:pt x="12771" y="101271"/>
                </a:cubicBezTo>
                <a:cubicBezTo>
                  <a:pt x="12771" y="15260"/>
                  <a:pt x="12771" y="15260"/>
                  <a:pt x="12771" y="15260"/>
                </a:cubicBezTo>
                <a:lnTo>
                  <a:pt x="106987" y="15260"/>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21" name="Shape 5175"/>
          <p:cNvSpPr/>
          <p:nvPr/>
        </p:nvSpPr>
        <p:spPr>
          <a:xfrm>
            <a:off x="9737836" y="3825861"/>
            <a:ext cx="274286" cy="278248"/>
          </a:xfrm>
          <a:custGeom>
            <a:avLst/>
            <a:gdLst/>
            <a:ahLst/>
            <a:cxnLst/>
            <a:rect l="0" t="0" r="0" b="0"/>
            <a:pathLst>
              <a:path w="120000" h="120000" extrusionOk="0">
                <a:moveTo>
                  <a:pt x="115653" y="44110"/>
                </a:moveTo>
                <a:lnTo>
                  <a:pt x="115653" y="44110"/>
                </a:lnTo>
                <a:cubicBezTo>
                  <a:pt x="70503" y="33675"/>
                  <a:pt x="70503" y="33675"/>
                  <a:pt x="70503" y="33675"/>
                </a:cubicBezTo>
                <a:cubicBezTo>
                  <a:pt x="64225" y="4031"/>
                  <a:pt x="64225" y="4031"/>
                  <a:pt x="64225" y="4031"/>
                </a:cubicBezTo>
                <a:cubicBezTo>
                  <a:pt x="62052" y="1897"/>
                  <a:pt x="59879" y="0"/>
                  <a:pt x="57706" y="0"/>
                </a:cubicBezTo>
                <a:cubicBezTo>
                  <a:pt x="4104" y="14466"/>
                  <a:pt x="4104" y="14466"/>
                  <a:pt x="4104" y="14466"/>
                </a:cubicBezTo>
                <a:cubicBezTo>
                  <a:pt x="0" y="16837"/>
                  <a:pt x="0" y="18972"/>
                  <a:pt x="0" y="21106"/>
                </a:cubicBezTo>
                <a:cubicBezTo>
                  <a:pt x="19074" y="92490"/>
                  <a:pt x="19074" y="92490"/>
                  <a:pt x="19074" y="92490"/>
                </a:cubicBezTo>
                <a:cubicBezTo>
                  <a:pt x="19074" y="94624"/>
                  <a:pt x="23420" y="94624"/>
                  <a:pt x="25835" y="94624"/>
                </a:cubicBezTo>
                <a:cubicBezTo>
                  <a:pt x="47082" y="88221"/>
                  <a:pt x="47082" y="88221"/>
                  <a:pt x="47082" y="88221"/>
                </a:cubicBezTo>
                <a:cubicBezTo>
                  <a:pt x="42736" y="100790"/>
                  <a:pt x="42736" y="100790"/>
                  <a:pt x="42736" y="100790"/>
                </a:cubicBezTo>
                <a:cubicBezTo>
                  <a:pt x="42736" y="102924"/>
                  <a:pt x="44909" y="105059"/>
                  <a:pt x="47082" y="105059"/>
                </a:cubicBezTo>
                <a:cubicBezTo>
                  <a:pt x="96096" y="117628"/>
                  <a:pt x="96096" y="117628"/>
                  <a:pt x="96096" y="117628"/>
                </a:cubicBezTo>
                <a:cubicBezTo>
                  <a:pt x="98269" y="119762"/>
                  <a:pt x="100442" y="117628"/>
                  <a:pt x="102857" y="115494"/>
                </a:cubicBezTo>
                <a:cubicBezTo>
                  <a:pt x="119758" y="50276"/>
                  <a:pt x="119758" y="50276"/>
                  <a:pt x="119758" y="50276"/>
                </a:cubicBezTo>
                <a:cubicBezTo>
                  <a:pt x="119758" y="48379"/>
                  <a:pt x="117826" y="44110"/>
                  <a:pt x="115653" y="44110"/>
                </a:cubicBezTo>
                <a:close/>
                <a:moveTo>
                  <a:pt x="8450" y="23003"/>
                </a:moveTo>
                <a:lnTo>
                  <a:pt x="8450" y="23003"/>
                </a:lnTo>
                <a:cubicBezTo>
                  <a:pt x="55533" y="10434"/>
                  <a:pt x="55533" y="10434"/>
                  <a:pt x="55533" y="10434"/>
                </a:cubicBezTo>
                <a:cubicBezTo>
                  <a:pt x="74849" y="73517"/>
                  <a:pt x="74849" y="73517"/>
                  <a:pt x="74849" y="73517"/>
                </a:cubicBezTo>
                <a:cubicBezTo>
                  <a:pt x="28008" y="86324"/>
                  <a:pt x="28008" y="86324"/>
                  <a:pt x="28008" y="86324"/>
                </a:cubicBezTo>
                <a:lnTo>
                  <a:pt x="8450" y="23003"/>
                </a:lnTo>
                <a:close/>
                <a:moveTo>
                  <a:pt x="93923" y="109328"/>
                </a:moveTo>
                <a:lnTo>
                  <a:pt x="93923" y="109328"/>
                </a:lnTo>
                <a:cubicBezTo>
                  <a:pt x="53601" y="98893"/>
                  <a:pt x="53601" y="98893"/>
                  <a:pt x="53601" y="98893"/>
                </a:cubicBezTo>
                <a:cubicBezTo>
                  <a:pt x="55533" y="86324"/>
                  <a:pt x="55533" y="86324"/>
                  <a:pt x="55533" y="86324"/>
                </a:cubicBezTo>
                <a:cubicBezTo>
                  <a:pt x="79195" y="79683"/>
                  <a:pt x="79195" y="79683"/>
                  <a:pt x="79195" y="79683"/>
                </a:cubicBezTo>
                <a:cubicBezTo>
                  <a:pt x="81126" y="79683"/>
                  <a:pt x="83299" y="77549"/>
                  <a:pt x="83299" y="75652"/>
                </a:cubicBezTo>
                <a:cubicBezTo>
                  <a:pt x="74849" y="41976"/>
                  <a:pt x="74849" y="41976"/>
                  <a:pt x="74849" y="41976"/>
                </a:cubicBezTo>
                <a:cubicBezTo>
                  <a:pt x="108893" y="50276"/>
                  <a:pt x="108893" y="50276"/>
                  <a:pt x="108893" y="50276"/>
                </a:cubicBezTo>
                <a:lnTo>
                  <a:pt x="93923" y="109328"/>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22" name="Shape 5176"/>
          <p:cNvSpPr/>
          <p:nvPr/>
        </p:nvSpPr>
        <p:spPr>
          <a:xfrm>
            <a:off x="10842761" y="1673811"/>
            <a:ext cx="245107" cy="217929"/>
          </a:xfrm>
          <a:custGeom>
            <a:avLst/>
            <a:gdLst/>
            <a:ahLst/>
            <a:cxnLst/>
            <a:rect l="0" t="0" r="0" b="0"/>
            <a:pathLst>
              <a:path w="120000" h="120000" extrusionOk="0">
                <a:moveTo>
                  <a:pt x="115135" y="0"/>
                </a:moveTo>
                <a:lnTo>
                  <a:pt x="115135" y="0"/>
                </a:lnTo>
                <a:cubicBezTo>
                  <a:pt x="2432" y="0"/>
                  <a:pt x="2432" y="0"/>
                  <a:pt x="2432" y="0"/>
                </a:cubicBezTo>
                <a:cubicBezTo>
                  <a:pt x="0" y="0"/>
                  <a:pt x="0" y="2406"/>
                  <a:pt x="0" y="5112"/>
                </a:cubicBezTo>
                <a:cubicBezTo>
                  <a:pt x="0" y="21052"/>
                  <a:pt x="0" y="21052"/>
                  <a:pt x="0" y="21052"/>
                </a:cubicBezTo>
                <a:cubicBezTo>
                  <a:pt x="119729" y="21052"/>
                  <a:pt x="119729" y="21052"/>
                  <a:pt x="119729" y="21052"/>
                </a:cubicBezTo>
                <a:cubicBezTo>
                  <a:pt x="119729" y="5112"/>
                  <a:pt x="119729" y="5112"/>
                  <a:pt x="119729" y="5112"/>
                </a:cubicBezTo>
                <a:cubicBezTo>
                  <a:pt x="119729" y="2406"/>
                  <a:pt x="117297" y="0"/>
                  <a:pt x="115135" y="0"/>
                </a:cubicBezTo>
                <a:close/>
                <a:moveTo>
                  <a:pt x="7297" y="109172"/>
                </a:moveTo>
                <a:lnTo>
                  <a:pt x="7297" y="109172"/>
                </a:lnTo>
                <a:cubicBezTo>
                  <a:pt x="7297" y="114285"/>
                  <a:pt x="9729" y="119699"/>
                  <a:pt x="14594" y="119699"/>
                </a:cubicBezTo>
                <a:cubicBezTo>
                  <a:pt x="102972" y="119699"/>
                  <a:pt x="102972" y="119699"/>
                  <a:pt x="102972" y="119699"/>
                </a:cubicBezTo>
                <a:cubicBezTo>
                  <a:pt x="110270" y="119699"/>
                  <a:pt x="112702" y="114285"/>
                  <a:pt x="112702" y="109172"/>
                </a:cubicBezTo>
                <a:cubicBezTo>
                  <a:pt x="112702" y="29172"/>
                  <a:pt x="112702" y="29172"/>
                  <a:pt x="112702" y="29172"/>
                </a:cubicBezTo>
                <a:cubicBezTo>
                  <a:pt x="7297" y="29172"/>
                  <a:pt x="7297" y="29172"/>
                  <a:pt x="7297" y="29172"/>
                </a:cubicBezTo>
                <a:lnTo>
                  <a:pt x="7297" y="109172"/>
                </a:lnTo>
                <a:close/>
                <a:moveTo>
                  <a:pt x="40810" y="45112"/>
                </a:moveTo>
                <a:lnTo>
                  <a:pt x="40810" y="45112"/>
                </a:lnTo>
                <a:cubicBezTo>
                  <a:pt x="79189" y="45112"/>
                  <a:pt x="79189" y="45112"/>
                  <a:pt x="79189" y="45112"/>
                </a:cubicBezTo>
                <a:cubicBezTo>
                  <a:pt x="79189" y="58345"/>
                  <a:pt x="79189" y="58345"/>
                  <a:pt x="79189" y="58345"/>
                </a:cubicBezTo>
                <a:cubicBezTo>
                  <a:pt x="40810" y="58345"/>
                  <a:pt x="40810" y="58345"/>
                  <a:pt x="40810" y="58345"/>
                </a:cubicBezTo>
                <a:lnTo>
                  <a:pt x="40810" y="45112"/>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23" name="Shape 5177"/>
          <p:cNvSpPr/>
          <p:nvPr/>
        </p:nvSpPr>
        <p:spPr>
          <a:xfrm>
            <a:off x="10298080" y="1658245"/>
            <a:ext cx="245107" cy="245170"/>
          </a:xfrm>
          <a:custGeom>
            <a:avLst/>
            <a:gdLst/>
            <a:ahLst/>
            <a:cxnLst/>
            <a:rect l="0" t="0" r="0" b="0"/>
            <a:pathLst>
              <a:path w="120000" h="120000" extrusionOk="0">
                <a:moveTo>
                  <a:pt x="18918" y="107865"/>
                </a:moveTo>
                <a:lnTo>
                  <a:pt x="18918" y="107865"/>
                </a:lnTo>
                <a:cubicBezTo>
                  <a:pt x="18918" y="114876"/>
                  <a:pt x="26486" y="119730"/>
                  <a:pt x="33513" y="119730"/>
                </a:cubicBezTo>
                <a:cubicBezTo>
                  <a:pt x="40810" y="119730"/>
                  <a:pt x="45405" y="114876"/>
                  <a:pt x="45405" y="107865"/>
                </a:cubicBezTo>
                <a:cubicBezTo>
                  <a:pt x="45405" y="100584"/>
                  <a:pt x="40810" y="93303"/>
                  <a:pt x="33513" y="93303"/>
                </a:cubicBezTo>
                <a:cubicBezTo>
                  <a:pt x="26486" y="93303"/>
                  <a:pt x="18918" y="100584"/>
                  <a:pt x="18918" y="107865"/>
                </a:cubicBezTo>
                <a:close/>
                <a:moveTo>
                  <a:pt x="86216" y="107865"/>
                </a:moveTo>
                <a:lnTo>
                  <a:pt x="86216" y="107865"/>
                </a:lnTo>
                <a:cubicBezTo>
                  <a:pt x="86216" y="114876"/>
                  <a:pt x="93243" y="119730"/>
                  <a:pt x="100540" y="119730"/>
                </a:cubicBezTo>
                <a:cubicBezTo>
                  <a:pt x="107837" y="119730"/>
                  <a:pt x="112702" y="114876"/>
                  <a:pt x="112702" y="107865"/>
                </a:cubicBezTo>
                <a:cubicBezTo>
                  <a:pt x="112702" y="100584"/>
                  <a:pt x="107837" y="93303"/>
                  <a:pt x="100540" y="93303"/>
                </a:cubicBezTo>
                <a:cubicBezTo>
                  <a:pt x="93243" y="93303"/>
                  <a:pt x="86216" y="100584"/>
                  <a:pt x="86216" y="107865"/>
                </a:cubicBezTo>
                <a:close/>
                <a:moveTo>
                  <a:pt x="42972" y="76584"/>
                </a:moveTo>
                <a:lnTo>
                  <a:pt x="42972" y="76584"/>
                </a:lnTo>
                <a:cubicBezTo>
                  <a:pt x="117297" y="55011"/>
                  <a:pt x="117297" y="55011"/>
                  <a:pt x="117297" y="55011"/>
                </a:cubicBezTo>
                <a:cubicBezTo>
                  <a:pt x="119729" y="55011"/>
                  <a:pt x="119729" y="52584"/>
                  <a:pt x="119729" y="50426"/>
                </a:cubicBezTo>
                <a:cubicBezTo>
                  <a:pt x="119729" y="14561"/>
                  <a:pt x="119729" y="14561"/>
                  <a:pt x="119729" y="14561"/>
                </a:cubicBezTo>
                <a:cubicBezTo>
                  <a:pt x="26486" y="14561"/>
                  <a:pt x="26486" y="14561"/>
                  <a:pt x="26486" y="14561"/>
                </a:cubicBezTo>
                <a:cubicBezTo>
                  <a:pt x="26486" y="2696"/>
                  <a:pt x="26486" y="2696"/>
                  <a:pt x="26486" y="2696"/>
                </a:cubicBezTo>
                <a:lnTo>
                  <a:pt x="24054" y="0"/>
                </a:lnTo>
                <a:cubicBezTo>
                  <a:pt x="2432" y="0"/>
                  <a:pt x="2432" y="0"/>
                  <a:pt x="2432" y="0"/>
                </a:cubicBezTo>
                <a:cubicBezTo>
                  <a:pt x="0" y="0"/>
                  <a:pt x="0" y="2696"/>
                  <a:pt x="0" y="2696"/>
                </a:cubicBezTo>
                <a:cubicBezTo>
                  <a:pt x="0" y="14561"/>
                  <a:pt x="0" y="14561"/>
                  <a:pt x="0" y="14561"/>
                </a:cubicBezTo>
                <a:cubicBezTo>
                  <a:pt x="12162" y="14561"/>
                  <a:pt x="12162" y="14561"/>
                  <a:pt x="12162" y="14561"/>
                </a:cubicBezTo>
                <a:cubicBezTo>
                  <a:pt x="26486" y="74157"/>
                  <a:pt x="26486" y="74157"/>
                  <a:pt x="26486" y="74157"/>
                </a:cubicBezTo>
                <a:cubicBezTo>
                  <a:pt x="26486" y="81438"/>
                  <a:pt x="26486" y="81438"/>
                  <a:pt x="26486" y="81438"/>
                </a:cubicBezTo>
                <a:cubicBezTo>
                  <a:pt x="26486" y="91146"/>
                  <a:pt x="26486" y="91146"/>
                  <a:pt x="26486" y="91146"/>
                </a:cubicBezTo>
                <a:cubicBezTo>
                  <a:pt x="26486" y="93303"/>
                  <a:pt x="28648" y="93303"/>
                  <a:pt x="28648" y="93303"/>
                </a:cubicBezTo>
                <a:cubicBezTo>
                  <a:pt x="33513" y="93303"/>
                  <a:pt x="33513" y="93303"/>
                  <a:pt x="33513" y="93303"/>
                </a:cubicBezTo>
                <a:cubicBezTo>
                  <a:pt x="100540" y="93303"/>
                  <a:pt x="100540" y="93303"/>
                  <a:pt x="100540" y="93303"/>
                </a:cubicBezTo>
                <a:cubicBezTo>
                  <a:pt x="117297" y="93303"/>
                  <a:pt x="117297" y="93303"/>
                  <a:pt x="117297" y="93303"/>
                </a:cubicBezTo>
                <a:cubicBezTo>
                  <a:pt x="119729" y="93303"/>
                  <a:pt x="119729" y="93303"/>
                  <a:pt x="119729" y="91146"/>
                </a:cubicBezTo>
                <a:cubicBezTo>
                  <a:pt x="119729" y="81438"/>
                  <a:pt x="119729" y="81438"/>
                  <a:pt x="119729" y="81438"/>
                </a:cubicBezTo>
                <a:cubicBezTo>
                  <a:pt x="45405" y="81438"/>
                  <a:pt x="45405" y="81438"/>
                  <a:pt x="45405" y="81438"/>
                </a:cubicBezTo>
                <a:cubicBezTo>
                  <a:pt x="35945" y="81438"/>
                  <a:pt x="35945" y="76584"/>
                  <a:pt x="42972" y="76584"/>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24" name="Shape 5178"/>
          <p:cNvSpPr/>
          <p:nvPr/>
        </p:nvSpPr>
        <p:spPr>
          <a:xfrm>
            <a:off x="9776742" y="1644623"/>
            <a:ext cx="196474" cy="272411"/>
          </a:xfrm>
          <a:custGeom>
            <a:avLst/>
            <a:gdLst/>
            <a:ahLst/>
            <a:cxnLst/>
            <a:rect l="0" t="0" r="0" b="0"/>
            <a:pathLst>
              <a:path w="120000" h="120000" extrusionOk="0">
                <a:moveTo>
                  <a:pt x="107191" y="13038"/>
                </a:moveTo>
                <a:lnTo>
                  <a:pt x="107191" y="13038"/>
                </a:lnTo>
                <a:cubicBezTo>
                  <a:pt x="95393" y="29939"/>
                  <a:pt x="95393" y="29939"/>
                  <a:pt x="95393" y="29939"/>
                </a:cubicBezTo>
                <a:cubicBezTo>
                  <a:pt x="23932" y="29939"/>
                  <a:pt x="23932" y="29939"/>
                  <a:pt x="23932" y="29939"/>
                </a:cubicBezTo>
                <a:cubicBezTo>
                  <a:pt x="12134" y="13038"/>
                  <a:pt x="12134" y="13038"/>
                  <a:pt x="12134" y="13038"/>
                </a:cubicBezTo>
                <a:cubicBezTo>
                  <a:pt x="5730" y="13038"/>
                  <a:pt x="0" y="17142"/>
                  <a:pt x="0" y="21488"/>
                </a:cubicBezTo>
                <a:cubicBezTo>
                  <a:pt x="0" y="111307"/>
                  <a:pt x="0" y="111307"/>
                  <a:pt x="0" y="111307"/>
                </a:cubicBezTo>
                <a:cubicBezTo>
                  <a:pt x="0" y="117585"/>
                  <a:pt x="5730" y="119758"/>
                  <a:pt x="12134" y="119758"/>
                </a:cubicBezTo>
                <a:cubicBezTo>
                  <a:pt x="107191" y="119758"/>
                  <a:pt x="107191" y="119758"/>
                  <a:pt x="107191" y="119758"/>
                </a:cubicBezTo>
                <a:cubicBezTo>
                  <a:pt x="113258" y="119758"/>
                  <a:pt x="119662" y="117585"/>
                  <a:pt x="119662" y="111307"/>
                </a:cubicBezTo>
                <a:cubicBezTo>
                  <a:pt x="119662" y="21488"/>
                  <a:pt x="119662" y="21488"/>
                  <a:pt x="119662" y="21488"/>
                </a:cubicBezTo>
                <a:cubicBezTo>
                  <a:pt x="119662" y="17142"/>
                  <a:pt x="113258" y="13038"/>
                  <a:pt x="107191" y="13038"/>
                </a:cubicBezTo>
                <a:close/>
                <a:moveTo>
                  <a:pt x="89325" y="23661"/>
                </a:moveTo>
                <a:lnTo>
                  <a:pt x="89325" y="23661"/>
                </a:lnTo>
                <a:cubicBezTo>
                  <a:pt x="98426" y="13038"/>
                  <a:pt x="98426" y="13038"/>
                  <a:pt x="98426" y="13038"/>
                </a:cubicBezTo>
                <a:cubicBezTo>
                  <a:pt x="77528" y="13038"/>
                  <a:pt x="77528" y="13038"/>
                  <a:pt x="77528" y="13038"/>
                </a:cubicBezTo>
                <a:cubicBezTo>
                  <a:pt x="71460" y="0"/>
                  <a:pt x="71460" y="0"/>
                  <a:pt x="71460" y="0"/>
                </a:cubicBezTo>
                <a:cubicBezTo>
                  <a:pt x="44831" y="0"/>
                  <a:pt x="44831" y="0"/>
                  <a:pt x="44831" y="0"/>
                </a:cubicBezTo>
                <a:cubicBezTo>
                  <a:pt x="38764" y="13038"/>
                  <a:pt x="38764" y="13038"/>
                  <a:pt x="38764" y="13038"/>
                </a:cubicBezTo>
                <a:cubicBezTo>
                  <a:pt x="20561" y="13038"/>
                  <a:pt x="20561" y="13038"/>
                  <a:pt x="20561" y="13038"/>
                </a:cubicBezTo>
                <a:cubicBezTo>
                  <a:pt x="30000" y="23661"/>
                  <a:pt x="30000" y="23661"/>
                  <a:pt x="30000" y="23661"/>
                </a:cubicBezTo>
                <a:lnTo>
                  <a:pt x="89325" y="23661"/>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25" name="Shape 5179"/>
          <p:cNvSpPr/>
          <p:nvPr/>
        </p:nvSpPr>
        <p:spPr>
          <a:xfrm>
            <a:off x="7615526" y="4899940"/>
            <a:ext cx="200364" cy="272411"/>
          </a:xfrm>
          <a:custGeom>
            <a:avLst/>
            <a:gdLst/>
            <a:ahLst/>
            <a:cxnLst/>
            <a:rect l="0" t="0" r="0" b="0"/>
            <a:pathLst>
              <a:path w="120000" h="120000" extrusionOk="0">
                <a:moveTo>
                  <a:pt x="34945" y="115421"/>
                </a:moveTo>
                <a:lnTo>
                  <a:pt x="34945" y="115421"/>
                </a:lnTo>
                <a:cubicBezTo>
                  <a:pt x="40549" y="117590"/>
                  <a:pt x="49450" y="119759"/>
                  <a:pt x="58021" y="119759"/>
                </a:cubicBezTo>
                <a:cubicBezTo>
                  <a:pt x="66923" y="119759"/>
                  <a:pt x="75494" y="117590"/>
                  <a:pt x="81758" y="115421"/>
                </a:cubicBezTo>
                <a:cubicBezTo>
                  <a:pt x="81758" y="102650"/>
                  <a:pt x="81758" y="102650"/>
                  <a:pt x="81758" y="102650"/>
                </a:cubicBezTo>
                <a:cubicBezTo>
                  <a:pt x="34945" y="102650"/>
                  <a:pt x="34945" y="102650"/>
                  <a:pt x="34945" y="102650"/>
                </a:cubicBezTo>
                <a:lnTo>
                  <a:pt x="34945" y="115421"/>
                </a:lnTo>
                <a:close/>
                <a:moveTo>
                  <a:pt x="81758" y="96385"/>
                </a:moveTo>
                <a:lnTo>
                  <a:pt x="81758" y="96385"/>
                </a:lnTo>
                <a:cubicBezTo>
                  <a:pt x="81758" y="70602"/>
                  <a:pt x="119670" y="62168"/>
                  <a:pt x="116703" y="36385"/>
                </a:cubicBezTo>
                <a:cubicBezTo>
                  <a:pt x="113736" y="19277"/>
                  <a:pt x="99230" y="0"/>
                  <a:pt x="58021" y="0"/>
                </a:cubicBezTo>
                <a:cubicBezTo>
                  <a:pt x="17472" y="0"/>
                  <a:pt x="2967" y="19277"/>
                  <a:pt x="0" y="36385"/>
                </a:cubicBezTo>
                <a:cubicBezTo>
                  <a:pt x="0" y="62168"/>
                  <a:pt x="34945" y="70602"/>
                  <a:pt x="34945" y="96385"/>
                </a:cubicBezTo>
                <a:lnTo>
                  <a:pt x="81758" y="96385"/>
                </a:lnTo>
                <a:close/>
                <a:moveTo>
                  <a:pt x="17472" y="36385"/>
                </a:moveTo>
                <a:lnTo>
                  <a:pt x="17472" y="36385"/>
                </a:lnTo>
                <a:cubicBezTo>
                  <a:pt x="20439" y="21445"/>
                  <a:pt x="34945" y="12771"/>
                  <a:pt x="58021" y="12771"/>
                </a:cubicBezTo>
                <a:cubicBezTo>
                  <a:pt x="81758" y="12771"/>
                  <a:pt x="96263" y="21445"/>
                  <a:pt x="99230" y="36385"/>
                </a:cubicBezTo>
                <a:cubicBezTo>
                  <a:pt x="99230" y="45060"/>
                  <a:pt x="93296" y="51325"/>
                  <a:pt x="84725" y="60000"/>
                </a:cubicBezTo>
                <a:cubicBezTo>
                  <a:pt x="75494" y="66265"/>
                  <a:pt x="70219" y="74939"/>
                  <a:pt x="63956" y="85542"/>
                </a:cubicBezTo>
                <a:cubicBezTo>
                  <a:pt x="52417" y="85542"/>
                  <a:pt x="52417" y="85542"/>
                  <a:pt x="52417" y="85542"/>
                </a:cubicBezTo>
                <a:cubicBezTo>
                  <a:pt x="46483" y="74939"/>
                  <a:pt x="40549" y="66265"/>
                  <a:pt x="31978" y="60000"/>
                </a:cubicBezTo>
                <a:cubicBezTo>
                  <a:pt x="23076" y="51325"/>
                  <a:pt x="17472" y="45060"/>
                  <a:pt x="17472" y="36385"/>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26" name="Shape 5180"/>
          <p:cNvSpPr/>
          <p:nvPr/>
        </p:nvSpPr>
        <p:spPr>
          <a:xfrm>
            <a:off x="10829145" y="3339413"/>
            <a:ext cx="274285" cy="159556"/>
          </a:xfrm>
          <a:custGeom>
            <a:avLst/>
            <a:gdLst/>
            <a:ahLst/>
            <a:cxnLst/>
            <a:rect l="0" t="0" r="0" b="0"/>
            <a:pathLst>
              <a:path w="120000" h="120000" extrusionOk="0">
                <a:moveTo>
                  <a:pt x="29939" y="90511"/>
                </a:moveTo>
                <a:lnTo>
                  <a:pt x="29939" y="90511"/>
                </a:lnTo>
                <a:cubicBezTo>
                  <a:pt x="29939" y="39726"/>
                  <a:pt x="29939" y="39726"/>
                  <a:pt x="29939" y="39726"/>
                </a:cubicBezTo>
                <a:cubicBezTo>
                  <a:pt x="42736" y="39726"/>
                  <a:pt x="42736" y="39726"/>
                  <a:pt x="42736" y="39726"/>
                </a:cubicBezTo>
                <a:cubicBezTo>
                  <a:pt x="21247" y="0"/>
                  <a:pt x="21247" y="0"/>
                  <a:pt x="21247" y="0"/>
                </a:cubicBezTo>
                <a:cubicBezTo>
                  <a:pt x="0" y="39726"/>
                  <a:pt x="0" y="39726"/>
                  <a:pt x="0" y="39726"/>
                </a:cubicBezTo>
                <a:cubicBezTo>
                  <a:pt x="12796" y="39726"/>
                  <a:pt x="12796" y="39726"/>
                  <a:pt x="12796" y="39726"/>
                </a:cubicBezTo>
                <a:cubicBezTo>
                  <a:pt x="12796" y="101569"/>
                  <a:pt x="12796" y="101569"/>
                  <a:pt x="12796" y="101569"/>
                </a:cubicBezTo>
                <a:cubicBezTo>
                  <a:pt x="12796" y="112218"/>
                  <a:pt x="17142" y="119590"/>
                  <a:pt x="23420" y="119590"/>
                </a:cubicBezTo>
                <a:cubicBezTo>
                  <a:pt x="77022" y="119590"/>
                  <a:pt x="77022" y="119590"/>
                  <a:pt x="77022" y="119590"/>
                </a:cubicBezTo>
                <a:cubicBezTo>
                  <a:pt x="61810" y="90511"/>
                  <a:pt x="61810" y="90511"/>
                  <a:pt x="61810" y="90511"/>
                </a:cubicBezTo>
                <a:lnTo>
                  <a:pt x="29939" y="90511"/>
                </a:lnTo>
                <a:close/>
                <a:moveTo>
                  <a:pt x="106961" y="79863"/>
                </a:moveTo>
                <a:lnTo>
                  <a:pt x="106961" y="79863"/>
                </a:lnTo>
                <a:cubicBezTo>
                  <a:pt x="106961" y="18020"/>
                  <a:pt x="106961" y="18020"/>
                  <a:pt x="106961" y="18020"/>
                </a:cubicBezTo>
                <a:cubicBezTo>
                  <a:pt x="106961" y="6962"/>
                  <a:pt x="102615" y="0"/>
                  <a:pt x="96338" y="0"/>
                </a:cubicBezTo>
                <a:cubicBezTo>
                  <a:pt x="42736" y="0"/>
                  <a:pt x="42736" y="0"/>
                  <a:pt x="42736" y="0"/>
                </a:cubicBezTo>
                <a:cubicBezTo>
                  <a:pt x="57706" y="24982"/>
                  <a:pt x="57706" y="24982"/>
                  <a:pt x="57706" y="24982"/>
                </a:cubicBezTo>
                <a:cubicBezTo>
                  <a:pt x="89818" y="24982"/>
                  <a:pt x="89818" y="24982"/>
                  <a:pt x="89818" y="24982"/>
                </a:cubicBezTo>
                <a:cubicBezTo>
                  <a:pt x="89818" y="79863"/>
                  <a:pt x="89818" y="79863"/>
                  <a:pt x="89818" y="79863"/>
                </a:cubicBezTo>
                <a:cubicBezTo>
                  <a:pt x="77022" y="79863"/>
                  <a:pt x="77022" y="79863"/>
                  <a:pt x="77022" y="79863"/>
                </a:cubicBezTo>
                <a:cubicBezTo>
                  <a:pt x="98269" y="119590"/>
                  <a:pt x="98269" y="119590"/>
                  <a:pt x="98269" y="119590"/>
                </a:cubicBezTo>
                <a:cubicBezTo>
                  <a:pt x="119758" y="79863"/>
                  <a:pt x="119758" y="79863"/>
                  <a:pt x="119758" y="79863"/>
                </a:cubicBezTo>
                <a:lnTo>
                  <a:pt x="106961" y="79863"/>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27" name="Shape 5181"/>
          <p:cNvSpPr/>
          <p:nvPr/>
        </p:nvSpPr>
        <p:spPr>
          <a:xfrm>
            <a:off x="8704889" y="3263525"/>
            <a:ext cx="196474" cy="266575"/>
          </a:xfrm>
          <a:custGeom>
            <a:avLst/>
            <a:gdLst/>
            <a:ahLst/>
            <a:cxnLst/>
            <a:rect l="0" t="0" r="0" b="0"/>
            <a:pathLst>
              <a:path w="120000" h="120000" extrusionOk="0">
                <a:moveTo>
                  <a:pt x="116957" y="32525"/>
                </a:moveTo>
                <a:lnTo>
                  <a:pt x="116957" y="32525"/>
                </a:lnTo>
                <a:cubicBezTo>
                  <a:pt x="39211" y="4188"/>
                  <a:pt x="39211" y="4188"/>
                  <a:pt x="39211" y="4188"/>
                </a:cubicBezTo>
                <a:cubicBezTo>
                  <a:pt x="30084" y="0"/>
                  <a:pt x="9126" y="6160"/>
                  <a:pt x="3042" y="13059"/>
                </a:cubicBezTo>
                <a:cubicBezTo>
                  <a:pt x="0" y="17248"/>
                  <a:pt x="0" y="19466"/>
                  <a:pt x="0" y="19466"/>
                </a:cubicBezTo>
                <a:cubicBezTo>
                  <a:pt x="3042" y="85010"/>
                  <a:pt x="3042" y="85010"/>
                  <a:pt x="3042" y="85010"/>
                </a:cubicBezTo>
                <a:cubicBezTo>
                  <a:pt x="3042" y="85010"/>
                  <a:pt x="6084" y="87227"/>
                  <a:pt x="6084" y="89445"/>
                </a:cubicBezTo>
                <a:cubicBezTo>
                  <a:pt x="12169" y="89445"/>
                  <a:pt x="75042" y="119753"/>
                  <a:pt x="75042" y="119753"/>
                </a:cubicBezTo>
                <a:cubicBezTo>
                  <a:pt x="78084" y="119753"/>
                  <a:pt x="78084" y="119753"/>
                  <a:pt x="78084" y="119753"/>
                </a:cubicBezTo>
                <a:cubicBezTo>
                  <a:pt x="81126" y="119753"/>
                  <a:pt x="81126" y="119753"/>
                  <a:pt x="81126" y="119753"/>
                </a:cubicBezTo>
                <a:cubicBezTo>
                  <a:pt x="83830" y="119753"/>
                  <a:pt x="83830" y="117782"/>
                  <a:pt x="83830" y="117782"/>
                </a:cubicBezTo>
                <a:cubicBezTo>
                  <a:pt x="83830" y="50020"/>
                  <a:pt x="83830" y="50020"/>
                  <a:pt x="83830" y="50020"/>
                </a:cubicBezTo>
                <a:cubicBezTo>
                  <a:pt x="83830" y="47802"/>
                  <a:pt x="83830" y="47802"/>
                  <a:pt x="81126" y="45585"/>
                </a:cubicBezTo>
                <a:cubicBezTo>
                  <a:pt x="14873" y="17248"/>
                  <a:pt x="14873" y="17248"/>
                  <a:pt x="14873" y="17248"/>
                </a:cubicBezTo>
                <a:cubicBezTo>
                  <a:pt x="14873" y="17248"/>
                  <a:pt x="17915" y="15030"/>
                  <a:pt x="24000" y="13059"/>
                </a:cubicBezTo>
                <a:cubicBezTo>
                  <a:pt x="30084" y="10841"/>
                  <a:pt x="32788" y="10841"/>
                  <a:pt x="36169" y="10841"/>
                </a:cubicBezTo>
                <a:cubicBezTo>
                  <a:pt x="36169" y="10841"/>
                  <a:pt x="99042" y="36960"/>
                  <a:pt x="101746" y="36960"/>
                </a:cubicBezTo>
                <a:cubicBezTo>
                  <a:pt x="104788" y="39178"/>
                  <a:pt x="104788" y="39178"/>
                  <a:pt x="104788" y="39178"/>
                </a:cubicBezTo>
                <a:cubicBezTo>
                  <a:pt x="104788" y="41396"/>
                  <a:pt x="104788" y="104722"/>
                  <a:pt x="104788" y="104722"/>
                </a:cubicBezTo>
                <a:cubicBezTo>
                  <a:pt x="104788" y="106694"/>
                  <a:pt x="107830" y="108911"/>
                  <a:pt x="110873" y="108911"/>
                </a:cubicBezTo>
                <a:cubicBezTo>
                  <a:pt x="113915" y="108911"/>
                  <a:pt x="119661" y="106694"/>
                  <a:pt x="119661" y="104722"/>
                </a:cubicBezTo>
                <a:cubicBezTo>
                  <a:pt x="119661" y="34743"/>
                  <a:pt x="119661" y="34743"/>
                  <a:pt x="119661" y="34743"/>
                </a:cubicBezTo>
                <a:lnTo>
                  <a:pt x="116957" y="32525"/>
                </a:ln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28" name="Shape 5182"/>
          <p:cNvSpPr/>
          <p:nvPr/>
        </p:nvSpPr>
        <p:spPr>
          <a:xfrm>
            <a:off x="10305861" y="4359009"/>
            <a:ext cx="252888" cy="274357"/>
          </a:xfrm>
          <a:custGeom>
            <a:avLst/>
            <a:gdLst/>
            <a:ahLst/>
            <a:cxnLst/>
            <a:rect l="0" t="0" r="0" b="0"/>
            <a:pathLst>
              <a:path w="120000" h="120000" extrusionOk="0">
                <a:moveTo>
                  <a:pt x="20563" y="2173"/>
                </a:moveTo>
                <a:lnTo>
                  <a:pt x="20563" y="2173"/>
                </a:lnTo>
                <a:cubicBezTo>
                  <a:pt x="20563" y="0"/>
                  <a:pt x="18481" y="0"/>
                  <a:pt x="18481" y="2173"/>
                </a:cubicBezTo>
                <a:cubicBezTo>
                  <a:pt x="16138" y="25835"/>
                  <a:pt x="0" y="29939"/>
                  <a:pt x="0" y="47082"/>
                </a:cubicBezTo>
                <a:cubicBezTo>
                  <a:pt x="0" y="57706"/>
                  <a:pt x="9110" y="66156"/>
                  <a:pt x="20563" y="66156"/>
                </a:cubicBezTo>
                <a:cubicBezTo>
                  <a:pt x="32277" y="66156"/>
                  <a:pt x="41388" y="57706"/>
                  <a:pt x="41388" y="47082"/>
                </a:cubicBezTo>
                <a:cubicBezTo>
                  <a:pt x="41388" y="29939"/>
                  <a:pt x="22906" y="25835"/>
                  <a:pt x="20563" y="2173"/>
                </a:cubicBezTo>
                <a:close/>
                <a:moveTo>
                  <a:pt x="101518" y="2173"/>
                </a:moveTo>
                <a:lnTo>
                  <a:pt x="101518" y="2173"/>
                </a:lnTo>
                <a:cubicBezTo>
                  <a:pt x="101518" y="0"/>
                  <a:pt x="99175" y="0"/>
                  <a:pt x="99175" y="2173"/>
                </a:cubicBezTo>
                <a:cubicBezTo>
                  <a:pt x="94490" y="25835"/>
                  <a:pt x="78351" y="29939"/>
                  <a:pt x="78351" y="47082"/>
                </a:cubicBezTo>
                <a:cubicBezTo>
                  <a:pt x="78351" y="57706"/>
                  <a:pt x="87462" y="66156"/>
                  <a:pt x="99175" y="66156"/>
                </a:cubicBezTo>
                <a:cubicBezTo>
                  <a:pt x="110629" y="66156"/>
                  <a:pt x="119739" y="57706"/>
                  <a:pt x="119739" y="47082"/>
                </a:cubicBezTo>
                <a:cubicBezTo>
                  <a:pt x="119739" y="29939"/>
                  <a:pt x="103600" y="25835"/>
                  <a:pt x="101518" y="2173"/>
                </a:cubicBezTo>
                <a:close/>
                <a:moveTo>
                  <a:pt x="59869" y="53360"/>
                </a:moveTo>
                <a:lnTo>
                  <a:pt x="59869" y="53360"/>
                </a:lnTo>
                <a:cubicBezTo>
                  <a:pt x="55184" y="79195"/>
                  <a:pt x="39045" y="83299"/>
                  <a:pt x="39045" y="100684"/>
                </a:cubicBezTo>
                <a:cubicBezTo>
                  <a:pt x="39045" y="111307"/>
                  <a:pt x="48156" y="119758"/>
                  <a:pt x="59869" y="119758"/>
                </a:cubicBezTo>
                <a:cubicBezTo>
                  <a:pt x="71583" y="119758"/>
                  <a:pt x="80694" y="111307"/>
                  <a:pt x="80694" y="100684"/>
                </a:cubicBezTo>
                <a:cubicBezTo>
                  <a:pt x="80694" y="83299"/>
                  <a:pt x="64295" y="79195"/>
                  <a:pt x="59869" y="53360"/>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29" name="Shape 5183"/>
          <p:cNvSpPr/>
          <p:nvPr/>
        </p:nvSpPr>
        <p:spPr>
          <a:xfrm>
            <a:off x="9813703" y="4359009"/>
            <a:ext cx="143952" cy="274357"/>
          </a:xfrm>
          <a:custGeom>
            <a:avLst/>
            <a:gdLst/>
            <a:ahLst/>
            <a:cxnLst/>
            <a:rect l="0" t="0" r="0" b="0"/>
            <a:pathLst>
              <a:path w="120000" h="120000" extrusionOk="0">
                <a:moveTo>
                  <a:pt x="87518" y="59879"/>
                </a:moveTo>
                <a:lnTo>
                  <a:pt x="87518" y="59879"/>
                </a:lnTo>
                <a:cubicBezTo>
                  <a:pt x="87518" y="6277"/>
                  <a:pt x="87518" y="6277"/>
                  <a:pt x="87518" y="6277"/>
                </a:cubicBezTo>
                <a:cubicBezTo>
                  <a:pt x="87518" y="4104"/>
                  <a:pt x="83458" y="0"/>
                  <a:pt x="75789" y="0"/>
                </a:cubicBezTo>
                <a:cubicBezTo>
                  <a:pt x="39699" y="0"/>
                  <a:pt x="39699" y="0"/>
                  <a:pt x="39699" y="0"/>
                </a:cubicBezTo>
                <a:cubicBezTo>
                  <a:pt x="32030" y="0"/>
                  <a:pt x="32030" y="4104"/>
                  <a:pt x="32030" y="6277"/>
                </a:cubicBezTo>
                <a:cubicBezTo>
                  <a:pt x="32030" y="59879"/>
                  <a:pt x="32030" y="59879"/>
                  <a:pt x="32030" y="59879"/>
                </a:cubicBezTo>
                <a:cubicBezTo>
                  <a:pt x="11729" y="64225"/>
                  <a:pt x="0" y="74849"/>
                  <a:pt x="0" y="87887"/>
                </a:cubicBezTo>
                <a:cubicBezTo>
                  <a:pt x="0" y="106961"/>
                  <a:pt x="27969" y="119758"/>
                  <a:pt x="59548" y="119758"/>
                </a:cubicBezTo>
                <a:cubicBezTo>
                  <a:pt x="92030" y="119758"/>
                  <a:pt x="119548" y="106961"/>
                  <a:pt x="119548" y="87887"/>
                </a:cubicBezTo>
                <a:cubicBezTo>
                  <a:pt x="119548" y="74849"/>
                  <a:pt x="107819" y="64225"/>
                  <a:pt x="87518" y="59879"/>
                </a:cubicBezTo>
                <a:close/>
                <a:moveTo>
                  <a:pt x="59548" y="109134"/>
                </a:moveTo>
                <a:lnTo>
                  <a:pt x="59548" y="109134"/>
                </a:lnTo>
                <a:cubicBezTo>
                  <a:pt x="39699" y="109134"/>
                  <a:pt x="19849" y="98511"/>
                  <a:pt x="19849" y="87887"/>
                </a:cubicBezTo>
                <a:cubicBezTo>
                  <a:pt x="19849" y="79195"/>
                  <a:pt x="32030" y="70503"/>
                  <a:pt x="47819" y="68329"/>
                </a:cubicBezTo>
                <a:cubicBezTo>
                  <a:pt x="47819" y="23661"/>
                  <a:pt x="47819" y="23661"/>
                  <a:pt x="47819" y="23661"/>
                </a:cubicBezTo>
                <a:cubicBezTo>
                  <a:pt x="71729" y="23661"/>
                  <a:pt x="71729" y="23661"/>
                  <a:pt x="71729" y="23661"/>
                </a:cubicBezTo>
                <a:cubicBezTo>
                  <a:pt x="71729" y="68329"/>
                  <a:pt x="71729" y="68329"/>
                  <a:pt x="71729" y="68329"/>
                </a:cubicBezTo>
                <a:cubicBezTo>
                  <a:pt x="87518" y="70503"/>
                  <a:pt x="95639" y="79195"/>
                  <a:pt x="95639" y="87887"/>
                </a:cubicBezTo>
                <a:cubicBezTo>
                  <a:pt x="95639" y="98511"/>
                  <a:pt x="79849" y="109134"/>
                  <a:pt x="59548" y="109134"/>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30" name="Shape 5184"/>
          <p:cNvSpPr/>
          <p:nvPr/>
        </p:nvSpPr>
        <p:spPr>
          <a:xfrm>
            <a:off x="9191212" y="1716619"/>
            <a:ext cx="274285" cy="128422"/>
          </a:xfrm>
          <a:custGeom>
            <a:avLst/>
            <a:gdLst/>
            <a:ahLst/>
            <a:cxnLst/>
            <a:rect l="0" t="0" r="0" b="0"/>
            <a:pathLst>
              <a:path w="120000" h="120000" extrusionOk="0">
                <a:moveTo>
                  <a:pt x="91750" y="0"/>
                </a:moveTo>
                <a:lnTo>
                  <a:pt x="91750" y="0"/>
                </a:lnTo>
                <a:cubicBezTo>
                  <a:pt x="77022" y="0"/>
                  <a:pt x="64225" y="27413"/>
                  <a:pt x="64225" y="59482"/>
                </a:cubicBezTo>
                <a:cubicBezTo>
                  <a:pt x="64225" y="72931"/>
                  <a:pt x="66156" y="86896"/>
                  <a:pt x="68329" y="96206"/>
                </a:cubicBezTo>
                <a:cubicBezTo>
                  <a:pt x="49014" y="96206"/>
                  <a:pt x="49014" y="96206"/>
                  <a:pt x="49014" y="96206"/>
                </a:cubicBezTo>
                <a:cubicBezTo>
                  <a:pt x="53360" y="86896"/>
                  <a:pt x="55533" y="72931"/>
                  <a:pt x="55533" y="59482"/>
                </a:cubicBezTo>
                <a:cubicBezTo>
                  <a:pt x="55533" y="27413"/>
                  <a:pt x="42736" y="0"/>
                  <a:pt x="27525" y="0"/>
                </a:cubicBezTo>
                <a:cubicBezTo>
                  <a:pt x="12796" y="0"/>
                  <a:pt x="0" y="27413"/>
                  <a:pt x="0" y="59482"/>
                </a:cubicBezTo>
                <a:cubicBezTo>
                  <a:pt x="0" y="91551"/>
                  <a:pt x="12796" y="119482"/>
                  <a:pt x="27525" y="119482"/>
                </a:cubicBezTo>
                <a:cubicBezTo>
                  <a:pt x="91750" y="119482"/>
                  <a:pt x="91750" y="119482"/>
                  <a:pt x="91750" y="119482"/>
                </a:cubicBezTo>
                <a:cubicBezTo>
                  <a:pt x="106720" y="119482"/>
                  <a:pt x="119758" y="91551"/>
                  <a:pt x="119758" y="59482"/>
                </a:cubicBezTo>
                <a:cubicBezTo>
                  <a:pt x="119758" y="27413"/>
                  <a:pt x="106720" y="0"/>
                  <a:pt x="91750" y="0"/>
                </a:cubicBezTo>
                <a:close/>
                <a:moveTo>
                  <a:pt x="12796" y="59482"/>
                </a:moveTo>
                <a:lnTo>
                  <a:pt x="12796" y="59482"/>
                </a:lnTo>
                <a:cubicBezTo>
                  <a:pt x="12796" y="41379"/>
                  <a:pt x="19074" y="27413"/>
                  <a:pt x="27525" y="27413"/>
                </a:cubicBezTo>
                <a:cubicBezTo>
                  <a:pt x="36217" y="27413"/>
                  <a:pt x="42736" y="41379"/>
                  <a:pt x="42736" y="59482"/>
                </a:cubicBezTo>
                <a:cubicBezTo>
                  <a:pt x="42736" y="77586"/>
                  <a:pt x="36217" y="96206"/>
                  <a:pt x="27525" y="96206"/>
                </a:cubicBezTo>
                <a:cubicBezTo>
                  <a:pt x="19074" y="96206"/>
                  <a:pt x="12796" y="77586"/>
                  <a:pt x="12796" y="59482"/>
                </a:cubicBezTo>
                <a:close/>
                <a:moveTo>
                  <a:pt x="91750" y="96206"/>
                </a:moveTo>
                <a:lnTo>
                  <a:pt x="91750" y="96206"/>
                </a:lnTo>
                <a:cubicBezTo>
                  <a:pt x="83299" y="96206"/>
                  <a:pt x="77022" y="77586"/>
                  <a:pt x="77022" y="59482"/>
                </a:cubicBezTo>
                <a:cubicBezTo>
                  <a:pt x="77022" y="41379"/>
                  <a:pt x="83299" y="27413"/>
                  <a:pt x="91750" y="27413"/>
                </a:cubicBezTo>
                <a:cubicBezTo>
                  <a:pt x="100442" y="27413"/>
                  <a:pt x="106720" y="41379"/>
                  <a:pt x="106720" y="59482"/>
                </a:cubicBezTo>
                <a:cubicBezTo>
                  <a:pt x="106720" y="77586"/>
                  <a:pt x="100442" y="96206"/>
                  <a:pt x="91750" y="96206"/>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31" name="Shape 5185"/>
          <p:cNvSpPr/>
          <p:nvPr/>
        </p:nvSpPr>
        <p:spPr>
          <a:xfrm>
            <a:off x="10829145" y="2779024"/>
            <a:ext cx="274285" cy="188742"/>
          </a:xfrm>
          <a:custGeom>
            <a:avLst/>
            <a:gdLst/>
            <a:ahLst/>
            <a:cxnLst/>
            <a:rect l="0" t="0" r="0" b="0"/>
            <a:pathLst>
              <a:path w="120000" h="120000" extrusionOk="0">
                <a:moveTo>
                  <a:pt x="106961" y="0"/>
                </a:moveTo>
                <a:lnTo>
                  <a:pt x="106961" y="0"/>
                </a:lnTo>
                <a:cubicBezTo>
                  <a:pt x="51187" y="0"/>
                  <a:pt x="51187" y="0"/>
                  <a:pt x="51187" y="0"/>
                </a:cubicBezTo>
                <a:cubicBezTo>
                  <a:pt x="47082" y="0"/>
                  <a:pt x="44909" y="0"/>
                  <a:pt x="42736" y="2774"/>
                </a:cubicBezTo>
                <a:cubicBezTo>
                  <a:pt x="2173" y="55144"/>
                  <a:pt x="2173" y="55144"/>
                  <a:pt x="2173" y="55144"/>
                </a:cubicBezTo>
                <a:cubicBezTo>
                  <a:pt x="0" y="58265"/>
                  <a:pt x="0" y="61387"/>
                  <a:pt x="2173" y="64508"/>
                </a:cubicBezTo>
                <a:cubicBezTo>
                  <a:pt x="42736" y="113410"/>
                  <a:pt x="42736" y="113410"/>
                  <a:pt x="42736" y="113410"/>
                </a:cubicBezTo>
                <a:cubicBezTo>
                  <a:pt x="44909" y="116531"/>
                  <a:pt x="47082" y="119653"/>
                  <a:pt x="51187" y="119653"/>
                </a:cubicBezTo>
                <a:cubicBezTo>
                  <a:pt x="106961" y="119653"/>
                  <a:pt x="106961" y="119653"/>
                  <a:pt x="106961" y="119653"/>
                </a:cubicBezTo>
                <a:cubicBezTo>
                  <a:pt x="113239" y="119653"/>
                  <a:pt x="119758" y="110635"/>
                  <a:pt x="119758" y="101271"/>
                </a:cubicBezTo>
                <a:cubicBezTo>
                  <a:pt x="119758" y="15260"/>
                  <a:pt x="119758" y="15260"/>
                  <a:pt x="119758" y="15260"/>
                </a:cubicBezTo>
                <a:cubicBezTo>
                  <a:pt x="119758" y="5895"/>
                  <a:pt x="113239" y="0"/>
                  <a:pt x="106961" y="0"/>
                </a:cubicBezTo>
                <a:close/>
                <a:moveTo>
                  <a:pt x="89818" y="95028"/>
                </a:moveTo>
                <a:lnTo>
                  <a:pt x="89818" y="95028"/>
                </a:lnTo>
                <a:cubicBezTo>
                  <a:pt x="74607" y="70751"/>
                  <a:pt x="74607" y="70751"/>
                  <a:pt x="74607" y="70751"/>
                </a:cubicBezTo>
                <a:cubicBezTo>
                  <a:pt x="59879" y="95028"/>
                  <a:pt x="59879" y="95028"/>
                  <a:pt x="59879" y="95028"/>
                </a:cubicBezTo>
                <a:cubicBezTo>
                  <a:pt x="51187" y="79768"/>
                  <a:pt x="51187" y="79768"/>
                  <a:pt x="51187" y="79768"/>
                </a:cubicBezTo>
                <a:cubicBezTo>
                  <a:pt x="66156" y="58265"/>
                  <a:pt x="66156" y="58265"/>
                  <a:pt x="66156" y="58265"/>
                </a:cubicBezTo>
                <a:cubicBezTo>
                  <a:pt x="51187" y="36763"/>
                  <a:pt x="51187" y="36763"/>
                  <a:pt x="51187" y="36763"/>
                </a:cubicBezTo>
                <a:cubicBezTo>
                  <a:pt x="59879" y="24277"/>
                  <a:pt x="59879" y="24277"/>
                  <a:pt x="59879" y="24277"/>
                </a:cubicBezTo>
                <a:cubicBezTo>
                  <a:pt x="74607" y="46127"/>
                  <a:pt x="74607" y="46127"/>
                  <a:pt x="74607" y="46127"/>
                </a:cubicBezTo>
                <a:cubicBezTo>
                  <a:pt x="89818" y="24277"/>
                  <a:pt x="89818" y="24277"/>
                  <a:pt x="89818" y="24277"/>
                </a:cubicBezTo>
                <a:cubicBezTo>
                  <a:pt x="100442" y="36763"/>
                  <a:pt x="100442" y="36763"/>
                  <a:pt x="100442" y="36763"/>
                </a:cubicBezTo>
                <a:cubicBezTo>
                  <a:pt x="83541" y="58265"/>
                  <a:pt x="83541" y="58265"/>
                  <a:pt x="83541" y="58265"/>
                </a:cubicBezTo>
                <a:cubicBezTo>
                  <a:pt x="100442" y="79768"/>
                  <a:pt x="100442" y="79768"/>
                  <a:pt x="100442" y="79768"/>
                </a:cubicBezTo>
                <a:lnTo>
                  <a:pt x="89818" y="95028"/>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32" name="Shape 5186"/>
          <p:cNvSpPr/>
          <p:nvPr/>
        </p:nvSpPr>
        <p:spPr>
          <a:xfrm>
            <a:off x="8131028" y="3827806"/>
            <a:ext cx="254834" cy="219875"/>
          </a:xfrm>
          <a:custGeom>
            <a:avLst/>
            <a:gdLst/>
            <a:ahLst/>
            <a:cxnLst/>
            <a:rect l="0" t="0" r="0" b="0"/>
            <a:pathLst>
              <a:path w="120000" h="120000" extrusionOk="0">
                <a:moveTo>
                  <a:pt x="11453" y="37200"/>
                </a:moveTo>
                <a:lnTo>
                  <a:pt x="11453" y="37200"/>
                </a:lnTo>
                <a:cubicBezTo>
                  <a:pt x="22906" y="26700"/>
                  <a:pt x="32277" y="18600"/>
                  <a:pt x="57527" y="31800"/>
                </a:cubicBezTo>
                <a:cubicBezTo>
                  <a:pt x="69240" y="39900"/>
                  <a:pt x="78351" y="42600"/>
                  <a:pt x="85379" y="42600"/>
                </a:cubicBezTo>
                <a:cubicBezTo>
                  <a:pt x="99175" y="42600"/>
                  <a:pt x="108286" y="34500"/>
                  <a:pt x="115314" y="26700"/>
                </a:cubicBezTo>
                <a:cubicBezTo>
                  <a:pt x="117396" y="24000"/>
                  <a:pt x="119739" y="18600"/>
                  <a:pt x="117396" y="15900"/>
                </a:cubicBezTo>
                <a:cubicBezTo>
                  <a:pt x="115314" y="13200"/>
                  <a:pt x="110629" y="13200"/>
                  <a:pt x="108286" y="15900"/>
                </a:cubicBezTo>
                <a:cubicBezTo>
                  <a:pt x="96832" y="26700"/>
                  <a:pt x="87722" y="34500"/>
                  <a:pt x="62212" y="18600"/>
                </a:cubicBezTo>
                <a:cubicBezTo>
                  <a:pt x="32277" y="0"/>
                  <a:pt x="16138" y="13200"/>
                  <a:pt x="4685" y="26700"/>
                </a:cubicBezTo>
                <a:cubicBezTo>
                  <a:pt x="2342" y="29100"/>
                  <a:pt x="0" y="34500"/>
                  <a:pt x="2342" y="37200"/>
                </a:cubicBezTo>
                <a:cubicBezTo>
                  <a:pt x="4685" y="39900"/>
                  <a:pt x="9110" y="39900"/>
                  <a:pt x="11453" y="37200"/>
                </a:cubicBezTo>
                <a:close/>
                <a:moveTo>
                  <a:pt x="108286" y="53400"/>
                </a:moveTo>
                <a:lnTo>
                  <a:pt x="108286" y="53400"/>
                </a:lnTo>
                <a:cubicBezTo>
                  <a:pt x="96832" y="63900"/>
                  <a:pt x="87722" y="74400"/>
                  <a:pt x="62212" y="58500"/>
                </a:cubicBezTo>
                <a:cubicBezTo>
                  <a:pt x="32277" y="37200"/>
                  <a:pt x="16138" y="53400"/>
                  <a:pt x="4685" y="63900"/>
                </a:cubicBezTo>
                <a:cubicBezTo>
                  <a:pt x="2342" y="66600"/>
                  <a:pt x="0" y="72000"/>
                  <a:pt x="2342" y="74400"/>
                </a:cubicBezTo>
                <a:cubicBezTo>
                  <a:pt x="4685" y="77100"/>
                  <a:pt x="9110" y="77100"/>
                  <a:pt x="11453" y="74400"/>
                </a:cubicBezTo>
                <a:cubicBezTo>
                  <a:pt x="22906" y="63900"/>
                  <a:pt x="32277" y="56100"/>
                  <a:pt x="57527" y="72000"/>
                </a:cubicBezTo>
                <a:cubicBezTo>
                  <a:pt x="69240" y="79800"/>
                  <a:pt x="78351" y="82500"/>
                  <a:pt x="85379" y="82500"/>
                </a:cubicBezTo>
                <a:cubicBezTo>
                  <a:pt x="99175" y="82500"/>
                  <a:pt x="108286" y="72000"/>
                  <a:pt x="115314" y="66600"/>
                </a:cubicBezTo>
                <a:cubicBezTo>
                  <a:pt x="117396" y="63900"/>
                  <a:pt x="119739" y="58500"/>
                  <a:pt x="117396" y="56100"/>
                </a:cubicBezTo>
                <a:cubicBezTo>
                  <a:pt x="115314" y="50400"/>
                  <a:pt x="110629" y="50400"/>
                  <a:pt x="108286" y="53400"/>
                </a:cubicBezTo>
                <a:close/>
                <a:moveTo>
                  <a:pt x="108286" y="90600"/>
                </a:moveTo>
                <a:lnTo>
                  <a:pt x="108286" y="90600"/>
                </a:lnTo>
                <a:cubicBezTo>
                  <a:pt x="96832" y="103800"/>
                  <a:pt x="87722" y="111600"/>
                  <a:pt x="62212" y="95700"/>
                </a:cubicBezTo>
                <a:cubicBezTo>
                  <a:pt x="32277" y="74400"/>
                  <a:pt x="16138" y="90600"/>
                  <a:pt x="4685" y="101100"/>
                </a:cubicBezTo>
                <a:cubicBezTo>
                  <a:pt x="2342" y="103800"/>
                  <a:pt x="0" y="108900"/>
                  <a:pt x="2342" y="111600"/>
                </a:cubicBezTo>
                <a:cubicBezTo>
                  <a:pt x="4685" y="117000"/>
                  <a:pt x="9110" y="117000"/>
                  <a:pt x="11453" y="114300"/>
                </a:cubicBezTo>
                <a:cubicBezTo>
                  <a:pt x="22906" y="101100"/>
                  <a:pt x="32277" y="93000"/>
                  <a:pt x="57527" y="108900"/>
                </a:cubicBezTo>
                <a:cubicBezTo>
                  <a:pt x="69240" y="117000"/>
                  <a:pt x="78351" y="119700"/>
                  <a:pt x="85379" y="119700"/>
                </a:cubicBezTo>
                <a:cubicBezTo>
                  <a:pt x="99175" y="119700"/>
                  <a:pt x="108286" y="111600"/>
                  <a:pt x="115314" y="103800"/>
                </a:cubicBezTo>
                <a:cubicBezTo>
                  <a:pt x="117396" y="101100"/>
                  <a:pt x="119739" y="95700"/>
                  <a:pt x="117396" y="93000"/>
                </a:cubicBezTo>
                <a:cubicBezTo>
                  <a:pt x="115314" y="90600"/>
                  <a:pt x="110629" y="87900"/>
                  <a:pt x="108286" y="90600"/>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33" name="Shape 5187"/>
          <p:cNvSpPr/>
          <p:nvPr/>
        </p:nvSpPr>
        <p:spPr>
          <a:xfrm>
            <a:off x="5995101" y="2140803"/>
            <a:ext cx="264560" cy="229603"/>
          </a:xfrm>
          <a:custGeom>
            <a:avLst/>
            <a:gdLst/>
            <a:ahLst/>
            <a:cxnLst/>
            <a:rect l="0" t="0" r="0" b="0"/>
            <a:pathLst>
              <a:path w="120000" h="120000" extrusionOk="0">
                <a:moveTo>
                  <a:pt x="119749" y="112230"/>
                </a:moveTo>
                <a:lnTo>
                  <a:pt x="119749" y="112230"/>
                </a:lnTo>
                <a:cubicBezTo>
                  <a:pt x="64384" y="0"/>
                  <a:pt x="64384" y="0"/>
                  <a:pt x="64384" y="0"/>
                </a:cubicBezTo>
                <a:cubicBezTo>
                  <a:pt x="62129" y="0"/>
                  <a:pt x="62129" y="0"/>
                  <a:pt x="59874" y="0"/>
                </a:cubicBezTo>
                <a:cubicBezTo>
                  <a:pt x="57620" y="0"/>
                  <a:pt x="57620" y="0"/>
                  <a:pt x="55365" y="0"/>
                </a:cubicBezTo>
                <a:cubicBezTo>
                  <a:pt x="0" y="112230"/>
                  <a:pt x="0" y="112230"/>
                  <a:pt x="0" y="112230"/>
                </a:cubicBezTo>
                <a:cubicBezTo>
                  <a:pt x="0" y="114820"/>
                  <a:pt x="0" y="117410"/>
                  <a:pt x="0" y="117410"/>
                </a:cubicBezTo>
                <a:cubicBezTo>
                  <a:pt x="2004" y="119712"/>
                  <a:pt x="2004" y="119712"/>
                  <a:pt x="4258" y="119712"/>
                </a:cubicBezTo>
                <a:cubicBezTo>
                  <a:pt x="115490" y="119712"/>
                  <a:pt x="115490" y="119712"/>
                  <a:pt x="115490" y="119712"/>
                </a:cubicBezTo>
                <a:cubicBezTo>
                  <a:pt x="117745" y="119712"/>
                  <a:pt x="117745" y="119712"/>
                  <a:pt x="119749" y="117410"/>
                </a:cubicBezTo>
                <a:cubicBezTo>
                  <a:pt x="119749" y="117410"/>
                  <a:pt x="119749" y="114820"/>
                  <a:pt x="119749" y="112230"/>
                </a:cubicBezTo>
                <a:close/>
                <a:moveTo>
                  <a:pt x="66388" y="107050"/>
                </a:moveTo>
                <a:lnTo>
                  <a:pt x="66388" y="107050"/>
                </a:lnTo>
                <a:cubicBezTo>
                  <a:pt x="53110" y="107050"/>
                  <a:pt x="53110" y="107050"/>
                  <a:pt x="53110" y="107050"/>
                </a:cubicBezTo>
                <a:cubicBezTo>
                  <a:pt x="53110" y="91798"/>
                  <a:pt x="53110" y="91798"/>
                  <a:pt x="53110" y="91798"/>
                </a:cubicBezTo>
                <a:cubicBezTo>
                  <a:pt x="66388" y="91798"/>
                  <a:pt x="66388" y="91798"/>
                  <a:pt x="66388" y="91798"/>
                </a:cubicBezTo>
                <a:lnTo>
                  <a:pt x="66388" y="107050"/>
                </a:lnTo>
                <a:close/>
                <a:moveTo>
                  <a:pt x="66388" y="81726"/>
                </a:moveTo>
                <a:lnTo>
                  <a:pt x="66388" y="81726"/>
                </a:lnTo>
                <a:cubicBezTo>
                  <a:pt x="53110" y="81726"/>
                  <a:pt x="53110" y="81726"/>
                  <a:pt x="53110" y="81726"/>
                </a:cubicBezTo>
                <a:cubicBezTo>
                  <a:pt x="53110" y="38561"/>
                  <a:pt x="53110" y="38561"/>
                  <a:pt x="53110" y="38561"/>
                </a:cubicBezTo>
                <a:cubicBezTo>
                  <a:pt x="66388" y="38561"/>
                  <a:pt x="66388" y="38561"/>
                  <a:pt x="66388" y="38561"/>
                </a:cubicBezTo>
                <a:lnTo>
                  <a:pt x="66388" y="81726"/>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34" name="Shape 5188"/>
          <p:cNvSpPr/>
          <p:nvPr/>
        </p:nvSpPr>
        <p:spPr>
          <a:xfrm>
            <a:off x="10850542" y="4876591"/>
            <a:ext cx="213981" cy="245170"/>
          </a:xfrm>
          <a:custGeom>
            <a:avLst/>
            <a:gdLst/>
            <a:ahLst/>
            <a:cxnLst/>
            <a:rect l="0" t="0" r="0" b="0"/>
            <a:pathLst>
              <a:path w="120000" h="120000" extrusionOk="0">
                <a:moveTo>
                  <a:pt x="114153" y="0"/>
                </a:moveTo>
                <a:lnTo>
                  <a:pt x="114153" y="0"/>
                </a:lnTo>
                <a:cubicBezTo>
                  <a:pt x="95384" y="0"/>
                  <a:pt x="95384" y="0"/>
                  <a:pt x="95384" y="0"/>
                </a:cubicBezTo>
                <a:cubicBezTo>
                  <a:pt x="92615" y="0"/>
                  <a:pt x="89846" y="2696"/>
                  <a:pt x="89846" y="7550"/>
                </a:cubicBezTo>
                <a:cubicBezTo>
                  <a:pt x="89846" y="119730"/>
                  <a:pt x="89846" y="119730"/>
                  <a:pt x="89846" y="119730"/>
                </a:cubicBezTo>
                <a:cubicBezTo>
                  <a:pt x="119692" y="119730"/>
                  <a:pt x="119692" y="119730"/>
                  <a:pt x="119692" y="119730"/>
                </a:cubicBezTo>
                <a:cubicBezTo>
                  <a:pt x="119692" y="7550"/>
                  <a:pt x="119692" y="7550"/>
                  <a:pt x="119692" y="7550"/>
                </a:cubicBezTo>
                <a:cubicBezTo>
                  <a:pt x="119692" y="2696"/>
                  <a:pt x="116923" y="0"/>
                  <a:pt x="114153" y="0"/>
                </a:cubicBezTo>
                <a:close/>
                <a:moveTo>
                  <a:pt x="68000" y="40719"/>
                </a:moveTo>
                <a:lnTo>
                  <a:pt x="68000" y="40719"/>
                </a:lnTo>
                <a:cubicBezTo>
                  <a:pt x="51692" y="40719"/>
                  <a:pt x="51692" y="40719"/>
                  <a:pt x="51692" y="40719"/>
                </a:cubicBezTo>
                <a:cubicBezTo>
                  <a:pt x="46153" y="40719"/>
                  <a:pt x="43384" y="43146"/>
                  <a:pt x="43384" y="48000"/>
                </a:cubicBezTo>
                <a:cubicBezTo>
                  <a:pt x="43384" y="119730"/>
                  <a:pt x="43384" y="119730"/>
                  <a:pt x="43384" y="119730"/>
                </a:cubicBezTo>
                <a:cubicBezTo>
                  <a:pt x="76307" y="119730"/>
                  <a:pt x="76307" y="119730"/>
                  <a:pt x="76307" y="119730"/>
                </a:cubicBezTo>
                <a:cubicBezTo>
                  <a:pt x="76307" y="48000"/>
                  <a:pt x="76307" y="48000"/>
                  <a:pt x="76307" y="48000"/>
                </a:cubicBezTo>
                <a:cubicBezTo>
                  <a:pt x="76307" y="43146"/>
                  <a:pt x="70769" y="40719"/>
                  <a:pt x="68000" y="40719"/>
                </a:cubicBezTo>
                <a:close/>
                <a:moveTo>
                  <a:pt x="21538" y="81438"/>
                </a:moveTo>
                <a:lnTo>
                  <a:pt x="21538" y="81438"/>
                </a:lnTo>
                <a:cubicBezTo>
                  <a:pt x="5230" y="81438"/>
                  <a:pt x="5230" y="81438"/>
                  <a:pt x="5230" y="81438"/>
                </a:cubicBezTo>
                <a:cubicBezTo>
                  <a:pt x="0" y="81438"/>
                  <a:pt x="0" y="83595"/>
                  <a:pt x="0" y="86022"/>
                </a:cubicBezTo>
                <a:cubicBezTo>
                  <a:pt x="0" y="119730"/>
                  <a:pt x="0" y="119730"/>
                  <a:pt x="0" y="119730"/>
                </a:cubicBezTo>
                <a:cubicBezTo>
                  <a:pt x="29846" y="119730"/>
                  <a:pt x="29846" y="119730"/>
                  <a:pt x="29846" y="119730"/>
                </a:cubicBezTo>
                <a:cubicBezTo>
                  <a:pt x="29846" y="86022"/>
                  <a:pt x="29846" y="86022"/>
                  <a:pt x="29846" y="86022"/>
                </a:cubicBezTo>
                <a:cubicBezTo>
                  <a:pt x="29846" y="83595"/>
                  <a:pt x="27076" y="81438"/>
                  <a:pt x="21538" y="81438"/>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35" name="Shape 5189"/>
          <p:cNvSpPr/>
          <p:nvPr/>
        </p:nvSpPr>
        <p:spPr>
          <a:xfrm>
            <a:off x="9243733" y="4999176"/>
            <a:ext cx="229543" cy="231550"/>
          </a:xfrm>
          <a:custGeom>
            <a:avLst/>
            <a:gdLst/>
            <a:ahLst/>
            <a:cxnLst/>
            <a:rect l="0" t="0" r="0" b="0"/>
            <a:pathLst>
              <a:path w="120000" h="120000" extrusionOk="0">
                <a:moveTo>
                  <a:pt x="50813" y="0"/>
                </a:moveTo>
                <a:lnTo>
                  <a:pt x="50813" y="0"/>
                </a:lnTo>
                <a:cubicBezTo>
                  <a:pt x="22966" y="2589"/>
                  <a:pt x="2583" y="25323"/>
                  <a:pt x="0" y="50647"/>
                </a:cubicBezTo>
                <a:cubicBezTo>
                  <a:pt x="50813" y="50647"/>
                  <a:pt x="50813" y="50647"/>
                  <a:pt x="50813" y="50647"/>
                </a:cubicBezTo>
                <a:lnTo>
                  <a:pt x="50813" y="0"/>
                </a:lnTo>
                <a:close/>
                <a:moveTo>
                  <a:pt x="66028" y="0"/>
                </a:moveTo>
                <a:lnTo>
                  <a:pt x="66028" y="0"/>
                </a:lnTo>
                <a:cubicBezTo>
                  <a:pt x="66028" y="58417"/>
                  <a:pt x="66028" y="58417"/>
                  <a:pt x="66028" y="58417"/>
                </a:cubicBezTo>
                <a:cubicBezTo>
                  <a:pt x="66028" y="63597"/>
                  <a:pt x="63732" y="65899"/>
                  <a:pt x="58564" y="65899"/>
                </a:cubicBezTo>
                <a:cubicBezTo>
                  <a:pt x="0" y="65899"/>
                  <a:pt x="0" y="65899"/>
                  <a:pt x="0" y="65899"/>
                </a:cubicBezTo>
                <a:cubicBezTo>
                  <a:pt x="2583" y="96690"/>
                  <a:pt x="28133" y="119712"/>
                  <a:pt x="58564" y="119712"/>
                </a:cubicBezTo>
                <a:cubicBezTo>
                  <a:pt x="91578" y="119712"/>
                  <a:pt x="119712" y="91798"/>
                  <a:pt x="119712" y="58417"/>
                </a:cubicBezTo>
                <a:cubicBezTo>
                  <a:pt x="119712" y="27913"/>
                  <a:pt x="96746" y="2589"/>
                  <a:pt x="66028" y="0"/>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36" name="Shape 5190"/>
          <p:cNvSpPr/>
          <p:nvPr/>
        </p:nvSpPr>
        <p:spPr>
          <a:xfrm>
            <a:off x="10790238" y="4397925"/>
            <a:ext cx="274285" cy="235441"/>
          </a:xfrm>
          <a:custGeom>
            <a:avLst/>
            <a:gdLst/>
            <a:ahLst/>
            <a:cxnLst/>
            <a:rect l="0" t="0" r="0" b="0"/>
            <a:pathLst>
              <a:path w="120000" h="120000" extrusionOk="0">
                <a:moveTo>
                  <a:pt x="4104" y="69577"/>
                </a:moveTo>
                <a:lnTo>
                  <a:pt x="4104" y="69577"/>
                </a:lnTo>
                <a:cubicBezTo>
                  <a:pt x="12796" y="72112"/>
                  <a:pt x="12796" y="72112"/>
                  <a:pt x="12796" y="72112"/>
                </a:cubicBezTo>
                <a:cubicBezTo>
                  <a:pt x="19315" y="59718"/>
                  <a:pt x="19315" y="59718"/>
                  <a:pt x="19315" y="59718"/>
                </a:cubicBezTo>
                <a:cubicBezTo>
                  <a:pt x="6277" y="57183"/>
                  <a:pt x="6277" y="57183"/>
                  <a:pt x="6277" y="57183"/>
                </a:cubicBezTo>
                <a:cubicBezTo>
                  <a:pt x="4104" y="57183"/>
                  <a:pt x="0" y="59718"/>
                  <a:pt x="0" y="62253"/>
                </a:cubicBezTo>
                <a:cubicBezTo>
                  <a:pt x="0" y="64788"/>
                  <a:pt x="2173" y="69577"/>
                  <a:pt x="4104" y="69577"/>
                </a:cubicBezTo>
                <a:close/>
                <a:moveTo>
                  <a:pt x="111066" y="72112"/>
                </a:moveTo>
                <a:lnTo>
                  <a:pt x="111066" y="72112"/>
                </a:lnTo>
                <a:cubicBezTo>
                  <a:pt x="83299" y="99718"/>
                  <a:pt x="83299" y="99718"/>
                  <a:pt x="83299" y="99718"/>
                </a:cubicBezTo>
                <a:cubicBezTo>
                  <a:pt x="53360" y="72112"/>
                  <a:pt x="53360" y="72112"/>
                  <a:pt x="53360" y="72112"/>
                </a:cubicBezTo>
                <a:cubicBezTo>
                  <a:pt x="51187" y="69577"/>
                  <a:pt x="51187" y="69577"/>
                  <a:pt x="51187" y="69577"/>
                </a:cubicBezTo>
                <a:cubicBezTo>
                  <a:pt x="46841" y="69577"/>
                  <a:pt x="46841" y="69577"/>
                  <a:pt x="46841" y="69577"/>
                </a:cubicBezTo>
                <a:cubicBezTo>
                  <a:pt x="40563" y="79718"/>
                  <a:pt x="40563" y="79718"/>
                  <a:pt x="40563" y="79718"/>
                </a:cubicBezTo>
                <a:cubicBezTo>
                  <a:pt x="46841" y="82253"/>
                  <a:pt x="46841" y="82253"/>
                  <a:pt x="46841" y="82253"/>
                </a:cubicBezTo>
                <a:cubicBezTo>
                  <a:pt x="81368" y="112112"/>
                  <a:pt x="81368" y="112112"/>
                  <a:pt x="81368" y="112112"/>
                </a:cubicBezTo>
                <a:cubicBezTo>
                  <a:pt x="81368" y="114647"/>
                  <a:pt x="83299" y="114647"/>
                  <a:pt x="83299" y="114647"/>
                </a:cubicBezTo>
                <a:cubicBezTo>
                  <a:pt x="85472" y="114647"/>
                  <a:pt x="87645" y="114647"/>
                  <a:pt x="87645" y="112112"/>
                </a:cubicBezTo>
                <a:cubicBezTo>
                  <a:pt x="117585" y="82253"/>
                  <a:pt x="117585" y="82253"/>
                  <a:pt x="117585" y="82253"/>
                </a:cubicBezTo>
                <a:cubicBezTo>
                  <a:pt x="119758" y="79718"/>
                  <a:pt x="119758" y="74647"/>
                  <a:pt x="117585" y="72112"/>
                </a:cubicBezTo>
                <a:cubicBezTo>
                  <a:pt x="115412" y="69577"/>
                  <a:pt x="113239" y="69577"/>
                  <a:pt x="111066" y="72112"/>
                </a:cubicBezTo>
                <a:close/>
                <a:moveTo>
                  <a:pt x="51187" y="39718"/>
                </a:moveTo>
                <a:lnTo>
                  <a:pt x="51187" y="39718"/>
                </a:lnTo>
                <a:cubicBezTo>
                  <a:pt x="81368" y="62253"/>
                  <a:pt x="81368" y="62253"/>
                  <a:pt x="81368" y="62253"/>
                </a:cubicBezTo>
                <a:cubicBezTo>
                  <a:pt x="83299" y="64788"/>
                  <a:pt x="87645" y="64788"/>
                  <a:pt x="89818" y="59718"/>
                </a:cubicBezTo>
                <a:cubicBezTo>
                  <a:pt x="119758" y="9859"/>
                  <a:pt x="119758" y="9859"/>
                  <a:pt x="119758" y="9859"/>
                </a:cubicBezTo>
                <a:cubicBezTo>
                  <a:pt x="119758" y="7323"/>
                  <a:pt x="119758" y="2535"/>
                  <a:pt x="117585" y="2535"/>
                </a:cubicBezTo>
                <a:cubicBezTo>
                  <a:pt x="115412" y="0"/>
                  <a:pt x="111066" y="0"/>
                  <a:pt x="109134" y="2535"/>
                </a:cubicBezTo>
                <a:cubicBezTo>
                  <a:pt x="83299" y="49859"/>
                  <a:pt x="83299" y="49859"/>
                  <a:pt x="83299" y="49859"/>
                </a:cubicBezTo>
                <a:cubicBezTo>
                  <a:pt x="53360" y="27323"/>
                  <a:pt x="53360" y="27323"/>
                  <a:pt x="53360" y="27323"/>
                </a:cubicBezTo>
                <a:cubicBezTo>
                  <a:pt x="51187" y="24788"/>
                  <a:pt x="51187" y="24788"/>
                  <a:pt x="49014" y="24788"/>
                </a:cubicBezTo>
                <a:cubicBezTo>
                  <a:pt x="46841" y="27323"/>
                  <a:pt x="46841" y="27323"/>
                  <a:pt x="44909" y="29859"/>
                </a:cubicBezTo>
                <a:cubicBezTo>
                  <a:pt x="0" y="109859"/>
                  <a:pt x="0" y="109859"/>
                  <a:pt x="0" y="109859"/>
                </a:cubicBezTo>
                <a:cubicBezTo>
                  <a:pt x="0" y="114647"/>
                  <a:pt x="0" y="117183"/>
                  <a:pt x="2173" y="119718"/>
                </a:cubicBezTo>
                <a:cubicBezTo>
                  <a:pt x="4104" y="119718"/>
                  <a:pt x="4104" y="119718"/>
                  <a:pt x="6277" y="119718"/>
                </a:cubicBezTo>
                <a:cubicBezTo>
                  <a:pt x="6277" y="119718"/>
                  <a:pt x="8450" y="119718"/>
                  <a:pt x="10623" y="117183"/>
                </a:cubicBezTo>
                <a:lnTo>
                  <a:pt x="51187" y="39718"/>
                </a:ln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37" name="Shape 5191"/>
          <p:cNvSpPr/>
          <p:nvPr/>
        </p:nvSpPr>
        <p:spPr>
          <a:xfrm>
            <a:off x="9191211" y="2218635"/>
            <a:ext cx="268450" cy="214037"/>
          </a:xfrm>
          <a:custGeom>
            <a:avLst/>
            <a:gdLst/>
            <a:ahLst/>
            <a:cxnLst/>
            <a:rect l="0" t="0" r="0" b="0"/>
            <a:pathLst>
              <a:path w="120000" h="120000" extrusionOk="0">
                <a:moveTo>
                  <a:pt x="117782" y="2769"/>
                </a:moveTo>
                <a:lnTo>
                  <a:pt x="117782" y="2769"/>
                </a:lnTo>
                <a:cubicBezTo>
                  <a:pt x="91663" y="60000"/>
                  <a:pt x="91663" y="60000"/>
                  <a:pt x="91663" y="60000"/>
                </a:cubicBezTo>
                <a:cubicBezTo>
                  <a:pt x="89445" y="62769"/>
                  <a:pt x="87227" y="62769"/>
                  <a:pt x="85010" y="60000"/>
                </a:cubicBezTo>
                <a:cubicBezTo>
                  <a:pt x="71950" y="46153"/>
                  <a:pt x="71950" y="46153"/>
                  <a:pt x="71950" y="46153"/>
                </a:cubicBezTo>
                <a:cubicBezTo>
                  <a:pt x="69733" y="43384"/>
                  <a:pt x="69733" y="43384"/>
                  <a:pt x="67515" y="46153"/>
                </a:cubicBezTo>
                <a:cubicBezTo>
                  <a:pt x="47802" y="81846"/>
                  <a:pt x="47802" y="81846"/>
                  <a:pt x="47802" y="81846"/>
                </a:cubicBezTo>
                <a:cubicBezTo>
                  <a:pt x="47802" y="84615"/>
                  <a:pt x="45831" y="84615"/>
                  <a:pt x="43613" y="81846"/>
                </a:cubicBezTo>
                <a:cubicBezTo>
                  <a:pt x="34743" y="73538"/>
                  <a:pt x="34743" y="73538"/>
                  <a:pt x="34743" y="73538"/>
                </a:cubicBezTo>
                <a:cubicBezTo>
                  <a:pt x="32525" y="70769"/>
                  <a:pt x="30308" y="70769"/>
                  <a:pt x="30308" y="73538"/>
                </a:cubicBezTo>
                <a:cubicBezTo>
                  <a:pt x="1971" y="117230"/>
                  <a:pt x="1971" y="117230"/>
                  <a:pt x="1971" y="117230"/>
                </a:cubicBezTo>
                <a:cubicBezTo>
                  <a:pt x="0" y="119692"/>
                  <a:pt x="0" y="119692"/>
                  <a:pt x="1971" y="119692"/>
                </a:cubicBezTo>
                <a:cubicBezTo>
                  <a:pt x="119753" y="119692"/>
                  <a:pt x="119753" y="119692"/>
                  <a:pt x="119753" y="119692"/>
                </a:cubicBezTo>
                <a:cubicBezTo>
                  <a:pt x="119753" y="2769"/>
                  <a:pt x="119753" y="2769"/>
                  <a:pt x="119753" y="2769"/>
                </a:cubicBezTo>
                <a:cubicBezTo>
                  <a:pt x="119753" y="0"/>
                  <a:pt x="119753" y="0"/>
                  <a:pt x="117782" y="2769"/>
                </a:cubicBezTo>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38" name="Shape 5192"/>
          <p:cNvSpPr/>
          <p:nvPr/>
        </p:nvSpPr>
        <p:spPr>
          <a:xfrm>
            <a:off x="1604585" y="2722595"/>
            <a:ext cx="215926" cy="254900"/>
          </a:xfrm>
          <a:custGeom>
            <a:avLst/>
            <a:gdLst/>
            <a:ahLst/>
            <a:cxnLst/>
            <a:rect l="0" t="0" r="0" b="0"/>
            <a:pathLst>
              <a:path w="120000" h="120000" extrusionOk="0">
                <a:moveTo>
                  <a:pt x="86854" y="46133"/>
                </a:moveTo>
                <a:lnTo>
                  <a:pt x="86854" y="46133"/>
                </a:lnTo>
                <a:cubicBezTo>
                  <a:pt x="86854" y="43801"/>
                  <a:pt x="114475" y="23066"/>
                  <a:pt x="97902" y="4665"/>
                </a:cubicBezTo>
                <a:cubicBezTo>
                  <a:pt x="95140" y="0"/>
                  <a:pt x="81636" y="25399"/>
                  <a:pt x="62608" y="34730"/>
                </a:cubicBezTo>
                <a:cubicBezTo>
                  <a:pt x="51867" y="41468"/>
                  <a:pt x="30076" y="52872"/>
                  <a:pt x="30076" y="59870"/>
                </a:cubicBezTo>
                <a:cubicBezTo>
                  <a:pt x="30076" y="103671"/>
                  <a:pt x="30076" y="103671"/>
                  <a:pt x="30076" y="103671"/>
                </a:cubicBezTo>
                <a:cubicBezTo>
                  <a:pt x="30076" y="112742"/>
                  <a:pt x="65370" y="119740"/>
                  <a:pt x="95140" y="119740"/>
                </a:cubicBezTo>
                <a:cubicBezTo>
                  <a:pt x="105882" y="119740"/>
                  <a:pt x="119693" y="64535"/>
                  <a:pt x="119693" y="57537"/>
                </a:cubicBezTo>
                <a:cubicBezTo>
                  <a:pt x="119693" y="48466"/>
                  <a:pt x="89616" y="48466"/>
                  <a:pt x="86854" y="46133"/>
                </a:cubicBezTo>
                <a:close/>
                <a:moveTo>
                  <a:pt x="21790" y="46133"/>
                </a:moveTo>
                <a:lnTo>
                  <a:pt x="21790" y="46133"/>
                </a:lnTo>
                <a:cubicBezTo>
                  <a:pt x="16572" y="46133"/>
                  <a:pt x="0" y="48466"/>
                  <a:pt x="0" y="66609"/>
                </a:cubicBezTo>
                <a:cubicBezTo>
                  <a:pt x="0" y="96414"/>
                  <a:pt x="0" y="96414"/>
                  <a:pt x="0" y="96414"/>
                </a:cubicBezTo>
                <a:cubicBezTo>
                  <a:pt x="0" y="115075"/>
                  <a:pt x="16572" y="117408"/>
                  <a:pt x="21790" y="117408"/>
                </a:cubicBezTo>
                <a:cubicBezTo>
                  <a:pt x="27314" y="117408"/>
                  <a:pt x="13503" y="112742"/>
                  <a:pt x="13503" y="103671"/>
                </a:cubicBezTo>
                <a:cubicBezTo>
                  <a:pt x="13503" y="62203"/>
                  <a:pt x="13503" y="62203"/>
                  <a:pt x="13503" y="62203"/>
                </a:cubicBezTo>
                <a:cubicBezTo>
                  <a:pt x="13503" y="50799"/>
                  <a:pt x="27314" y="46133"/>
                  <a:pt x="21790" y="46133"/>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39" name="Shape 5193"/>
          <p:cNvSpPr/>
          <p:nvPr/>
        </p:nvSpPr>
        <p:spPr>
          <a:xfrm>
            <a:off x="2151212" y="2732324"/>
            <a:ext cx="213981" cy="254898"/>
          </a:xfrm>
          <a:custGeom>
            <a:avLst/>
            <a:gdLst/>
            <a:ahLst/>
            <a:cxnLst/>
            <a:rect l="0" t="0" r="0" b="0"/>
            <a:pathLst>
              <a:path w="120000" h="120000" extrusionOk="0">
                <a:moveTo>
                  <a:pt x="32755" y="76103"/>
                </a:moveTo>
                <a:lnTo>
                  <a:pt x="32755" y="76103"/>
                </a:lnTo>
                <a:cubicBezTo>
                  <a:pt x="32755" y="78181"/>
                  <a:pt x="5816" y="99220"/>
                  <a:pt x="22040" y="115324"/>
                </a:cubicBezTo>
                <a:cubicBezTo>
                  <a:pt x="24489" y="119740"/>
                  <a:pt x="38265" y="96883"/>
                  <a:pt x="56938" y="85454"/>
                </a:cubicBezTo>
                <a:cubicBezTo>
                  <a:pt x="65204" y="80519"/>
                  <a:pt x="89693" y="66753"/>
                  <a:pt x="89693" y="62077"/>
                </a:cubicBezTo>
                <a:cubicBezTo>
                  <a:pt x="89693" y="16363"/>
                  <a:pt x="89693" y="16363"/>
                  <a:pt x="89693" y="16363"/>
                </a:cubicBezTo>
                <a:cubicBezTo>
                  <a:pt x="89693" y="9090"/>
                  <a:pt x="51734" y="0"/>
                  <a:pt x="24489" y="0"/>
                </a:cubicBezTo>
                <a:cubicBezTo>
                  <a:pt x="13469" y="0"/>
                  <a:pt x="0" y="55324"/>
                  <a:pt x="0" y="64415"/>
                </a:cubicBezTo>
                <a:cubicBezTo>
                  <a:pt x="0" y="73766"/>
                  <a:pt x="29999" y="73766"/>
                  <a:pt x="32755" y="76103"/>
                </a:cubicBezTo>
                <a:close/>
                <a:moveTo>
                  <a:pt x="97653" y="73766"/>
                </a:moveTo>
                <a:lnTo>
                  <a:pt x="97653" y="73766"/>
                </a:lnTo>
                <a:cubicBezTo>
                  <a:pt x="103469" y="73766"/>
                  <a:pt x="119693" y="71428"/>
                  <a:pt x="119693" y="55324"/>
                </a:cubicBezTo>
                <a:cubicBezTo>
                  <a:pt x="119693" y="23116"/>
                  <a:pt x="119693" y="23116"/>
                  <a:pt x="119693" y="23116"/>
                </a:cubicBezTo>
                <a:cubicBezTo>
                  <a:pt x="119693" y="4675"/>
                  <a:pt x="103469" y="4675"/>
                  <a:pt x="97653" y="4675"/>
                </a:cubicBezTo>
                <a:cubicBezTo>
                  <a:pt x="92448" y="4675"/>
                  <a:pt x="105918" y="7012"/>
                  <a:pt x="105918" y="18441"/>
                </a:cubicBezTo>
                <a:cubicBezTo>
                  <a:pt x="105918" y="59999"/>
                  <a:pt x="105918" y="59999"/>
                  <a:pt x="105918" y="59999"/>
                </a:cubicBezTo>
                <a:cubicBezTo>
                  <a:pt x="105918" y="71428"/>
                  <a:pt x="92448" y="73766"/>
                  <a:pt x="97653" y="73766"/>
                </a:cubicBezTo>
                <a:close/>
              </a:path>
            </a:pathLst>
          </a:custGeom>
          <a:solidFill>
            <a:srgbClr val="11111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占位符 9" descr="图片包含 墙壁, 人员, 室内, 沙发&#10;&#10;描述已自动生成"/>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4" name="Rectangle 3"/>
          <p:cNvSpPr/>
          <p:nvPr/>
        </p:nvSpPr>
        <p:spPr>
          <a:xfrm>
            <a:off x="1240419" y="690140"/>
            <a:ext cx="9711161" cy="5477719"/>
          </a:xfrm>
          <a:prstGeom prst="rect">
            <a:avLst/>
          </a:prstGeom>
          <a:solidFill>
            <a:srgbClr val="D8B585">
              <a:alpha val="9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p>
        </p:txBody>
      </p:sp>
      <p:sp>
        <p:nvSpPr>
          <p:cNvPr id="7" name="Subtitle 2"/>
          <p:cNvSpPr txBox="1"/>
          <p:nvPr/>
        </p:nvSpPr>
        <p:spPr>
          <a:xfrm>
            <a:off x="2132942" y="4210166"/>
            <a:ext cx="3168263" cy="6241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3600" dirty="0">
                <a:solidFill>
                  <a:schemeClr val="bg1"/>
                </a:solidFill>
                <a:latin typeface="Playfair Display" panose="00000500000000000000" pitchFamily="50" charset="0"/>
                <a:ea typeface="Lato" panose="020F0502020204030203" pitchFamily="34" charset="0"/>
                <a:cs typeface="Lato" panose="020F0502020204030203" pitchFamily="34" charset="0"/>
              </a:rPr>
              <a:t>Our Company</a:t>
            </a:r>
          </a:p>
        </p:txBody>
      </p:sp>
      <p:sp>
        <p:nvSpPr>
          <p:cNvPr id="8" name="Rectangle 7"/>
          <p:cNvSpPr/>
          <p:nvPr/>
        </p:nvSpPr>
        <p:spPr>
          <a:xfrm>
            <a:off x="2132942" y="4834281"/>
            <a:ext cx="2531657" cy="646331"/>
          </a:xfrm>
          <a:prstGeom prst="rect">
            <a:avLst/>
          </a:prstGeom>
        </p:spPr>
        <p:txBody>
          <a:bodyPr wrap="square">
            <a:spAutoFit/>
          </a:bodyPr>
          <a:lstStyle/>
          <a:p>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netus nibh aliquet, porttitor ligula justo libero vivamus porttitor dolor, conubia mollit. Sapien nam suspendisse, tincidunt eget ante tincidunt, eros in auctor fringilla praesent at diam. </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6" name="Subtitle 2"/>
          <p:cNvSpPr txBox="1"/>
          <p:nvPr/>
        </p:nvSpPr>
        <p:spPr>
          <a:xfrm>
            <a:off x="5605985" y="137419"/>
            <a:ext cx="8221088" cy="1373594"/>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11500" dirty="0">
                <a:solidFill>
                  <a:schemeClr val="bg1"/>
                </a:solidFill>
                <a:latin typeface="Quentin" panose="02000506000000020002" pitchFamily="2" charset="77"/>
                <a:ea typeface="Lato Light" panose="020F0502020204030203" pitchFamily="34" charset="0"/>
                <a:cs typeface="Lato Light" panose="020F0502020204030203" pitchFamily="34" charset="0"/>
              </a:rPr>
              <a:t>Company</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D8B585"/>
        </a:solidFill>
        <a:effectLst/>
      </p:bgPr>
    </p:bg>
    <p:spTree>
      <p:nvGrpSpPr>
        <p:cNvPr id="1" name=""/>
        <p:cNvGrpSpPr/>
        <p:nvPr/>
      </p:nvGrpSpPr>
      <p:grpSpPr>
        <a:xfrm>
          <a:off x="0" y="0"/>
          <a:ext cx="0" cy="0"/>
          <a:chOff x="0" y="0"/>
          <a:chExt cx="0" cy="0"/>
        </a:xfrm>
      </p:grpSpPr>
      <p:sp>
        <p:nvSpPr>
          <p:cNvPr id="8" name="Rectangle 7"/>
          <p:cNvSpPr/>
          <p:nvPr/>
        </p:nvSpPr>
        <p:spPr>
          <a:xfrm>
            <a:off x="1083427" y="3429000"/>
            <a:ext cx="3929144" cy="507831"/>
          </a:xfrm>
          <a:prstGeom prst="rect">
            <a:avLst/>
          </a:prstGeom>
        </p:spPr>
        <p:txBody>
          <a:bodyPr wrap="square">
            <a:spAutoFit/>
          </a:bodyPr>
          <a:lstStyle/>
          <a:p>
            <a:pPr algn="ctr"/>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netus nibh aliquet, porttitor ligula justo libero vivamus porttitor dolor, conubia mollit. Sapien nam suspendisse, tincidunt eget ante tincidunt, eros in auctor fringilla praesent at diam. In et quam est egea vitae, doljus</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9" name="Subtitle 2"/>
          <p:cNvSpPr txBox="1"/>
          <p:nvPr/>
        </p:nvSpPr>
        <p:spPr>
          <a:xfrm>
            <a:off x="2239136" y="3153241"/>
            <a:ext cx="1617727" cy="27575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1200" dirty="0">
                <a:solidFill>
                  <a:schemeClr val="bg1"/>
                </a:solidFill>
                <a:latin typeface="Lato" panose="020F0502020204030203" pitchFamily="34" charset="0"/>
                <a:ea typeface="Lato" panose="020F0502020204030203" pitchFamily="34" charset="0"/>
                <a:cs typeface="Lato" panose="020F0502020204030203" pitchFamily="34" charset="0"/>
              </a:rPr>
              <a:t>Something text here</a:t>
            </a:r>
          </a:p>
        </p:txBody>
      </p:sp>
      <p:pic>
        <p:nvPicPr>
          <p:cNvPr id="6" name="Picture 5"/>
          <p:cNvPicPr>
            <a:picLocks noChangeAspect="1"/>
          </p:cNvPicPr>
          <p:nvPr/>
        </p:nvPicPr>
        <p:blipFill>
          <a:blip r:embed="rId2" cstate="screen"/>
          <a:stretch>
            <a:fillRect/>
          </a:stretch>
        </p:blipFill>
        <p:spPr>
          <a:xfrm rot="11700000">
            <a:off x="-1301983" y="-974258"/>
            <a:ext cx="4345388" cy="6858000"/>
          </a:xfrm>
          <a:prstGeom prst="rect">
            <a:avLst/>
          </a:prstGeom>
        </p:spPr>
      </p:pic>
      <p:pic>
        <p:nvPicPr>
          <p:cNvPr id="3" name="图片占位符 2"/>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p:blipFill>
        <p:spPr>
          <a:xfrm>
            <a:off x="5601478" y="1397000"/>
            <a:ext cx="6096000" cy="4064000"/>
          </a:xfr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descr="图片包含 窗户, 餐桌, 室内, 植物&#10;&#10;描述已自动生成"/>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5" name="Rectangle 4"/>
          <p:cNvSpPr/>
          <p:nvPr/>
        </p:nvSpPr>
        <p:spPr>
          <a:xfrm>
            <a:off x="0" y="-1"/>
            <a:ext cx="7599436" cy="6146157"/>
          </a:xfrm>
          <a:prstGeom prst="rect">
            <a:avLst/>
          </a:prstGeom>
          <a:solidFill>
            <a:srgbClr val="486255">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p>
        </p:txBody>
      </p:sp>
      <p:sp>
        <p:nvSpPr>
          <p:cNvPr id="11" name="Rectangle 10"/>
          <p:cNvSpPr/>
          <p:nvPr/>
        </p:nvSpPr>
        <p:spPr>
          <a:xfrm>
            <a:off x="1" y="0"/>
            <a:ext cx="6096000" cy="5312780"/>
          </a:xfrm>
          <a:prstGeom prst="rect">
            <a:avLst/>
          </a:prstGeom>
          <a:solidFill>
            <a:srgbClr val="4862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p>
        </p:txBody>
      </p:sp>
      <p:sp>
        <p:nvSpPr>
          <p:cNvPr id="12" name="Rectangle 11"/>
          <p:cNvSpPr/>
          <p:nvPr/>
        </p:nvSpPr>
        <p:spPr>
          <a:xfrm>
            <a:off x="913136" y="2210980"/>
            <a:ext cx="3531544" cy="1631216"/>
          </a:xfrm>
          <a:prstGeom prst="rect">
            <a:avLst/>
          </a:prstGeom>
        </p:spPr>
        <p:txBody>
          <a:bodyPr wrap="square">
            <a:spAutoFit/>
          </a:bodyPr>
          <a:lstStyle/>
          <a:p>
            <a:r>
              <a:rPr lang="id-ID" sz="2000" dirty="0">
                <a:solidFill>
                  <a:schemeClr val="bg1"/>
                </a:solidFill>
                <a:latin typeface="Lato" panose="020F0502020204030203" pitchFamily="34" charset="0"/>
                <a:ea typeface="Lato" panose="020F0502020204030203" pitchFamily="34" charset="0"/>
                <a:cs typeface="Lato" panose="020F0502020204030203" pitchFamily="34" charset="0"/>
              </a:rPr>
              <a:t>“</a:t>
            </a:r>
            <a:r>
              <a:rPr lang="en-US" sz="2000" dirty="0">
                <a:solidFill>
                  <a:schemeClr val="bg1"/>
                </a:solidFill>
                <a:latin typeface="Lato" panose="020F0502020204030203" pitchFamily="34" charset="0"/>
                <a:ea typeface="Lato" panose="020F0502020204030203" pitchFamily="34" charset="0"/>
                <a:cs typeface="Lato" panose="020F0502020204030203" pitchFamily="34" charset="0"/>
              </a:rPr>
              <a:t>If you have an urge to build something that could change the world, don’t focus on the money, but the legacy you’ll leave behind</a:t>
            </a:r>
            <a:r>
              <a:rPr lang="id-ID" sz="2000" dirty="0">
                <a:solidFill>
                  <a:schemeClr val="bg1"/>
                </a:solidFill>
                <a:latin typeface="Lato" panose="020F0502020204030203" pitchFamily="34" charset="0"/>
                <a:ea typeface="Lato" panose="020F0502020204030203" pitchFamily="34" charset="0"/>
                <a:cs typeface="Lato" panose="020F0502020204030203" pitchFamily="34" charset="0"/>
              </a:rPr>
              <a:t>”</a:t>
            </a:r>
          </a:p>
        </p:txBody>
      </p:sp>
      <p:pic>
        <p:nvPicPr>
          <p:cNvPr id="4" name="Picture 3"/>
          <p:cNvPicPr>
            <a:picLocks noChangeAspect="1"/>
          </p:cNvPicPr>
          <p:nvPr/>
        </p:nvPicPr>
        <p:blipFill>
          <a:blip r:embed="rId3" cstate="screen"/>
          <a:stretch>
            <a:fillRect/>
          </a:stretch>
        </p:blipFill>
        <p:spPr>
          <a:xfrm>
            <a:off x="9694541" y="-1687010"/>
            <a:ext cx="3674117"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DFCFC0"/>
        </a:solidFill>
        <a:effectLst/>
      </p:bgPr>
    </p:bg>
    <p:spTree>
      <p:nvGrpSpPr>
        <p:cNvPr id="1" name=""/>
        <p:cNvGrpSpPr/>
        <p:nvPr/>
      </p:nvGrpSpPr>
      <p:grpSpPr>
        <a:xfrm>
          <a:off x="0" y="0"/>
          <a:ext cx="0" cy="0"/>
          <a:chOff x="0" y="0"/>
          <a:chExt cx="0" cy="0"/>
        </a:xfrm>
      </p:grpSpPr>
      <p:sp>
        <p:nvSpPr>
          <p:cNvPr id="43" name="Right Triangle 42"/>
          <p:cNvSpPr/>
          <p:nvPr/>
        </p:nvSpPr>
        <p:spPr>
          <a:xfrm>
            <a:off x="-1" y="0"/>
            <a:ext cx="7882359" cy="6858000"/>
          </a:xfrm>
          <a:prstGeom prst="rtTriangle">
            <a:avLst/>
          </a:prstGeom>
          <a:solidFill>
            <a:srgbClr val="D7C3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pic>
        <p:nvPicPr>
          <p:cNvPr id="10" name="图片占位符 9" descr="图片包含 植物, 花瓶, 鲜花, 花束&#10;&#10;描述已自动生成"/>
          <p:cNvPicPr>
            <a:picLocks noGrp="1" noChangeAspect="1"/>
          </p:cNvPicPr>
          <p:nvPr>
            <p:ph type="pic" sz="quarter" idx="12"/>
          </p:nvPr>
        </p:nvPicPr>
        <p:blipFill rotWithShape="1">
          <a:blip r:embed="rId3" cstate="screen">
            <a:extLst>
              <a:ext uri="{28A0092B-C50C-407E-A947-70E740481C1C}">
                <a14:useLocalDpi xmlns:a14="http://schemas.microsoft.com/office/drawing/2010/main"/>
              </a:ext>
            </a:extLst>
          </a:blip>
          <a:srcRect/>
          <a:stretch>
            <a:fillRect/>
          </a:stretch>
        </p:blipFill>
        <p:spPr>
          <a:xfrm>
            <a:off x="3058738" y="0"/>
            <a:ext cx="3058738" cy="1752600"/>
          </a:xfrm>
        </p:spPr>
      </p:pic>
      <p:pic>
        <p:nvPicPr>
          <p:cNvPr id="17" name="图片占位符 16" descr="图片包含 鲜花, 花瓶, 餐桌, 室内&#10;&#10;描述已自动生成"/>
          <p:cNvPicPr>
            <a:picLocks noGrp="1" noChangeAspect="1"/>
          </p:cNvPicPr>
          <p:nvPr>
            <p:ph type="pic" sz="quarter" idx="14"/>
          </p:nvPr>
        </p:nvPicPr>
        <p:blipFill>
          <a:blip r:embed="rId4" cstate="screen">
            <a:extLst>
              <a:ext uri="{28A0092B-C50C-407E-A947-70E740481C1C}">
                <a14:useLocalDpi xmlns:a14="http://schemas.microsoft.com/office/drawing/2010/main"/>
              </a:ext>
            </a:extLst>
          </a:blip>
          <a:srcRect/>
          <a:stretch>
            <a:fillRect/>
          </a:stretch>
        </p:blipFill>
        <p:spPr/>
      </p:pic>
      <p:pic>
        <p:nvPicPr>
          <p:cNvPr id="6" name="图片占位符 5" descr="图片包含 植物, 室内, 墙壁, 餐桌&#10;&#10;描述已自动生成"/>
          <p:cNvPicPr>
            <a:picLocks noGrp="1" noChangeAspect="1"/>
          </p:cNvPicPr>
          <p:nvPr>
            <p:ph type="pic" sz="quarter" idx="11"/>
          </p:nvPr>
        </p:nvPicPr>
        <p:blipFill>
          <a:blip r:embed="rId5" cstate="screen">
            <a:extLst>
              <a:ext uri="{28A0092B-C50C-407E-A947-70E740481C1C}">
                <a14:useLocalDpi xmlns:a14="http://schemas.microsoft.com/office/drawing/2010/main"/>
              </a:ext>
            </a:extLst>
          </a:blip>
          <a:srcRect/>
          <a:stretch>
            <a:fillRect/>
          </a:stretch>
        </p:blipFill>
        <p:spPr/>
      </p:pic>
      <p:pic>
        <p:nvPicPr>
          <p:cNvPr id="21" name="图片占位符 20" descr="图片包含 墙壁, 室内&#10;&#10;描述已自动生成"/>
          <p:cNvPicPr>
            <a:picLocks noGrp="1" noChangeAspect="1"/>
          </p:cNvPicPr>
          <p:nvPr>
            <p:ph type="pic" sz="quarter" idx="13"/>
          </p:nvPr>
        </p:nvPicPr>
        <p:blipFill>
          <a:blip r:embed="rId6" cstate="screen">
            <a:extLst>
              <a:ext uri="{28A0092B-C50C-407E-A947-70E740481C1C}">
                <a14:useLocalDpi xmlns:a14="http://schemas.microsoft.com/office/drawing/2010/main"/>
              </a:ext>
            </a:extLst>
          </a:blip>
          <a:srcRect/>
          <a:stretch>
            <a:fillRect/>
          </a:stretch>
        </p:blipFill>
        <p:spPr/>
      </p:pic>
      <p:sp>
        <p:nvSpPr>
          <p:cNvPr id="24" name="Subtitle 2"/>
          <p:cNvSpPr txBox="1"/>
          <p:nvPr/>
        </p:nvSpPr>
        <p:spPr>
          <a:xfrm>
            <a:off x="4830170" y="3060462"/>
            <a:ext cx="2531657" cy="6241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3600" dirty="0">
                <a:solidFill>
                  <a:schemeClr val="tx1">
                    <a:lumMod val="95000"/>
                    <a:lumOff val="5000"/>
                  </a:schemeClr>
                </a:solidFill>
                <a:latin typeface="Playfair Display" panose="00000500000000000000" pitchFamily="50" charset="0"/>
                <a:ea typeface="Lato" panose="020F0502020204030203" pitchFamily="34" charset="0"/>
                <a:cs typeface="Lato" panose="020F0502020204030203" pitchFamily="34" charset="0"/>
              </a:rPr>
              <a:t>Future</a:t>
            </a:r>
          </a:p>
        </p:txBody>
      </p:sp>
      <p:sp>
        <p:nvSpPr>
          <p:cNvPr id="25" name="Rectangle 24"/>
          <p:cNvSpPr/>
          <p:nvPr/>
        </p:nvSpPr>
        <p:spPr>
          <a:xfrm>
            <a:off x="3363928" y="3820050"/>
            <a:ext cx="5464140" cy="646331"/>
          </a:xfrm>
          <a:prstGeom prst="rect">
            <a:avLst/>
          </a:prstGeom>
        </p:spPr>
        <p:txBody>
          <a:bodyPr wrap="square">
            <a:spAutoFit/>
          </a:bodyPr>
          <a:lstStyle/>
          <a:p>
            <a:pPr algn="ctr"/>
            <a:r>
              <a:rPr lang="id-ID" sz="900" i="0" dirty="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netus nibh aliquet, porttitor ligula justo libero vivamus porttitor dolor, conubia mollit. Sapien nam suspendisse, tincidunt eget ante tincidunt, eros in auctor fringilla praesent at diam. In et quam est eget mi. Pellentesque nunc orci eu enim, eget in fringilla vitae, et eros praesent dolor porttitor. Lacinia lectus nonummy, accumsan mauris in sed justo magnis, dictum justo lorem ac quis. A venenatis, </a:t>
            </a:r>
            <a:endParaRPr lang="id-ID" sz="9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pic>
        <p:nvPicPr>
          <p:cNvPr id="3" name="Picture 2"/>
          <p:cNvPicPr>
            <a:picLocks noChangeAspect="1"/>
          </p:cNvPicPr>
          <p:nvPr/>
        </p:nvPicPr>
        <p:blipFill>
          <a:blip r:embed="rId7" cstate="screen"/>
          <a:stretch>
            <a:fillRect/>
          </a:stretch>
        </p:blipFill>
        <p:spPr>
          <a:xfrm rot="14246262">
            <a:off x="5185253" y="3991131"/>
            <a:ext cx="1821489" cy="3024083"/>
          </a:xfrm>
          <a:prstGeom prst="rect">
            <a:avLst/>
          </a:prstGeom>
        </p:spPr>
      </p:pic>
      <p:sp>
        <p:nvSpPr>
          <p:cNvPr id="13" name="Subtitle 2"/>
          <p:cNvSpPr txBox="1"/>
          <p:nvPr/>
        </p:nvSpPr>
        <p:spPr>
          <a:xfrm>
            <a:off x="2121381" y="1201276"/>
            <a:ext cx="8221088" cy="1373594"/>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11500" dirty="0" err="1">
                <a:solidFill>
                  <a:schemeClr val="bg1"/>
                </a:solidFill>
                <a:latin typeface="Quentin" panose="02000506000000020002" pitchFamily="2" charset="77"/>
                <a:ea typeface="Lato Light" panose="020F0502020204030203" pitchFamily="34" charset="0"/>
                <a:cs typeface="Lato Light" panose="020F0502020204030203" pitchFamily="34" charset="0"/>
              </a:rPr>
              <a:t>Carnation</a:t>
            </a:r>
            <a:endParaRPr lang="id-ID" sz="11500" dirty="0">
              <a:solidFill>
                <a:schemeClr val="bg1"/>
              </a:solidFill>
              <a:latin typeface="Quentin" panose="02000506000000020002" pitchFamily="2" charset="77"/>
              <a:ea typeface="Lato Light" panose="020F0502020204030203" pitchFamily="34" charset="0"/>
              <a:cs typeface="Lato Light" panose="020F0502020204030203"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descr="图片包含 室内, 墙壁, 餐桌, 卫生间&#10;&#10;描述已自动生成"/>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5" name="Rectangle 4"/>
          <p:cNvSpPr/>
          <p:nvPr/>
        </p:nvSpPr>
        <p:spPr>
          <a:xfrm>
            <a:off x="0" y="0"/>
            <a:ext cx="12192000" cy="68580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p>
        </p:txBody>
      </p:sp>
      <p:sp>
        <p:nvSpPr>
          <p:cNvPr id="7" name="Subtitle 2"/>
          <p:cNvSpPr txBox="1"/>
          <p:nvPr/>
        </p:nvSpPr>
        <p:spPr>
          <a:xfrm>
            <a:off x="7057320" y="4611470"/>
            <a:ext cx="2531657" cy="5161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sz="3600" dirty="0">
                <a:solidFill>
                  <a:schemeClr val="tx1">
                    <a:lumMod val="95000"/>
                    <a:lumOff val="5000"/>
                  </a:schemeClr>
                </a:solidFill>
                <a:latin typeface="Playfair Display" panose="00000500000000000000" pitchFamily="50" charset="0"/>
                <a:ea typeface="Lato" panose="020F0502020204030203" pitchFamily="34" charset="0"/>
                <a:cs typeface="Lato" panose="020F0502020204030203" pitchFamily="34" charset="0"/>
              </a:rPr>
              <a:t>Trust me</a:t>
            </a:r>
          </a:p>
        </p:txBody>
      </p:sp>
      <p:sp>
        <p:nvSpPr>
          <p:cNvPr id="8" name="Rectangle 7"/>
          <p:cNvSpPr/>
          <p:nvPr/>
        </p:nvSpPr>
        <p:spPr>
          <a:xfrm>
            <a:off x="7057320" y="5127585"/>
            <a:ext cx="3135335" cy="646331"/>
          </a:xfrm>
          <a:prstGeom prst="rect">
            <a:avLst/>
          </a:prstGeom>
        </p:spPr>
        <p:txBody>
          <a:bodyPr wrap="square">
            <a:spAutoFit/>
          </a:bodyPr>
          <a:lstStyle/>
          <a:p>
            <a:r>
              <a:rPr lang="id-ID" sz="900" i="0" dirty="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netus nibh aliquet, porttitor ligula justo libero vivamus porttitor dolor, conubia mollit. Sapien nam suspendisse, tincidunt eget ante tincidunt, eros in auctor fringilla praesent at diam. In et quam est eget dolor</a:t>
            </a:r>
            <a:endParaRPr lang="id-ID" sz="9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9" name="Subtitle 2"/>
          <p:cNvSpPr txBox="1"/>
          <p:nvPr/>
        </p:nvSpPr>
        <p:spPr>
          <a:xfrm>
            <a:off x="5134681" y="3351549"/>
            <a:ext cx="8221088" cy="1373594"/>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7200" dirty="0" err="1">
                <a:solidFill>
                  <a:srgbClr val="E2C8A6"/>
                </a:solidFill>
                <a:latin typeface="Quentin" panose="02000506000000020002" pitchFamily="2" charset="77"/>
                <a:ea typeface="Lato Light" panose="020F0502020204030203" pitchFamily="34" charset="0"/>
                <a:cs typeface="Lato Light" panose="020F0502020204030203" pitchFamily="34" charset="0"/>
              </a:rPr>
              <a:t>Carnation</a:t>
            </a:r>
            <a:endParaRPr lang="id-ID" sz="7200" dirty="0">
              <a:solidFill>
                <a:srgbClr val="E2C8A6"/>
              </a:solidFill>
              <a:latin typeface="Quentin" panose="02000506000000020002" pitchFamily="2" charset="77"/>
              <a:ea typeface="Lato Light" panose="020F0502020204030203" pitchFamily="34" charset="0"/>
              <a:cs typeface="Lato Light" panose="020F0502020204030203" pitchFamily="34" charset="0"/>
            </a:endParaRPr>
          </a:p>
        </p:txBody>
      </p:sp>
      <p:pic>
        <p:nvPicPr>
          <p:cNvPr id="6" name="图片占位符 5"/>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p:blipFill>
        <p:spPr>
          <a:xfrm>
            <a:off x="730366" y="1834966"/>
            <a:ext cx="6106967" cy="4071311"/>
          </a:xfr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TotalTime>
  <Words>2187</Words>
  <Application>Microsoft Office PowerPoint</Application>
  <PresentationFormat>宽屏</PresentationFormat>
  <Paragraphs>223</Paragraphs>
  <Slides>44</Slides>
  <Notes>3</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44</vt:i4>
      </vt:variant>
    </vt:vector>
  </HeadingPairs>
  <TitlesOfParts>
    <vt:vector size="55" baseType="lpstr">
      <vt:lpstr>Lato</vt:lpstr>
      <vt:lpstr>Lato Light</vt:lpstr>
      <vt:lpstr>Playfair Display</vt:lpstr>
      <vt:lpstr>Quentin</vt:lpstr>
      <vt:lpstr>Arial</vt:lpstr>
      <vt:lpstr>Calibri</vt:lpstr>
      <vt:lpstr>Calibri Light</vt:lpstr>
      <vt:lpstr>Perpetua</vt:lpstr>
      <vt:lpstr>Roboto</vt:lpstr>
      <vt:lpstr>Source Sans Pro Light</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Administrator</cp:lastModifiedBy>
  <cp:revision>123</cp:revision>
  <dcterms:created xsi:type="dcterms:W3CDTF">2019-04-01T14:14:00Z</dcterms:created>
  <dcterms:modified xsi:type="dcterms:W3CDTF">2020-03-23T02:23:14Z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2052-11.1.0.9513</vt:lpwstr>
  </property>
</Properties>
</file>