
<file path=[Content_Types].xml><?xml version="1.0" encoding="utf-8"?>
<Types xmlns="http://schemas.openxmlformats.org/package/2006/content-types">
  <Default Extension="jpeg" ContentType="image/jpeg"/>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
  </p:notesMasterIdLst>
  <p:handoutMasterIdLst>
    <p:handoutMasterId r:id="rId25"/>
  </p:handoutMasterIdLst>
  <p:sldIdLst>
    <p:sldId id="256" r:id="rId3"/>
    <p:sldId id="258" r:id="rId5"/>
    <p:sldId id="287" r:id="rId6"/>
    <p:sldId id="290" r:id="rId7"/>
    <p:sldId id="291" r:id="rId8"/>
    <p:sldId id="288" r:id="rId9"/>
    <p:sldId id="292" r:id="rId10"/>
    <p:sldId id="293" r:id="rId11"/>
    <p:sldId id="294" r:id="rId12"/>
    <p:sldId id="295" r:id="rId13"/>
    <p:sldId id="296" r:id="rId14"/>
    <p:sldId id="297" r:id="rId15"/>
    <p:sldId id="298" r:id="rId16"/>
    <p:sldId id="299" r:id="rId17"/>
    <p:sldId id="300" r:id="rId18"/>
    <p:sldId id="289" r:id="rId19"/>
    <p:sldId id="301" r:id="rId20"/>
    <p:sldId id="302" r:id="rId21"/>
    <p:sldId id="303" r:id="rId22"/>
    <p:sldId id="304" r:id="rId23"/>
    <p:sldId id="305"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3E7"/>
    <a:srgbClr val="FDC602"/>
    <a:srgbClr val="5A9A3C"/>
    <a:srgbClr val="AFD109"/>
    <a:srgbClr val="F6931E"/>
    <a:srgbClr val="F6F2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74" d="100"/>
          <a:sy n="74" d="100"/>
        </p:scale>
        <p:origin x="778" y="10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handoutMaster" Target="handoutMasters/handout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CE5739-7DC5-4D3E-9B00-49A2FC55400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C920CE-8606-4FE0-90EB-DFF4F11728F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920CE-8606-4FE0-90EB-DFF4F11728F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920CE-8606-4FE0-90EB-DFF4F11728F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920CE-8606-4FE0-90EB-DFF4F11728F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920CE-8606-4FE0-90EB-DFF4F11728F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920CE-8606-4FE0-90EB-DFF4F11728F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920CE-8606-4FE0-90EB-DFF4F11728F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920CE-8606-4FE0-90EB-DFF4F11728F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920CE-8606-4FE0-90EB-DFF4F11728F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920CE-8606-4FE0-90EB-DFF4F11728F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EC920CE-8606-4FE0-90EB-DFF4F11728F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920CE-8606-4FE0-90EB-DFF4F11728F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920CE-8606-4FE0-90EB-DFF4F11728F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920CE-8606-4FE0-90EB-DFF4F11728F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920CE-8606-4FE0-90EB-DFF4F11728F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920CE-8606-4FE0-90EB-DFF4F11728F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EC920CE-8606-4FE0-90EB-DFF4F11728F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920CE-8606-4FE0-90EB-DFF4F11728F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920CE-8606-4FE0-90EB-DFF4F11728F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920CE-8606-4FE0-90EB-DFF4F11728F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920CE-8606-4FE0-90EB-DFF4F11728F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920CE-8606-4FE0-90EB-DFF4F11728F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D025F8B-A2D6-44EA-B170-C4BD6ED510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F9CD81-8B20-4CE6-9295-93801B7D5BB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6D025F8B-A2D6-44EA-B170-C4BD6ED510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F9CD81-8B20-4CE6-9295-93801B7D5BB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6D025F8B-A2D6-44EA-B170-C4BD6ED510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F9CD81-8B20-4CE6-9295-93801B7D5BB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6" name="文本框 5"/>
          <p:cNvSpPr txBox="1"/>
          <p:nvPr userDrawn="1"/>
        </p:nvSpPr>
        <p:spPr>
          <a:xfrm>
            <a:off x="1870500" y="1175471"/>
            <a:ext cx="8441872" cy="3231654"/>
          </a:xfrm>
          <a:prstGeom prst="rect">
            <a:avLst/>
          </a:prstGeom>
          <a:noFill/>
        </p:spPr>
        <p:txBody>
          <a:bodyPr wrap="square" rtlCol="0">
            <a:spAutoFit/>
          </a:bodyPr>
          <a:lstStyle/>
          <a:p>
            <a:pPr algn="ctr">
              <a:lnSpc>
                <a:spcPct val="150000"/>
              </a:lnSpc>
            </a:pPr>
            <a:r>
              <a:rPr lang="zh-CN" altLang="en-US" sz="2400" b="1" dirty="0">
                <a:solidFill>
                  <a:schemeClr val="bg1"/>
                </a:solidFill>
                <a:latin typeface="微软雅黑" pitchFamily="34" charset="-122"/>
                <a:ea typeface="微软雅黑" pitchFamily="34" charset="-122"/>
              </a:rPr>
              <a:t>版权声明</a:t>
            </a:r>
            <a:endParaRPr lang="zh-CN" altLang="en-US" sz="2400" b="1" dirty="0">
              <a:solidFill>
                <a:schemeClr val="bg1"/>
              </a:solidFill>
              <a:latin typeface="微软雅黑" pitchFamily="34" charset="-122"/>
              <a:ea typeface="微软雅黑" pitchFamily="34" charset="-122"/>
            </a:endParaRPr>
          </a:p>
          <a:p>
            <a:pPr algn="just">
              <a:lnSpc>
                <a:spcPct val="150000"/>
              </a:lnSpc>
            </a:pPr>
            <a:endParaRPr lang="zh-CN" altLang="en-US" sz="1400" b="1" dirty="0">
              <a:solidFill>
                <a:schemeClr val="bg1"/>
              </a:solidFill>
              <a:latin typeface="微软雅黑" pitchFamily="34" charset="-122"/>
              <a:ea typeface="微软雅黑" pitchFamily="34" charset="-122"/>
            </a:endParaRPr>
          </a:p>
          <a:p>
            <a:pPr algn="just">
              <a:lnSpc>
                <a:spcPct val="150000"/>
              </a:lnSpc>
            </a:pPr>
            <a:r>
              <a:rPr lang="zh-CN" altLang="en-US" sz="1400" b="1" dirty="0">
                <a:solidFill>
                  <a:schemeClr val="bg1"/>
                </a:solidFill>
                <a:latin typeface="微软雅黑" pitchFamily="34" charset="-122"/>
                <a:ea typeface="微软雅黑" pitchFamily="34" charset="-122"/>
              </a:rPr>
              <a:t>感谢您下载觅知网平台上提供的</a:t>
            </a:r>
            <a:r>
              <a:rPr lang="en-US" altLang="zh-CN" sz="1400" b="1" dirty="0">
                <a:solidFill>
                  <a:schemeClr val="bg1"/>
                </a:solidFill>
                <a:latin typeface="微软雅黑" pitchFamily="34" charset="-122"/>
                <a:ea typeface="微软雅黑" pitchFamily="34" charset="-122"/>
              </a:rPr>
              <a:t>PPT</a:t>
            </a:r>
            <a:r>
              <a:rPr lang="zh-CN" altLang="en-US" sz="1400" b="1" dirty="0">
                <a:solidFill>
                  <a:schemeClr val="bg1"/>
                </a:solidFill>
                <a:latin typeface="微软雅黑" pitchFamily="34" charset="-122"/>
                <a:ea typeface="微软雅黑" pitchFamily="34" charset="-122"/>
              </a:rPr>
              <a:t>作品，为了您和觅知网以及原创作者的利益，请勿复制、传播、销售，否则将承担法律责任！觅知网将对作品进行维权，按照传播下载次数进行十倍的索取赔偿！</a:t>
            </a:r>
            <a:endParaRPr lang="en-US" altLang="zh-CN" sz="1400" b="1" dirty="0">
              <a:solidFill>
                <a:schemeClr val="bg1"/>
              </a:solidFill>
              <a:latin typeface="微软雅黑" pitchFamily="34" charset="-122"/>
              <a:ea typeface="微软雅黑" pitchFamily="34" charset="-122"/>
            </a:endParaRPr>
          </a:p>
          <a:p>
            <a:pPr algn="just">
              <a:lnSpc>
                <a:spcPct val="150000"/>
              </a:lnSpc>
            </a:pPr>
            <a:endParaRPr lang="zh-CN" altLang="en-US" sz="1400" b="1" dirty="0">
              <a:solidFill>
                <a:schemeClr val="bg1"/>
              </a:solidFill>
              <a:latin typeface="微软雅黑" pitchFamily="34" charset="-122"/>
              <a:ea typeface="微软雅黑" pitchFamily="34" charset="-122"/>
            </a:endParaRPr>
          </a:p>
          <a:p>
            <a:pPr algn="just">
              <a:lnSpc>
                <a:spcPct val="150000"/>
              </a:lnSpc>
            </a:pPr>
            <a:r>
              <a:rPr lang="en-US" altLang="zh-CN" sz="1400" b="1" dirty="0">
                <a:solidFill>
                  <a:schemeClr val="bg1"/>
                </a:solidFill>
                <a:latin typeface="微软雅黑" pitchFamily="34" charset="-122"/>
                <a:ea typeface="微软雅黑" pitchFamily="34" charset="-122"/>
              </a:rPr>
              <a:t>1.</a:t>
            </a:r>
            <a:r>
              <a:rPr lang="zh-CN" altLang="en-US" sz="1400" b="1" dirty="0">
                <a:solidFill>
                  <a:schemeClr val="bg1"/>
                </a:solidFill>
                <a:latin typeface="微软雅黑" pitchFamily="34" charset="-122"/>
                <a:ea typeface="微软雅黑" pitchFamily="34" charset="-122"/>
              </a:rPr>
              <a:t>在觅知网出售的</a:t>
            </a:r>
            <a:r>
              <a:rPr lang="en-US" altLang="zh-CN" sz="1400" b="1" dirty="0">
                <a:solidFill>
                  <a:schemeClr val="bg1"/>
                </a:solidFill>
                <a:latin typeface="微软雅黑" pitchFamily="34" charset="-122"/>
                <a:ea typeface="微软雅黑" pitchFamily="34" charset="-122"/>
              </a:rPr>
              <a:t>PPT</a:t>
            </a:r>
            <a:r>
              <a:rPr lang="zh-CN" altLang="en-US" sz="1400" b="1" dirty="0">
                <a:solidFill>
                  <a:schemeClr val="bg1"/>
                </a:solidFill>
                <a:latin typeface="微软雅黑" pitchFamily="34" charset="-122"/>
                <a:ea typeface="微软雅黑" pitchFamily="34" charset="-122"/>
              </a:rPr>
              <a:t>模板是免版税类（</a:t>
            </a:r>
            <a:r>
              <a:rPr lang="en-US" altLang="zh-CN" sz="1400" b="1" dirty="0">
                <a:solidFill>
                  <a:schemeClr val="bg1"/>
                </a:solidFill>
                <a:latin typeface="微软雅黑" pitchFamily="34" charset="-122"/>
                <a:ea typeface="微软雅黑" pitchFamily="34" charset="-122"/>
              </a:rPr>
              <a:t>RF</a:t>
            </a:r>
            <a:r>
              <a:rPr lang="zh-CN" altLang="en-US" sz="1400" b="1" dirty="0">
                <a:solidFill>
                  <a:schemeClr val="bg1"/>
                </a:solidFill>
                <a:latin typeface="微软雅黑" pitchFamily="34" charset="-122"/>
                <a:ea typeface="微软雅黑" pitchFamily="34" charset="-122"/>
              </a:rPr>
              <a:t>：</a:t>
            </a:r>
            <a:r>
              <a:rPr lang="en-US" altLang="zh-CN" sz="1400" b="1" dirty="0">
                <a:solidFill>
                  <a:schemeClr val="bg1"/>
                </a:solidFill>
                <a:latin typeface="微软雅黑" pitchFamily="34" charset="-122"/>
                <a:ea typeface="微软雅黑" pitchFamily="34" charset="-122"/>
              </a:rPr>
              <a:t>Royalty-Free</a:t>
            </a:r>
            <a:r>
              <a:rPr lang="zh-CN" altLang="en-US" sz="1400" b="1" dirty="0">
                <a:solidFill>
                  <a:schemeClr val="bg1"/>
                </a:solidFill>
                <a:latin typeface="微软雅黑" pitchFamily="34" charset="-122"/>
                <a:ea typeface="微软雅黑" pitchFamily="34" charset="-122"/>
              </a:rPr>
              <a:t>）正版受</a:t>
            </a:r>
            <a:r>
              <a:rPr lang="en-US" altLang="zh-CN" sz="1400" b="1" dirty="0">
                <a:solidFill>
                  <a:schemeClr val="bg1"/>
                </a:solidFill>
                <a:latin typeface="微软雅黑" pitchFamily="34" charset="-122"/>
                <a:ea typeface="微软雅黑" pitchFamily="34" charset="-122"/>
              </a:rPr>
              <a:t>《</a:t>
            </a:r>
            <a:r>
              <a:rPr lang="zh-CN" altLang="en-US" sz="1400" b="1" dirty="0">
                <a:solidFill>
                  <a:schemeClr val="bg1"/>
                </a:solidFill>
                <a:latin typeface="微软雅黑" pitchFamily="34" charset="-122"/>
                <a:ea typeface="微软雅黑" pitchFamily="34" charset="-122"/>
              </a:rPr>
              <a:t>中国人民共和国著作法</a:t>
            </a:r>
            <a:r>
              <a:rPr lang="en-US" altLang="zh-CN" sz="1400" b="1" dirty="0">
                <a:solidFill>
                  <a:schemeClr val="bg1"/>
                </a:solidFill>
                <a:latin typeface="微软雅黑" pitchFamily="34" charset="-122"/>
                <a:ea typeface="微软雅黑" pitchFamily="34" charset="-122"/>
              </a:rPr>
              <a:t>》</a:t>
            </a:r>
            <a:r>
              <a:rPr lang="zh-CN" altLang="en-US" sz="1400" b="1" dirty="0">
                <a:solidFill>
                  <a:schemeClr val="bg1"/>
                </a:solidFill>
                <a:latin typeface="微软雅黑" pitchFamily="34" charset="-122"/>
                <a:ea typeface="微软雅黑" pitchFamily="34" charset="-122"/>
              </a:rPr>
              <a:t>和</a:t>
            </a:r>
            <a:r>
              <a:rPr lang="en-US" altLang="zh-CN" sz="1400" b="1" dirty="0">
                <a:solidFill>
                  <a:schemeClr val="bg1"/>
                </a:solidFill>
                <a:latin typeface="微软雅黑" pitchFamily="34" charset="-122"/>
                <a:ea typeface="微软雅黑" pitchFamily="34" charset="-122"/>
              </a:rPr>
              <a:t>《</a:t>
            </a:r>
            <a:r>
              <a:rPr lang="zh-CN" altLang="en-US" sz="1400" b="1" dirty="0">
                <a:solidFill>
                  <a:schemeClr val="bg1"/>
                </a:solidFill>
                <a:latin typeface="微软雅黑" pitchFamily="34" charset="-122"/>
                <a:ea typeface="微软雅黑" pitchFamily="34" charset="-122"/>
              </a:rPr>
              <a:t>世界版权公约</a:t>
            </a:r>
            <a:r>
              <a:rPr lang="en-US" altLang="zh-CN" sz="1400" b="1" dirty="0">
                <a:solidFill>
                  <a:schemeClr val="bg1"/>
                </a:solidFill>
                <a:latin typeface="微软雅黑" pitchFamily="34" charset="-122"/>
                <a:ea typeface="微软雅黑" pitchFamily="34" charset="-122"/>
              </a:rPr>
              <a:t>》</a:t>
            </a:r>
            <a:r>
              <a:rPr lang="zh-CN" altLang="en-US" sz="1400" b="1" dirty="0">
                <a:solidFill>
                  <a:schemeClr val="bg1"/>
                </a:solidFill>
                <a:latin typeface="微软雅黑" pitchFamily="34" charset="-122"/>
                <a:ea typeface="微软雅黑" pitchFamily="34" charset="-122"/>
              </a:rPr>
              <a:t>的保护，作品的所有权、版权和著作权归觅知网所有，您下载的是</a:t>
            </a:r>
            <a:r>
              <a:rPr lang="en-US" altLang="zh-CN" sz="1400" b="1" dirty="0">
                <a:solidFill>
                  <a:schemeClr val="bg1"/>
                </a:solidFill>
                <a:latin typeface="微软雅黑" pitchFamily="34" charset="-122"/>
                <a:ea typeface="微软雅黑" pitchFamily="34" charset="-122"/>
              </a:rPr>
              <a:t>PPT</a:t>
            </a:r>
            <a:r>
              <a:rPr lang="zh-CN" altLang="en-US" sz="1400" b="1" dirty="0">
                <a:solidFill>
                  <a:schemeClr val="bg1"/>
                </a:solidFill>
                <a:latin typeface="微软雅黑" pitchFamily="34" charset="-122"/>
                <a:ea typeface="微软雅黑" pitchFamily="34" charset="-122"/>
              </a:rPr>
              <a:t>模板素材的使用权。</a:t>
            </a:r>
            <a:endParaRPr lang="zh-CN" altLang="en-US" sz="1400" b="1" dirty="0">
              <a:solidFill>
                <a:schemeClr val="bg1"/>
              </a:solidFill>
              <a:latin typeface="微软雅黑" pitchFamily="34" charset="-122"/>
              <a:ea typeface="微软雅黑" pitchFamily="34" charset="-122"/>
            </a:endParaRPr>
          </a:p>
          <a:p>
            <a:pPr algn="just">
              <a:lnSpc>
                <a:spcPct val="150000"/>
              </a:lnSpc>
            </a:pPr>
            <a:r>
              <a:rPr lang="en-US" altLang="zh-CN" sz="1400" b="1" dirty="0">
                <a:solidFill>
                  <a:schemeClr val="bg1"/>
                </a:solidFill>
                <a:latin typeface="微软雅黑" pitchFamily="34" charset="-122"/>
                <a:ea typeface="微软雅黑" pitchFamily="34" charset="-122"/>
              </a:rPr>
              <a:t>2.</a:t>
            </a:r>
            <a:r>
              <a:rPr lang="zh-CN" altLang="en-US" sz="1400" b="1" dirty="0">
                <a:solidFill>
                  <a:schemeClr val="bg1"/>
                </a:solidFill>
                <a:latin typeface="微软雅黑" pitchFamily="34" charset="-122"/>
                <a:ea typeface="微软雅黑" pitchFamily="34" charset="-122"/>
              </a:rPr>
              <a:t>不得将觅知网的</a:t>
            </a:r>
            <a:r>
              <a:rPr lang="en-US" altLang="zh-CN" sz="1400" b="1" dirty="0">
                <a:solidFill>
                  <a:schemeClr val="bg1"/>
                </a:solidFill>
                <a:latin typeface="微软雅黑" pitchFamily="34" charset="-122"/>
                <a:ea typeface="微软雅黑" pitchFamily="34" charset="-122"/>
              </a:rPr>
              <a:t>PPT</a:t>
            </a:r>
            <a:r>
              <a:rPr lang="zh-CN" altLang="en-US" sz="1400" b="1" dirty="0">
                <a:solidFill>
                  <a:schemeClr val="bg1"/>
                </a:solidFill>
                <a:latin typeface="微软雅黑" pitchFamily="34" charset="-122"/>
                <a:ea typeface="微软雅黑" pitchFamily="34" charset="-122"/>
              </a:rPr>
              <a:t>模板、</a:t>
            </a:r>
            <a:r>
              <a:rPr lang="en-US" altLang="zh-CN" sz="1400" b="1" dirty="0">
                <a:solidFill>
                  <a:schemeClr val="bg1"/>
                </a:solidFill>
                <a:latin typeface="微软雅黑" pitchFamily="34" charset="-122"/>
                <a:ea typeface="微软雅黑" pitchFamily="34" charset="-122"/>
              </a:rPr>
              <a:t>PPT</a:t>
            </a:r>
            <a:r>
              <a:rPr lang="zh-CN" altLang="en-US" sz="1400" b="1" dirty="0">
                <a:solidFill>
                  <a:schemeClr val="bg1"/>
                </a:solidFill>
                <a:latin typeface="微软雅黑" pitchFamily="34" charset="-122"/>
                <a:ea typeface="微软雅黑" pitchFamily="34" charset="-122"/>
              </a:rPr>
              <a:t>素材，本身用于再出售，或者出租、出借、转让、分销、发布或者作为礼物供他人使用，不得转授权、出卖、转让本协议或者本协议中的权利。</a:t>
            </a: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10"/>
          </p:nvPr>
        </p:nvSpPr>
        <p:spPr/>
        <p:txBody>
          <a:bodyPr/>
          <a:lstStyle/>
          <a:p>
            <a:fld id="{6D025F8B-A2D6-44EA-B170-C4BD6ED510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F9CD81-8B20-4CE6-9295-93801B7D5BB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D025F8B-A2D6-44EA-B170-C4BD6ED510F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F9CD81-8B20-4CE6-9295-93801B7D5BB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日期占位符 4"/>
          <p:cNvSpPr>
            <a:spLocks noGrp="1"/>
          </p:cNvSpPr>
          <p:nvPr>
            <p:ph type="dt" sz="half" idx="10"/>
          </p:nvPr>
        </p:nvSpPr>
        <p:spPr/>
        <p:txBody>
          <a:bodyPr/>
          <a:lstStyle/>
          <a:p>
            <a:fld id="{6D025F8B-A2D6-44EA-B170-C4BD6ED510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F9CD81-8B20-4CE6-9295-93801B7D5BB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7" name="日期占位符 6"/>
          <p:cNvSpPr>
            <a:spLocks noGrp="1"/>
          </p:cNvSpPr>
          <p:nvPr>
            <p:ph type="dt" sz="half" idx="10"/>
          </p:nvPr>
        </p:nvSpPr>
        <p:spPr/>
        <p:txBody>
          <a:bodyPr/>
          <a:lstStyle/>
          <a:p>
            <a:fld id="{6D025F8B-A2D6-44EA-B170-C4BD6ED510F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DF9CD81-8B20-4CE6-9295-93801B7D5BB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D025F8B-A2D6-44EA-B170-C4BD6ED510F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DF9CD81-8B20-4CE6-9295-93801B7D5BB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D025F8B-A2D6-44EA-B170-C4BD6ED510F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DF9CD81-8B20-4CE6-9295-93801B7D5BB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D025F8B-A2D6-44EA-B170-C4BD6ED510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F9CD81-8B20-4CE6-9295-93801B7D5BB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D025F8B-A2D6-44EA-B170-C4BD6ED510F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F9CD81-8B20-4CE6-9295-93801B7D5BB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025F8B-A2D6-44EA-B170-C4BD6ED510F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F9CD81-8B20-4CE6-9295-93801B7D5BB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3.png"/><Relationship Id="rId4" Type="http://schemas.microsoft.com/office/2007/relationships/media" Target="../media/media1.mp3"/><Relationship Id="rId3" Type="http://schemas.openxmlformats.org/officeDocument/2006/relationships/audio" Target="../media/media1.mp3"/><Relationship Id="rId2" Type="http://schemas.openxmlformats.org/officeDocument/2006/relationships/image" Target="../media/image2.emf"/><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image" Target="../media/image27.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2.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2.xml"/><Relationship Id="rId2" Type="http://schemas.openxmlformats.org/officeDocument/2006/relationships/image" Target="../media/image30.jpeg"/><Relationship Id="rId1" Type="http://schemas.openxmlformats.org/officeDocument/2006/relationships/image" Target="../media/image8.jpe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2.xml"/><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image" Target="../media/image33.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2.xml"/><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image" Target="../media/image8.jpe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2.xml"/><Relationship Id="rId3" Type="http://schemas.openxmlformats.org/officeDocument/2006/relationships/image" Target="../media/image7.emf"/><Relationship Id="rId2" Type="http://schemas.openxmlformats.org/officeDocument/2006/relationships/image" Target="../media/image2.emf"/><Relationship Id="rId1"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2.xml"/><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xml"/><Relationship Id="rId1" Type="http://schemas.openxmlformats.org/officeDocument/2006/relationships/image" Target="../media/image36.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image" Target="../media/image8.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2.xml"/><Relationship Id="rId2" Type="http://schemas.openxmlformats.org/officeDocument/2006/relationships/image" Target="../media/image5.emf"/><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image" Target="../media/image8.jpe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xml"/><Relationship Id="rId2" Type="http://schemas.openxmlformats.org/officeDocument/2006/relationships/image" Target="../media/image2.emf"/><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2.xml"/><Relationship Id="rId3" Type="http://schemas.openxmlformats.org/officeDocument/2006/relationships/image" Target="../media/image7.emf"/><Relationship Id="rId2" Type="http://schemas.openxmlformats.org/officeDocument/2006/relationships/image" Target="../media/image2.emf"/><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5.jpeg"/><Relationship Id="rId7" Type="http://schemas.openxmlformats.org/officeDocument/2006/relationships/image" Target="../media/image14.jpeg"/><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0" Type="http://schemas.openxmlformats.org/officeDocument/2006/relationships/notesSlide" Target="../notesSlides/notesSlide4.xml"/><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2.xml"/><Relationship Id="rId2" Type="http://schemas.openxmlformats.org/officeDocument/2006/relationships/image" Target="../media/image17.png"/><Relationship Id="rId1" Type="http://schemas.openxmlformats.org/officeDocument/2006/relationships/image" Target="../media/image16.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2.xml"/><Relationship Id="rId3" Type="http://schemas.openxmlformats.org/officeDocument/2006/relationships/image" Target="../media/image7.emf"/><Relationship Id="rId2" Type="http://schemas.openxmlformats.org/officeDocument/2006/relationships/image" Target="../media/image2.emf"/><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2.xml"/><Relationship Id="rId5" Type="http://schemas.openxmlformats.org/officeDocument/2006/relationships/image" Target="../media/image21.jpeg"/><Relationship Id="rId4" Type="http://schemas.openxmlformats.org/officeDocument/2006/relationships/image" Target="../media/image20.jpeg"/><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12.xml"/><Relationship Id="rId5" Type="http://schemas.openxmlformats.org/officeDocument/2006/relationships/image" Target="../media/image25.png"/><Relationship Id="rId4" Type="http://schemas.openxmlformats.org/officeDocument/2006/relationships/image" Target="../media/image24.jpeg"/><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0" y="-2"/>
            <a:ext cx="12206413" cy="6858001"/>
          </a:xfrm>
          <a:prstGeom prst="rect">
            <a:avLst/>
          </a:prstGeom>
        </p:spPr>
      </p:pic>
      <p:grpSp>
        <p:nvGrpSpPr>
          <p:cNvPr id="151" name="组合 150"/>
          <p:cNvGrpSpPr/>
          <p:nvPr/>
        </p:nvGrpSpPr>
        <p:grpSpPr>
          <a:xfrm>
            <a:off x="4657725" y="3465512"/>
            <a:ext cx="7534275" cy="3392487"/>
            <a:chOff x="4657725" y="3465512"/>
            <a:chExt cx="7534275" cy="3392487"/>
          </a:xfrm>
        </p:grpSpPr>
        <p:sp>
          <p:nvSpPr>
            <p:cNvPr id="3" name="Freeform 5"/>
            <p:cNvSpPr>
              <a:spLocks noChangeArrowheads="1"/>
            </p:cNvSpPr>
            <p:nvPr/>
          </p:nvSpPr>
          <p:spPr bwMode="auto">
            <a:xfrm>
              <a:off x="5064125" y="5861049"/>
              <a:ext cx="6724650" cy="927100"/>
            </a:xfrm>
            <a:custGeom>
              <a:avLst/>
              <a:gdLst>
                <a:gd name="T0" fmla="*/ 0 w 2957"/>
                <a:gd name="T1" fmla="*/ 464702058 h 408"/>
                <a:gd name="T2" fmla="*/ 2147483646 w 2957"/>
                <a:gd name="T3" fmla="*/ 0 h 408"/>
                <a:gd name="T4" fmla="*/ 2147483646 w 2957"/>
                <a:gd name="T5" fmla="*/ 211696923 h 408"/>
                <a:gd name="T6" fmla="*/ 2147483646 w 2957"/>
                <a:gd name="T7" fmla="*/ 490519975 h 408"/>
                <a:gd name="T8" fmla="*/ 2147483646 w 2957"/>
                <a:gd name="T9" fmla="*/ 1373455476 h 408"/>
                <a:gd name="T10" fmla="*/ 2147483646 w 2957"/>
                <a:gd name="T11" fmla="*/ 2106652966 h 408"/>
                <a:gd name="T12" fmla="*/ 0 w 2957"/>
                <a:gd name="T13" fmla="*/ 1373455476 h 408"/>
                <a:gd name="T14" fmla="*/ 0 w 2957"/>
                <a:gd name="T15" fmla="*/ 464702058 h 408"/>
                <a:gd name="T16" fmla="*/ 0 60000 65536"/>
                <a:gd name="T17" fmla="*/ 0 60000 65536"/>
                <a:gd name="T18" fmla="*/ 0 60000 65536"/>
                <a:gd name="T19" fmla="*/ 0 60000 65536"/>
                <a:gd name="T20" fmla="*/ 0 60000 65536"/>
                <a:gd name="T21" fmla="*/ 0 60000 65536"/>
                <a:gd name="T22" fmla="*/ 0 60000 65536"/>
                <a:gd name="T23" fmla="*/ 0 60000 65536"/>
                <a:gd name="T24" fmla="*/ 0 w 2957"/>
                <a:gd name="T25" fmla="*/ 0 h 408"/>
                <a:gd name="T26" fmla="*/ 2957 w 2957"/>
                <a:gd name="T27" fmla="*/ 408 h 4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57" h="408">
                  <a:moveTo>
                    <a:pt x="0" y="90"/>
                  </a:moveTo>
                  <a:lnTo>
                    <a:pt x="1681" y="0"/>
                  </a:lnTo>
                  <a:lnTo>
                    <a:pt x="2263" y="41"/>
                  </a:lnTo>
                  <a:lnTo>
                    <a:pt x="2957" y="95"/>
                  </a:lnTo>
                  <a:lnTo>
                    <a:pt x="2957" y="266"/>
                  </a:lnTo>
                  <a:lnTo>
                    <a:pt x="1432" y="408"/>
                  </a:lnTo>
                  <a:lnTo>
                    <a:pt x="0" y="266"/>
                  </a:lnTo>
                  <a:lnTo>
                    <a:pt x="0" y="90"/>
                  </a:lnTo>
                  <a:close/>
                </a:path>
              </a:pathLst>
            </a:custGeom>
            <a:solidFill>
              <a:srgbClr val="FFEF6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 name="Freeform 6"/>
            <p:cNvSpPr>
              <a:spLocks noChangeArrowheads="1"/>
            </p:cNvSpPr>
            <p:nvPr/>
          </p:nvSpPr>
          <p:spPr bwMode="auto">
            <a:xfrm>
              <a:off x="5064125" y="5478462"/>
              <a:ext cx="2863850" cy="585787"/>
            </a:xfrm>
            <a:custGeom>
              <a:avLst/>
              <a:gdLst>
                <a:gd name="T0" fmla="*/ 2080055882 w 1259"/>
                <a:gd name="T1" fmla="*/ 0 h 258"/>
                <a:gd name="T2" fmla="*/ 0 w 1259"/>
                <a:gd name="T3" fmla="*/ 1330024843 h 258"/>
                <a:gd name="T4" fmla="*/ 2147483646 w 1259"/>
                <a:gd name="T5" fmla="*/ 1309404232 h 258"/>
                <a:gd name="T6" fmla="*/ 2080055882 w 1259"/>
                <a:gd name="T7" fmla="*/ 0 h 258"/>
                <a:gd name="T8" fmla="*/ 0 60000 65536"/>
                <a:gd name="T9" fmla="*/ 0 60000 65536"/>
                <a:gd name="T10" fmla="*/ 0 60000 65536"/>
                <a:gd name="T11" fmla="*/ 0 60000 65536"/>
                <a:gd name="T12" fmla="*/ 0 w 1259"/>
                <a:gd name="T13" fmla="*/ 0 h 258"/>
                <a:gd name="T14" fmla="*/ 1259 w 1259"/>
                <a:gd name="T15" fmla="*/ 258 h 258"/>
              </a:gdLst>
              <a:ahLst/>
              <a:cxnLst>
                <a:cxn ang="T8">
                  <a:pos x="T0" y="T1"/>
                </a:cxn>
                <a:cxn ang="T9">
                  <a:pos x="T2" y="T3"/>
                </a:cxn>
                <a:cxn ang="T10">
                  <a:pos x="T4" y="T5"/>
                </a:cxn>
                <a:cxn ang="T11">
                  <a:pos x="T6" y="T7"/>
                </a:cxn>
              </a:cxnLst>
              <a:rect l="T12" t="T13" r="T14" b="T15"/>
              <a:pathLst>
                <a:path w="1259" h="258">
                  <a:moveTo>
                    <a:pt x="402" y="0"/>
                  </a:moveTo>
                  <a:lnTo>
                    <a:pt x="0" y="258"/>
                  </a:lnTo>
                  <a:lnTo>
                    <a:pt x="1259" y="254"/>
                  </a:lnTo>
                  <a:lnTo>
                    <a:pt x="402" y="0"/>
                  </a:lnTo>
                  <a:close/>
                </a:path>
              </a:pathLst>
            </a:custGeom>
            <a:solidFill>
              <a:srgbClr val="CC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 name="Freeform 7"/>
            <p:cNvSpPr>
              <a:spLocks noChangeArrowheads="1"/>
            </p:cNvSpPr>
            <p:nvPr/>
          </p:nvSpPr>
          <p:spPr bwMode="auto">
            <a:xfrm>
              <a:off x="9721850" y="5332412"/>
              <a:ext cx="2066925" cy="744537"/>
            </a:xfrm>
            <a:custGeom>
              <a:avLst/>
              <a:gdLst>
                <a:gd name="T0" fmla="*/ 2088828948 w 909"/>
                <a:gd name="T1" fmla="*/ 0 h 327"/>
                <a:gd name="T2" fmla="*/ 0 w 909"/>
                <a:gd name="T3" fmla="*/ 1353060524 h 327"/>
                <a:gd name="T4" fmla="*/ 2147483646 w 909"/>
                <a:gd name="T5" fmla="*/ 1695215120 h 327"/>
                <a:gd name="T6" fmla="*/ 2088828948 w 909"/>
                <a:gd name="T7" fmla="*/ 0 h 327"/>
                <a:gd name="T8" fmla="*/ 0 60000 65536"/>
                <a:gd name="T9" fmla="*/ 0 60000 65536"/>
                <a:gd name="T10" fmla="*/ 0 60000 65536"/>
                <a:gd name="T11" fmla="*/ 0 60000 65536"/>
                <a:gd name="T12" fmla="*/ 0 w 909"/>
                <a:gd name="T13" fmla="*/ 0 h 327"/>
                <a:gd name="T14" fmla="*/ 909 w 909"/>
                <a:gd name="T15" fmla="*/ 327 h 327"/>
              </a:gdLst>
              <a:ahLst/>
              <a:cxnLst>
                <a:cxn ang="T8">
                  <a:pos x="T0" y="T1"/>
                </a:cxn>
                <a:cxn ang="T9">
                  <a:pos x="T2" y="T3"/>
                </a:cxn>
                <a:cxn ang="T10">
                  <a:pos x="T4" y="T5"/>
                </a:cxn>
                <a:cxn ang="T11">
                  <a:pos x="T6" y="T7"/>
                </a:cxn>
              </a:cxnLst>
              <a:rect l="T12" t="T13" r="T14" b="T15"/>
              <a:pathLst>
                <a:path w="909" h="327">
                  <a:moveTo>
                    <a:pt x="404" y="0"/>
                  </a:moveTo>
                  <a:lnTo>
                    <a:pt x="0" y="261"/>
                  </a:lnTo>
                  <a:lnTo>
                    <a:pt x="909" y="327"/>
                  </a:lnTo>
                  <a:lnTo>
                    <a:pt x="404" y="0"/>
                  </a:lnTo>
                  <a:close/>
                </a:path>
              </a:pathLst>
            </a:custGeom>
            <a:solidFill>
              <a:srgbClr val="AB7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 name="Freeform 8"/>
            <p:cNvSpPr>
              <a:spLocks noChangeArrowheads="1"/>
            </p:cNvSpPr>
            <p:nvPr/>
          </p:nvSpPr>
          <p:spPr bwMode="auto">
            <a:xfrm>
              <a:off x="4657725" y="6076949"/>
              <a:ext cx="4706938" cy="781050"/>
            </a:xfrm>
            <a:custGeom>
              <a:avLst/>
              <a:gdLst>
                <a:gd name="T0" fmla="*/ 2147483646 w 874"/>
                <a:gd name="T1" fmla="*/ 812415891 h 145"/>
                <a:gd name="T2" fmla="*/ 2147483646 w 874"/>
                <a:gd name="T3" fmla="*/ 0 h 145"/>
                <a:gd name="T4" fmla="*/ 0 w 874"/>
                <a:gd name="T5" fmla="*/ 2089077128 h 145"/>
                <a:gd name="T6" fmla="*/ 2147483646 w 874"/>
                <a:gd name="T7" fmla="*/ 2147483646 h 145"/>
                <a:gd name="T8" fmla="*/ 2147483646 w 874"/>
                <a:gd name="T9" fmla="*/ 2147483646 h 145"/>
                <a:gd name="T10" fmla="*/ 2147483646 w 874"/>
                <a:gd name="T11" fmla="*/ 812415891 h 145"/>
                <a:gd name="T12" fmla="*/ 0 60000 65536"/>
                <a:gd name="T13" fmla="*/ 0 60000 65536"/>
                <a:gd name="T14" fmla="*/ 0 60000 65536"/>
                <a:gd name="T15" fmla="*/ 0 60000 65536"/>
                <a:gd name="T16" fmla="*/ 0 60000 65536"/>
                <a:gd name="T17" fmla="*/ 0 60000 65536"/>
                <a:gd name="T18" fmla="*/ 0 w 874"/>
                <a:gd name="T19" fmla="*/ 0 h 145"/>
                <a:gd name="T20" fmla="*/ 874 w 874"/>
                <a:gd name="T21" fmla="*/ 145 h 145"/>
              </a:gdLst>
              <a:ahLst/>
              <a:cxnLst>
                <a:cxn ang="T12">
                  <a:pos x="T0" y="T1"/>
                </a:cxn>
                <a:cxn ang="T13">
                  <a:pos x="T2" y="T3"/>
                </a:cxn>
                <a:cxn ang="T14">
                  <a:pos x="T4" y="T5"/>
                </a:cxn>
                <a:cxn ang="T15">
                  <a:pos x="T6" y="T7"/>
                </a:cxn>
                <a:cxn ang="T16">
                  <a:pos x="T8" y="T9"/>
                </a:cxn>
                <a:cxn ang="T17">
                  <a:pos x="T10" y="T11"/>
                </a:cxn>
              </a:cxnLst>
              <a:rect l="T18" t="T19" r="T20" b="T21"/>
              <a:pathLst>
                <a:path w="874" h="145">
                  <a:moveTo>
                    <a:pt x="229" y="28"/>
                  </a:moveTo>
                  <a:cubicBezTo>
                    <a:pt x="75" y="0"/>
                    <a:pt x="75" y="0"/>
                    <a:pt x="75" y="0"/>
                  </a:cubicBezTo>
                  <a:cubicBezTo>
                    <a:pt x="33" y="0"/>
                    <a:pt x="0" y="32"/>
                    <a:pt x="0" y="72"/>
                  </a:cubicBezTo>
                  <a:cubicBezTo>
                    <a:pt x="0" y="113"/>
                    <a:pt x="33" y="145"/>
                    <a:pt x="75" y="145"/>
                  </a:cubicBezTo>
                  <a:cubicBezTo>
                    <a:pt x="874" y="144"/>
                    <a:pt x="874" y="144"/>
                    <a:pt x="874" y="144"/>
                  </a:cubicBezTo>
                  <a:lnTo>
                    <a:pt x="229" y="28"/>
                  </a:lnTo>
                  <a:close/>
                </a:path>
              </a:pathLst>
            </a:custGeom>
            <a:solidFill>
              <a:srgbClr val="E27C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 name="Freeform 9"/>
            <p:cNvSpPr>
              <a:spLocks noChangeArrowheads="1"/>
            </p:cNvSpPr>
            <p:nvPr/>
          </p:nvSpPr>
          <p:spPr bwMode="auto">
            <a:xfrm>
              <a:off x="8029575" y="5829299"/>
              <a:ext cx="2752725" cy="900113"/>
            </a:xfrm>
            <a:custGeom>
              <a:avLst/>
              <a:gdLst>
                <a:gd name="T0" fmla="*/ 2147483646 w 511"/>
                <a:gd name="T1" fmla="*/ 2147483646 h 167"/>
                <a:gd name="T2" fmla="*/ 2147483646 w 511"/>
                <a:gd name="T3" fmla="*/ 1830215394 h 167"/>
                <a:gd name="T4" fmla="*/ 2147483646 w 511"/>
                <a:gd name="T5" fmla="*/ 1336344411 h 167"/>
                <a:gd name="T6" fmla="*/ 2147483646 w 511"/>
                <a:gd name="T7" fmla="*/ 1045834288 h 167"/>
                <a:gd name="T8" fmla="*/ 2147483646 w 511"/>
                <a:gd name="T9" fmla="*/ 784375716 h 167"/>
                <a:gd name="T10" fmla="*/ 2147483646 w 511"/>
                <a:gd name="T11" fmla="*/ 1045834288 h 167"/>
                <a:gd name="T12" fmla="*/ 2147483646 w 511"/>
                <a:gd name="T13" fmla="*/ 1336344411 h 167"/>
                <a:gd name="T14" fmla="*/ 2147483646 w 511"/>
                <a:gd name="T15" fmla="*/ 1772112291 h 167"/>
                <a:gd name="T16" fmla="*/ 2147483646 w 511"/>
                <a:gd name="T17" fmla="*/ 2147483646 h 167"/>
                <a:gd name="T18" fmla="*/ 2147483646 w 511"/>
                <a:gd name="T19" fmla="*/ 1743060740 h 167"/>
                <a:gd name="T20" fmla="*/ 2147483646 w 511"/>
                <a:gd name="T21" fmla="*/ 1307292860 h 167"/>
                <a:gd name="T22" fmla="*/ 2147483646 w 511"/>
                <a:gd name="T23" fmla="*/ 987736575 h 167"/>
                <a:gd name="T24" fmla="*/ 2147483646 w 511"/>
                <a:gd name="T25" fmla="*/ 668174901 h 167"/>
                <a:gd name="T26" fmla="*/ 2147483646 w 511"/>
                <a:gd name="T27" fmla="*/ 319561675 h 167"/>
                <a:gd name="T28" fmla="*/ 2147483646 w 511"/>
                <a:gd name="T29" fmla="*/ 0 h 167"/>
                <a:gd name="T30" fmla="*/ 2147483646 w 511"/>
                <a:gd name="T31" fmla="*/ 348613226 h 167"/>
                <a:gd name="T32" fmla="*/ 2147483646 w 511"/>
                <a:gd name="T33" fmla="*/ 668174901 h 167"/>
                <a:gd name="T34" fmla="*/ 2147483646 w 511"/>
                <a:gd name="T35" fmla="*/ 987736575 h 167"/>
                <a:gd name="T36" fmla="*/ 2147483646 w 511"/>
                <a:gd name="T37" fmla="*/ 1307292860 h 167"/>
                <a:gd name="T38" fmla="*/ 2147483646 w 511"/>
                <a:gd name="T39" fmla="*/ 1743060740 h 167"/>
                <a:gd name="T40" fmla="*/ 2147483646 w 511"/>
                <a:gd name="T41" fmla="*/ 2147483646 h 167"/>
                <a:gd name="T42" fmla="*/ 2147483646 w 511"/>
                <a:gd name="T43" fmla="*/ 2147483646 h 167"/>
                <a:gd name="T44" fmla="*/ 290188930 w 511"/>
                <a:gd name="T45" fmla="*/ 2147483646 h 167"/>
                <a:gd name="T46" fmla="*/ 0 w 511"/>
                <a:gd name="T47" fmla="*/ 2147483646 h 167"/>
                <a:gd name="T48" fmla="*/ 2147483646 w 511"/>
                <a:gd name="T49" fmla="*/ 2147483646 h 167"/>
                <a:gd name="T50" fmla="*/ 2147483646 w 511"/>
                <a:gd name="T51" fmla="*/ 2147483646 h 167"/>
                <a:gd name="T52" fmla="*/ 2147483646 w 511"/>
                <a:gd name="T53" fmla="*/ 2147483646 h 167"/>
                <a:gd name="T54" fmla="*/ 2147483646 w 511"/>
                <a:gd name="T55" fmla="*/ 2147483646 h 167"/>
                <a:gd name="T56" fmla="*/ 2147483646 w 511"/>
                <a:gd name="T57" fmla="*/ 2147483646 h 167"/>
                <a:gd name="T58" fmla="*/ 2147483646 w 511"/>
                <a:gd name="T59" fmla="*/ 2147483646 h 167"/>
                <a:gd name="T60" fmla="*/ 2147483646 w 511"/>
                <a:gd name="T61" fmla="*/ 2147483646 h 167"/>
                <a:gd name="T62" fmla="*/ 2147483646 w 511"/>
                <a:gd name="T63" fmla="*/ 2147483646 h 167"/>
                <a:gd name="T64" fmla="*/ 2147483646 w 511"/>
                <a:gd name="T65" fmla="*/ 2147483646 h 1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11"/>
                <a:gd name="T100" fmla="*/ 0 h 167"/>
                <a:gd name="T101" fmla="*/ 511 w 511"/>
                <a:gd name="T102" fmla="*/ 167 h 16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11" h="167">
                  <a:moveTo>
                    <a:pt x="484" y="80"/>
                  </a:moveTo>
                  <a:cubicBezTo>
                    <a:pt x="484" y="80"/>
                    <a:pt x="484" y="80"/>
                    <a:pt x="484" y="80"/>
                  </a:cubicBezTo>
                  <a:cubicBezTo>
                    <a:pt x="474" y="80"/>
                    <a:pt x="467" y="73"/>
                    <a:pt x="467" y="63"/>
                  </a:cubicBezTo>
                  <a:cubicBezTo>
                    <a:pt x="467" y="63"/>
                    <a:pt x="467" y="63"/>
                    <a:pt x="467" y="63"/>
                  </a:cubicBezTo>
                  <a:cubicBezTo>
                    <a:pt x="467" y="54"/>
                    <a:pt x="474" y="46"/>
                    <a:pt x="484" y="46"/>
                  </a:cubicBezTo>
                  <a:cubicBezTo>
                    <a:pt x="502" y="46"/>
                    <a:pt x="502" y="46"/>
                    <a:pt x="502" y="46"/>
                  </a:cubicBezTo>
                  <a:cubicBezTo>
                    <a:pt x="507" y="46"/>
                    <a:pt x="511" y="42"/>
                    <a:pt x="511" y="37"/>
                  </a:cubicBezTo>
                  <a:cubicBezTo>
                    <a:pt x="511" y="36"/>
                    <a:pt x="511" y="36"/>
                    <a:pt x="511" y="36"/>
                  </a:cubicBezTo>
                  <a:cubicBezTo>
                    <a:pt x="511" y="31"/>
                    <a:pt x="507" y="27"/>
                    <a:pt x="502" y="27"/>
                  </a:cubicBezTo>
                  <a:cubicBezTo>
                    <a:pt x="456" y="27"/>
                    <a:pt x="456" y="27"/>
                    <a:pt x="456" y="27"/>
                  </a:cubicBezTo>
                  <a:cubicBezTo>
                    <a:pt x="451" y="27"/>
                    <a:pt x="447" y="31"/>
                    <a:pt x="447" y="36"/>
                  </a:cubicBezTo>
                  <a:cubicBezTo>
                    <a:pt x="447" y="36"/>
                    <a:pt x="447" y="36"/>
                    <a:pt x="447" y="36"/>
                  </a:cubicBezTo>
                  <a:cubicBezTo>
                    <a:pt x="447" y="42"/>
                    <a:pt x="442" y="46"/>
                    <a:pt x="437" y="46"/>
                  </a:cubicBezTo>
                  <a:cubicBezTo>
                    <a:pt x="407" y="46"/>
                    <a:pt x="407" y="46"/>
                    <a:pt x="407" y="46"/>
                  </a:cubicBezTo>
                  <a:cubicBezTo>
                    <a:pt x="399" y="46"/>
                    <a:pt x="393" y="52"/>
                    <a:pt x="393" y="60"/>
                  </a:cubicBezTo>
                  <a:cubicBezTo>
                    <a:pt x="393" y="61"/>
                    <a:pt x="393" y="61"/>
                    <a:pt x="393" y="61"/>
                  </a:cubicBezTo>
                  <a:cubicBezTo>
                    <a:pt x="393" y="69"/>
                    <a:pt x="386" y="75"/>
                    <a:pt x="378" y="75"/>
                  </a:cubicBezTo>
                  <a:cubicBezTo>
                    <a:pt x="274" y="75"/>
                    <a:pt x="274" y="75"/>
                    <a:pt x="274" y="75"/>
                  </a:cubicBezTo>
                  <a:cubicBezTo>
                    <a:pt x="266" y="75"/>
                    <a:pt x="259" y="69"/>
                    <a:pt x="259" y="60"/>
                  </a:cubicBezTo>
                  <a:cubicBezTo>
                    <a:pt x="259" y="60"/>
                    <a:pt x="259" y="60"/>
                    <a:pt x="259" y="60"/>
                  </a:cubicBezTo>
                  <a:cubicBezTo>
                    <a:pt x="259" y="52"/>
                    <a:pt x="266" y="45"/>
                    <a:pt x="274" y="45"/>
                  </a:cubicBezTo>
                  <a:cubicBezTo>
                    <a:pt x="358" y="45"/>
                    <a:pt x="358" y="45"/>
                    <a:pt x="358" y="45"/>
                  </a:cubicBezTo>
                  <a:cubicBezTo>
                    <a:pt x="365" y="45"/>
                    <a:pt x="370" y="40"/>
                    <a:pt x="370" y="34"/>
                  </a:cubicBezTo>
                  <a:cubicBezTo>
                    <a:pt x="370" y="34"/>
                    <a:pt x="370" y="34"/>
                    <a:pt x="370" y="34"/>
                  </a:cubicBezTo>
                  <a:cubicBezTo>
                    <a:pt x="370" y="28"/>
                    <a:pt x="365" y="23"/>
                    <a:pt x="358" y="23"/>
                  </a:cubicBezTo>
                  <a:cubicBezTo>
                    <a:pt x="258" y="23"/>
                    <a:pt x="258" y="23"/>
                    <a:pt x="258" y="23"/>
                  </a:cubicBezTo>
                  <a:cubicBezTo>
                    <a:pt x="252" y="23"/>
                    <a:pt x="247" y="18"/>
                    <a:pt x="247" y="12"/>
                  </a:cubicBezTo>
                  <a:cubicBezTo>
                    <a:pt x="247" y="11"/>
                    <a:pt x="247" y="11"/>
                    <a:pt x="247" y="11"/>
                  </a:cubicBezTo>
                  <a:cubicBezTo>
                    <a:pt x="247" y="5"/>
                    <a:pt x="242" y="0"/>
                    <a:pt x="236" y="0"/>
                  </a:cubicBezTo>
                  <a:cubicBezTo>
                    <a:pt x="204" y="0"/>
                    <a:pt x="204" y="0"/>
                    <a:pt x="204" y="0"/>
                  </a:cubicBezTo>
                  <a:cubicBezTo>
                    <a:pt x="198" y="0"/>
                    <a:pt x="193" y="5"/>
                    <a:pt x="193" y="11"/>
                  </a:cubicBezTo>
                  <a:cubicBezTo>
                    <a:pt x="193" y="12"/>
                    <a:pt x="193" y="12"/>
                    <a:pt x="193" y="12"/>
                  </a:cubicBezTo>
                  <a:cubicBezTo>
                    <a:pt x="193" y="18"/>
                    <a:pt x="188" y="23"/>
                    <a:pt x="182" y="23"/>
                  </a:cubicBezTo>
                  <a:cubicBezTo>
                    <a:pt x="141" y="23"/>
                    <a:pt x="141" y="23"/>
                    <a:pt x="141" y="23"/>
                  </a:cubicBezTo>
                  <a:cubicBezTo>
                    <a:pt x="134" y="23"/>
                    <a:pt x="129" y="28"/>
                    <a:pt x="129" y="34"/>
                  </a:cubicBezTo>
                  <a:cubicBezTo>
                    <a:pt x="129" y="34"/>
                    <a:pt x="129" y="34"/>
                    <a:pt x="129" y="34"/>
                  </a:cubicBezTo>
                  <a:cubicBezTo>
                    <a:pt x="129" y="40"/>
                    <a:pt x="134" y="45"/>
                    <a:pt x="141" y="45"/>
                  </a:cubicBezTo>
                  <a:cubicBezTo>
                    <a:pt x="155" y="45"/>
                    <a:pt x="155" y="45"/>
                    <a:pt x="155" y="45"/>
                  </a:cubicBezTo>
                  <a:cubicBezTo>
                    <a:pt x="163" y="45"/>
                    <a:pt x="170" y="52"/>
                    <a:pt x="170" y="60"/>
                  </a:cubicBezTo>
                  <a:cubicBezTo>
                    <a:pt x="170" y="60"/>
                    <a:pt x="170" y="60"/>
                    <a:pt x="170" y="60"/>
                  </a:cubicBezTo>
                  <a:cubicBezTo>
                    <a:pt x="170" y="69"/>
                    <a:pt x="163" y="75"/>
                    <a:pt x="155" y="75"/>
                  </a:cubicBezTo>
                  <a:cubicBezTo>
                    <a:pt x="93" y="75"/>
                    <a:pt x="93" y="75"/>
                    <a:pt x="93" y="75"/>
                  </a:cubicBezTo>
                  <a:cubicBezTo>
                    <a:pt x="88" y="75"/>
                    <a:pt x="85" y="79"/>
                    <a:pt x="85" y="83"/>
                  </a:cubicBezTo>
                  <a:cubicBezTo>
                    <a:pt x="85" y="83"/>
                    <a:pt x="85" y="83"/>
                    <a:pt x="85" y="83"/>
                  </a:cubicBezTo>
                  <a:cubicBezTo>
                    <a:pt x="85" y="87"/>
                    <a:pt x="81" y="91"/>
                    <a:pt x="77" y="91"/>
                  </a:cubicBezTo>
                  <a:cubicBezTo>
                    <a:pt x="10" y="91"/>
                    <a:pt x="10" y="91"/>
                    <a:pt x="10" y="91"/>
                  </a:cubicBezTo>
                  <a:cubicBezTo>
                    <a:pt x="4" y="91"/>
                    <a:pt x="0" y="96"/>
                    <a:pt x="0" y="102"/>
                  </a:cubicBezTo>
                  <a:cubicBezTo>
                    <a:pt x="0" y="102"/>
                    <a:pt x="0" y="102"/>
                    <a:pt x="0" y="102"/>
                  </a:cubicBezTo>
                  <a:cubicBezTo>
                    <a:pt x="0" y="108"/>
                    <a:pt x="4" y="113"/>
                    <a:pt x="10" y="113"/>
                  </a:cubicBezTo>
                  <a:cubicBezTo>
                    <a:pt x="77" y="113"/>
                    <a:pt x="77" y="113"/>
                    <a:pt x="77" y="113"/>
                  </a:cubicBezTo>
                  <a:cubicBezTo>
                    <a:pt x="81" y="113"/>
                    <a:pt x="85" y="116"/>
                    <a:pt x="85" y="121"/>
                  </a:cubicBezTo>
                  <a:cubicBezTo>
                    <a:pt x="85" y="121"/>
                    <a:pt x="85" y="121"/>
                    <a:pt x="85" y="121"/>
                  </a:cubicBezTo>
                  <a:cubicBezTo>
                    <a:pt x="85" y="125"/>
                    <a:pt x="88" y="129"/>
                    <a:pt x="93" y="129"/>
                  </a:cubicBezTo>
                  <a:cubicBezTo>
                    <a:pt x="158" y="129"/>
                    <a:pt x="158" y="129"/>
                    <a:pt x="158" y="129"/>
                  </a:cubicBezTo>
                  <a:cubicBezTo>
                    <a:pt x="169" y="129"/>
                    <a:pt x="177" y="137"/>
                    <a:pt x="177" y="147"/>
                  </a:cubicBezTo>
                  <a:cubicBezTo>
                    <a:pt x="177" y="148"/>
                    <a:pt x="177" y="148"/>
                    <a:pt x="177" y="148"/>
                  </a:cubicBezTo>
                  <a:cubicBezTo>
                    <a:pt x="177" y="158"/>
                    <a:pt x="185" y="167"/>
                    <a:pt x="196" y="167"/>
                  </a:cubicBezTo>
                  <a:cubicBezTo>
                    <a:pt x="321" y="167"/>
                    <a:pt x="321" y="167"/>
                    <a:pt x="321" y="167"/>
                  </a:cubicBezTo>
                  <a:cubicBezTo>
                    <a:pt x="331" y="167"/>
                    <a:pt x="339" y="158"/>
                    <a:pt x="339" y="148"/>
                  </a:cubicBezTo>
                  <a:cubicBezTo>
                    <a:pt x="339" y="147"/>
                    <a:pt x="339" y="147"/>
                    <a:pt x="339" y="147"/>
                  </a:cubicBezTo>
                  <a:cubicBezTo>
                    <a:pt x="339" y="137"/>
                    <a:pt x="348" y="129"/>
                    <a:pt x="358" y="129"/>
                  </a:cubicBezTo>
                  <a:cubicBezTo>
                    <a:pt x="433" y="129"/>
                    <a:pt x="433" y="129"/>
                    <a:pt x="433" y="129"/>
                  </a:cubicBezTo>
                  <a:cubicBezTo>
                    <a:pt x="433" y="120"/>
                    <a:pt x="433" y="120"/>
                    <a:pt x="433" y="120"/>
                  </a:cubicBezTo>
                  <a:cubicBezTo>
                    <a:pt x="484" y="120"/>
                    <a:pt x="484" y="120"/>
                    <a:pt x="484" y="120"/>
                  </a:cubicBezTo>
                  <a:cubicBezTo>
                    <a:pt x="492" y="120"/>
                    <a:pt x="499" y="114"/>
                    <a:pt x="499" y="105"/>
                  </a:cubicBezTo>
                  <a:cubicBezTo>
                    <a:pt x="499" y="95"/>
                    <a:pt x="499" y="95"/>
                    <a:pt x="499" y="95"/>
                  </a:cubicBezTo>
                  <a:cubicBezTo>
                    <a:pt x="499" y="87"/>
                    <a:pt x="492" y="80"/>
                    <a:pt x="484" y="80"/>
                  </a:cubicBezTo>
                  <a:close/>
                </a:path>
              </a:pathLst>
            </a:custGeom>
            <a:solidFill>
              <a:srgbClr val="00B68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8" name="Freeform 10"/>
            <p:cNvSpPr>
              <a:spLocks noChangeArrowheads="1"/>
            </p:cNvSpPr>
            <p:nvPr/>
          </p:nvSpPr>
          <p:spPr bwMode="auto">
            <a:xfrm>
              <a:off x="5537200" y="6540499"/>
              <a:ext cx="284163" cy="227013"/>
            </a:xfrm>
            <a:custGeom>
              <a:avLst/>
              <a:gdLst>
                <a:gd name="T0" fmla="*/ 0 w 125"/>
                <a:gd name="T1" fmla="*/ 515349022 h 100"/>
                <a:gd name="T2" fmla="*/ 36175087 w 125"/>
                <a:gd name="T3" fmla="*/ 0 h 100"/>
                <a:gd name="T4" fmla="*/ 206716079 w 125"/>
                <a:gd name="T5" fmla="*/ 515349022 h 100"/>
                <a:gd name="T6" fmla="*/ 356585919 w 125"/>
                <a:gd name="T7" fmla="*/ 25768246 h 100"/>
                <a:gd name="T8" fmla="*/ 454776739 w 125"/>
                <a:gd name="T9" fmla="*/ 515349022 h 100"/>
                <a:gd name="T10" fmla="*/ 552967558 w 125"/>
                <a:gd name="T11" fmla="*/ 36074636 h 100"/>
                <a:gd name="T12" fmla="*/ 645988885 w 125"/>
                <a:gd name="T13" fmla="*/ 515349022 h 100"/>
                <a:gd name="T14" fmla="*/ 0 w 125"/>
                <a:gd name="T15" fmla="*/ 515349022 h 100"/>
                <a:gd name="T16" fmla="*/ 0 60000 65536"/>
                <a:gd name="T17" fmla="*/ 0 60000 65536"/>
                <a:gd name="T18" fmla="*/ 0 60000 65536"/>
                <a:gd name="T19" fmla="*/ 0 60000 65536"/>
                <a:gd name="T20" fmla="*/ 0 60000 65536"/>
                <a:gd name="T21" fmla="*/ 0 60000 65536"/>
                <a:gd name="T22" fmla="*/ 0 60000 65536"/>
                <a:gd name="T23" fmla="*/ 0 60000 65536"/>
                <a:gd name="T24" fmla="*/ 0 w 125"/>
                <a:gd name="T25" fmla="*/ 0 h 100"/>
                <a:gd name="T26" fmla="*/ 125 w 125"/>
                <a:gd name="T27" fmla="*/ 100 h 1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5" h="100">
                  <a:moveTo>
                    <a:pt x="0" y="100"/>
                  </a:moveTo>
                  <a:lnTo>
                    <a:pt x="7" y="0"/>
                  </a:lnTo>
                  <a:lnTo>
                    <a:pt x="40" y="100"/>
                  </a:lnTo>
                  <a:lnTo>
                    <a:pt x="69" y="5"/>
                  </a:lnTo>
                  <a:lnTo>
                    <a:pt x="88" y="100"/>
                  </a:lnTo>
                  <a:lnTo>
                    <a:pt x="107" y="7"/>
                  </a:lnTo>
                  <a:lnTo>
                    <a:pt x="125" y="100"/>
                  </a:lnTo>
                  <a:lnTo>
                    <a:pt x="0" y="100"/>
                  </a:lnTo>
                  <a:close/>
                </a:path>
              </a:pathLst>
            </a:custGeom>
            <a:solidFill>
              <a:srgbClr val="0066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 name="Freeform 11"/>
            <p:cNvSpPr>
              <a:spLocks noChangeArrowheads="1"/>
            </p:cNvSpPr>
            <p:nvPr/>
          </p:nvSpPr>
          <p:spPr bwMode="auto">
            <a:xfrm>
              <a:off x="7032625" y="6076949"/>
              <a:ext cx="5159375" cy="781050"/>
            </a:xfrm>
            <a:custGeom>
              <a:avLst/>
              <a:gdLst>
                <a:gd name="T0" fmla="*/ 2147483646 w 958"/>
                <a:gd name="T1" fmla="*/ 0 h 145"/>
                <a:gd name="T2" fmla="*/ 2147483646 w 958"/>
                <a:gd name="T3" fmla="*/ 0 h 145"/>
                <a:gd name="T4" fmla="*/ 2147483646 w 958"/>
                <a:gd name="T5" fmla="*/ 0 h 145"/>
                <a:gd name="T6" fmla="*/ 2147483646 w 958"/>
                <a:gd name="T7" fmla="*/ 0 h 145"/>
                <a:gd name="T8" fmla="*/ 2147483646 w 958"/>
                <a:gd name="T9" fmla="*/ 87046676 h 145"/>
                <a:gd name="T10" fmla="*/ 0 w 958"/>
                <a:gd name="T11" fmla="*/ 2147483646 h 145"/>
                <a:gd name="T12" fmla="*/ 2147483646 w 958"/>
                <a:gd name="T13" fmla="*/ 2147483646 h 145"/>
                <a:gd name="T14" fmla="*/ 2147483646 w 958"/>
                <a:gd name="T15" fmla="*/ 2147483646 h 145"/>
                <a:gd name="T16" fmla="*/ 2147483646 w 958"/>
                <a:gd name="T17" fmla="*/ 2147483646 h 145"/>
                <a:gd name="T18" fmla="*/ 2147483646 w 958"/>
                <a:gd name="T19" fmla="*/ 2089077128 h 145"/>
                <a:gd name="T20" fmla="*/ 2147483646 w 958"/>
                <a:gd name="T21" fmla="*/ 0 h 1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58"/>
                <a:gd name="T34" fmla="*/ 0 h 145"/>
                <a:gd name="T35" fmla="*/ 958 w 958"/>
                <a:gd name="T36" fmla="*/ 145 h 1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58" h="145">
                  <a:moveTo>
                    <a:pt x="883" y="0"/>
                  </a:moveTo>
                  <a:cubicBezTo>
                    <a:pt x="883" y="0"/>
                    <a:pt x="883" y="0"/>
                    <a:pt x="883" y="0"/>
                  </a:cubicBezTo>
                  <a:cubicBezTo>
                    <a:pt x="883" y="0"/>
                    <a:pt x="883" y="0"/>
                    <a:pt x="883" y="0"/>
                  </a:cubicBezTo>
                  <a:cubicBezTo>
                    <a:pt x="883" y="0"/>
                    <a:pt x="883" y="0"/>
                    <a:pt x="883" y="0"/>
                  </a:cubicBezTo>
                  <a:cubicBezTo>
                    <a:pt x="875" y="0"/>
                    <a:pt x="868" y="1"/>
                    <a:pt x="861" y="3"/>
                  </a:cubicBezTo>
                  <a:cubicBezTo>
                    <a:pt x="0" y="145"/>
                    <a:pt x="0" y="145"/>
                    <a:pt x="0" y="145"/>
                  </a:cubicBezTo>
                  <a:cubicBezTo>
                    <a:pt x="883" y="145"/>
                    <a:pt x="883" y="145"/>
                    <a:pt x="883" y="145"/>
                  </a:cubicBezTo>
                  <a:cubicBezTo>
                    <a:pt x="883" y="145"/>
                    <a:pt x="883" y="145"/>
                    <a:pt x="883" y="145"/>
                  </a:cubicBezTo>
                  <a:cubicBezTo>
                    <a:pt x="883" y="145"/>
                    <a:pt x="883" y="145"/>
                    <a:pt x="883" y="145"/>
                  </a:cubicBezTo>
                  <a:cubicBezTo>
                    <a:pt x="925" y="145"/>
                    <a:pt x="958" y="113"/>
                    <a:pt x="958" y="72"/>
                  </a:cubicBezTo>
                  <a:cubicBezTo>
                    <a:pt x="958" y="32"/>
                    <a:pt x="925" y="0"/>
                    <a:pt x="883" y="0"/>
                  </a:cubicBezTo>
                  <a:close/>
                </a:path>
              </a:pathLst>
            </a:custGeom>
            <a:solidFill>
              <a:srgbClr val="FF99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 name="Freeform 12"/>
            <p:cNvSpPr>
              <a:spLocks noChangeArrowheads="1"/>
            </p:cNvSpPr>
            <p:nvPr/>
          </p:nvSpPr>
          <p:spPr bwMode="auto">
            <a:xfrm>
              <a:off x="9355138" y="6292849"/>
              <a:ext cx="246062" cy="492125"/>
            </a:xfrm>
            <a:custGeom>
              <a:avLst/>
              <a:gdLst>
                <a:gd name="T0" fmla="*/ 0 w 108"/>
                <a:gd name="T1" fmla="*/ 1121236183 h 216"/>
                <a:gd name="T2" fmla="*/ 0 w 108"/>
                <a:gd name="T3" fmla="*/ 420463854 h 216"/>
                <a:gd name="T4" fmla="*/ 134962729 w 108"/>
                <a:gd name="T5" fmla="*/ 799400104 h 216"/>
                <a:gd name="T6" fmla="*/ 243972751 w 108"/>
                <a:gd name="T7" fmla="*/ 0 h 216"/>
                <a:gd name="T8" fmla="*/ 342598046 w 108"/>
                <a:gd name="T9" fmla="*/ 752682404 h 216"/>
                <a:gd name="T10" fmla="*/ 415270635 w 108"/>
                <a:gd name="T11" fmla="*/ 404891287 h 216"/>
                <a:gd name="T12" fmla="*/ 560615813 w 108"/>
                <a:gd name="T13" fmla="*/ 1121236183 h 216"/>
                <a:gd name="T14" fmla="*/ 0 w 108"/>
                <a:gd name="T15" fmla="*/ 1121236183 h 216"/>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216"/>
                <a:gd name="T26" fmla="*/ 108 w 108"/>
                <a:gd name="T27" fmla="*/ 216 h 2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216">
                  <a:moveTo>
                    <a:pt x="0" y="216"/>
                  </a:moveTo>
                  <a:lnTo>
                    <a:pt x="0" y="81"/>
                  </a:lnTo>
                  <a:lnTo>
                    <a:pt x="26" y="154"/>
                  </a:lnTo>
                  <a:lnTo>
                    <a:pt x="47" y="0"/>
                  </a:lnTo>
                  <a:lnTo>
                    <a:pt x="66" y="145"/>
                  </a:lnTo>
                  <a:lnTo>
                    <a:pt x="80" y="78"/>
                  </a:lnTo>
                  <a:lnTo>
                    <a:pt x="108" y="216"/>
                  </a:lnTo>
                  <a:lnTo>
                    <a:pt x="0" y="216"/>
                  </a:lnTo>
                  <a:close/>
                </a:path>
              </a:pathLst>
            </a:cu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1" name="Freeform 13"/>
            <p:cNvSpPr>
              <a:spLocks noChangeArrowheads="1"/>
            </p:cNvSpPr>
            <p:nvPr/>
          </p:nvSpPr>
          <p:spPr bwMode="auto">
            <a:xfrm>
              <a:off x="9636125" y="6032499"/>
              <a:ext cx="342900" cy="750888"/>
            </a:xfrm>
            <a:custGeom>
              <a:avLst/>
              <a:gdLst>
                <a:gd name="T0" fmla="*/ 0 w 151"/>
                <a:gd name="T1" fmla="*/ 1708584208 h 330"/>
                <a:gd name="T2" fmla="*/ 0 w 151"/>
                <a:gd name="T3" fmla="*/ 232989169 h 330"/>
                <a:gd name="T4" fmla="*/ 180488026 w 151"/>
                <a:gd name="T5" fmla="*/ 947488682 h 330"/>
                <a:gd name="T6" fmla="*/ 330035573 w 151"/>
                <a:gd name="T7" fmla="*/ 0 h 330"/>
                <a:gd name="T8" fmla="*/ 510523599 w 151"/>
                <a:gd name="T9" fmla="*/ 911245821 h 330"/>
                <a:gd name="T10" fmla="*/ 660071146 w 151"/>
                <a:gd name="T11" fmla="*/ 465978339 h 330"/>
                <a:gd name="T12" fmla="*/ 778678212 w 151"/>
                <a:gd name="T13" fmla="*/ 1708584208 h 330"/>
                <a:gd name="T14" fmla="*/ 0 w 151"/>
                <a:gd name="T15" fmla="*/ 1708584208 h 330"/>
                <a:gd name="T16" fmla="*/ 0 60000 65536"/>
                <a:gd name="T17" fmla="*/ 0 60000 65536"/>
                <a:gd name="T18" fmla="*/ 0 60000 65536"/>
                <a:gd name="T19" fmla="*/ 0 60000 65536"/>
                <a:gd name="T20" fmla="*/ 0 60000 65536"/>
                <a:gd name="T21" fmla="*/ 0 60000 65536"/>
                <a:gd name="T22" fmla="*/ 0 60000 65536"/>
                <a:gd name="T23" fmla="*/ 0 60000 65536"/>
                <a:gd name="T24" fmla="*/ 0 w 151"/>
                <a:gd name="T25" fmla="*/ 0 h 330"/>
                <a:gd name="T26" fmla="*/ 151 w 151"/>
                <a:gd name="T27" fmla="*/ 330 h 3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1" h="330">
                  <a:moveTo>
                    <a:pt x="0" y="330"/>
                  </a:moveTo>
                  <a:lnTo>
                    <a:pt x="0" y="45"/>
                  </a:lnTo>
                  <a:lnTo>
                    <a:pt x="35" y="183"/>
                  </a:lnTo>
                  <a:lnTo>
                    <a:pt x="64" y="0"/>
                  </a:lnTo>
                  <a:lnTo>
                    <a:pt x="99" y="176"/>
                  </a:lnTo>
                  <a:lnTo>
                    <a:pt x="128" y="90"/>
                  </a:lnTo>
                  <a:lnTo>
                    <a:pt x="151" y="330"/>
                  </a:lnTo>
                  <a:lnTo>
                    <a:pt x="0" y="330"/>
                  </a:lnTo>
                  <a:close/>
                </a:path>
              </a:pathLst>
            </a:custGeom>
            <a:solidFill>
              <a:srgbClr val="0066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2" name="Freeform 14"/>
            <p:cNvSpPr>
              <a:spLocks noChangeArrowheads="1"/>
            </p:cNvSpPr>
            <p:nvPr/>
          </p:nvSpPr>
          <p:spPr bwMode="auto">
            <a:xfrm>
              <a:off x="6170613" y="4894262"/>
              <a:ext cx="1149350" cy="639762"/>
            </a:xfrm>
            <a:custGeom>
              <a:avLst/>
              <a:gdLst>
                <a:gd name="T0" fmla="*/ 2147483646 w 213"/>
                <a:gd name="T1" fmla="*/ 940639900 h 118"/>
                <a:gd name="T2" fmla="*/ 2147483646 w 213"/>
                <a:gd name="T3" fmla="*/ 940639900 h 118"/>
                <a:gd name="T4" fmla="*/ 2147483646 w 213"/>
                <a:gd name="T5" fmla="*/ 0 h 118"/>
                <a:gd name="T6" fmla="*/ 640571067 w 213"/>
                <a:gd name="T7" fmla="*/ 0 h 118"/>
                <a:gd name="T8" fmla="*/ 0 w 213"/>
                <a:gd name="T9" fmla="*/ 617294426 h 118"/>
                <a:gd name="T10" fmla="*/ 0 w 213"/>
                <a:gd name="T11" fmla="*/ 646690948 h 118"/>
                <a:gd name="T12" fmla="*/ 640571067 w 213"/>
                <a:gd name="T13" fmla="*/ 1263985374 h 118"/>
                <a:gd name="T14" fmla="*/ 2147483646 w 213"/>
                <a:gd name="T15" fmla="*/ 1263985374 h 118"/>
                <a:gd name="T16" fmla="*/ 2147483646 w 213"/>
                <a:gd name="T17" fmla="*/ 1793090235 h 118"/>
                <a:gd name="T18" fmla="*/ 2147483646 w 213"/>
                <a:gd name="T19" fmla="*/ 1793090235 h 118"/>
                <a:gd name="T20" fmla="*/ 2147483646 w 213"/>
                <a:gd name="T21" fmla="*/ 2147483646 h 118"/>
                <a:gd name="T22" fmla="*/ 1688783663 w 213"/>
                <a:gd name="T23" fmla="*/ 2147483646 h 118"/>
                <a:gd name="T24" fmla="*/ 1106440933 w 213"/>
                <a:gd name="T25" fmla="*/ 2147483646 h 118"/>
                <a:gd name="T26" fmla="*/ 1106440933 w 213"/>
                <a:gd name="T27" fmla="*/ 2147483646 h 118"/>
                <a:gd name="T28" fmla="*/ 1688783663 w 213"/>
                <a:gd name="T29" fmla="*/ 2147483646 h 118"/>
                <a:gd name="T30" fmla="*/ 2147483646 w 213"/>
                <a:gd name="T31" fmla="*/ 2147483646 h 118"/>
                <a:gd name="T32" fmla="*/ 2147483646 w 213"/>
                <a:gd name="T33" fmla="*/ 2147483646 h 118"/>
                <a:gd name="T34" fmla="*/ 2147483646 w 213"/>
                <a:gd name="T35" fmla="*/ 2147483646 h 118"/>
                <a:gd name="T36" fmla="*/ 2147483646 w 213"/>
                <a:gd name="T37" fmla="*/ 940639900 h 1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3"/>
                <a:gd name="T58" fmla="*/ 0 h 118"/>
                <a:gd name="T59" fmla="*/ 213 w 213"/>
                <a:gd name="T60" fmla="*/ 118 h 1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3" h="118">
                  <a:moveTo>
                    <a:pt x="213" y="32"/>
                  </a:moveTo>
                  <a:cubicBezTo>
                    <a:pt x="195" y="32"/>
                    <a:pt x="195" y="32"/>
                    <a:pt x="195" y="32"/>
                  </a:cubicBezTo>
                  <a:cubicBezTo>
                    <a:pt x="195" y="0"/>
                    <a:pt x="195" y="0"/>
                    <a:pt x="195" y="0"/>
                  </a:cubicBezTo>
                  <a:cubicBezTo>
                    <a:pt x="22" y="0"/>
                    <a:pt x="22" y="0"/>
                    <a:pt x="22" y="0"/>
                  </a:cubicBezTo>
                  <a:cubicBezTo>
                    <a:pt x="10" y="0"/>
                    <a:pt x="0" y="10"/>
                    <a:pt x="0" y="21"/>
                  </a:cubicBezTo>
                  <a:cubicBezTo>
                    <a:pt x="0" y="22"/>
                    <a:pt x="0" y="22"/>
                    <a:pt x="0" y="22"/>
                  </a:cubicBezTo>
                  <a:cubicBezTo>
                    <a:pt x="0" y="34"/>
                    <a:pt x="10" y="43"/>
                    <a:pt x="22" y="43"/>
                  </a:cubicBezTo>
                  <a:cubicBezTo>
                    <a:pt x="87" y="43"/>
                    <a:pt x="87" y="43"/>
                    <a:pt x="87" y="43"/>
                  </a:cubicBezTo>
                  <a:cubicBezTo>
                    <a:pt x="97" y="43"/>
                    <a:pt x="104" y="51"/>
                    <a:pt x="104" y="61"/>
                  </a:cubicBezTo>
                  <a:cubicBezTo>
                    <a:pt x="104" y="61"/>
                    <a:pt x="104" y="61"/>
                    <a:pt x="104" y="61"/>
                  </a:cubicBezTo>
                  <a:cubicBezTo>
                    <a:pt x="104" y="71"/>
                    <a:pt x="97" y="78"/>
                    <a:pt x="87" y="78"/>
                  </a:cubicBezTo>
                  <a:cubicBezTo>
                    <a:pt x="58" y="78"/>
                    <a:pt x="58" y="78"/>
                    <a:pt x="58" y="78"/>
                  </a:cubicBezTo>
                  <a:cubicBezTo>
                    <a:pt x="47" y="78"/>
                    <a:pt x="38" y="87"/>
                    <a:pt x="38" y="98"/>
                  </a:cubicBezTo>
                  <a:cubicBezTo>
                    <a:pt x="38" y="98"/>
                    <a:pt x="38" y="98"/>
                    <a:pt x="38" y="98"/>
                  </a:cubicBezTo>
                  <a:cubicBezTo>
                    <a:pt x="38" y="109"/>
                    <a:pt x="47" y="118"/>
                    <a:pt x="58" y="118"/>
                  </a:cubicBezTo>
                  <a:cubicBezTo>
                    <a:pt x="169" y="118"/>
                    <a:pt x="169" y="118"/>
                    <a:pt x="169" y="118"/>
                  </a:cubicBezTo>
                  <a:cubicBezTo>
                    <a:pt x="169" y="84"/>
                    <a:pt x="169" y="84"/>
                    <a:pt x="169" y="84"/>
                  </a:cubicBezTo>
                  <a:cubicBezTo>
                    <a:pt x="213" y="84"/>
                    <a:pt x="213" y="84"/>
                    <a:pt x="213" y="84"/>
                  </a:cubicBezTo>
                  <a:lnTo>
                    <a:pt x="213" y="32"/>
                  </a:lnTo>
                  <a:close/>
                </a:path>
              </a:pathLst>
            </a:custGeom>
            <a:solidFill>
              <a:srgbClr val="E18A9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 name="Freeform 15"/>
            <p:cNvSpPr>
              <a:spLocks noChangeArrowheads="1"/>
            </p:cNvSpPr>
            <p:nvPr/>
          </p:nvSpPr>
          <p:spPr bwMode="auto">
            <a:xfrm>
              <a:off x="9526588" y="4738687"/>
              <a:ext cx="1179512" cy="544512"/>
            </a:xfrm>
            <a:custGeom>
              <a:avLst/>
              <a:gdLst>
                <a:gd name="T0" fmla="*/ 2147483646 w 219"/>
                <a:gd name="T1" fmla="*/ 465040204 h 101"/>
                <a:gd name="T2" fmla="*/ 2147483646 w 219"/>
                <a:gd name="T3" fmla="*/ 435976202 h 101"/>
                <a:gd name="T4" fmla="*/ 2147483646 w 219"/>
                <a:gd name="T5" fmla="*/ 0 h 101"/>
                <a:gd name="T6" fmla="*/ 2059562599 w 219"/>
                <a:gd name="T7" fmla="*/ 0 h 101"/>
                <a:gd name="T8" fmla="*/ 1624441161 w 219"/>
                <a:gd name="T9" fmla="*/ 435976202 h 101"/>
                <a:gd name="T10" fmla="*/ 1624441161 w 219"/>
                <a:gd name="T11" fmla="*/ 465040204 h 101"/>
                <a:gd name="T12" fmla="*/ 2059562599 w 219"/>
                <a:gd name="T13" fmla="*/ 930085799 h 101"/>
                <a:gd name="T14" fmla="*/ 2147483646 w 219"/>
                <a:gd name="T15" fmla="*/ 930085799 h 101"/>
                <a:gd name="T16" fmla="*/ 2147483646 w 219"/>
                <a:gd name="T17" fmla="*/ 1249800603 h 101"/>
                <a:gd name="T18" fmla="*/ 2147483646 w 219"/>
                <a:gd name="T19" fmla="*/ 1249800603 h 101"/>
                <a:gd name="T20" fmla="*/ 2147483646 w 219"/>
                <a:gd name="T21" fmla="*/ 1569515406 h 101"/>
                <a:gd name="T22" fmla="*/ 667183692 w 219"/>
                <a:gd name="T23" fmla="*/ 1569515406 h 101"/>
                <a:gd name="T24" fmla="*/ 0 w 219"/>
                <a:gd name="T25" fmla="*/ 2147483646 h 101"/>
                <a:gd name="T26" fmla="*/ 0 w 219"/>
                <a:gd name="T27" fmla="*/ 2147483646 h 101"/>
                <a:gd name="T28" fmla="*/ 667183692 w 219"/>
                <a:gd name="T29" fmla="*/ 2147483646 h 101"/>
                <a:gd name="T30" fmla="*/ 2147483646 w 219"/>
                <a:gd name="T31" fmla="*/ 2147483646 h 101"/>
                <a:gd name="T32" fmla="*/ 2147483646 w 219"/>
                <a:gd name="T33" fmla="*/ 2147483646 h 101"/>
                <a:gd name="T34" fmla="*/ 2147483646 w 219"/>
                <a:gd name="T35" fmla="*/ 2147483646 h 101"/>
                <a:gd name="T36" fmla="*/ 2147483646 w 219"/>
                <a:gd name="T37" fmla="*/ 1569515406 h 101"/>
                <a:gd name="T38" fmla="*/ 2147483646 w 219"/>
                <a:gd name="T39" fmla="*/ 1569515406 h 101"/>
                <a:gd name="T40" fmla="*/ 2147483646 w 219"/>
                <a:gd name="T41" fmla="*/ 1249800603 h 101"/>
                <a:gd name="T42" fmla="*/ 2147483646 w 219"/>
                <a:gd name="T43" fmla="*/ 1249800603 h 101"/>
                <a:gd name="T44" fmla="*/ 2147483646 w 219"/>
                <a:gd name="T45" fmla="*/ 930085799 h 101"/>
                <a:gd name="T46" fmla="*/ 2147483646 w 219"/>
                <a:gd name="T47" fmla="*/ 930085799 h 101"/>
                <a:gd name="T48" fmla="*/ 2147483646 w 219"/>
                <a:gd name="T49" fmla="*/ 465040204 h 10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9"/>
                <a:gd name="T76" fmla="*/ 0 h 101"/>
                <a:gd name="T77" fmla="*/ 219 w 219"/>
                <a:gd name="T78" fmla="*/ 101 h 10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9" h="101">
                  <a:moveTo>
                    <a:pt x="219" y="16"/>
                  </a:moveTo>
                  <a:cubicBezTo>
                    <a:pt x="219" y="15"/>
                    <a:pt x="219" y="15"/>
                    <a:pt x="219" y="15"/>
                  </a:cubicBezTo>
                  <a:cubicBezTo>
                    <a:pt x="219" y="7"/>
                    <a:pt x="212" y="0"/>
                    <a:pt x="204" y="0"/>
                  </a:cubicBezTo>
                  <a:cubicBezTo>
                    <a:pt x="71" y="0"/>
                    <a:pt x="71" y="0"/>
                    <a:pt x="71" y="0"/>
                  </a:cubicBezTo>
                  <a:cubicBezTo>
                    <a:pt x="63" y="0"/>
                    <a:pt x="56" y="7"/>
                    <a:pt x="56" y="15"/>
                  </a:cubicBezTo>
                  <a:cubicBezTo>
                    <a:pt x="56" y="16"/>
                    <a:pt x="56" y="16"/>
                    <a:pt x="56" y="16"/>
                  </a:cubicBezTo>
                  <a:cubicBezTo>
                    <a:pt x="56" y="24"/>
                    <a:pt x="63" y="32"/>
                    <a:pt x="71" y="32"/>
                  </a:cubicBezTo>
                  <a:cubicBezTo>
                    <a:pt x="77" y="32"/>
                    <a:pt x="77" y="32"/>
                    <a:pt x="77" y="32"/>
                  </a:cubicBezTo>
                  <a:cubicBezTo>
                    <a:pt x="83" y="32"/>
                    <a:pt x="88" y="36"/>
                    <a:pt x="88" y="43"/>
                  </a:cubicBezTo>
                  <a:cubicBezTo>
                    <a:pt x="88" y="43"/>
                    <a:pt x="88" y="43"/>
                    <a:pt x="88" y="43"/>
                  </a:cubicBezTo>
                  <a:cubicBezTo>
                    <a:pt x="88" y="49"/>
                    <a:pt x="83" y="54"/>
                    <a:pt x="77" y="54"/>
                  </a:cubicBezTo>
                  <a:cubicBezTo>
                    <a:pt x="23" y="54"/>
                    <a:pt x="23" y="54"/>
                    <a:pt x="23" y="54"/>
                  </a:cubicBezTo>
                  <a:cubicBezTo>
                    <a:pt x="10" y="54"/>
                    <a:pt x="0" y="64"/>
                    <a:pt x="0" y="77"/>
                  </a:cubicBezTo>
                  <a:cubicBezTo>
                    <a:pt x="0" y="78"/>
                    <a:pt x="0" y="78"/>
                    <a:pt x="0" y="78"/>
                  </a:cubicBezTo>
                  <a:cubicBezTo>
                    <a:pt x="0" y="90"/>
                    <a:pt x="10" y="101"/>
                    <a:pt x="23" y="101"/>
                  </a:cubicBezTo>
                  <a:cubicBezTo>
                    <a:pt x="173" y="101"/>
                    <a:pt x="173" y="101"/>
                    <a:pt x="173" y="101"/>
                  </a:cubicBezTo>
                  <a:cubicBezTo>
                    <a:pt x="185" y="101"/>
                    <a:pt x="196" y="90"/>
                    <a:pt x="196" y="78"/>
                  </a:cubicBezTo>
                  <a:cubicBezTo>
                    <a:pt x="196" y="76"/>
                    <a:pt x="196" y="76"/>
                    <a:pt x="196" y="76"/>
                  </a:cubicBezTo>
                  <a:cubicBezTo>
                    <a:pt x="196" y="64"/>
                    <a:pt x="186" y="54"/>
                    <a:pt x="174" y="54"/>
                  </a:cubicBezTo>
                  <a:cubicBezTo>
                    <a:pt x="173" y="54"/>
                    <a:pt x="173" y="54"/>
                    <a:pt x="173" y="54"/>
                  </a:cubicBezTo>
                  <a:cubicBezTo>
                    <a:pt x="167" y="54"/>
                    <a:pt x="162" y="49"/>
                    <a:pt x="162" y="43"/>
                  </a:cubicBezTo>
                  <a:cubicBezTo>
                    <a:pt x="162" y="43"/>
                    <a:pt x="162" y="43"/>
                    <a:pt x="162" y="43"/>
                  </a:cubicBezTo>
                  <a:cubicBezTo>
                    <a:pt x="162" y="36"/>
                    <a:pt x="167" y="32"/>
                    <a:pt x="173" y="32"/>
                  </a:cubicBezTo>
                  <a:cubicBezTo>
                    <a:pt x="204" y="32"/>
                    <a:pt x="204" y="32"/>
                    <a:pt x="204" y="32"/>
                  </a:cubicBezTo>
                  <a:cubicBezTo>
                    <a:pt x="212" y="32"/>
                    <a:pt x="219" y="24"/>
                    <a:pt x="219" y="16"/>
                  </a:cubicBezTo>
                  <a:close/>
                </a:path>
              </a:pathLst>
            </a:custGeom>
            <a:solidFill>
              <a:srgbClr val="BAAAB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 name="Freeform 16"/>
            <p:cNvSpPr>
              <a:spLocks noChangeArrowheads="1"/>
            </p:cNvSpPr>
            <p:nvPr/>
          </p:nvSpPr>
          <p:spPr bwMode="auto">
            <a:xfrm>
              <a:off x="5922963" y="3502024"/>
              <a:ext cx="4035425" cy="1187450"/>
            </a:xfrm>
            <a:custGeom>
              <a:avLst/>
              <a:gdLst>
                <a:gd name="T0" fmla="*/ 2147483646 w 749"/>
                <a:gd name="T1" fmla="*/ 2147483646 h 220"/>
                <a:gd name="T2" fmla="*/ 2147483646 w 749"/>
                <a:gd name="T3" fmla="*/ 2147483646 h 220"/>
                <a:gd name="T4" fmla="*/ 2147483646 w 749"/>
                <a:gd name="T5" fmla="*/ 2147483646 h 220"/>
                <a:gd name="T6" fmla="*/ 2147483646 w 749"/>
                <a:gd name="T7" fmla="*/ 2147483646 h 220"/>
                <a:gd name="T8" fmla="*/ 2147483646 w 749"/>
                <a:gd name="T9" fmla="*/ 2147483646 h 220"/>
                <a:gd name="T10" fmla="*/ 2147483646 w 749"/>
                <a:gd name="T11" fmla="*/ 2147483646 h 220"/>
                <a:gd name="T12" fmla="*/ 2147483646 w 749"/>
                <a:gd name="T13" fmla="*/ 2147483646 h 220"/>
                <a:gd name="T14" fmla="*/ 2147483646 w 749"/>
                <a:gd name="T15" fmla="*/ 2147483646 h 220"/>
                <a:gd name="T16" fmla="*/ 2147483646 w 749"/>
                <a:gd name="T17" fmla="*/ 2039310438 h 220"/>
                <a:gd name="T18" fmla="*/ 2147483646 w 749"/>
                <a:gd name="T19" fmla="*/ 2039310438 h 220"/>
                <a:gd name="T20" fmla="*/ 2147483646 w 749"/>
                <a:gd name="T21" fmla="*/ 1427520005 h 220"/>
                <a:gd name="T22" fmla="*/ 2147483646 w 749"/>
                <a:gd name="T23" fmla="*/ 1398384300 h 220"/>
                <a:gd name="T24" fmla="*/ 2147483646 w 749"/>
                <a:gd name="T25" fmla="*/ 757458163 h 220"/>
                <a:gd name="T26" fmla="*/ 2147483646 w 749"/>
                <a:gd name="T27" fmla="*/ 757458163 h 220"/>
                <a:gd name="T28" fmla="*/ 2147483646 w 749"/>
                <a:gd name="T29" fmla="*/ 378731780 h 220"/>
                <a:gd name="T30" fmla="*/ 2147483646 w 749"/>
                <a:gd name="T31" fmla="*/ 378731780 h 220"/>
                <a:gd name="T32" fmla="*/ 2147483646 w 749"/>
                <a:gd name="T33" fmla="*/ 0 h 220"/>
                <a:gd name="T34" fmla="*/ 2147483646 w 749"/>
                <a:gd name="T35" fmla="*/ 0 h 220"/>
                <a:gd name="T36" fmla="*/ 2147483646 w 749"/>
                <a:gd name="T37" fmla="*/ 0 h 220"/>
                <a:gd name="T38" fmla="*/ 2147483646 w 749"/>
                <a:gd name="T39" fmla="*/ 640926138 h 220"/>
                <a:gd name="T40" fmla="*/ 2147483646 w 749"/>
                <a:gd name="T41" fmla="*/ 757458163 h 220"/>
                <a:gd name="T42" fmla="*/ 2147483646 w 749"/>
                <a:gd name="T43" fmla="*/ 1077923930 h 220"/>
                <a:gd name="T44" fmla="*/ 2147483646 w 749"/>
                <a:gd name="T45" fmla="*/ 1077923930 h 220"/>
                <a:gd name="T46" fmla="*/ 1683618102 w 749"/>
                <a:gd name="T47" fmla="*/ 2068446143 h 220"/>
                <a:gd name="T48" fmla="*/ 1683618102 w 749"/>
                <a:gd name="T49" fmla="*/ 2068446143 h 220"/>
                <a:gd name="T50" fmla="*/ 2147483646 w 749"/>
                <a:gd name="T51" fmla="*/ 2147483646 h 220"/>
                <a:gd name="T52" fmla="*/ 2147483646 w 749"/>
                <a:gd name="T53" fmla="*/ 2147483646 h 220"/>
                <a:gd name="T54" fmla="*/ 2147483646 w 749"/>
                <a:gd name="T55" fmla="*/ 2147483646 h 220"/>
                <a:gd name="T56" fmla="*/ 609586236 w 749"/>
                <a:gd name="T57" fmla="*/ 2147483646 h 220"/>
                <a:gd name="T58" fmla="*/ 0 w 749"/>
                <a:gd name="T59" fmla="*/ 2147483646 h 220"/>
                <a:gd name="T60" fmla="*/ 0 w 749"/>
                <a:gd name="T61" fmla="*/ 2147483646 h 220"/>
                <a:gd name="T62" fmla="*/ 609586236 w 749"/>
                <a:gd name="T63" fmla="*/ 2147483646 h 220"/>
                <a:gd name="T64" fmla="*/ 2147483646 w 749"/>
                <a:gd name="T65" fmla="*/ 2147483646 h 220"/>
                <a:gd name="T66" fmla="*/ 2147483646 w 749"/>
                <a:gd name="T67" fmla="*/ 2147483646 h 220"/>
                <a:gd name="T68" fmla="*/ 2147483646 w 749"/>
                <a:gd name="T69" fmla="*/ 2147483646 h 220"/>
                <a:gd name="T70" fmla="*/ 2147483646 w 749"/>
                <a:gd name="T71" fmla="*/ 2147483646 h 220"/>
                <a:gd name="T72" fmla="*/ 2147483646 w 749"/>
                <a:gd name="T73" fmla="*/ 2147483646 h 220"/>
                <a:gd name="T74" fmla="*/ 2147483646 w 749"/>
                <a:gd name="T75" fmla="*/ 2147483646 h 220"/>
                <a:gd name="T76" fmla="*/ 2147483646 w 749"/>
                <a:gd name="T77" fmla="*/ 2147483646 h 220"/>
                <a:gd name="T78" fmla="*/ 2147483646 w 749"/>
                <a:gd name="T79" fmla="*/ 2147483646 h 220"/>
                <a:gd name="T80" fmla="*/ 2147483646 w 749"/>
                <a:gd name="T81" fmla="*/ 2147483646 h 220"/>
                <a:gd name="T82" fmla="*/ 2147483646 w 749"/>
                <a:gd name="T83" fmla="*/ 2147483646 h 220"/>
                <a:gd name="T84" fmla="*/ 2147483646 w 749"/>
                <a:gd name="T85" fmla="*/ 2147483646 h 220"/>
                <a:gd name="T86" fmla="*/ 2147483646 w 749"/>
                <a:gd name="T87" fmla="*/ 2147483646 h 220"/>
                <a:gd name="T88" fmla="*/ 2147483646 w 749"/>
                <a:gd name="T89" fmla="*/ 2147483646 h 220"/>
                <a:gd name="T90" fmla="*/ 2147483646 w 749"/>
                <a:gd name="T91" fmla="*/ 2147483646 h 22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49"/>
                <a:gd name="T139" fmla="*/ 0 h 220"/>
                <a:gd name="T140" fmla="*/ 749 w 749"/>
                <a:gd name="T141" fmla="*/ 220 h 22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49" h="220">
                  <a:moveTo>
                    <a:pt x="725" y="129"/>
                  </a:moveTo>
                  <a:cubicBezTo>
                    <a:pt x="500" y="129"/>
                    <a:pt x="500" y="129"/>
                    <a:pt x="500" y="129"/>
                  </a:cubicBezTo>
                  <a:cubicBezTo>
                    <a:pt x="492" y="129"/>
                    <a:pt x="486" y="124"/>
                    <a:pt x="486" y="117"/>
                  </a:cubicBezTo>
                  <a:cubicBezTo>
                    <a:pt x="486" y="117"/>
                    <a:pt x="486" y="117"/>
                    <a:pt x="486" y="117"/>
                  </a:cubicBezTo>
                  <a:cubicBezTo>
                    <a:pt x="486" y="110"/>
                    <a:pt x="492" y="104"/>
                    <a:pt x="500" y="104"/>
                  </a:cubicBezTo>
                  <a:cubicBezTo>
                    <a:pt x="559" y="104"/>
                    <a:pt x="559" y="104"/>
                    <a:pt x="559" y="104"/>
                  </a:cubicBezTo>
                  <a:cubicBezTo>
                    <a:pt x="570" y="104"/>
                    <a:pt x="579" y="97"/>
                    <a:pt x="579" y="88"/>
                  </a:cubicBezTo>
                  <a:cubicBezTo>
                    <a:pt x="579" y="87"/>
                    <a:pt x="579" y="87"/>
                    <a:pt x="579" y="87"/>
                  </a:cubicBezTo>
                  <a:cubicBezTo>
                    <a:pt x="579" y="78"/>
                    <a:pt x="570" y="70"/>
                    <a:pt x="559" y="70"/>
                  </a:cubicBezTo>
                  <a:cubicBezTo>
                    <a:pt x="378" y="70"/>
                    <a:pt x="378" y="70"/>
                    <a:pt x="378" y="70"/>
                  </a:cubicBezTo>
                  <a:cubicBezTo>
                    <a:pt x="364" y="70"/>
                    <a:pt x="352" y="61"/>
                    <a:pt x="352" y="49"/>
                  </a:cubicBezTo>
                  <a:cubicBezTo>
                    <a:pt x="352" y="48"/>
                    <a:pt x="352" y="48"/>
                    <a:pt x="352" y="48"/>
                  </a:cubicBezTo>
                  <a:cubicBezTo>
                    <a:pt x="352" y="36"/>
                    <a:pt x="364" y="26"/>
                    <a:pt x="378" y="26"/>
                  </a:cubicBezTo>
                  <a:cubicBezTo>
                    <a:pt x="428" y="26"/>
                    <a:pt x="428" y="26"/>
                    <a:pt x="428" y="26"/>
                  </a:cubicBezTo>
                  <a:cubicBezTo>
                    <a:pt x="436" y="26"/>
                    <a:pt x="443" y="20"/>
                    <a:pt x="443" y="13"/>
                  </a:cubicBezTo>
                  <a:cubicBezTo>
                    <a:pt x="443" y="13"/>
                    <a:pt x="443" y="13"/>
                    <a:pt x="443" y="13"/>
                  </a:cubicBezTo>
                  <a:cubicBezTo>
                    <a:pt x="443" y="6"/>
                    <a:pt x="436" y="0"/>
                    <a:pt x="428" y="0"/>
                  </a:cubicBezTo>
                  <a:cubicBezTo>
                    <a:pt x="352" y="0"/>
                    <a:pt x="352" y="0"/>
                    <a:pt x="352" y="0"/>
                  </a:cubicBezTo>
                  <a:cubicBezTo>
                    <a:pt x="311" y="0"/>
                    <a:pt x="311" y="0"/>
                    <a:pt x="311" y="0"/>
                  </a:cubicBezTo>
                  <a:cubicBezTo>
                    <a:pt x="296" y="0"/>
                    <a:pt x="283" y="10"/>
                    <a:pt x="283" y="22"/>
                  </a:cubicBezTo>
                  <a:cubicBezTo>
                    <a:pt x="283" y="26"/>
                    <a:pt x="283" y="26"/>
                    <a:pt x="283" y="26"/>
                  </a:cubicBezTo>
                  <a:cubicBezTo>
                    <a:pt x="283" y="37"/>
                    <a:pt x="283" y="37"/>
                    <a:pt x="283" y="37"/>
                  </a:cubicBezTo>
                  <a:cubicBezTo>
                    <a:pt x="99" y="37"/>
                    <a:pt x="99" y="37"/>
                    <a:pt x="99" y="37"/>
                  </a:cubicBezTo>
                  <a:cubicBezTo>
                    <a:pt x="76" y="37"/>
                    <a:pt x="58" y="52"/>
                    <a:pt x="58" y="71"/>
                  </a:cubicBezTo>
                  <a:cubicBezTo>
                    <a:pt x="58" y="71"/>
                    <a:pt x="58" y="71"/>
                    <a:pt x="58" y="71"/>
                  </a:cubicBezTo>
                  <a:cubicBezTo>
                    <a:pt x="58" y="90"/>
                    <a:pt x="76" y="104"/>
                    <a:pt x="99" y="104"/>
                  </a:cubicBezTo>
                  <a:cubicBezTo>
                    <a:pt x="167" y="104"/>
                    <a:pt x="167" y="104"/>
                    <a:pt x="167" y="104"/>
                  </a:cubicBezTo>
                  <a:cubicBezTo>
                    <a:pt x="167" y="127"/>
                    <a:pt x="167" y="127"/>
                    <a:pt x="167" y="127"/>
                  </a:cubicBezTo>
                  <a:cubicBezTo>
                    <a:pt x="21" y="127"/>
                    <a:pt x="21" y="127"/>
                    <a:pt x="21" y="127"/>
                  </a:cubicBezTo>
                  <a:cubicBezTo>
                    <a:pt x="9" y="127"/>
                    <a:pt x="0" y="134"/>
                    <a:pt x="0" y="144"/>
                  </a:cubicBezTo>
                  <a:cubicBezTo>
                    <a:pt x="0" y="144"/>
                    <a:pt x="0" y="144"/>
                    <a:pt x="0" y="144"/>
                  </a:cubicBezTo>
                  <a:cubicBezTo>
                    <a:pt x="0" y="154"/>
                    <a:pt x="9" y="162"/>
                    <a:pt x="21" y="162"/>
                  </a:cubicBezTo>
                  <a:cubicBezTo>
                    <a:pt x="283" y="162"/>
                    <a:pt x="283" y="162"/>
                    <a:pt x="283" y="162"/>
                  </a:cubicBezTo>
                  <a:cubicBezTo>
                    <a:pt x="283" y="174"/>
                    <a:pt x="283" y="174"/>
                    <a:pt x="283" y="174"/>
                  </a:cubicBezTo>
                  <a:cubicBezTo>
                    <a:pt x="352" y="174"/>
                    <a:pt x="352" y="174"/>
                    <a:pt x="352" y="174"/>
                  </a:cubicBezTo>
                  <a:cubicBezTo>
                    <a:pt x="352" y="162"/>
                    <a:pt x="352" y="162"/>
                    <a:pt x="352" y="162"/>
                  </a:cubicBezTo>
                  <a:cubicBezTo>
                    <a:pt x="393" y="162"/>
                    <a:pt x="393" y="162"/>
                    <a:pt x="393" y="162"/>
                  </a:cubicBezTo>
                  <a:cubicBezTo>
                    <a:pt x="412" y="162"/>
                    <a:pt x="428" y="175"/>
                    <a:pt x="428" y="190"/>
                  </a:cubicBezTo>
                  <a:cubicBezTo>
                    <a:pt x="428" y="191"/>
                    <a:pt x="428" y="191"/>
                    <a:pt x="428" y="191"/>
                  </a:cubicBezTo>
                  <a:cubicBezTo>
                    <a:pt x="428" y="207"/>
                    <a:pt x="444" y="220"/>
                    <a:pt x="463" y="220"/>
                  </a:cubicBezTo>
                  <a:cubicBezTo>
                    <a:pt x="649" y="220"/>
                    <a:pt x="649" y="220"/>
                    <a:pt x="649" y="220"/>
                  </a:cubicBezTo>
                  <a:cubicBezTo>
                    <a:pt x="649" y="170"/>
                    <a:pt x="649" y="170"/>
                    <a:pt x="649" y="170"/>
                  </a:cubicBezTo>
                  <a:cubicBezTo>
                    <a:pt x="725" y="170"/>
                    <a:pt x="725" y="170"/>
                    <a:pt x="725" y="170"/>
                  </a:cubicBezTo>
                  <a:cubicBezTo>
                    <a:pt x="739" y="170"/>
                    <a:pt x="749" y="161"/>
                    <a:pt x="749" y="150"/>
                  </a:cubicBezTo>
                  <a:cubicBezTo>
                    <a:pt x="749" y="149"/>
                    <a:pt x="749" y="149"/>
                    <a:pt x="749" y="149"/>
                  </a:cubicBezTo>
                  <a:cubicBezTo>
                    <a:pt x="749" y="138"/>
                    <a:pt x="739" y="129"/>
                    <a:pt x="725" y="129"/>
                  </a:cubicBezTo>
                  <a:close/>
                </a:path>
              </a:pathLst>
            </a:custGeom>
            <a:solidFill>
              <a:srgbClr val="FF909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5" name="Freeform 17"/>
            <p:cNvSpPr>
              <a:spLocks noChangeArrowheads="1"/>
            </p:cNvSpPr>
            <p:nvPr/>
          </p:nvSpPr>
          <p:spPr bwMode="auto">
            <a:xfrm>
              <a:off x="11001375" y="6578599"/>
              <a:ext cx="425450" cy="215900"/>
            </a:xfrm>
            <a:custGeom>
              <a:avLst/>
              <a:gdLst>
                <a:gd name="T0" fmla="*/ 1131115372 w 79"/>
                <a:gd name="T1" fmla="*/ 0 h 40"/>
                <a:gd name="T2" fmla="*/ 0 w 79"/>
                <a:gd name="T3" fmla="*/ 1165320250 h 40"/>
                <a:gd name="T4" fmla="*/ 2147483646 w 79"/>
                <a:gd name="T5" fmla="*/ 1165320250 h 40"/>
                <a:gd name="T6" fmla="*/ 1131115372 w 79"/>
                <a:gd name="T7" fmla="*/ 0 h 40"/>
                <a:gd name="T8" fmla="*/ 0 60000 65536"/>
                <a:gd name="T9" fmla="*/ 0 60000 65536"/>
                <a:gd name="T10" fmla="*/ 0 60000 65536"/>
                <a:gd name="T11" fmla="*/ 0 60000 65536"/>
                <a:gd name="T12" fmla="*/ 0 w 79"/>
                <a:gd name="T13" fmla="*/ 0 h 40"/>
                <a:gd name="T14" fmla="*/ 79 w 79"/>
                <a:gd name="T15" fmla="*/ 40 h 40"/>
              </a:gdLst>
              <a:ahLst/>
              <a:cxnLst>
                <a:cxn ang="T8">
                  <a:pos x="T0" y="T1"/>
                </a:cxn>
                <a:cxn ang="T9">
                  <a:pos x="T2" y="T3"/>
                </a:cxn>
                <a:cxn ang="T10">
                  <a:pos x="T4" y="T5"/>
                </a:cxn>
                <a:cxn ang="T11">
                  <a:pos x="T6" y="T7"/>
                </a:cxn>
              </a:cxnLst>
              <a:rect l="T12" t="T13" r="T14" b="T15"/>
              <a:pathLst>
                <a:path w="79" h="40">
                  <a:moveTo>
                    <a:pt x="39" y="0"/>
                  </a:moveTo>
                  <a:cubicBezTo>
                    <a:pt x="18" y="0"/>
                    <a:pt x="0" y="18"/>
                    <a:pt x="0" y="40"/>
                  </a:cubicBezTo>
                  <a:cubicBezTo>
                    <a:pt x="79" y="40"/>
                    <a:pt x="79" y="40"/>
                    <a:pt x="79" y="40"/>
                  </a:cubicBezTo>
                  <a:cubicBezTo>
                    <a:pt x="79" y="18"/>
                    <a:pt x="61" y="0"/>
                    <a:pt x="39" y="0"/>
                  </a:cubicBezTo>
                  <a:close/>
                </a:path>
              </a:pathLst>
            </a:custGeom>
            <a:solidFill>
              <a:srgbClr val="66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6" name="Freeform 18"/>
            <p:cNvSpPr>
              <a:spLocks noChangeArrowheads="1"/>
            </p:cNvSpPr>
            <p:nvPr/>
          </p:nvSpPr>
          <p:spPr bwMode="auto">
            <a:xfrm>
              <a:off x="9844088" y="6450012"/>
              <a:ext cx="668337" cy="334962"/>
            </a:xfrm>
            <a:custGeom>
              <a:avLst/>
              <a:gdLst>
                <a:gd name="T0" fmla="*/ 1801108927 w 124"/>
                <a:gd name="T1" fmla="*/ 0 h 62"/>
                <a:gd name="T2" fmla="*/ 0 w 124"/>
                <a:gd name="T3" fmla="*/ 1809670023 h 62"/>
                <a:gd name="T4" fmla="*/ 2147483646 w 124"/>
                <a:gd name="T5" fmla="*/ 1809670023 h 62"/>
                <a:gd name="T6" fmla="*/ 1801108927 w 124"/>
                <a:gd name="T7" fmla="*/ 0 h 62"/>
                <a:gd name="T8" fmla="*/ 0 60000 65536"/>
                <a:gd name="T9" fmla="*/ 0 60000 65536"/>
                <a:gd name="T10" fmla="*/ 0 60000 65536"/>
                <a:gd name="T11" fmla="*/ 0 60000 65536"/>
                <a:gd name="T12" fmla="*/ 0 w 124"/>
                <a:gd name="T13" fmla="*/ 0 h 62"/>
                <a:gd name="T14" fmla="*/ 124 w 124"/>
                <a:gd name="T15" fmla="*/ 62 h 62"/>
              </a:gdLst>
              <a:ahLst/>
              <a:cxnLst>
                <a:cxn ang="T8">
                  <a:pos x="T0" y="T1"/>
                </a:cxn>
                <a:cxn ang="T9">
                  <a:pos x="T2" y="T3"/>
                </a:cxn>
                <a:cxn ang="T10">
                  <a:pos x="T4" y="T5"/>
                </a:cxn>
                <a:cxn ang="T11">
                  <a:pos x="T6" y="T7"/>
                </a:cxn>
              </a:cxnLst>
              <a:rect l="T12" t="T13" r="T14" b="T15"/>
              <a:pathLst>
                <a:path w="124" h="62">
                  <a:moveTo>
                    <a:pt x="62" y="0"/>
                  </a:moveTo>
                  <a:cubicBezTo>
                    <a:pt x="28" y="0"/>
                    <a:pt x="0" y="28"/>
                    <a:pt x="0" y="62"/>
                  </a:cubicBezTo>
                  <a:cubicBezTo>
                    <a:pt x="124" y="62"/>
                    <a:pt x="124" y="62"/>
                    <a:pt x="124" y="62"/>
                  </a:cubicBezTo>
                  <a:cubicBezTo>
                    <a:pt x="124" y="28"/>
                    <a:pt x="96" y="0"/>
                    <a:pt x="62" y="0"/>
                  </a:cubicBezTo>
                  <a:close/>
                </a:path>
              </a:pathLst>
            </a:custGeom>
            <a:solidFill>
              <a:srgbClr val="66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7" name="Freeform 19"/>
            <p:cNvSpPr>
              <a:spLocks noChangeArrowheads="1"/>
            </p:cNvSpPr>
            <p:nvPr/>
          </p:nvSpPr>
          <p:spPr bwMode="auto">
            <a:xfrm>
              <a:off x="8572500" y="5861049"/>
              <a:ext cx="2027238" cy="179388"/>
            </a:xfrm>
            <a:custGeom>
              <a:avLst/>
              <a:gdLst>
                <a:gd name="T0" fmla="*/ 2147483646 w 891"/>
                <a:gd name="T1" fmla="*/ 407342463 h 79"/>
                <a:gd name="T2" fmla="*/ 2147483646 w 891"/>
                <a:gd name="T3" fmla="*/ 0 h 79"/>
                <a:gd name="T4" fmla="*/ 0 w 891"/>
                <a:gd name="T5" fmla="*/ 134061875 h 79"/>
                <a:gd name="T6" fmla="*/ 51766239 w 891"/>
                <a:gd name="T7" fmla="*/ 195937111 h 79"/>
                <a:gd name="T8" fmla="*/ 2147483646 w 891"/>
                <a:gd name="T9" fmla="*/ 407342463 h 79"/>
                <a:gd name="T10" fmla="*/ 0 60000 65536"/>
                <a:gd name="T11" fmla="*/ 0 60000 65536"/>
                <a:gd name="T12" fmla="*/ 0 60000 65536"/>
                <a:gd name="T13" fmla="*/ 0 60000 65536"/>
                <a:gd name="T14" fmla="*/ 0 60000 65536"/>
                <a:gd name="T15" fmla="*/ 0 w 891"/>
                <a:gd name="T16" fmla="*/ 0 h 79"/>
                <a:gd name="T17" fmla="*/ 891 w 891"/>
                <a:gd name="T18" fmla="*/ 79 h 79"/>
              </a:gdLst>
              <a:ahLst/>
              <a:cxnLst>
                <a:cxn ang="T10">
                  <a:pos x="T0" y="T1"/>
                </a:cxn>
                <a:cxn ang="T11">
                  <a:pos x="T2" y="T3"/>
                </a:cxn>
                <a:cxn ang="T12">
                  <a:pos x="T4" y="T5"/>
                </a:cxn>
                <a:cxn ang="T13">
                  <a:pos x="T6" y="T7"/>
                </a:cxn>
                <a:cxn ang="T14">
                  <a:pos x="T8" y="T9"/>
                </a:cxn>
              </a:cxnLst>
              <a:rect l="T15" t="T16" r="T17" b="T18"/>
              <a:pathLst>
                <a:path w="891" h="79">
                  <a:moveTo>
                    <a:pt x="891" y="79"/>
                  </a:moveTo>
                  <a:lnTo>
                    <a:pt x="774" y="0"/>
                  </a:lnTo>
                  <a:lnTo>
                    <a:pt x="0" y="26"/>
                  </a:lnTo>
                  <a:lnTo>
                    <a:pt x="10" y="38"/>
                  </a:lnTo>
                  <a:lnTo>
                    <a:pt x="891" y="79"/>
                  </a:lnTo>
                  <a:close/>
                </a:path>
              </a:pathLst>
            </a:custGeom>
            <a:solidFill>
              <a:srgbClr val="66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8" name="Freeform 20"/>
            <p:cNvSpPr>
              <a:spLocks noChangeArrowheads="1"/>
            </p:cNvSpPr>
            <p:nvPr/>
          </p:nvSpPr>
          <p:spPr bwMode="auto">
            <a:xfrm>
              <a:off x="7926388" y="5462587"/>
              <a:ext cx="2406650" cy="484187"/>
            </a:xfrm>
            <a:custGeom>
              <a:avLst/>
              <a:gdLst>
                <a:gd name="T0" fmla="*/ 2147483646 w 1058"/>
                <a:gd name="T1" fmla="*/ 294537999 h 213"/>
                <a:gd name="T2" fmla="*/ 2147483646 w 1058"/>
                <a:gd name="T3" fmla="*/ 0 h 213"/>
                <a:gd name="T4" fmla="*/ 688185889 w 1058"/>
                <a:gd name="T5" fmla="*/ 217027162 h 213"/>
                <a:gd name="T6" fmla="*/ 0 w 1058"/>
                <a:gd name="T7" fmla="*/ 806105433 h 213"/>
                <a:gd name="T8" fmla="*/ 1521255294 w 1058"/>
                <a:gd name="T9" fmla="*/ 1100643432 h 213"/>
                <a:gd name="T10" fmla="*/ 2147483646 w 1058"/>
                <a:gd name="T11" fmla="*/ 904284008 h 213"/>
                <a:gd name="T12" fmla="*/ 2147483646 w 1058"/>
                <a:gd name="T13" fmla="*/ 294537999 h 213"/>
                <a:gd name="T14" fmla="*/ 0 60000 65536"/>
                <a:gd name="T15" fmla="*/ 0 60000 65536"/>
                <a:gd name="T16" fmla="*/ 0 60000 65536"/>
                <a:gd name="T17" fmla="*/ 0 60000 65536"/>
                <a:gd name="T18" fmla="*/ 0 60000 65536"/>
                <a:gd name="T19" fmla="*/ 0 60000 65536"/>
                <a:gd name="T20" fmla="*/ 0 60000 65536"/>
                <a:gd name="T21" fmla="*/ 0 w 1058"/>
                <a:gd name="T22" fmla="*/ 0 h 213"/>
                <a:gd name="T23" fmla="*/ 1058 w 1058"/>
                <a:gd name="T24" fmla="*/ 213 h 2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8" h="213">
                  <a:moveTo>
                    <a:pt x="1028" y="57"/>
                  </a:moveTo>
                  <a:lnTo>
                    <a:pt x="862" y="0"/>
                  </a:lnTo>
                  <a:lnTo>
                    <a:pt x="133" y="42"/>
                  </a:lnTo>
                  <a:lnTo>
                    <a:pt x="0" y="156"/>
                  </a:lnTo>
                  <a:lnTo>
                    <a:pt x="294" y="213"/>
                  </a:lnTo>
                  <a:lnTo>
                    <a:pt x="1058" y="175"/>
                  </a:lnTo>
                  <a:lnTo>
                    <a:pt x="1028" y="57"/>
                  </a:lnTo>
                  <a:close/>
                </a:path>
              </a:pathLst>
            </a:custGeom>
            <a:solidFill>
              <a:srgbClr val="CC52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 name="Freeform 21"/>
            <p:cNvSpPr>
              <a:spLocks noChangeArrowheads="1"/>
            </p:cNvSpPr>
            <p:nvPr/>
          </p:nvSpPr>
          <p:spPr bwMode="auto">
            <a:xfrm>
              <a:off x="8229600" y="5332412"/>
              <a:ext cx="1670050" cy="225425"/>
            </a:xfrm>
            <a:custGeom>
              <a:avLst/>
              <a:gdLst>
                <a:gd name="T0" fmla="*/ 0 w 734"/>
                <a:gd name="T1" fmla="*/ 357751752 h 99"/>
                <a:gd name="T2" fmla="*/ 2147483646 w 734"/>
                <a:gd name="T3" fmla="*/ 0 h 99"/>
                <a:gd name="T4" fmla="*/ 2147483646 w 734"/>
                <a:gd name="T5" fmla="*/ 357751752 h 99"/>
                <a:gd name="T6" fmla="*/ 0 w 734"/>
                <a:gd name="T7" fmla="*/ 513297279 h 99"/>
                <a:gd name="T8" fmla="*/ 0 w 734"/>
                <a:gd name="T9" fmla="*/ 357751752 h 99"/>
                <a:gd name="T10" fmla="*/ 0 60000 65536"/>
                <a:gd name="T11" fmla="*/ 0 60000 65536"/>
                <a:gd name="T12" fmla="*/ 0 60000 65536"/>
                <a:gd name="T13" fmla="*/ 0 60000 65536"/>
                <a:gd name="T14" fmla="*/ 0 60000 65536"/>
                <a:gd name="T15" fmla="*/ 0 w 734"/>
                <a:gd name="T16" fmla="*/ 0 h 99"/>
                <a:gd name="T17" fmla="*/ 734 w 734"/>
                <a:gd name="T18" fmla="*/ 99 h 99"/>
              </a:gdLst>
              <a:ahLst/>
              <a:cxnLst>
                <a:cxn ang="T10">
                  <a:pos x="T0" y="T1"/>
                </a:cxn>
                <a:cxn ang="T11">
                  <a:pos x="T2" y="T3"/>
                </a:cxn>
                <a:cxn ang="T12">
                  <a:pos x="T4" y="T5"/>
                </a:cxn>
                <a:cxn ang="T13">
                  <a:pos x="T6" y="T7"/>
                </a:cxn>
                <a:cxn ang="T14">
                  <a:pos x="T8" y="T9"/>
                </a:cxn>
              </a:cxnLst>
              <a:rect l="T15" t="T16" r="T17" b="T18"/>
              <a:pathLst>
                <a:path w="734" h="99">
                  <a:moveTo>
                    <a:pt x="0" y="69"/>
                  </a:moveTo>
                  <a:lnTo>
                    <a:pt x="705" y="0"/>
                  </a:lnTo>
                  <a:lnTo>
                    <a:pt x="734" y="69"/>
                  </a:lnTo>
                  <a:lnTo>
                    <a:pt x="0" y="99"/>
                  </a:lnTo>
                  <a:lnTo>
                    <a:pt x="0" y="69"/>
                  </a:lnTo>
                  <a:close/>
                </a:path>
              </a:pathLst>
            </a:custGeom>
            <a:solidFill>
              <a:srgbClr val="A33B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0" name="Freeform 22"/>
            <p:cNvSpPr>
              <a:spLocks noChangeArrowheads="1"/>
            </p:cNvSpPr>
            <p:nvPr/>
          </p:nvSpPr>
          <p:spPr bwMode="auto">
            <a:xfrm>
              <a:off x="8131175" y="5035549"/>
              <a:ext cx="1708150" cy="454025"/>
            </a:xfrm>
            <a:custGeom>
              <a:avLst/>
              <a:gdLst>
                <a:gd name="T0" fmla="*/ 574243183 w 751"/>
                <a:gd name="T1" fmla="*/ 0 h 200"/>
                <a:gd name="T2" fmla="*/ 0 w 751"/>
                <a:gd name="T3" fmla="*/ 401971034 h 200"/>
                <a:gd name="T4" fmla="*/ 222455263 w 751"/>
                <a:gd name="T5" fmla="*/ 1030693503 h 200"/>
                <a:gd name="T6" fmla="*/ 2147483646 w 751"/>
                <a:gd name="T7" fmla="*/ 773020695 h 200"/>
                <a:gd name="T8" fmla="*/ 2147483646 w 751"/>
                <a:gd name="T9" fmla="*/ 401971034 h 200"/>
                <a:gd name="T10" fmla="*/ 574243183 w 751"/>
                <a:gd name="T11" fmla="*/ 0 h 200"/>
                <a:gd name="T12" fmla="*/ 0 60000 65536"/>
                <a:gd name="T13" fmla="*/ 0 60000 65536"/>
                <a:gd name="T14" fmla="*/ 0 60000 65536"/>
                <a:gd name="T15" fmla="*/ 0 60000 65536"/>
                <a:gd name="T16" fmla="*/ 0 60000 65536"/>
                <a:gd name="T17" fmla="*/ 0 60000 65536"/>
                <a:gd name="T18" fmla="*/ 0 w 751"/>
                <a:gd name="T19" fmla="*/ 0 h 200"/>
                <a:gd name="T20" fmla="*/ 751 w 751"/>
                <a:gd name="T21" fmla="*/ 200 h 200"/>
              </a:gdLst>
              <a:ahLst/>
              <a:cxnLst>
                <a:cxn ang="T12">
                  <a:pos x="T0" y="T1"/>
                </a:cxn>
                <a:cxn ang="T13">
                  <a:pos x="T2" y="T3"/>
                </a:cxn>
                <a:cxn ang="T14">
                  <a:pos x="T4" y="T5"/>
                </a:cxn>
                <a:cxn ang="T15">
                  <a:pos x="T6" y="T7"/>
                </a:cxn>
                <a:cxn ang="T16">
                  <a:pos x="T8" y="T9"/>
                </a:cxn>
                <a:cxn ang="T17">
                  <a:pos x="T10" y="T11"/>
                </a:cxn>
              </a:cxnLst>
              <a:rect l="T18" t="T19" r="T20" b="T21"/>
              <a:pathLst>
                <a:path w="751" h="200">
                  <a:moveTo>
                    <a:pt x="111" y="0"/>
                  </a:moveTo>
                  <a:lnTo>
                    <a:pt x="0" y="78"/>
                  </a:lnTo>
                  <a:lnTo>
                    <a:pt x="43" y="200"/>
                  </a:lnTo>
                  <a:lnTo>
                    <a:pt x="751" y="150"/>
                  </a:lnTo>
                  <a:lnTo>
                    <a:pt x="736" y="78"/>
                  </a:lnTo>
                  <a:lnTo>
                    <a:pt x="111" y="0"/>
                  </a:lnTo>
                  <a:close/>
                </a:path>
              </a:pathLst>
            </a:custGeom>
            <a:solidFill>
              <a:srgbClr val="D189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 name="Freeform 23"/>
            <p:cNvSpPr>
              <a:spLocks noChangeArrowheads="1"/>
            </p:cNvSpPr>
            <p:nvPr/>
          </p:nvSpPr>
          <p:spPr bwMode="auto">
            <a:xfrm>
              <a:off x="7926388" y="5548312"/>
              <a:ext cx="792162" cy="398462"/>
            </a:xfrm>
            <a:custGeom>
              <a:avLst/>
              <a:gdLst>
                <a:gd name="T0" fmla="*/ 1103695641 w 348"/>
                <a:gd name="T1" fmla="*/ 502886367 h 175"/>
                <a:gd name="T2" fmla="*/ 1020789514 w 348"/>
                <a:gd name="T3" fmla="*/ 0 h 175"/>
                <a:gd name="T4" fmla="*/ 689162729 w 348"/>
                <a:gd name="T5" fmla="*/ 20738239 h 175"/>
                <a:gd name="T6" fmla="*/ 0 w 348"/>
                <a:gd name="T7" fmla="*/ 611757570 h 175"/>
                <a:gd name="T8" fmla="*/ 1523409474 w 348"/>
                <a:gd name="T9" fmla="*/ 907268374 h 175"/>
                <a:gd name="T10" fmla="*/ 1803220213 w 348"/>
                <a:gd name="T11" fmla="*/ 896899254 h 175"/>
                <a:gd name="T12" fmla="*/ 1103695641 w 348"/>
                <a:gd name="T13" fmla="*/ 502886367 h 175"/>
                <a:gd name="T14" fmla="*/ 0 60000 65536"/>
                <a:gd name="T15" fmla="*/ 0 60000 65536"/>
                <a:gd name="T16" fmla="*/ 0 60000 65536"/>
                <a:gd name="T17" fmla="*/ 0 60000 65536"/>
                <a:gd name="T18" fmla="*/ 0 60000 65536"/>
                <a:gd name="T19" fmla="*/ 0 60000 65536"/>
                <a:gd name="T20" fmla="*/ 0 60000 65536"/>
                <a:gd name="T21" fmla="*/ 0 w 348"/>
                <a:gd name="T22" fmla="*/ 0 h 175"/>
                <a:gd name="T23" fmla="*/ 348 w 348"/>
                <a:gd name="T24" fmla="*/ 175 h 1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8" h="175">
                  <a:moveTo>
                    <a:pt x="213" y="97"/>
                  </a:moveTo>
                  <a:lnTo>
                    <a:pt x="197" y="0"/>
                  </a:lnTo>
                  <a:lnTo>
                    <a:pt x="133" y="4"/>
                  </a:lnTo>
                  <a:lnTo>
                    <a:pt x="0" y="118"/>
                  </a:lnTo>
                  <a:lnTo>
                    <a:pt x="294" y="175"/>
                  </a:lnTo>
                  <a:lnTo>
                    <a:pt x="348" y="173"/>
                  </a:lnTo>
                  <a:lnTo>
                    <a:pt x="213" y="97"/>
                  </a:lnTo>
                  <a:close/>
                </a:path>
              </a:pathLst>
            </a:custGeom>
            <a:solidFill>
              <a:srgbClr val="A33B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2" name="Freeform 24"/>
            <p:cNvSpPr>
              <a:spLocks noChangeArrowheads="1"/>
            </p:cNvSpPr>
            <p:nvPr/>
          </p:nvSpPr>
          <p:spPr bwMode="auto">
            <a:xfrm>
              <a:off x="8229600" y="5478462"/>
              <a:ext cx="146050" cy="79375"/>
            </a:xfrm>
            <a:custGeom>
              <a:avLst/>
              <a:gdLst>
                <a:gd name="T0" fmla="*/ 0 w 64"/>
                <a:gd name="T1" fmla="*/ 25715232 h 35"/>
                <a:gd name="T2" fmla="*/ 0 w 64"/>
                <a:gd name="T3" fmla="*/ 180011161 h 35"/>
                <a:gd name="T4" fmla="*/ 333290664 w 64"/>
                <a:gd name="T5" fmla="*/ 159439429 h 35"/>
                <a:gd name="T6" fmla="*/ 307252688 w 64"/>
                <a:gd name="T7" fmla="*/ 0 h 35"/>
                <a:gd name="T8" fmla="*/ 0 w 64"/>
                <a:gd name="T9" fmla="*/ 25715232 h 35"/>
                <a:gd name="T10" fmla="*/ 0 60000 65536"/>
                <a:gd name="T11" fmla="*/ 0 60000 65536"/>
                <a:gd name="T12" fmla="*/ 0 60000 65536"/>
                <a:gd name="T13" fmla="*/ 0 60000 65536"/>
                <a:gd name="T14" fmla="*/ 0 60000 65536"/>
                <a:gd name="T15" fmla="*/ 0 w 64"/>
                <a:gd name="T16" fmla="*/ 0 h 35"/>
                <a:gd name="T17" fmla="*/ 64 w 64"/>
                <a:gd name="T18" fmla="*/ 35 h 35"/>
              </a:gdLst>
              <a:ahLst/>
              <a:cxnLst>
                <a:cxn ang="T10">
                  <a:pos x="T0" y="T1"/>
                </a:cxn>
                <a:cxn ang="T11">
                  <a:pos x="T2" y="T3"/>
                </a:cxn>
                <a:cxn ang="T12">
                  <a:pos x="T4" y="T5"/>
                </a:cxn>
                <a:cxn ang="T13">
                  <a:pos x="T6" y="T7"/>
                </a:cxn>
                <a:cxn ang="T14">
                  <a:pos x="T8" y="T9"/>
                </a:cxn>
              </a:cxnLst>
              <a:rect l="T15" t="T16" r="T17" b="T18"/>
              <a:pathLst>
                <a:path w="64" h="35">
                  <a:moveTo>
                    <a:pt x="0" y="5"/>
                  </a:moveTo>
                  <a:lnTo>
                    <a:pt x="0" y="35"/>
                  </a:lnTo>
                  <a:lnTo>
                    <a:pt x="64" y="31"/>
                  </a:lnTo>
                  <a:lnTo>
                    <a:pt x="59" y="0"/>
                  </a:lnTo>
                  <a:lnTo>
                    <a:pt x="0" y="5"/>
                  </a:lnTo>
                  <a:close/>
                </a:path>
              </a:pathLst>
            </a:custGeom>
            <a:solidFill>
              <a:srgbClr val="A33B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3" name="Freeform 25"/>
            <p:cNvSpPr>
              <a:spLocks noChangeArrowheads="1"/>
            </p:cNvSpPr>
            <p:nvPr/>
          </p:nvSpPr>
          <p:spPr bwMode="auto">
            <a:xfrm>
              <a:off x="8131175" y="5062537"/>
              <a:ext cx="231775" cy="427037"/>
            </a:xfrm>
            <a:custGeom>
              <a:avLst/>
              <a:gdLst>
                <a:gd name="T0" fmla="*/ 500845324 w 102"/>
                <a:gd name="T1" fmla="*/ 552077068 h 188"/>
                <a:gd name="T2" fmla="*/ 500845324 w 102"/>
                <a:gd name="T3" fmla="*/ 0 h 188"/>
                <a:gd name="T4" fmla="*/ 0 w 102"/>
                <a:gd name="T5" fmla="*/ 340532478 h 188"/>
                <a:gd name="T6" fmla="*/ 222024544 w 102"/>
                <a:gd name="T7" fmla="*/ 970003188 h 188"/>
                <a:gd name="T8" fmla="*/ 526663241 w 102"/>
                <a:gd name="T9" fmla="*/ 944206065 h 188"/>
                <a:gd name="T10" fmla="*/ 500845324 w 102"/>
                <a:gd name="T11" fmla="*/ 784257993 h 188"/>
                <a:gd name="T12" fmla="*/ 500845324 w 102"/>
                <a:gd name="T13" fmla="*/ 552077068 h 188"/>
                <a:gd name="T14" fmla="*/ 0 60000 65536"/>
                <a:gd name="T15" fmla="*/ 0 60000 65536"/>
                <a:gd name="T16" fmla="*/ 0 60000 65536"/>
                <a:gd name="T17" fmla="*/ 0 60000 65536"/>
                <a:gd name="T18" fmla="*/ 0 60000 65536"/>
                <a:gd name="T19" fmla="*/ 0 60000 65536"/>
                <a:gd name="T20" fmla="*/ 0 60000 65536"/>
                <a:gd name="T21" fmla="*/ 0 w 102"/>
                <a:gd name="T22" fmla="*/ 0 h 188"/>
                <a:gd name="T23" fmla="*/ 102 w 102"/>
                <a:gd name="T24" fmla="*/ 188 h 1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188">
                  <a:moveTo>
                    <a:pt x="97" y="107"/>
                  </a:moveTo>
                  <a:lnTo>
                    <a:pt x="97" y="0"/>
                  </a:lnTo>
                  <a:lnTo>
                    <a:pt x="0" y="66"/>
                  </a:lnTo>
                  <a:lnTo>
                    <a:pt x="43" y="188"/>
                  </a:lnTo>
                  <a:lnTo>
                    <a:pt x="102" y="183"/>
                  </a:lnTo>
                  <a:lnTo>
                    <a:pt x="97" y="152"/>
                  </a:lnTo>
                  <a:lnTo>
                    <a:pt x="97" y="107"/>
                  </a:lnTo>
                  <a:close/>
                </a:path>
              </a:pathLst>
            </a:custGeom>
            <a:solidFill>
              <a:srgbClr val="AB7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 name="Freeform 26"/>
            <p:cNvSpPr>
              <a:spLocks noChangeArrowheads="1"/>
            </p:cNvSpPr>
            <p:nvPr/>
          </p:nvSpPr>
          <p:spPr bwMode="auto">
            <a:xfrm>
              <a:off x="8383588" y="4986337"/>
              <a:ext cx="1422400" cy="225425"/>
            </a:xfrm>
            <a:custGeom>
              <a:avLst/>
              <a:gdLst>
                <a:gd name="T0" fmla="*/ 2147483646 w 625"/>
                <a:gd name="T1" fmla="*/ 243686702 h 99"/>
                <a:gd name="T2" fmla="*/ 2147483646 w 625"/>
                <a:gd name="T3" fmla="*/ 513297279 h 99"/>
                <a:gd name="T4" fmla="*/ 0 w 625"/>
                <a:gd name="T5" fmla="*/ 108880275 h 99"/>
                <a:gd name="T6" fmla="*/ 186459571 w 625"/>
                <a:gd name="T7" fmla="*/ 0 h 99"/>
                <a:gd name="T8" fmla="*/ 2147483646 w 625"/>
                <a:gd name="T9" fmla="*/ 243686702 h 99"/>
                <a:gd name="T10" fmla="*/ 0 60000 65536"/>
                <a:gd name="T11" fmla="*/ 0 60000 65536"/>
                <a:gd name="T12" fmla="*/ 0 60000 65536"/>
                <a:gd name="T13" fmla="*/ 0 60000 65536"/>
                <a:gd name="T14" fmla="*/ 0 60000 65536"/>
                <a:gd name="T15" fmla="*/ 0 w 625"/>
                <a:gd name="T16" fmla="*/ 0 h 99"/>
                <a:gd name="T17" fmla="*/ 625 w 625"/>
                <a:gd name="T18" fmla="*/ 99 h 99"/>
              </a:gdLst>
              <a:ahLst/>
              <a:cxnLst>
                <a:cxn ang="T10">
                  <a:pos x="T0" y="T1"/>
                </a:cxn>
                <a:cxn ang="T11">
                  <a:pos x="T2" y="T3"/>
                </a:cxn>
                <a:cxn ang="T12">
                  <a:pos x="T4" y="T5"/>
                </a:cxn>
                <a:cxn ang="T13">
                  <a:pos x="T6" y="T7"/>
                </a:cxn>
                <a:cxn ang="T14">
                  <a:pos x="T8" y="T9"/>
                </a:cxn>
              </a:cxnLst>
              <a:rect l="T15" t="T16" r="T17" b="T18"/>
              <a:pathLst>
                <a:path w="625" h="99">
                  <a:moveTo>
                    <a:pt x="588" y="47"/>
                  </a:moveTo>
                  <a:lnTo>
                    <a:pt x="625" y="99"/>
                  </a:lnTo>
                  <a:lnTo>
                    <a:pt x="0" y="21"/>
                  </a:lnTo>
                  <a:lnTo>
                    <a:pt x="36" y="0"/>
                  </a:lnTo>
                  <a:lnTo>
                    <a:pt x="588" y="47"/>
                  </a:lnTo>
                  <a:close/>
                </a:path>
              </a:pathLst>
            </a:custGeom>
            <a:solidFill>
              <a:srgbClr val="FF99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 name="Freeform 27"/>
            <p:cNvSpPr>
              <a:spLocks noChangeArrowheads="1"/>
            </p:cNvSpPr>
            <p:nvPr/>
          </p:nvSpPr>
          <p:spPr bwMode="auto">
            <a:xfrm>
              <a:off x="8455025" y="4484687"/>
              <a:ext cx="1266825" cy="609600"/>
            </a:xfrm>
            <a:custGeom>
              <a:avLst/>
              <a:gdLst>
                <a:gd name="T0" fmla="*/ 0 w 557"/>
                <a:gd name="T1" fmla="*/ 0 h 268"/>
                <a:gd name="T2" fmla="*/ 0 w 557"/>
                <a:gd name="T3" fmla="*/ 1143439003 h 268"/>
                <a:gd name="T4" fmla="*/ 2147483646 w 557"/>
                <a:gd name="T5" fmla="*/ 1386612537 h 268"/>
                <a:gd name="T6" fmla="*/ 2147483646 w 557"/>
                <a:gd name="T7" fmla="*/ 72435493 h 268"/>
                <a:gd name="T8" fmla="*/ 0 w 557"/>
                <a:gd name="T9" fmla="*/ 0 h 268"/>
                <a:gd name="T10" fmla="*/ 0 60000 65536"/>
                <a:gd name="T11" fmla="*/ 0 60000 65536"/>
                <a:gd name="T12" fmla="*/ 0 60000 65536"/>
                <a:gd name="T13" fmla="*/ 0 60000 65536"/>
                <a:gd name="T14" fmla="*/ 0 60000 65536"/>
                <a:gd name="T15" fmla="*/ 0 w 557"/>
                <a:gd name="T16" fmla="*/ 0 h 268"/>
                <a:gd name="T17" fmla="*/ 557 w 557"/>
                <a:gd name="T18" fmla="*/ 268 h 268"/>
              </a:gdLst>
              <a:ahLst/>
              <a:cxnLst>
                <a:cxn ang="T10">
                  <a:pos x="T0" y="T1"/>
                </a:cxn>
                <a:cxn ang="T11">
                  <a:pos x="T2" y="T3"/>
                </a:cxn>
                <a:cxn ang="T12">
                  <a:pos x="T4" y="T5"/>
                </a:cxn>
                <a:cxn ang="T13">
                  <a:pos x="T6" y="T7"/>
                </a:cxn>
                <a:cxn ang="T14">
                  <a:pos x="T8" y="T9"/>
                </a:cxn>
              </a:cxnLst>
              <a:rect l="T15" t="T16" r="T17" b="T18"/>
              <a:pathLst>
                <a:path w="557" h="268">
                  <a:moveTo>
                    <a:pt x="0" y="0"/>
                  </a:moveTo>
                  <a:lnTo>
                    <a:pt x="0" y="221"/>
                  </a:lnTo>
                  <a:lnTo>
                    <a:pt x="557" y="268"/>
                  </a:lnTo>
                  <a:lnTo>
                    <a:pt x="557" y="14"/>
                  </a:lnTo>
                  <a:lnTo>
                    <a:pt x="0" y="0"/>
                  </a:lnTo>
                  <a:close/>
                </a:path>
              </a:pathLst>
            </a:custGeom>
            <a:solidFill>
              <a:srgbClr val="CC52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6" name="Freeform 28"/>
            <p:cNvSpPr>
              <a:spLocks noChangeArrowheads="1"/>
            </p:cNvSpPr>
            <p:nvPr/>
          </p:nvSpPr>
          <p:spPr bwMode="auto">
            <a:xfrm>
              <a:off x="8455025" y="4397374"/>
              <a:ext cx="1266825" cy="119063"/>
            </a:xfrm>
            <a:custGeom>
              <a:avLst/>
              <a:gdLst>
                <a:gd name="T0" fmla="*/ 124146576 w 557"/>
                <a:gd name="T1" fmla="*/ 0 h 52"/>
                <a:gd name="T2" fmla="*/ 0 w 557"/>
                <a:gd name="T3" fmla="*/ 199219875 h 52"/>
                <a:gd name="T4" fmla="*/ 2147483646 w 557"/>
                <a:gd name="T5" fmla="*/ 272615346 h 52"/>
                <a:gd name="T6" fmla="*/ 2147483646 w 557"/>
                <a:gd name="T7" fmla="*/ 73395470 h 52"/>
                <a:gd name="T8" fmla="*/ 124146576 w 557"/>
                <a:gd name="T9" fmla="*/ 0 h 52"/>
                <a:gd name="T10" fmla="*/ 0 60000 65536"/>
                <a:gd name="T11" fmla="*/ 0 60000 65536"/>
                <a:gd name="T12" fmla="*/ 0 60000 65536"/>
                <a:gd name="T13" fmla="*/ 0 60000 65536"/>
                <a:gd name="T14" fmla="*/ 0 60000 65536"/>
                <a:gd name="T15" fmla="*/ 0 w 557"/>
                <a:gd name="T16" fmla="*/ 0 h 52"/>
                <a:gd name="T17" fmla="*/ 557 w 557"/>
                <a:gd name="T18" fmla="*/ 52 h 52"/>
              </a:gdLst>
              <a:ahLst/>
              <a:cxnLst>
                <a:cxn ang="T10">
                  <a:pos x="T0" y="T1"/>
                </a:cxn>
                <a:cxn ang="T11">
                  <a:pos x="T2" y="T3"/>
                </a:cxn>
                <a:cxn ang="T12">
                  <a:pos x="T4" y="T5"/>
                </a:cxn>
                <a:cxn ang="T13">
                  <a:pos x="T6" y="T7"/>
                </a:cxn>
                <a:cxn ang="T14">
                  <a:pos x="T8" y="T9"/>
                </a:cxn>
              </a:cxnLst>
              <a:rect l="T15" t="T16" r="T17" b="T18"/>
              <a:pathLst>
                <a:path w="557" h="52">
                  <a:moveTo>
                    <a:pt x="24" y="0"/>
                  </a:moveTo>
                  <a:lnTo>
                    <a:pt x="0" y="38"/>
                  </a:lnTo>
                  <a:lnTo>
                    <a:pt x="557" y="52"/>
                  </a:lnTo>
                  <a:lnTo>
                    <a:pt x="531" y="14"/>
                  </a:lnTo>
                  <a:lnTo>
                    <a:pt x="24" y="0"/>
                  </a:lnTo>
                  <a:close/>
                </a:path>
              </a:pathLst>
            </a:custGeom>
            <a:solidFill>
              <a:srgbClr val="66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7" name="Freeform 29"/>
            <p:cNvSpPr>
              <a:spLocks noChangeArrowheads="1"/>
            </p:cNvSpPr>
            <p:nvPr/>
          </p:nvSpPr>
          <p:spPr bwMode="auto">
            <a:xfrm>
              <a:off x="8509000" y="4275137"/>
              <a:ext cx="1152525" cy="153987"/>
            </a:xfrm>
            <a:custGeom>
              <a:avLst/>
              <a:gdLst>
                <a:gd name="T0" fmla="*/ 2147483646 w 507"/>
                <a:gd name="T1" fmla="*/ 0 h 68"/>
                <a:gd name="T2" fmla="*/ 2147483646 w 507"/>
                <a:gd name="T3" fmla="*/ 348705826 h 68"/>
                <a:gd name="T4" fmla="*/ 0 w 507"/>
                <a:gd name="T5" fmla="*/ 276913916 h 68"/>
                <a:gd name="T6" fmla="*/ 98182855 w 507"/>
                <a:gd name="T7" fmla="*/ 179480907 h 68"/>
                <a:gd name="T8" fmla="*/ 2147483646 w 507"/>
                <a:gd name="T9" fmla="*/ 0 h 68"/>
                <a:gd name="T10" fmla="*/ 0 60000 65536"/>
                <a:gd name="T11" fmla="*/ 0 60000 65536"/>
                <a:gd name="T12" fmla="*/ 0 60000 65536"/>
                <a:gd name="T13" fmla="*/ 0 60000 65536"/>
                <a:gd name="T14" fmla="*/ 0 60000 65536"/>
                <a:gd name="T15" fmla="*/ 0 w 507"/>
                <a:gd name="T16" fmla="*/ 0 h 68"/>
                <a:gd name="T17" fmla="*/ 507 w 507"/>
                <a:gd name="T18" fmla="*/ 68 h 68"/>
              </a:gdLst>
              <a:ahLst/>
              <a:cxnLst>
                <a:cxn ang="T10">
                  <a:pos x="T0" y="T1"/>
                </a:cxn>
                <a:cxn ang="T11">
                  <a:pos x="T2" y="T3"/>
                </a:cxn>
                <a:cxn ang="T12">
                  <a:pos x="T4" y="T5"/>
                </a:cxn>
                <a:cxn ang="T13">
                  <a:pos x="T6" y="T7"/>
                </a:cxn>
                <a:cxn ang="T14">
                  <a:pos x="T8" y="T9"/>
                </a:cxn>
              </a:cxnLst>
              <a:rect l="T15" t="T16" r="T17" b="T18"/>
              <a:pathLst>
                <a:path w="507" h="68">
                  <a:moveTo>
                    <a:pt x="452" y="0"/>
                  </a:moveTo>
                  <a:lnTo>
                    <a:pt x="507" y="68"/>
                  </a:lnTo>
                  <a:lnTo>
                    <a:pt x="0" y="54"/>
                  </a:lnTo>
                  <a:lnTo>
                    <a:pt x="19" y="35"/>
                  </a:lnTo>
                  <a:lnTo>
                    <a:pt x="452" y="0"/>
                  </a:lnTo>
                  <a:close/>
                </a:path>
              </a:pathLst>
            </a:custGeom>
            <a:solidFill>
              <a:srgbClr val="D189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 name="Freeform 30"/>
            <p:cNvSpPr>
              <a:spLocks noChangeArrowheads="1"/>
            </p:cNvSpPr>
            <p:nvPr/>
          </p:nvSpPr>
          <p:spPr bwMode="auto">
            <a:xfrm>
              <a:off x="8612188" y="4095749"/>
              <a:ext cx="925512" cy="254000"/>
            </a:xfrm>
            <a:custGeom>
              <a:avLst/>
              <a:gdLst>
                <a:gd name="T0" fmla="*/ 625691592 w 407"/>
                <a:gd name="T1" fmla="*/ 159439429 h 112"/>
                <a:gd name="T2" fmla="*/ 527441785 w 407"/>
                <a:gd name="T3" fmla="*/ 406311554 h 112"/>
                <a:gd name="T4" fmla="*/ 124105019 w 407"/>
                <a:gd name="T5" fmla="*/ 406311554 h 112"/>
                <a:gd name="T6" fmla="*/ 0 w 407"/>
                <a:gd name="T7" fmla="*/ 576035714 h 112"/>
                <a:gd name="T8" fmla="*/ 2104600644 w 407"/>
                <a:gd name="T9" fmla="*/ 406311554 h 112"/>
                <a:gd name="T10" fmla="*/ 1711603690 w 407"/>
                <a:gd name="T11" fmla="*/ 0 h 112"/>
                <a:gd name="T12" fmla="*/ 625691592 w 407"/>
                <a:gd name="T13" fmla="*/ 159439429 h 112"/>
                <a:gd name="T14" fmla="*/ 0 60000 65536"/>
                <a:gd name="T15" fmla="*/ 0 60000 65536"/>
                <a:gd name="T16" fmla="*/ 0 60000 65536"/>
                <a:gd name="T17" fmla="*/ 0 60000 65536"/>
                <a:gd name="T18" fmla="*/ 0 60000 65536"/>
                <a:gd name="T19" fmla="*/ 0 60000 65536"/>
                <a:gd name="T20" fmla="*/ 0 60000 65536"/>
                <a:gd name="T21" fmla="*/ 0 w 407"/>
                <a:gd name="T22" fmla="*/ 0 h 112"/>
                <a:gd name="T23" fmla="*/ 407 w 407"/>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7" h="112">
                  <a:moveTo>
                    <a:pt x="121" y="31"/>
                  </a:moveTo>
                  <a:lnTo>
                    <a:pt x="102" y="79"/>
                  </a:lnTo>
                  <a:lnTo>
                    <a:pt x="24" y="79"/>
                  </a:lnTo>
                  <a:lnTo>
                    <a:pt x="0" y="112"/>
                  </a:lnTo>
                  <a:lnTo>
                    <a:pt x="407" y="79"/>
                  </a:lnTo>
                  <a:lnTo>
                    <a:pt x="331" y="0"/>
                  </a:lnTo>
                  <a:lnTo>
                    <a:pt x="121" y="31"/>
                  </a:lnTo>
                  <a:close/>
                </a:path>
              </a:pathLst>
            </a:custGeom>
            <a:solidFill>
              <a:srgbClr val="A33B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9" name="Freeform 31"/>
            <p:cNvSpPr>
              <a:spLocks noChangeArrowheads="1"/>
            </p:cNvSpPr>
            <p:nvPr/>
          </p:nvSpPr>
          <p:spPr bwMode="auto">
            <a:xfrm>
              <a:off x="7372350" y="3702049"/>
              <a:ext cx="569913" cy="393700"/>
            </a:xfrm>
            <a:custGeom>
              <a:avLst/>
              <a:gdLst>
                <a:gd name="T0" fmla="*/ 113421769 w 251"/>
                <a:gd name="T1" fmla="*/ 331449886 h 173"/>
                <a:gd name="T2" fmla="*/ 768167795 w 251"/>
                <a:gd name="T3" fmla="*/ 383238503 h 173"/>
                <a:gd name="T4" fmla="*/ 1294027201 w 251"/>
                <a:gd name="T5" fmla="*/ 0 h 173"/>
                <a:gd name="T6" fmla="*/ 1294027201 w 251"/>
                <a:gd name="T7" fmla="*/ 688795218 h 173"/>
                <a:gd name="T8" fmla="*/ 0 w 251"/>
                <a:gd name="T9" fmla="*/ 895951965 h 173"/>
                <a:gd name="T10" fmla="*/ 113421769 w 251"/>
                <a:gd name="T11" fmla="*/ 331449886 h 173"/>
                <a:gd name="T12" fmla="*/ 0 60000 65536"/>
                <a:gd name="T13" fmla="*/ 0 60000 65536"/>
                <a:gd name="T14" fmla="*/ 0 60000 65536"/>
                <a:gd name="T15" fmla="*/ 0 60000 65536"/>
                <a:gd name="T16" fmla="*/ 0 60000 65536"/>
                <a:gd name="T17" fmla="*/ 0 60000 65536"/>
                <a:gd name="T18" fmla="*/ 0 w 251"/>
                <a:gd name="T19" fmla="*/ 0 h 173"/>
                <a:gd name="T20" fmla="*/ 251 w 251"/>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251" h="173">
                  <a:moveTo>
                    <a:pt x="22" y="64"/>
                  </a:moveTo>
                  <a:lnTo>
                    <a:pt x="149" y="74"/>
                  </a:lnTo>
                  <a:lnTo>
                    <a:pt x="251" y="0"/>
                  </a:lnTo>
                  <a:lnTo>
                    <a:pt x="251" y="133"/>
                  </a:lnTo>
                  <a:lnTo>
                    <a:pt x="0" y="173"/>
                  </a:lnTo>
                  <a:lnTo>
                    <a:pt x="22" y="64"/>
                  </a:lnTo>
                  <a:close/>
                </a:path>
              </a:pathLst>
            </a:custGeom>
            <a:solidFill>
              <a:srgbClr val="9850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0" name="Freeform 32"/>
            <p:cNvSpPr>
              <a:spLocks noChangeArrowheads="1"/>
            </p:cNvSpPr>
            <p:nvPr/>
          </p:nvSpPr>
          <p:spPr bwMode="auto">
            <a:xfrm>
              <a:off x="7280275" y="3960812"/>
              <a:ext cx="744538" cy="204787"/>
            </a:xfrm>
            <a:custGeom>
              <a:avLst/>
              <a:gdLst>
                <a:gd name="T0" fmla="*/ 0 w 327"/>
                <a:gd name="T1" fmla="*/ 305471666 h 90"/>
                <a:gd name="T2" fmla="*/ 0 w 327"/>
                <a:gd name="T3" fmla="*/ 465974615 h 90"/>
                <a:gd name="T4" fmla="*/ 1695219674 w 327"/>
                <a:gd name="T5" fmla="*/ 232988445 h 90"/>
                <a:gd name="T6" fmla="*/ 1695219674 w 327"/>
                <a:gd name="T7" fmla="*/ 0 h 90"/>
                <a:gd name="T8" fmla="*/ 0 w 327"/>
                <a:gd name="T9" fmla="*/ 305471666 h 90"/>
                <a:gd name="T10" fmla="*/ 0 60000 65536"/>
                <a:gd name="T11" fmla="*/ 0 60000 65536"/>
                <a:gd name="T12" fmla="*/ 0 60000 65536"/>
                <a:gd name="T13" fmla="*/ 0 60000 65536"/>
                <a:gd name="T14" fmla="*/ 0 60000 65536"/>
                <a:gd name="T15" fmla="*/ 0 w 327"/>
                <a:gd name="T16" fmla="*/ 0 h 90"/>
                <a:gd name="T17" fmla="*/ 327 w 327"/>
                <a:gd name="T18" fmla="*/ 90 h 90"/>
              </a:gdLst>
              <a:ahLst/>
              <a:cxnLst>
                <a:cxn ang="T10">
                  <a:pos x="T0" y="T1"/>
                </a:cxn>
                <a:cxn ang="T11">
                  <a:pos x="T2" y="T3"/>
                </a:cxn>
                <a:cxn ang="T12">
                  <a:pos x="T4" y="T5"/>
                </a:cxn>
                <a:cxn ang="T13">
                  <a:pos x="T6" y="T7"/>
                </a:cxn>
                <a:cxn ang="T14">
                  <a:pos x="T8" y="T9"/>
                </a:cxn>
              </a:cxnLst>
              <a:rect l="T15" t="T16" r="T17" b="T18"/>
              <a:pathLst>
                <a:path w="327" h="90">
                  <a:moveTo>
                    <a:pt x="0" y="59"/>
                  </a:moveTo>
                  <a:lnTo>
                    <a:pt x="0" y="90"/>
                  </a:lnTo>
                  <a:lnTo>
                    <a:pt x="327" y="45"/>
                  </a:lnTo>
                  <a:lnTo>
                    <a:pt x="327" y="0"/>
                  </a:lnTo>
                  <a:lnTo>
                    <a:pt x="0" y="59"/>
                  </a:lnTo>
                  <a:close/>
                </a:path>
              </a:pathLst>
            </a:cu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1" name="Freeform 33"/>
            <p:cNvSpPr>
              <a:spLocks noChangeArrowheads="1"/>
            </p:cNvSpPr>
            <p:nvPr/>
          </p:nvSpPr>
          <p:spPr bwMode="auto">
            <a:xfrm>
              <a:off x="7280275" y="4063999"/>
              <a:ext cx="744538" cy="333375"/>
            </a:xfrm>
            <a:custGeom>
              <a:avLst/>
              <a:gdLst>
                <a:gd name="T0" fmla="*/ 0 w 327"/>
                <a:gd name="T1" fmla="*/ 658327179 h 147"/>
                <a:gd name="T2" fmla="*/ 0 w 327"/>
                <a:gd name="T3" fmla="*/ 231443893 h 147"/>
                <a:gd name="T4" fmla="*/ 1695219674 w 327"/>
                <a:gd name="T5" fmla="*/ 0 h 147"/>
                <a:gd name="T6" fmla="*/ 1596719801 w 327"/>
                <a:gd name="T7" fmla="*/ 756046875 h 147"/>
                <a:gd name="T8" fmla="*/ 0 w 327"/>
                <a:gd name="T9" fmla="*/ 658327179 h 147"/>
                <a:gd name="T10" fmla="*/ 0 60000 65536"/>
                <a:gd name="T11" fmla="*/ 0 60000 65536"/>
                <a:gd name="T12" fmla="*/ 0 60000 65536"/>
                <a:gd name="T13" fmla="*/ 0 60000 65536"/>
                <a:gd name="T14" fmla="*/ 0 60000 65536"/>
                <a:gd name="T15" fmla="*/ 0 w 327"/>
                <a:gd name="T16" fmla="*/ 0 h 147"/>
                <a:gd name="T17" fmla="*/ 327 w 327"/>
                <a:gd name="T18" fmla="*/ 147 h 147"/>
              </a:gdLst>
              <a:ahLst/>
              <a:cxnLst>
                <a:cxn ang="T10">
                  <a:pos x="T0" y="T1"/>
                </a:cxn>
                <a:cxn ang="T11">
                  <a:pos x="T2" y="T3"/>
                </a:cxn>
                <a:cxn ang="T12">
                  <a:pos x="T4" y="T5"/>
                </a:cxn>
                <a:cxn ang="T13">
                  <a:pos x="T6" y="T7"/>
                </a:cxn>
                <a:cxn ang="T14">
                  <a:pos x="T8" y="T9"/>
                </a:cxn>
              </a:cxnLst>
              <a:rect l="T15" t="T16" r="T17" b="T18"/>
              <a:pathLst>
                <a:path w="327" h="147">
                  <a:moveTo>
                    <a:pt x="0" y="128"/>
                  </a:moveTo>
                  <a:lnTo>
                    <a:pt x="0" y="45"/>
                  </a:lnTo>
                  <a:lnTo>
                    <a:pt x="327" y="0"/>
                  </a:lnTo>
                  <a:lnTo>
                    <a:pt x="308" y="147"/>
                  </a:lnTo>
                  <a:lnTo>
                    <a:pt x="0" y="128"/>
                  </a:lnTo>
                  <a:close/>
                </a:path>
              </a:pathLst>
            </a:custGeom>
            <a:solidFill>
              <a:srgbClr val="FF86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2" name="Freeform 34"/>
            <p:cNvSpPr>
              <a:spLocks noChangeArrowheads="1"/>
            </p:cNvSpPr>
            <p:nvPr/>
          </p:nvSpPr>
          <p:spPr bwMode="auto">
            <a:xfrm>
              <a:off x="7319963" y="4149724"/>
              <a:ext cx="47625" cy="211138"/>
            </a:xfrm>
            <a:custGeom>
              <a:avLst/>
              <a:gdLst>
                <a:gd name="T0" fmla="*/ 0 w 21"/>
                <a:gd name="T1" fmla="*/ 10309437 h 93"/>
                <a:gd name="T2" fmla="*/ 0 w 21"/>
                <a:gd name="T3" fmla="*/ 463883808 h 93"/>
                <a:gd name="T4" fmla="*/ 108006696 w 21"/>
                <a:gd name="T5" fmla="*/ 479346828 h 93"/>
                <a:gd name="T6" fmla="*/ 108006696 w 21"/>
                <a:gd name="T7" fmla="*/ 0 h 93"/>
                <a:gd name="T8" fmla="*/ 0 w 21"/>
                <a:gd name="T9" fmla="*/ 10309437 h 93"/>
                <a:gd name="T10" fmla="*/ 0 60000 65536"/>
                <a:gd name="T11" fmla="*/ 0 60000 65536"/>
                <a:gd name="T12" fmla="*/ 0 60000 65536"/>
                <a:gd name="T13" fmla="*/ 0 60000 65536"/>
                <a:gd name="T14" fmla="*/ 0 60000 65536"/>
                <a:gd name="T15" fmla="*/ 0 w 21"/>
                <a:gd name="T16" fmla="*/ 0 h 93"/>
                <a:gd name="T17" fmla="*/ 21 w 21"/>
                <a:gd name="T18" fmla="*/ 93 h 93"/>
              </a:gdLst>
              <a:ahLst/>
              <a:cxnLst>
                <a:cxn ang="T10">
                  <a:pos x="T0" y="T1"/>
                </a:cxn>
                <a:cxn ang="T11">
                  <a:pos x="T2" y="T3"/>
                </a:cxn>
                <a:cxn ang="T12">
                  <a:pos x="T4" y="T5"/>
                </a:cxn>
                <a:cxn ang="T13">
                  <a:pos x="T6" y="T7"/>
                </a:cxn>
                <a:cxn ang="T14">
                  <a:pos x="T8" y="T9"/>
                </a:cxn>
              </a:cxnLst>
              <a:rect l="T15" t="T16" r="T17" b="T18"/>
              <a:pathLst>
                <a:path w="21" h="93">
                  <a:moveTo>
                    <a:pt x="0" y="2"/>
                  </a:moveTo>
                  <a:lnTo>
                    <a:pt x="0" y="90"/>
                  </a:lnTo>
                  <a:lnTo>
                    <a:pt x="21" y="93"/>
                  </a:lnTo>
                  <a:lnTo>
                    <a:pt x="21" y="0"/>
                  </a:lnTo>
                  <a:lnTo>
                    <a:pt x="0" y="2"/>
                  </a:lnTo>
                  <a:close/>
                </a:path>
              </a:pathLst>
            </a:cu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3" name="Freeform 35"/>
            <p:cNvSpPr>
              <a:spLocks noChangeArrowheads="1"/>
            </p:cNvSpPr>
            <p:nvPr/>
          </p:nvSpPr>
          <p:spPr bwMode="auto">
            <a:xfrm>
              <a:off x="7405688" y="4133849"/>
              <a:ext cx="52387" cy="231775"/>
            </a:xfrm>
            <a:custGeom>
              <a:avLst/>
              <a:gdLst>
                <a:gd name="T0" fmla="*/ 0 w 23"/>
                <a:gd name="T1" fmla="*/ 25817917 h 102"/>
                <a:gd name="T2" fmla="*/ 0 w 23"/>
                <a:gd name="T3" fmla="*/ 516335620 h 102"/>
                <a:gd name="T4" fmla="*/ 119321642 w 23"/>
                <a:gd name="T5" fmla="*/ 526663241 h 102"/>
                <a:gd name="T6" fmla="*/ 119321642 w 23"/>
                <a:gd name="T7" fmla="*/ 0 h 102"/>
                <a:gd name="T8" fmla="*/ 0 w 23"/>
                <a:gd name="T9" fmla="*/ 25817917 h 102"/>
                <a:gd name="T10" fmla="*/ 0 60000 65536"/>
                <a:gd name="T11" fmla="*/ 0 60000 65536"/>
                <a:gd name="T12" fmla="*/ 0 60000 65536"/>
                <a:gd name="T13" fmla="*/ 0 60000 65536"/>
                <a:gd name="T14" fmla="*/ 0 60000 65536"/>
                <a:gd name="T15" fmla="*/ 0 w 23"/>
                <a:gd name="T16" fmla="*/ 0 h 102"/>
                <a:gd name="T17" fmla="*/ 23 w 23"/>
                <a:gd name="T18" fmla="*/ 102 h 102"/>
              </a:gdLst>
              <a:ahLst/>
              <a:cxnLst>
                <a:cxn ang="T10">
                  <a:pos x="T0" y="T1"/>
                </a:cxn>
                <a:cxn ang="T11">
                  <a:pos x="T2" y="T3"/>
                </a:cxn>
                <a:cxn ang="T12">
                  <a:pos x="T4" y="T5"/>
                </a:cxn>
                <a:cxn ang="T13">
                  <a:pos x="T6" y="T7"/>
                </a:cxn>
                <a:cxn ang="T14">
                  <a:pos x="T8" y="T9"/>
                </a:cxn>
              </a:cxnLst>
              <a:rect l="T15" t="T16" r="T17" b="T18"/>
              <a:pathLst>
                <a:path w="23" h="102">
                  <a:moveTo>
                    <a:pt x="0" y="5"/>
                  </a:moveTo>
                  <a:lnTo>
                    <a:pt x="0" y="100"/>
                  </a:lnTo>
                  <a:lnTo>
                    <a:pt x="23" y="102"/>
                  </a:lnTo>
                  <a:lnTo>
                    <a:pt x="23" y="0"/>
                  </a:lnTo>
                  <a:lnTo>
                    <a:pt x="0" y="5"/>
                  </a:lnTo>
                  <a:close/>
                </a:path>
              </a:pathLst>
            </a:cu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4" name="Freeform 36"/>
            <p:cNvSpPr>
              <a:spLocks noChangeArrowheads="1"/>
            </p:cNvSpPr>
            <p:nvPr/>
          </p:nvSpPr>
          <p:spPr bwMode="auto">
            <a:xfrm>
              <a:off x="7502525" y="4122737"/>
              <a:ext cx="47625" cy="247650"/>
            </a:xfrm>
            <a:custGeom>
              <a:avLst/>
              <a:gdLst>
                <a:gd name="T0" fmla="*/ 0 w 21"/>
                <a:gd name="T1" fmla="*/ 10324051 h 109"/>
                <a:gd name="T2" fmla="*/ 0 w 21"/>
                <a:gd name="T3" fmla="*/ 552341293 h 109"/>
                <a:gd name="T4" fmla="*/ 108006696 w 21"/>
                <a:gd name="T5" fmla="*/ 562665344 h 109"/>
                <a:gd name="T6" fmla="*/ 108006696 w 21"/>
                <a:gd name="T7" fmla="*/ 0 h 109"/>
                <a:gd name="T8" fmla="*/ 0 w 21"/>
                <a:gd name="T9" fmla="*/ 10324051 h 109"/>
                <a:gd name="T10" fmla="*/ 0 60000 65536"/>
                <a:gd name="T11" fmla="*/ 0 60000 65536"/>
                <a:gd name="T12" fmla="*/ 0 60000 65536"/>
                <a:gd name="T13" fmla="*/ 0 60000 65536"/>
                <a:gd name="T14" fmla="*/ 0 60000 65536"/>
                <a:gd name="T15" fmla="*/ 0 w 21"/>
                <a:gd name="T16" fmla="*/ 0 h 109"/>
                <a:gd name="T17" fmla="*/ 21 w 21"/>
                <a:gd name="T18" fmla="*/ 109 h 109"/>
              </a:gdLst>
              <a:ahLst/>
              <a:cxnLst>
                <a:cxn ang="T10">
                  <a:pos x="T0" y="T1"/>
                </a:cxn>
                <a:cxn ang="T11">
                  <a:pos x="T2" y="T3"/>
                </a:cxn>
                <a:cxn ang="T12">
                  <a:pos x="T4" y="T5"/>
                </a:cxn>
                <a:cxn ang="T13">
                  <a:pos x="T6" y="T7"/>
                </a:cxn>
                <a:cxn ang="T14">
                  <a:pos x="T8" y="T9"/>
                </a:cxn>
              </a:cxnLst>
              <a:rect l="T15" t="T16" r="T17" b="T18"/>
              <a:pathLst>
                <a:path w="21" h="109">
                  <a:moveTo>
                    <a:pt x="0" y="2"/>
                  </a:moveTo>
                  <a:lnTo>
                    <a:pt x="0" y="107"/>
                  </a:lnTo>
                  <a:lnTo>
                    <a:pt x="21" y="109"/>
                  </a:lnTo>
                  <a:lnTo>
                    <a:pt x="21" y="0"/>
                  </a:lnTo>
                  <a:lnTo>
                    <a:pt x="0" y="2"/>
                  </a:lnTo>
                  <a:close/>
                </a:path>
              </a:pathLst>
            </a:cu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 name="Freeform 37"/>
            <p:cNvSpPr>
              <a:spLocks noChangeArrowheads="1"/>
            </p:cNvSpPr>
            <p:nvPr/>
          </p:nvSpPr>
          <p:spPr bwMode="auto">
            <a:xfrm>
              <a:off x="7588250" y="4111624"/>
              <a:ext cx="53975" cy="265113"/>
            </a:xfrm>
            <a:custGeom>
              <a:avLst/>
              <a:gdLst>
                <a:gd name="T0" fmla="*/ 0 w 24"/>
                <a:gd name="T1" fmla="*/ 15403745 h 117"/>
                <a:gd name="T2" fmla="*/ 0 w 24"/>
                <a:gd name="T3" fmla="*/ 585321920 h 117"/>
                <a:gd name="T4" fmla="*/ 121387526 w 24"/>
                <a:gd name="T5" fmla="*/ 600725665 h 117"/>
                <a:gd name="T6" fmla="*/ 121387526 w 24"/>
                <a:gd name="T7" fmla="*/ 0 h 117"/>
                <a:gd name="T8" fmla="*/ 0 w 24"/>
                <a:gd name="T9" fmla="*/ 15403745 h 117"/>
                <a:gd name="T10" fmla="*/ 0 60000 65536"/>
                <a:gd name="T11" fmla="*/ 0 60000 65536"/>
                <a:gd name="T12" fmla="*/ 0 60000 65536"/>
                <a:gd name="T13" fmla="*/ 0 60000 65536"/>
                <a:gd name="T14" fmla="*/ 0 60000 65536"/>
                <a:gd name="T15" fmla="*/ 0 w 24"/>
                <a:gd name="T16" fmla="*/ 0 h 117"/>
                <a:gd name="T17" fmla="*/ 24 w 24"/>
                <a:gd name="T18" fmla="*/ 117 h 117"/>
              </a:gdLst>
              <a:ahLst/>
              <a:cxnLst>
                <a:cxn ang="T10">
                  <a:pos x="T0" y="T1"/>
                </a:cxn>
                <a:cxn ang="T11">
                  <a:pos x="T2" y="T3"/>
                </a:cxn>
                <a:cxn ang="T12">
                  <a:pos x="T4" y="T5"/>
                </a:cxn>
                <a:cxn ang="T13">
                  <a:pos x="T6" y="T7"/>
                </a:cxn>
                <a:cxn ang="T14">
                  <a:pos x="T8" y="T9"/>
                </a:cxn>
              </a:cxnLst>
              <a:rect l="T15" t="T16" r="T17" b="T18"/>
              <a:pathLst>
                <a:path w="24" h="117">
                  <a:moveTo>
                    <a:pt x="0" y="3"/>
                  </a:moveTo>
                  <a:lnTo>
                    <a:pt x="0" y="114"/>
                  </a:lnTo>
                  <a:lnTo>
                    <a:pt x="24" y="117"/>
                  </a:lnTo>
                  <a:lnTo>
                    <a:pt x="24" y="0"/>
                  </a:lnTo>
                  <a:lnTo>
                    <a:pt x="0" y="3"/>
                  </a:lnTo>
                  <a:close/>
                </a:path>
              </a:pathLst>
            </a:cu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 name="Freeform 38"/>
            <p:cNvSpPr>
              <a:spLocks noChangeArrowheads="1"/>
            </p:cNvSpPr>
            <p:nvPr/>
          </p:nvSpPr>
          <p:spPr bwMode="auto">
            <a:xfrm>
              <a:off x="7678738" y="4095749"/>
              <a:ext cx="50800" cy="285750"/>
            </a:xfrm>
            <a:custGeom>
              <a:avLst/>
              <a:gdLst>
                <a:gd name="T0" fmla="*/ 0 w 22"/>
                <a:gd name="T1" fmla="*/ 25715232 h 126"/>
                <a:gd name="T2" fmla="*/ 0 w 22"/>
                <a:gd name="T3" fmla="*/ 637753179 h 126"/>
                <a:gd name="T4" fmla="*/ 117301818 w 22"/>
                <a:gd name="T5" fmla="*/ 648040179 h 126"/>
                <a:gd name="T6" fmla="*/ 117301818 w 22"/>
                <a:gd name="T7" fmla="*/ 0 h 126"/>
                <a:gd name="T8" fmla="*/ 0 w 22"/>
                <a:gd name="T9" fmla="*/ 25715232 h 126"/>
                <a:gd name="T10" fmla="*/ 0 60000 65536"/>
                <a:gd name="T11" fmla="*/ 0 60000 65536"/>
                <a:gd name="T12" fmla="*/ 0 60000 65536"/>
                <a:gd name="T13" fmla="*/ 0 60000 65536"/>
                <a:gd name="T14" fmla="*/ 0 60000 65536"/>
                <a:gd name="T15" fmla="*/ 0 w 22"/>
                <a:gd name="T16" fmla="*/ 0 h 126"/>
                <a:gd name="T17" fmla="*/ 22 w 22"/>
                <a:gd name="T18" fmla="*/ 126 h 126"/>
              </a:gdLst>
              <a:ahLst/>
              <a:cxnLst>
                <a:cxn ang="T10">
                  <a:pos x="T0" y="T1"/>
                </a:cxn>
                <a:cxn ang="T11">
                  <a:pos x="T2" y="T3"/>
                </a:cxn>
                <a:cxn ang="T12">
                  <a:pos x="T4" y="T5"/>
                </a:cxn>
                <a:cxn ang="T13">
                  <a:pos x="T6" y="T7"/>
                </a:cxn>
                <a:cxn ang="T14">
                  <a:pos x="T8" y="T9"/>
                </a:cxn>
              </a:cxnLst>
              <a:rect l="T15" t="T16" r="T17" b="T18"/>
              <a:pathLst>
                <a:path w="22" h="126">
                  <a:moveTo>
                    <a:pt x="0" y="5"/>
                  </a:moveTo>
                  <a:lnTo>
                    <a:pt x="0" y="124"/>
                  </a:lnTo>
                  <a:lnTo>
                    <a:pt x="22" y="126"/>
                  </a:lnTo>
                  <a:lnTo>
                    <a:pt x="22" y="0"/>
                  </a:lnTo>
                  <a:lnTo>
                    <a:pt x="0" y="5"/>
                  </a:lnTo>
                  <a:close/>
                </a:path>
              </a:pathLst>
            </a:cu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7" name="Freeform 39"/>
            <p:cNvSpPr>
              <a:spLocks noChangeArrowheads="1"/>
            </p:cNvSpPr>
            <p:nvPr/>
          </p:nvSpPr>
          <p:spPr bwMode="auto">
            <a:xfrm>
              <a:off x="7777163" y="4083049"/>
              <a:ext cx="47625" cy="303213"/>
            </a:xfrm>
            <a:custGeom>
              <a:avLst/>
              <a:gdLst>
                <a:gd name="T0" fmla="*/ 0 w 21"/>
                <a:gd name="T1" fmla="*/ 15591532 h 133"/>
                <a:gd name="T2" fmla="*/ 0 w 21"/>
                <a:gd name="T3" fmla="*/ 680868211 h 133"/>
                <a:gd name="T4" fmla="*/ 108006696 w 21"/>
                <a:gd name="T5" fmla="*/ 691264085 h 133"/>
                <a:gd name="T6" fmla="*/ 108006696 w 21"/>
                <a:gd name="T7" fmla="*/ 0 h 133"/>
                <a:gd name="T8" fmla="*/ 0 w 21"/>
                <a:gd name="T9" fmla="*/ 15591532 h 133"/>
                <a:gd name="T10" fmla="*/ 0 60000 65536"/>
                <a:gd name="T11" fmla="*/ 0 60000 65536"/>
                <a:gd name="T12" fmla="*/ 0 60000 65536"/>
                <a:gd name="T13" fmla="*/ 0 60000 65536"/>
                <a:gd name="T14" fmla="*/ 0 60000 65536"/>
                <a:gd name="T15" fmla="*/ 0 w 21"/>
                <a:gd name="T16" fmla="*/ 0 h 133"/>
                <a:gd name="T17" fmla="*/ 21 w 21"/>
                <a:gd name="T18" fmla="*/ 133 h 133"/>
              </a:gdLst>
              <a:ahLst/>
              <a:cxnLst>
                <a:cxn ang="T10">
                  <a:pos x="T0" y="T1"/>
                </a:cxn>
                <a:cxn ang="T11">
                  <a:pos x="T2" y="T3"/>
                </a:cxn>
                <a:cxn ang="T12">
                  <a:pos x="T4" y="T5"/>
                </a:cxn>
                <a:cxn ang="T13">
                  <a:pos x="T6" y="T7"/>
                </a:cxn>
                <a:cxn ang="T14">
                  <a:pos x="T8" y="T9"/>
                </a:cxn>
              </a:cxnLst>
              <a:rect l="T15" t="T16" r="T17" b="T18"/>
              <a:pathLst>
                <a:path w="21" h="133">
                  <a:moveTo>
                    <a:pt x="0" y="3"/>
                  </a:moveTo>
                  <a:lnTo>
                    <a:pt x="0" y="131"/>
                  </a:lnTo>
                  <a:lnTo>
                    <a:pt x="21" y="133"/>
                  </a:lnTo>
                  <a:lnTo>
                    <a:pt x="21" y="0"/>
                  </a:lnTo>
                  <a:lnTo>
                    <a:pt x="0" y="3"/>
                  </a:lnTo>
                  <a:close/>
                </a:path>
              </a:pathLst>
            </a:cu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8" name="Freeform 40"/>
            <p:cNvSpPr>
              <a:spLocks noChangeArrowheads="1"/>
            </p:cNvSpPr>
            <p:nvPr/>
          </p:nvSpPr>
          <p:spPr bwMode="auto">
            <a:xfrm>
              <a:off x="7862888" y="4075112"/>
              <a:ext cx="47625" cy="317500"/>
            </a:xfrm>
            <a:custGeom>
              <a:avLst/>
              <a:gdLst>
                <a:gd name="T0" fmla="*/ 0 w 21"/>
                <a:gd name="T1" fmla="*/ 10287000 h 140"/>
                <a:gd name="T2" fmla="*/ 0 w 21"/>
                <a:gd name="T3" fmla="*/ 704614143 h 140"/>
                <a:gd name="T4" fmla="*/ 108006696 w 21"/>
                <a:gd name="T5" fmla="*/ 720044643 h 140"/>
                <a:gd name="T6" fmla="*/ 108006696 w 21"/>
                <a:gd name="T7" fmla="*/ 0 h 140"/>
                <a:gd name="T8" fmla="*/ 0 w 21"/>
                <a:gd name="T9" fmla="*/ 10287000 h 140"/>
                <a:gd name="T10" fmla="*/ 0 60000 65536"/>
                <a:gd name="T11" fmla="*/ 0 60000 65536"/>
                <a:gd name="T12" fmla="*/ 0 60000 65536"/>
                <a:gd name="T13" fmla="*/ 0 60000 65536"/>
                <a:gd name="T14" fmla="*/ 0 60000 65536"/>
                <a:gd name="T15" fmla="*/ 0 w 21"/>
                <a:gd name="T16" fmla="*/ 0 h 140"/>
                <a:gd name="T17" fmla="*/ 21 w 21"/>
                <a:gd name="T18" fmla="*/ 140 h 140"/>
              </a:gdLst>
              <a:ahLst/>
              <a:cxnLst>
                <a:cxn ang="T10">
                  <a:pos x="T0" y="T1"/>
                </a:cxn>
                <a:cxn ang="T11">
                  <a:pos x="T2" y="T3"/>
                </a:cxn>
                <a:cxn ang="T12">
                  <a:pos x="T4" y="T5"/>
                </a:cxn>
                <a:cxn ang="T13">
                  <a:pos x="T6" y="T7"/>
                </a:cxn>
                <a:cxn ang="T14">
                  <a:pos x="T8" y="T9"/>
                </a:cxn>
              </a:cxnLst>
              <a:rect l="T15" t="T16" r="T17" b="T18"/>
              <a:pathLst>
                <a:path w="21" h="140">
                  <a:moveTo>
                    <a:pt x="0" y="2"/>
                  </a:moveTo>
                  <a:lnTo>
                    <a:pt x="0" y="137"/>
                  </a:lnTo>
                  <a:lnTo>
                    <a:pt x="21" y="140"/>
                  </a:lnTo>
                  <a:lnTo>
                    <a:pt x="21" y="0"/>
                  </a:lnTo>
                  <a:lnTo>
                    <a:pt x="0" y="2"/>
                  </a:lnTo>
                  <a:close/>
                </a:path>
              </a:pathLst>
            </a:cu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9" name="Freeform 41"/>
            <p:cNvSpPr>
              <a:spLocks noChangeArrowheads="1"/>
            </p:cNvSpPr>
            <p:nvPr/>
          </p:nvSpPr>
          <p:spPr bwMode="auto">
            <a:xfrm>
              <a:off x="7953375" y="4059237"/>
              <a:ext cx="47625" cy="338137"/>
            </a:xfrm>
            <a:custGeom>
              <a:avLst/>
              <a:gdLst>
                <a:gd name="T0" fmla="*/ 108006696 w 21"/>
                <a:gd name="T1" fmla="*/ 412005184 h 149"/>
                <a:gd name="T2" fmla="*/ 108006696 w 21"/>
                <a:gd name="T3" fmla="*/ 0 h 149"/>
                <a:gd name="T4" fmla="*/ 0 w 21"/>
                <a:gd name="T5" fmla="*/ 20601394 h 149"/>
                <a:gd name="T6" fmla="*/ 0 w 21"/>
                <a:gd name="T7" fmla="*/ 757059241 h 149"/>
                <a:gd name="T8" fmla="*/ 61717464 w 21"/>
                <a:gd name="T9" fmla="*/ 767359938 h 149"/>
                <a:gd name="T10" fmla="*/ 108006696 w 21"/>
                <a:gd name="T11" fmla="*/ 412005184 h 149"/>
                <a:gd name="T12" fmla="*/ 0 60000 65536"/>
                <a:gd name="T13" fmla="*/ 0 60000 65536"/>
                <a:gd name="T14" fmla="*/ 0 60000 65536"/>
                <a:gd name="T15" fmla="*/ 0 60000 65536"/>
                <a:gd name="T16" fmla="*/ 0 60000 65536"/>
                <a:gd name="T17" fmla="*/ 0 60000 65536"/>
                <a:gd name="T18" fmla="*/ 0 w 21"/>
                <a:gd name="T19" fmla="*/ 0 h 149"/>
                <a:gd name="T20" fmla="*/ 21 w 21"/>
                <a:gd name="T21" fmla="*/ 149 h 149"/>
              </a:gdLst>
              <a:ahLst/>
              <a:cxnLst>
                <a:cxn ang="T12">
                  <a:pos x="T0" y="T1"/>
                </a:cxn>
                <a:cxn ang="T13">
                  <a:pos x="T2" y="T3"/>
                </a:cxn>
                <a:cxn ang="T14">
                  <a:pos x="T4" y="T5"/>
                </a:cxn>
                <a:cxn ang="T15">
                  <a:pos x="T6" y="T7"/>
                </a:cxn>
                <a:cxn ang="T16">
                  <a:pos x="T8" y="T9"/>
                </a:cxn>
                <a:cxn ang="T17">
                  <a:pos x="T10" y="T11"/>
                </a:cxn>
              </a:cxnLst>
              <a:rect l="T18" t="T19" r="T20" b="T21"/>
              <a:pathLst>
                <a:path w="21" h="149">
                  <a:moveTo>
                    <a:pt x="21" y="80"/>
                  </a:moveTo>
                  <a:lnTo>
                    <a:pt x="21" y="0"/>
                  </a:lnTo>
                  <a:lnTo>
                    <a:pt x="0" y="4"/>
                  </a:lnTo>
                  <a:lnTo>
                    <a:pt x="0" y="147"/>
                  </a:lnTo>
                  <a:lnTo>
                    <a:pt x="12" y="149"/>
                  </a:lnTo>
                  <a:lnTo>
                    <a:pt x="21" y="80"/>
                  </a:lnTo>
                  <a:close/>
                </a:path>
              </a:pathLst>
            </a:cu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0" name="Freeform 42"/>
            <p:cNvSpPr>
              <a:spLocks noChangeArrowheads="1"/>
            </p:cNvSpPr>
            <p:nvPr/>
          </p:nvSpPr>
          <p:spPr bwMode="auto">
            <a:xfrm>
              <a:off x="7131050" y="4327524"/>
              <a:ext cx="893763" cy="204788"/>
            </a:xfrm>
            <a:custGeom>
              <a:avLst/>
              <a:gdLst>
                <a:gd name="T0" fmla="*/ 0 w 393"/>
                <a:gd name="T1" fmla="*/ 0 h 90"/>
                <a:gd name="T2" fmla="*/ 72408448 w 393"/>
                <a:gd name="T3" fmla="*/ 465979166 h 90"/>
                <a:gd name="T4" fmla="*/ 2032601273 w 393"/>
                <a:gd name="T5" fmla="*/ 160503733 h 90"/>
                <a:gd name="T6" fmla="*/ 0 w 393"/>
                <a:gd name="T7" fmla="*/ 0 h 90"/>
                <a:gd name="T8" fmla="*/ 0 60000 65536"/>
                <a:gd name="T9" fmla="*/ 0 60000 65536"/>
                <a:gd name="T10" fmla="*/ 0 60000 65536"/>
                <a:gd name="T11" fmla="*/ 0 60000 65536"/>
                <a:gd name="T12" fmla="*/ 0 w 393"/>
                <a:gd name="T13" fmla="*/ 0 h 90"/>
                <a:gd name="T14" fmla="*/ 393 w 393"/>
                <a:gd name="T15" fmla="*/ 90 h 90"/>
              </a:gdLst>
              <a:ahLst/>
              <a:cxnLst>
                <a:cxn ang="T8">
                  <a:pos x="T0" y="T1"/>
                </a:cxn>
                <a:cxn ang="T9">
                  <a:pos x="T2" y="T3"/>
                </a:cxn>
                <a:cxn ang="T10">
                  <a:pos x="T4" y="T5"/>
                </a:cxn>
                <a:cxn ang="T11">
                  <a:pos x="T6" y="T7"/>
                </a:cxn>
              </a:cxnLst>
              <a:rect l="T12" t="T13" r="T14" b="T15"/>
              <a:pathLst>
                <a:path w="393" h="90">
                  <a:moveTo>
                    <a:pt x="0" y="0"/>
                  </a:moveTo>
                  <a:lnTo>
                    <a:pt x="14" y="90"/>
                  </a:lnTo>
                  <a:lnTo>
                    <a:pt x="393" y="31"/>
                  </a:lnTo>
                  <a:lnTo>
                    <a:pt x="0" y="0"/>
                  </a:lnTo>
                  <a:close/>
                </a:path>
              </a:pathLst>
            </a:custGeom>
            <a:solidFill>
              <a:srgbClr val="9850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1" name="Freeform 43"/>
            <p:cNvSpPr>
              <a:spLocks noChangeArrowheads="1"/>
            </p:cNvSpPr>
            <p:nvPr/>
          </p:nvSpPr>
          <p:spPr bwMode="auto">
            <a:xfrm>
              <a:off x="7064375" y="4370387"/>
              <a:ext cx="1003300" cy="417512"/>
            </a:xfrm>
            <a:custGeom>
              <a:avLst/>
              <a:gdLst>
                <a:gd name="T0" fmla="*/ 0 w 441"/>
                <a:gd name="T1" fmla="*/ 369568846 h 183"/>
                <a:gd name="T2" fmla="*/ 0 w 441"/>
                <a:gd name="T3" fmla="*/ 791187521 h 183"/>
                <a:gd name="T4" fmla="*/ 2147483646 w 441"/>
                <a:gd name="T5" fmla="*/ 952547924 h 183"/>
                <a:gd name="T6" fmla="*/ 2147483646 w 441"/>
                <a:gd name="T7" fmla="*/ 0 h 183"/>
                <a:gd name="T8" fmla="*/ 0 w 441"/>
                <a:gd name="T9" fmla="*/ 369568846 h 183"/>
                <a:gd name="T10" fmla="*/ 0 60000 65536"/>
                <a:gd name="T11" fmla="*/ 0 60000 65536"/>
                <a:gd name="T12" fmla="*/ 0 60000 65536"/>
                <a:gd name="T13" fmla="*/ 0 60000 65536"/>
                <a:gd name="T14" fmla="*/ 0 60000 65536"/>
                <a:gd name="T15" fmla="*/ 0 w 441"/>
                <a:gd name="T16" fmla="*/ 0 h 183"/>
                <a:gd name="T17" fmla="*/ 441 w 441"/>
                <a:gd name="T18" fmla="*/ 183 h 183"/>
              </a:gdLst>
              <a:ahLst/>
              <a:cxnLst>
                <a:cxn ang="T10">
                  <a:pos x="T0" y="T1"/>
                </a:cxn>
                <a:cxn ang="T11">
                  <a:pos x="T2" y="T3"/>
                </a:cxn>
                <a:cxn ang="T12">
                  <a:pos x="T4" y="T5"/>
                </a:cxn>
                <a:cxn ang="T13">
                  <a:pos x="T6" y="T7"/>
                </a:cxn>
                <a:cxn ang="T14">
                  <a:pos x="T8" y="T9"/>
                </a:cxn>
              </a:cxnLst>
              <a:rect l="T15" t="T16" r="T17" b="T18"/>
              <a:pathLst>
                <a:path w="441" h="183">
                  <a:moveTo>
                    <a:pt x="0" y="71"/>
                  </a:moveTo>
                  <a:lnTo>
                    <a:pt x="0" y="152"/>
                  </a:lnTo>
                  <a:lnTo>
                    <a:pt x="441" y="183"/>
                  </a:lnTo>
                  <a:lnTo>
                    <a:pt x="441" y="0"/>
                  </a:lnTo>
                  <a:lnTo>
                    <a:pt x="0" y="71"/>
                  </a:lnTo>
                  <a:close/>
                </a:path>
              </a:pathLst>
            </a:custGeom>
            <a:solidFill>
              <a:srgbClr val="FF86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2" name="Freeform 44"/>
            <p:cNvSpPr>
              <a:spLocks noChangeArrowheads="1"/>
            </p:cNvSpPr>
            <p:nvPr/>
          </p:nvSpPr>
          <p:spPr bwMode="auto">
            <a:xfrm>
              <a:off x="6973888" y="4829174"/>
              <a:ext cx="1157287" cy="409575"/>
            </a:xfrm>
            <a:custGeom>
              <a:avLst/>
              <a:gdLst>
                <a:gd name="T0" fmla="*/ 0 w 509"/>
                <a:gd name="T1" fmla="*/ 931953781 h 180"/>
                <a:gd name="T2" fmla="*/ 98219334 w 509"/>
                <a:gd name="T3" fmla="*/ 0 h 180"/>
                <a:gd name="T4" fmla="*/ 2147483646 w 509"/>
                <a:gd name="T5" fmla="*/ 207101599 h 180"/>
                <a:gd name="T6" fmla="*/ 2147483646 w 509"/>
                <a:gd name="T7" fmla="*/ 931953781 h 180"/>
                <a:gd name="T8" fmla="*/ 0 w 509"/>
                <a:gd name="T9" fmla="*/ 931953781 h 180"/>
                <a:gd name="T10" fmla="*/ 0 60000 65536"/>
                <a:gd name="T11" fmla="*/ 0 60000 65536"/>
                <a:gd name="T12" fmla="*/ 0 60000 65536"/>
                <a:gd name="T13" fmla="*/ 0 60000 65536"/>
                <a:gd name="T14" fmla="*/ 0 60000 65536"/>
                <a:gd name="T15" fmla="*/ 0 w 509"/>
                <a:gd name="T16" fmla="*/ 0 h 180"/>
                <a:gd name="T17" fmla="*/ 509 w 509"/>
                <a:gd name="T18" fmla="*/ 180 h 180"/>
              </a:gdLst>
              <a:ahLst/>
              <a:cxnLst>
                <a:cxn ang="T10">
                  <a:pos x="T0" y="T1"/>
                </a:cxn>
                <a:cxn ang="T11">
                  <a:pos x="T2" y="T3"/>
                </a:cxn>
                <a:cxn ang="T12">
                  <a:pos x="T4" y="T5"/>
                </a:cxn>
                <a:cxn ang="T13">
                  <a:pos x="T6" y="T7"/>
                </a:cxn>
                <a:cxn ang="T14">
                  <a:pos x="T8" y="T9"/>
                </a:cxn>
              </a:cxnLst>
              <a:rect l="T15" t="T16" r="T17" b="T18"/>
              <a:pathLst>
                <a:path w="509" h="180">
                  <a:moveTo>
                    <a:pt x="0" y="180"/>
                  </a:moveTo>
                  <a:lnTo>
                    <a:pt x="19" y="0"/>
                  </a:lnTo>
                  <a:lnTo>
                    <a:pt x="509" y="40"/>
                  </a:lnTo>
                  <a:lnTo>
                    <a:pt x="500" y="180"/>
                  </a:lnTo>
                  <a:lnTo>
                    <a:pt x="0" y="180"/>
                  </a:lnTo>
                  <a:close/>
                </a:path>
              </a:pathLst>
            </a:custGeom>
            <a:solidFill>
              <a:srgbClr val="AB66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3" name="Rectangle 45"/>
            <p:cNvSpPr>
              <a:spLocks noChangeArrowheads="1"/>
            </p:cNvSpPr>
            <p:nvPr/>
          </p:nvSpPr>
          <p:spPr bwMode="auto">
            <a:xfrm>
              <a:off x="7064375" y="4802187"/>
              <a:ext cx="66675" cy="460375"/>
            </a:xfrm>
            <a:prstGeom prst="rect">
              <a:avLst/>
            </a:prstGeom>
            <a:solidFill>
              <a:srgbClr val="9048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44" name="Rectangle 46"/>
            <p:cNvSpPr>
              <a:spLocks noChangeArrowheads="1"/>
            </p:cNvSpPr>
            <p:nvPr/>
          </p:nvSpPr>
          <p:spPr bwMode="auto">
            <a:xfrm>
              <a:off x="7178675" y="4802187"/>
              <a:ext cx="63500" cy="460375"/>
            </a:xfrm>
            <a:prstGeom prst="rect">
              <a:avLst/>
            </a:prstGeom>
            <a:solidFill>
              <a:srgbClr val="9048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45" name="Rectangle 47"/>
            <p:cNvSpPr>
              <a:spLocks noChangeArrowheads="1"/>
            </p:cNvSpPr>
            <p:nvPr/>
          </p:nvSpPr>
          <p:spPr bwMode="auto">
            <a:xfrm>
              <a:off x="7296150" y="4802187"/>
              <a:ext cx="66675" cy="460375"/>
            </a:xfrm>
            <a:prstGeom prst="rect">
              <a:avLst/>
            </a:prstGeom>
            <a:solidFill>
              <a:srgbClr val="9048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46" name="Rectangle 48"/>
            <p:cNvSpPr>
              <a:spLocks noChangeArrowheads="1"/>
            </p:cNvSpPr>
            <p:nvPr/>
          </p:nvSpPr>
          <p:spPr bwMode="auto">
            <a:xfrm>
              <a:off x="7421563" y="4802187"/>
              <a:ext cx="63500" cy="460375"/>
            </a:xfrm>
            <a:prstGeom prst="rect">
              <a:avLst/>
            </a:prstGeom>
            <a:solidFill>
              <a:srgbClr val="9048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47" name="Rectangle 49"/>
            <p:cNvSpPr>
              <a:spLocks noChangeArrowheads="1"/>
            </p:cNvSpPr>
            <p:nvPr/>
          </p:nvSpPr>
          <p:spPr bwMode="auto">
            <a:xfrm>
              <a:off x="7534275" y="4802187"/>
              <a:ext cx="65088" cy="460375"/>
            </a:xfrm>
            <a:prstGeom prst="rect">
              <a:avLst/>
            </a:prstGeom>
            <a:solidFill>
              <a:srgbClr val="9048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48" name="Rectangle 50"/>
            <p:cNvSpPr>
              <a:spLocks noChangeArrowheads="1"/>
            </p:cNvSpPr>
            <p:nvPr/>
          </p:nvSpPr>
          <p:spPr bwMode="auto">
            <a:xfrm>
              <a:off x="7646988" y="4802187"/>
              <a:ext cx="63500" cy="460375"/>
            </a:xfrm>
            <a:prstGeom prst="rect">
              <a:avLst/>
            </a:prstGeom>
            <a:solidFill>
              <a:srgbClr val="9048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49" name="Rectangle 51"/>
            <p:cNvSpPr>
              <a:spLocks noChangeArrowheads="1"/>
            </p:cNvSpPr>
            <p:nvPr/>
          </p:nvSpPr>
          <p:spPr bwMode="auto">
            <a:xfrm>
              <a:off x="7772400" y="4802187"/>
              <a:ext cx="63500" cy="460375"/>
            </a:xfrm>
            <a:prstGeom prst="rect">
              <a:avLst/>
            </a:prstGeom>
            <a:solidFill>
              <a:srgbClr val="9048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50" name="Rectangle 52"/>
            <p:cNvSpPr>
              <a:spLocks noChangeArrowheads="1"/>
            </p:cNvSpPr>
            <p:nvPr/>
          </p:nvSpPr>
          <p:spPr bwMode="auto">
            <a:xfrm>
              <a:off x="7883525" y="4802187"/>
              <a:ext cx="66675" cy="460375"/>
            </a:xfrm>
            <a:prstGeom prst="rect">
              <a:avLst/>
            </a:prstGeom>
            <a:solidFill>
              <a:srgbClr val="9048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51" name="Rectangle 53"/>
            <p:cNvSpPr>
              <a:spLocks noChangeArrowheads="1"/>
            </p:cNvSpPr>
            <p:nvPr/>
          </p:nvSpPr>
          <p:spPr bwMode="auto">
            <a:xfrm>
              <a:off x="8002588" y="4802187"/>
              <a:ext cx="65087" cy="460375"/>
            </a:xfrm>
            <a:prstGeom prst="rect">
              <a:avLst/>
            </a:prstGeom>
            <a:solidFill>
              <a:srgbClr val="9048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52" name="Freeform 54"/>
            <p:cNvSpPr>
              <a:spLocks noChangeArrowheads="1"/>
            </p:cNvSpPr>
            <p:nvPr/>
          </p:nvSpPr>
          <p:spPr bwMode="auto">
            <a:xfrm>
              <a:off x="7016750" y="4716462"/>
              <a:ext cx="1143000" cy="204787"/>
            </a:xfrm>
            <a:custGeom>
              <a:avLst/>
              <a:gdLst>
                <a:gd name="T0" fmla="*/ 0 w 502"/>
                <a:gd name="T1" fmla="*/ 0 h 90"/>
                <a:gd name="T2" fmla="*/ 0 w 502"/>
                <a:gd name="T3" fmla="*/ 258875798 h 90"/>
                <a:gd name="T4" fmla="*/ 2147483646 w 502"/>
                <a:gd name="T5" fmla="*/ 465974615 h 90"/>
                <a:gd name="T6" fmla="*/ 2147483646 w 502"/>
                <a:gd name="T7" fmla="*/ 160502949 h 90"/>
                <a:gd name="T8" fmla="*/ 0 w 502"/>
                <a:gd name="T9" fmla="*/ 0 h 90"/>
                <a:gd name="T10" fmla="*/ 0 60000 65536"/>
                <a:gd name="T11" fmla="*/ 0 60000 65536"/>
                <a:gd name="T12" fmla="*/ 0 60000 65536"/>
                <a:gd name="T13" fmla="*/ 0 60000 65536"/>
                <a:gd name="T14" fmla="*/ 0 60000 65536"/>
                <a:gd name="T15" fmla="*/ 0 w 502"/>
                <a:gd name="T16" fmla="*/ 0 h 90"/>
                <a:gd name="T17" fmla="*/ 502 w 502"/>
                <a:gd name="T18" fmla="*/ 90 h 90"/>
              </a:gdLst>
              <a:ahLst/>
              <a:cxnLst>
                <a:cxn ang="T10">
                  <a:pos x="T0" y="T1"/>
                </a:cxn>
                <a:cxn ang="T11">
                  <a:pos x="T2" y="T3"/>
                </a:cxn>
                <a:cxn ang="T12">
                  <a:pos x="T4" y="T5"/>
                </a:cxn>
                <a:cxn ang="T13">
                  <a:pos x="T6" y="T7"/>
                </a:cxn>
                <a:cxn ang="T14">
                  <a:pos x="T8" y="T9"/>
                </a:cxn>
              </a:cxnLst>
              <a:rect l="T15" t="T16" r="T17" b="T18"/>
              <a:pathLst>
                <a:path w="502" h="90">
                  <a:moveTo>
                    <a:pt x="0" y="0"/>
                  </a:moveTo>
                  <a:lnTo>
                    <a:pt x="0" y="50"/>
                  </a:lnTo>
                  <a:lnTo>
                    <a:pt x="490" y="90"/>
                  </a:lnTo>
                  <a:lnTo>
                    <a:pt x="502" y="31"/>
                  </a:lnTo>
                  <a:lnTo>
                    <a:pt x="0" y="0"/>
                  </a:lnTo>
                  <a:close/>
                </a:path>
              </a:pathLst>
            </a:custGeom>
            <a:solidFill>
              <a:srgbClr val="9048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3" name="Freeform 55"/>
            <p:cNvSpPr>
              <a:spLocks noChangeArrowheads="1"/>
            </p:cNvSpPr>
            <p:nvPr/>
          </p:nvSpPr>
          <p:spPr bwMode="auto">
            <a:xfrm>
              <a:off x="6838950" y="5153024"/>
              <a:ext cx="1390650" cy="242888"/>
            </a:xfrm>
            <a:custGeom>
              <a:avLst/>
              <a:gdLst>
                <a:gd name="T0" fmla="*/ 0 w 611"/>
                <a:gd name="T1" fmla="*/ 195806318 h 107"/>
                <a:gd name="T2" fmla="*/ 0 w 611"/>
                <a:gd name="T3" fmla="*/ 427682638 h 107"/>
                <a:gd name="T4" fmla="*/ 2147483646 w 611"/>
                <a:gd name="T5" fmla="*/ 551351220 h 107"/>
                <a:gd name="T6" fmla="*/ 2147483646 w 611"/>
                <a:gd name="T7" fmla="*/ 0 h 107"/>
                <a:gd name="T8" fmla="*/ 0 w 611"/>
                <a:gd name="T9" fmla="*/ 195806318 h 107"/>
                <a:gd name="T10" fmla="*/ 0 60000 65536"/>
                <a:gd name="T11" fmla="*/ 0 60000 65536"/>
                <a:gd name="T12" fmla="*/ 0 60000 65536"/>
                <a:gd name="T13" fmla="*/ 0 60000 65536"/>
                <a:gd name="T14" fmla="*/ 0 60000 65536"/>
                <a:gd name="T15" fmla="*/ 0 w 611"/>
                <a:gd name="T16" fmla="*/ 0 h 107"/>
                <a:gd name="T17" fmla="*/ 611 w 611"/>
                <a:gd name="T18" fmla="*/ 107 h 107"/>
              </a:gdLst>
              <a:ahLst/>
              <a:cxnLst>
                <a:cxn ang="T10">
                  <a:pos x="T0" y="T1"/>
                </a:cxn>
                <a:cxn ang="T11">
                  <a:pos x="T2" y="T3"/>
                </a:cxn>
                <a:cxn ang="T12">
                  <a:pos x="T4" y="T5"/>
                </a:cxn>
                <a:cxn ang="T13">
                  <a:pos x="T6" y="T7"/>
                </a:cxn>
                <a:cxn ang="T14">
                  <a:pos x="T8" y="T9"/>
                </a:cxn>
              </a:cxnLst>
              <a:rect l="T15" t="T16" r="T17" b="T18"/>
              <a:pathLst>
                <a:path w="611" h="107">
                  <a:moveTo>
                    <a:pt x="0" y="38"/>
                  </a:moveTo>
                  <a:lnTo>
                    <a:pt x="0" y="83"/>
                  </a:lnTo>
                  <a:lnTo>
                    <a:pt x="611" y="107"/>
                  </a:lnTo>
                  <a:lnTo>
                    <a:pt x="611" y="0"/>
                  </a:lnTo>
                  <a:lnTo>
                    <a:pt x="0" y="38"/>
                  </a:lnTo>
                  <a:close/>
                </a:path>
              </a:pathLst>
            </a:custGeom>
            <a:solidFill>
              <a:srgbClr val="9048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4" name="Freeform 56"/>
            <p:cNvSpPr>
              <a:spLocks noChangeArrowheads="1"/>
            </p:cNvSpPr>
            <p:nvPr/>
          </p:nvSpPr>
          <p:spPr bwMode="auto">
            <a:xfrm>
              <a:off x="6726238" y="5395912"/>
              <a:ext cx="1598612" cy="644525"/>
            </a:xfrm>
            <a:custGeom>
              <a:avLst/>
              <a:gdLst>
                <a:gd name="T0" fmla="*/ 0 w 703"/>
                <a:gd name="T1" fmla="*/ 1467888606 h 283"/>
                <a:gd name="T2" fmla="*/ 258549909 w 703"/>
                <a:gd name="T3" fmla="*/ 150420292 h 283"/>
                <a:gd name="T4" fmla="*/ 2147483646 w 703"/>
                <a:gd name="T5" fmla="*/ 0 h 283"/>
                <a:gd name="T6" fmla="*/ 2147483646 w 703"/>
                <a:gd name="T7" fmla="*/ 1244853349 h 283"/>
                <a:gd name="T8" fmla="*/ 0 w 703"/>
                <a:gd name="T9" fmla="*/ 1467888606 h 283"/>
                <a:gd name="T10" fmla="*/ 0 60000 65536"/>
                <a:gd name="T11" fmla="*/ 0 60000 65536"/>
                <a:gd name="T12" fmla="*/ 0 60000 65536"/>
                <a:gd name="T13" fmla="*/ 0 60000 65536"/>
                <a:gd name="T14" fmla="*/ 0 60000 65536"/>
                <a:gd name="T15" fmla="*/ 0 w 703"/>
                <a:gd name="T16" fmla="*/ 0 h 283"/>
                <a:gd name="T17" fmla="*/ 703 w 703"/>
                <a:gd name="T18" fmla="*/ 283 h 283"/>
              </a:gdLst>
              <a:ahLst/>
              <a:cxnLst>
                <a:cxn ang="T10">
                  <a:pos x="T0" y="T1"/>
                </a:cxn>
                <a:cxn ang="T11">
                  <a:pos x="T2" y="T3"/>
                </a:cxn>
                <a:cxn ang="T12">
                  <a:pos x="T4" y="T5"/>
                </a:cxn>
                <a:cxn ang="T13">
                  <a:pos x="T6" y="T7"/>
                </a:cxn>
                <a:cxn ang="T14">
                  <a:pos x="T8" y="T9"/>
                </a:cxn>
              </a:cxnLst>
              <a:rect l="T15" t="T16" r="T17" b="T18"/>
              <a:pathLst>
                <a:path w="703" h="283">
                  <a:moveTo>
                    <a:pt x="0" y="283"/>
                  </a:moveTo>
                  <a:lnTo>
                    <a:pt x="50" y="29"/>
                  </a:lnTo>
                  <a:lnTo>
                    <a:pt x="661" y="0"/>
                  </a:lnTo>
                  <a:lnTo>
                    <a:pt x="703" y="240"/>
                  </a:lnTo>
                  <a:lnTo>
                    <a:pt x="0" y="283"/>
                  </a:lnTo>
                  <a:close/>
                </a:path>
              </a:pathLst>
            </a:custGeom>
            <a:solidFill>
              <a:srgbClr val="FF99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5" name="Freeform 57"/>
            <p:cNvSpPr>
              <a:spLocks noChangeArrowheads="1"/>
            </p:cNvSpPr>
            <p:nvPr/>
          </p:nvSpPr>
          <p:spPr bwMode="auto">
            <a:xfrm>
              <a:off x="7529513" y="5395912"/>
              <a:ext cx="795337" cy="601662"/>
            </a:xfrm>
            <a:custGeom>
              <a:avLst/>
              <a:gdLst>
                <a:gd name="T0" fmla="*/ 10328019 w 350"/>
                <a:gd name="T1" fmla="*/ 72714499 h 264"/>
                <a:gd name="T2" fmla="*/ 0 w 350"/>
                <a:gd name="T3" fmla="*/ 1371201372 h 264"/>
                <a:gd name="T4" fmla="*/ 598995563 w 350"/>
                <a:gd name="T5" fmla="*/ 1319262444 h 264"/>
                <a:gd name="T6" fmla="*/ 1807316982 w 350"/>
                <a:gd name="T7" fmla="*/ 1246545666 h 264"/>
                <a:gd name="T8" fmla="*/ 1590439944 w 350"/>
                <a:gd name="T9" fmla="*/ 0 h 264"/>
                <a:gd name="T10" fmla="*/ 10328019 w 350"/>
                <a:gd name="T11" fmla="*/ 72714499 h 264"/>
                <a:gd name="T12" fmla="*/ 0 60000 65536"/>
                <a:gd name="T13" fmla="*/ 0 60000 65536"/>
                <a:gd name="T14" fmla="*/ 0 60000 65536"/>
                <a:gd name="T15" fmla="*/ 0 60000 65536"/>
                <a:gd name="T16" fmla="*/ 0 60000 65536"/>
                <a:gd name="T17" fmla="*/ 0 60000 65536"/>
                <a:gd name="T18" fmla="*/ 0 w 350"/>
                <a:gd name="T19" fmla="*/ 0 h 264"/>
                <a:gd name="T20" fmla="*/ 350 w 350"/>
                <a:gd name="T21" fmla="*/ 264 h 264"/>
              </a:gdLst>
              <a:ahLst/>
              <a:cxnLst>
                <a:cxn ang="T12">
                  <a:pos x="T0" y="T1"/>
                </a:cxn>
                <a:cxn ang="T13">
                  <a:pos x="T2" y="T3"/>
                </a:cxn>
                <a:cxn ang="T14">
                  <a:pos x="T4" y="T5"/>
                </a:cxn>
                <a:cxn ang="T15">
                  <a:pos x="T6" y="T7"/>
                </a:cxn>
                <a:cxn ang="T16">
                  <a:pos x="T8" y="T9"/>
                </a:cxn>
                <a:cxn ang="T17">
                  <a:pos x="T10" y="T11"/>
                </a:cxn>
              </a:cxnLst>
              <a:rect l="T18" t="T19" r="T20" b="T21"/>
              <a:pathLst>
                <a:path w="350" h="264">
                  <a:moveTo>
                    <a:pt x="2" y="14"/>
                  </a:moveTo>
                  <a:lnTo>
                    <a:pt x="0" y="264"/>
                  </a:lnTo>
                  <a:lnTo>
                    <a:pt x="116" y="254"/>
                  </a:lnTo>
                  <a:lnTo>
                    <a:pt x="350" y="240"/>
                  </a:lnTo>
                  <a:lnTo>
                    <a:pt x="308" y="0"/>
                  </a:lnTo>
                  <a:lnTo>
                    <a:pt x="2" y="14"/>
                  </a:lnTo>
                  <a:close/>
                </a:path>
              </a:pathLst>
            </a:custGeom>
            <a:solidFill>
              <a:srgbClr val="DB792B"/>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6" name="Freeform 58"/>
            <p:cNvSpPr>
              <a:spLocks noChangeArrowheads="1"/>
            </p:cNvSpPr>
            <p:nvPr/>
          </p:nvSpPr>
          <p:spPr bwMode="auto">
            <a:xfrm>
              <a:off x="6604000" y="5942012"/>
              <a:ext cx="2103438" cy="188912"/>
            </a:xfrm>
            <a:custGeom>
              <a:avLst/>
              <a:gdLst>
                <a:gd name="T0" fmla="*/ 2147483646 w 925"/>
                <a:gd name="T1" fmla="*/ 0 h 83"/>
                <a:gd name="T2" fmla="*/ 2147483646 w 925"/>
                <a:gd name="T3" fmla="*/ 393710816 h 83"/>
                <a:gd name="T4" fmla="*/ 0 w 925"/>
                <a:gd name="T5" fmla="*/ 429972816 h 83"/>
                <a:gd name="T6" fmla="*/ 1049715617 w 925"/>
                <a:gd name="T7" fmla="*/ 160591132 h 83"/>
                <a:gd name="T8" fmla="*/ 2147483646 w 925"/>
                <a:gd name="T9" fmla="*/ 0 h 83"/>
                <a:gd name="T10" fmla="*/ 0 60000 65536"/>
                <a:gd name="T11" fmla="*/ 0 60000 65536"/>
                <a:gd name="T12" fmla="*/ 0 60000 65536"/>
                <a:gd name="T13" fmla="*/ 0 60000 65536"/>
                <a:gd name="T14" fmla="*/ 0 60000 65536"/>
                <a:gd name="T15" fmla="*/ 0 w 925"/>
                <a:gd name="T16" fmla="*/ 0 h 83"/>
                <a:gd name="T17" fmla="*/ 925 w 925"/>
                <a:gd name="T18" fmla="*/ 83 h 83"/>
              </a:gdLst>
              <a:ahLst/>
              <a:cxnLst>
                <a:cxn ang="T10">
                  <a:pos x="T0" y="T1"/>
                </a:cxn>
                <a:cxn ang="T11">
                  <a:pos x="T2" y="T3"/>
                </a:cxn>
                <a:cxn ang="T12">
                  <a:pos x="T4" y="T5"/>
                </a:cxn>
                <a:cxn ang="T13">
                  <a:pos x="T6" y="T7"/>
                </a:cxn>
                <a:cxn ang="T14">
                  <a:pos x="T8" y="T9"/>
                </a:cxn>
              </a:cxnLst>
              <a:rect l="T15" t="T16" r="T17" b="T18"/>
              <a:pathLst>
                <a:path w="925" h="83">
                  <a:moveTo>
                    <a:pt x="757" y="0"/>
                  </a:moveTo>
                  <a:lnTo>
                    <a:pt x="925" y="76"/>
                  </a:lnTo>
                  <a:lnTo>
                    <a:pt x="0" y="83"/>
                  </a:lnTo>
                  <a:lnTo>
                    <a:pt x="203" y="31"/>
                  </a:lnTo>
                  <a:lnTo>
                    <a:pt x="757" y="0"/>
                  </a:lnTo>
                  <a:close/>
                </a:path>
              </a:pathLst>
            </a:custGeom>
            <a:solidFill>
              <a:srgbClr val="9D5E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7" name="Freeform 59"/>
            <p:cNvSpPr>
              <a:spLocks noChangeArrowheads="1"/>
            </p:cNvSpPr>
            <p:nvPr/>
          </p:nvSpPr>
          <p:spPr bwMode="auto">
            <a:xfrm>
              <a:off x="7173913" y="6146799"/>
              <a:ext cx="225425" cy="114300"/>
            </a:xfrm>
            <a:custGeom>
              <a:avLst/>
              <a:gdLst>
                <a:gd name="T0" fmla="*/ 604960191 w 42"/>
                <a:gd name="T1" fmla="*/ 0 h 21"/>
                <a:gd name="T2" fmla="*/ 0 w 42"/>
                <a:gd name="T3" fmla="*/ 622118571 h 21"/>
                <a:gd name="T4" fmla="*/ 1209915015 w 42"/>
                <a:gd name="T5" fmla="*/ 622118571 h 21"/>
                <a:gd name="T6" fmla="*/ 604960191 w 42"/>
                <a:gd name="T7" fmla="*/ 0 h 21"/>
                <a:gd name="T8" fmla="*/ 0 60000 65536"/>
                <a:gd name="T9" fmla="*/ 0 60000 65536"/>
                <a:gd name="T10" fmla="*/ 0 60000 65536"/>
                <a:gd name="T11" fmla="*/ 0 60000 65536"/>
                <a:gd name="T12" fmla="*/ 0 w 42"/>
                <a:gd name="T13" fmla="*/ 0 h 21"/>
                <a:gd name="T14" fmla="*/ 42 w 42"/>
                <a:gd name="T15" fmla="*/ 21 h 21"/>
              </a:gdLst>
              <a:ahLst/>
              <a:cxnLst>
                <a:cxn ang="T8">
                  <a:pos x="T0" y="T1"/>
                </a:cxn>
                <a:cxn ang="T9">
                  <a:pos x="T2" y="T3"/>
                </a:cxn>
                <a:cxn ang="T10">
                  <a:pos x="T4" y="T5"/>
                </a:cxn>
                <a:cxn ang="T11">
                  <a:pos x="T6" y="T7"/>
                </a:cxn>
              </a:cxnLst>
              <a:rect l="T12" t="T13" r="T14" b="T15"/>
              <a:pathLst>
                <a:path w="42" h="21">
                  <a:moveTo>
                    <a:pt x="21" y="0"/>
                  </a:moveTo>
                  <a:cubicBezTo>
                    <a:pt x="9" y="0"/>
                    <a:pt x="0" y="10"/>
                    <a:pt x="0" y="21"/>
                  </a:cubicBezTo>
                  <a:cubicBezTo>
                    <a:pt x="42" y="21"/>
                    <a:pt x="42" y="21"/>
                    <a:pt x="42" y="21"/>
                  </a:cubicBezTo>
                  <a:cubicBezTo>
                    <a:pt x="42" y="10"/>
                    <a:pt x="32" y="0"/>
                    <a:pt x="21" y="0"/>
                  </a:cubicBezTo>
                  <a:close/>
                </a:path>
              </a:pathLst>
            </a:custGeom>
            <a:solidFill>
              <a:srgbClr val="66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8" name="Freeform 60"/>
            <p:cNvSpPr>
              <a:spLocks noChangeArrowheads="1"/>
            </p:cNvSpPr>
            <p:nvPr/>
          </p:nvSpPr>
          <p:spPr bwMode="auto">
            <a:xfrm>
              <a:off x="7567613" y="6146799"/>
              <a:ext cx="225425" cy="114300"/>
            </a:xfrm>
            <a:custGeom>
              <a:avLst/>
              <a:gdLst>
                <a:gd name="T0" fmla="*/ 604960191 w 42"/>
                <a:gd name="T1" fmla="*/ 0 h 21"/>
                <a:gd name="T2" fmla="*/ 0 w 42"/>
                <a:gd name="T3" fmla="*/ 622118571 h 21"/>
                <a:gd name="T4" fmla="*/ 1209915015 w 42"/>
                <a:gd name="T5" fmla="*/ 622118571 h 21"/>
                <a:gd name="T6" fmla="*/ 604960191 w 42"/>
                <a:gd name="T7" fmla="*/ 0 h 21"/>
                <a:gd name="T8" fmla="*/ 0 60000 65536"/>
                <a:gd name="T9" fmla="*/ 0 60000 65536"/>
                <a:gd name="T10" fmla="*/ 0 60000 65536"/>
                <a:gd name="T11" fmla="*/ 0 60000 65536"/>
                <a:gd name="T12" fmla="*/ 0 w 42"/>
                <a:gd name="T13" fmla="*/ 0 h 21"/>
                <a:gd name="T14" fmla="*/ 42 w 42"/>
                <a:gd name="T15" fmla="*/ 21 h 21"/>
              </a:gdLst>
              <a:ahLst/>
              <a:cxnLst>
                <a:cxn ang="T8">
                  <a:pos x="T0" y="T1"/>
                </a:cxn>
                <a:cxn ang="T9">
                  <a:pos x="T2" y="T3"/>
                </a:cxn>
                <a:cxn ang="T10">
                  <a:pos x="T4" y="T5"/>
                </a:cxn>
                <a:cxn ang="T11">
                  <a:pos x="T6" y="T7"/>
                </a:cxn>
              </a:cxnLst>
              <a:rect l="T12" t="T13" r="T14" b="T15"/>
              <a:pathLst>
                <a:path w="42" h="21">
                  <a:moveTo>
                    <a:pt x="21" y="0"/>
                  </a:moveTo>
                  <a:cubicBezTo>
                    <a:pt x="10" y="0"/>
                    <a:pt x="0" y="10"/>
                    <a:pt x="0" y="21"/>
                  </a:cubicBezTo>
                  <a:cubicBezTo>
                    <a:pt x="42" y="21"/>
                    <a:pt x="42" y="21"/>
                    <a:pt x="42" y="21"/>
                  </a:cubicBezTo>
                  <a:cubicBezTo>
                    <a:pt x="42" y="10"/>
                    <a:pt x="33" y="0"/>
                    <a:pt x="21" y="0"/>
                  </a:cubicBezTo>
                  <a:close/>
                </a:path>
              </a:pathLst>
            </a:custGeom>
            <a:solidFill>
              <a:srgbClr val="66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9" name="Freeform 61"/>
            <p:cNvSpPr>
              <a:spLocks noChangeArrowheads="1"/>
            </p:cNvSpPr>
            <p:nvPr/>
          </p:nvSpPr>
          <p:spPr bwMode="auto">
            <a:xfrm>
              <a:off x="6796088" y="5937249"/>
              <a:ext cx="290512" cy="146050"/>
            </a:xfrm>
            <a:custGeom>
              <a:avLst/>
              <a:gdLst>
                <a:gd name="T0" fmla="*/ 781455761 w 54"/>
                <a:gd name="T1" fmla="*/ 0 h 27"/>
                <a:gd name="T2" fmla="*/ 0 w 54"/>
                <a:gd name="T3" fmla="*/ 790022315 h 27"/>
                <a:gd name="T4" fmla="*/ 1562911521 w 54"/>
                <a:gd name="T5" fmla="*/ 790022315 h 27"/>
                <a:gd name="T6" fmla="*/ 781455761 w 54"/>
                <a:gd name="T7" fmla="*/ 0 h 27"/>
                <a:gd name="T8" fmla="*/ 0 60000 65536"/>
                <a:gd name="T9" fmla="*/ 0 60000 65536"/>
                <a:gd name="T10" fmla="*/ 0 60000 65536"/>
                <a:gd name="T11" fmla="*/ 0 60000 65536"/>
                <a:gd name="T12" fmla="*/ 0 w 54"/>
                <a:gd name="T13" fmla="*/ 0 h 27"/>
                <a:gd name="T14" fmla="*/ 54 w 54"/>
                <a:gd name="T15" fmla="*/ 27 h 27"/>
              </a:gdLst>
              <a:ahLst/>
              <a:cxnLst>
                <a:cxn ang="T8">
                  <a:pos x="T0" y="T1"/>
                </a:cxn>
                <a:cxn ang="T9">
                  <a:pos x="T2" y="T3"/>
                </a:cxn>
                <a:cxn ang="T10">
                  <a:pos x="T4" y="T5"/>
                </a:cxn>
                <a:cxn ang="T11">
                  <a:pos x="T6" y="T7"/>
                </a:cxn>
              </a:cxnLst>
              <a:rect l="T12" t="T13" r="T14" b="T15"/>
              <a:pathLst>
                <a:path w="54" h="27">
                  <a:moveTo>
                    <a:pt x="27" y="0"/>
                  </a:moveTo>
                  <a:cubicBezTo>
                    <a:pt x="12" y="0"/>
                    <a:pt x="0" y="12"/>
                    <a:pt x="0" y="27"/>
                  </a:cubicBezTo>
                  <a:cubicBezTo>
                    <a:pt x="54" y="27"/>
                    <a:pt x="54" y="27"/>
                    <a:pt x="54" y="27"/>
                  </a:cubicBezTo>
                  <a:cubicBezTo>
                    <a:pt x="54" y="12"/>
                    <a:pt x="42" y="0"/>
                    <a:pt x="27" y="0"/>
                  </a:cubicBezTo>
                  <a:close/>
                </a:path>
              </a:pathLst>
            </a:custGeom>
            <a:solidFill>
              <a:srgbClr val="66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0" name="Freeform 62"/>
            <p:cNvSpPr>
              <a:spLocks noChangeArrowheads="1"/>
            </p:cNvSpPr>
            <p:nvPr/>
          </p:nvSpPr>
          <p:spPr bwMode="auto">
            <a:xfrm>
              <a:off x="6413500" y="5903912"/>
              <a:ext cx="441325" cy="227012"/>
            </a:xfrm>
            <a:custGeom>
              <a:avLst/>
              <a:gdLst>
                <a:gd name="T0" fmla="*/ 1187610957 w 82"/>
                <a:gd name="T1" fmla="*/ 0 h 42"/>
                <a:gd name="T2" fmla="*/ 0 w 82"/>
                <a:gd name="T3" fmla="*/ 1227010670 h 42"/>
                <a:gd name="T4" fmla="*/ 2147483646 w 82"/>
                <a:gd name="T5" fmla="*/ 1227010670 h 42"/>
                <a:gd name="T6" fmla="*/ 1187610957 w 82"/>
                <a:gd name="T7" fmla="*/ 0 h 42"/>
                <a:gd name="T8" fmla="*/ 0 60000 65536"/>
                <a:gd name="T9" fmla="*/ 0 60000 65536"/>
                <a:gd name="T10" fmla="*/ 0 60000 65536"/>
                <a:gd name="T11" fmla="*/ 0 60000 65536"/>
                <a:gd name="T12" fmla="*/ 0 w 82"/>
                <a:gd name="T13" fmla="*/ 0 h 42"/>
                <a:gd name="T14" fmla="*/ 82 w 82"/>
                <a:gd name="T15" fmla="*/ 42 h 42"/>
              </a:gdLst>
              <a:ahLst/>
              <a:cxnLst>
                <a:cxn ang="T8">
                  <a:pos x="T0" y="T1"/>
                </a:cxn>
                <a:cxn ang="T9">
                  <a:pos x="T2" y="T3"/>
                </a:cxn>
                <a:cxn ang="T10">
                  <a:pos x="T4" y="T5"/>
                </a:cxn>
                <a:cxn ang="T11">
                  <a:pos x="T6" y="T7"/>
                </a:cxn>
              </a:cxnLst>
              <a:rect l="T12" t="T13" r="T14" b="T15"/>
              <a:pathLst>
                <a:path w="82" h="42">
                  <a:moveTo>
                    <a:pt x="41" y="0"/>
                  </a:moveTo>
                  <a:cubicBezTo>
                    <a:pt x="18" y="0"/>
                    <a:pt x="0" y="19"/>
                    <a:pt x="0" y="42"/>
                  </a:cubicBezTo>
                  <a:cubicBezTo>
                    <a:pt x="82" y="42"/>
                    <a:pt x="82" y="42"/>
                    <a:pt x="82" y="42"/>
                  </a:cubicBezTo>
                  <a:cubicBezTo>
                    <a:pt x="82" y="19"/>
                    <a:pt x="64" y="0"/>
                    <a:pt x="41" y="0"/>
                  </a:cubicBezTo>
                  <a:close/>
                </a:path>
              </a:pathLst>
            </a:custGeom>
            <a:solidFill>
              <a:srgbClr val="C66E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1" name="Freeform 63"/>
            <p:cNvSpPr>
              <a:spLocks noChangeArrowheads="1"/>
            </p:cNvSpPr>
            <p:nvPr/>
          </p:nvSpPr>
          <p:spPr bwMode="auto">
            <a:xfrm>
              <a:off x="6221413" y="6040437"/>
              <a:ext cx="358775" cy="176212"/>
            </a:xfrm>
            <a:custGeom>
              <a:avLst/>
              <a:gdLst>
                <a:gd name="T0" fmla="*/ 946255675 w 67"/>
                <a:gd name="T1" fmla="*/ 0 h 33"/>
                <a:gd name="T2" fmla="*/ 0 w 67"/>
                <a:gd name="T3" fmla="*/ 940929362 h 33"/>
                <a:gd name="T4" fmla="*/ 1921186576 w 67"/>
                <a:gd name="T5" fmla="*/ 940929362 h 33"/>
                <a:gd name="T6" fmla="*/ 946255675 w 67"/>
                <a:gd name="T7" fmla="*/ 0 h 33"/>
                <a:gd name="T8" fmla="*/ 0 60000 65536"/>
                <a:gd name="T9" fmla="*/ 0 60000 65536"/>
                <a:gd name="T10" fmla="*/ 0 60000 65536"/>
                <a:gd name="T11" fmla="*/ 0 60000 65536"/>
                <a:gd name="T12" fmla="*/ 0 w 67"/>
                <a:gd name="T13" fmla="*/ 0 h 33"/>
                <a:gd name="T14" fmla="*/ 67 w 67"/>
                <a:gd name="T15" fmla="*/ 33 h 33"/>
              </a:gdLst>
              <a:ahLst/>
              <a:cxnLst>
                <a:cxn ang="T8">
                  <a:pos x="T0" y="T1"/>
                </a:cxn>
                <a:cxn ang="T9">
                  <a:pos x="T2" y="T3"/>
                </a:cxn>
                <a:cxn ang="T10">
                  <a:pos x="T4" y="T5"/>
                </a:cxn>
                <a:cxn ang="T11">
                  <a:pos x="T6" y="T7"/>
                </a:cxn>
              </a:cxnLst>
              <a:rect l="T12" t="T13" r="T14" b="T15"/>
              <a:pathLst>
                <a:path w="67" h="33">
                  <a:moveTo>
                    <a:pt x="33" y="0"/>
                  </a:moveTo>
                  <a:cubicBezTo>
                    <a:pt x="15" y="0"/>
                    <a:pt x="0" y="15"/>
                    <a:pt x="0" y="33"/>
                  </a:cubicBezTo>
                  <a:cubicBezTo>
                    <a:pt x="67" y="33"/>
                    <a:pt x="67" y="33"/>
                    <a:pt x="67" y="33"/>
                  </a:cubicBezTo>
                  <a:cubicBezTo>
                    <a:pt x="67" y="15"/>
                    <a:pt x="52" y="0"/>
                    <a:pt x="33" y="0"/>
                  </a:cubicBezTo>
                  <a:close/>
                </a:path>
              </a:pathLst>
            </a:custGeom>
            <a:solidFill>
              <a:srgbClr val="66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2" name="Freeform 64"/>
            <p:cNvSpPr>
              <a:spLocks noChangeArrowheads="1"/>
            </p:cNvSpPr>
            <p:nvPr/>
          </p:nvSpPr>
          <p:spPr bwMode="auto">
            <a:xfrm>
              <a:off x="5175250" y="6272212"/>
              <a:ext cx="361950" cy="182562"/>
            </a:xfrm>
            <a:custGeom>
              <a:avLst/>
              <a:gdLst>
                <a:gd name="T0" fmla="*/ 992261615 w 67"/>
                <a:gd name="T1" fmla="*/ 0 h 34"/>
                <a:gd name="T2" fmla="*/ 0 w 67"/>
                <a:gd name="T3" fmla="*/ 980261290 h 34"/>
                <a:gd name="T4" fmla="*/ 1955340336 w 67"/>
                <a:gd name="T5" fmla="*/ 980261290 h 34"/>
                <a:gd name="T6" fmla="*/ 992261615 w 67"/>
                <a:gd name="T7" fmla="*/ 0 h 34"/>
                <a:gd name="T8" fmla="*/ 0 60000 65536"/>
                <a:gd name="T9" fmla="*/ 0 60000 65536"/>
                <a:gd name="T10" fmla="*/ 0 60000 65536"/>
                <a:gd name="T11" fmla="*/ 0 60000 65536"/>
                <a:gd name="T12" fmla="*/ 0 w 67"/>
                <a:gd name="T13" fmla="*/ 0 h 34"/>
                <a:gd name="T14" fmla="*/ 67 w 67"/>
                <a:gd name="T15" fmla="*/ 34 h 34"/>
              </a:gdLst>
              <a:ahLst/>
              <a:cxnLst>
                <a:cxn ang="T8">
                  <a:pos x="T0" y="T1"/>
                </a:cxn>
                <a:cxn ang="T9">
                  <a:pos x="T2" y="T3"/>
                </a:cxn>
                <a:cxn ang="T10">
                  <a:pos x="T4" y="T5"/>
                </a:cxn>
                <a:cxn ang="T11">
                  <a:pos x="T6" y="T7"/>
                </a:cxn>
              </a:cxnLst>
              <a:rect l="T12" t="T13" r="T14" b="T15"/>
              <a:pathLst>
                <a:path w="67" h="34">
                  <a:moveTo>
                    <a:pt x="34" y="0"/>
                  </a:moveTo>
                  <a:cubicBezTo>
                    <a:pt x="15" y="0"/>
                    <a:pt x="0" y="15"/>
                    <a:pt x="0" y="34"/>
                  </a:cubicBezTo>
                  <a:cubicBezTo>
                    <a:pt x="67" y="34"/>
                    <a:pt x="67" y="34"/>
                    <a:pt x="67" y="34"/>
                  </a:cubicBezTo>
                  <a:cubicBezTo>
                    <a:pt x="67" y="15"/>
                    <a:pt x="52" y="0"/>
                    <a:pt x="34" y="0"/>
                  </a:cubicBezTo>
                  <a:close/>
                </a:path>
              </a:pathLst>
            </a:custGeom>
            <a:solidFill>
              <a:srgbClr val="66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3" name="Freeform 65"/>
            <p:cNvSpPr>
              <a:spLocks noChangeArrowheads="1"/>
            </p:cNvSpPr>
            <p:nvPr/>
          </p:nvSpPr>
          <p:spPr bwMode="auto">
            <a:xfrm>
              <a:off x="10375900" y="6351587"/>
              <a:ext cx="260350" cy="125412"/>
            </a:xfrm>
            <a:custGeom>
              <a:avLst/>
              <a:gdLst>
                <a:gd name="T0" fmla="*/ 706063776 w 48"/>
                <a:gd name="T1" fmla="*/ 0 h 23"/>
                <a:gd name="T2" fmla="*/ 0 w 48"/>
                <a:gd name="T3" fmla="*/ 683833467 h 23"/>
                <a:gd name="T4" fmla="*/ 1412127552 w 48"/>
                <a:gd name="T5" fmla="*/ 683833467 h 23"/>
                <a:gd name="T6" fmla="*/ 706063776 w 48"/>
                <a:gd name="T7" fmla="*/ 0 h 23"/>
                <a:gd name="T8" fmla="*/ 0 60000 65536"/>
                <a:gd name="T9" fmla="*/ 0 60000 65536"/>
                <a:gd name="T10" fmla="*/ 0 60000 65536"/>
                <a:gd name="T11" fmla="*/ 0 60000 65536"/>
                <a:gd name="T12" fmla="*/ 0 w 48"/>
                <a:gd name="T13" fmla="*/ 0 h 23"/>
                <a:gd name="T14" fmla="*/ 48 w 48"/>
                <a:gd name="T15" fmla="*/ 23 h 23"/>
              </a:gdLst>
              <a:ahLst/>
              <a:cxnLst>
                <a:cxn ang="T8">
                  <a:pos x="T0" y="T1"/>
                </a:cxn>
                <a:cxn ang="T9">
                  <a:pos x="T2" y="T3"/>
                </a:cxn>
                <a:cxn ang="T10">
                  <a:pos x="T4" y="T5"/>
                </a:cxn>
                <a:cxn ang="T11">
                  <a:pos x="T6" y="T7"/>
                </a:cxn>
              </a:cxnLst>
              <a:rect l="T12" t="T13" r="T14" b="T15"/>
              <a:pathLst>
                <a:path w="48" h="23">
                  <a:moveTo>
                    <a:pt x="24" y="0"/>
                  </a:moveTo>
                  <a:cubicBezTo>
                    <a:pt x="11" y="0"/>
                    <a:pt x="0" y="10"/>
                    <a:pt x="0" y="23"/>
                  </a:cubicBezTo>
                  <a:cubicBezTo>
                    <a:pt x="48" y="23"/>
                    <a:pt x="48" y="23"/>
                    <a:pt x="48" y="23"/>
                  </a:cubicBezTo>
                  <a:cubicBezTo>
                    <a:pt x="48" y="10"/>
                    <a:pt x="37" y="0"/>
                    <a:pt x="24" y="0"/>
                  </a:cubicBezTo>
                  <a:close/>
                </a:path>
              </a:pathLst>
            </a:custGeom>
            <a:solidFill>
              <a:srgbClr val="CC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4" name="Freeform 66"/>
            <p:cNvSpPr>
              <a:spLocks noChangeArrowheads="1"/>
            </p:cNvSpPr>
            <p:nvPr/>
          </p:nvSpPr>
          <p:spPr bwMode="auto">
            <a:xfrm>
              <a:off x="11703050" y="6248399"/>
              <a:ext cx="209550" cy="103188"/>
            </a:xfrm>
            <a:custGeom>
              <a:avLst/>
              <a:gdLst>
                <a:gd name="T0" fmla="*/ 548526677 w 39"/>
                <a:gd name="T1" fmla="*/ 0 h 19"/>
                <a:gd name="T2" fmla="*/ 0 w 39"/>
                <a:gd name="T3" fmla="*/ 560408597 h 19"/>
                <a:gd name="T4" fmla="*/ 1125928269 w 39"/>
                <a:gd name="T5" fmla="*/ 560408597 h 19"/>
                <a:gd name="T6" fmla="*/ 548526677 w 39"/>
                <a:gd name="T7" fmla="*/ 0 h 19"/>
                <a:gd name="T8" fmla="*/ 0 60000 65536"/>
                <a:gd name="T9" fmla="*/ 0 60000 65536"/>
                <a:gd name="T10" fmla="*/ 0 60000 65536"/>
                <a:gd name="T11" fmla="*/ 0 60000 65536"/>
                <a:gd name="T12" fmla="*/ 0 w 39"/>
                <a:gd name="T13" fmla="*/ 0 h 19"/>
                <a:gd name="T14" fmla="*/ 39 w 39"/>
                <a:gd name="T15" fmla="*/ 19 h 19"/>
              </a:gdLst>
              <a:ahLst/>
              <a:cxnLst>
                <a:cxn ang="T8">
                  <a:pos x="T0" y="T1"/>
                </a:cxn>
                <a:cxn ang="T9">
                  <a:pos x="T2" y="T3"/>
                </a:cxn>
                <a:cxn ang="T10">
                  <a:pos x="T4" y="T5"/>
                </a:cxn>
                <a:cxn ang="T11">
                  <a:pos x="T6" y="T7"/>
                </a:cxn>
              </a:cxnLst>
              <a:rect l="T12" t="T13" r="T14" b="T15"/>
              <a:pathLst>
                <a:path w="39" h="19">
                  <a:moveTo>
                    <a:pt x="19" y="0"/>
                  </a:moveTo>
                  <a:cubicBezTo>
                    <a:pt x="9" y="0"/>
                    <a:pt x="0" y="9"/>
                    <a:pt x="0" y="19"/>
                  </a:cubicBezTo>
                  <a:cubicBezTo>
                    <a:pt x="39" y="19"/>
                    <a:pt x="39" y="19"/>
                    <a:pt x="39" y="19"/>
                  </a:cubicBezTo>
                  <a:cubicBezTo>
                    <a:pt x="39" y="9"/>
                    <a:pt x="30" y="0"/>
                    <a:pt x="19" y="0"/>
                  </a:cubicBezTo>
                  <a:close/>
                </a:path>
              </a:pathLst>
            </a:custGeom>
            <a:solidFill>
              <a:srgbClr val="66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5" name="Freeform 67"/>
            <p:cNvSpPr>
              <a:spLocks noChangeArrowheads="1"/>
            </p:cNvSpPr>
            <p:nvPr/>
          </p:nvSpPr>
          <p:spPr bwMode="auto">
            <a:xfrm>
              <a:off x="11329988" y="6357937"/>
              <a:ext cx="227012" cy="436562"/>
            </a:xfrm>
            <a:custGeom>
              <a:avLst/>
              <a:gdLst>
                <a:gd name="T0" fmla="*/ 1227010670 w 42"/>
                <a:gd name="T1" fmla="*/ 2147483646 h 81"/>
                <a:gd name="T2" fmla="*/ 0 w 42"/>
                <a:gd name="T3" fmla="*/ 2147483646 h 81"/>
                <a:gd name="T4" fmla="*/ 0 w 42"/>
                <a:gd name="T5" fmla="*/ 610017245 h 81"/>
                <a:gd name="T6" fmla="*/ 613505335 w 42"/>
                <a:gd name="T7" fmla="*/ 0 h 81"/>
                <a:gd name="T8" fmla="*/ 613505335 w 42"/>
                <a:gd name="T9" fmla="*/ 0 h 81"/>
                <a:gd name="T10" fmla="*/ 1227010670 w 42"/>
                <a:gd name="T11" fmla="*/ 610017245 h 81"/>
                <a:gd name="T12" fmla="*/ 1227010670 w 42"/>
                <a:gd name="T13" fmla="*/ 2147483646 h 81"/>
                <a:gd name="T14" fmla="*/ 0 60000 65536"/>
                <a:gd name="T15" fmla="*/ 0 60000 65536"/>
                <a:gd name="T16" fmla="*/ 0 60000 65536"/>
                <a:gd name="T17" fmla="*/ 0 60000 65536"/>
                <a:gd name="T18" fmla="*/ 0 60000 65536"/>
                <a:gd name="T19" fmla="*/ 0 60000 65536"/>
                <a:gd name="T20" fmla="*/ 0 60000 65536"/>
                <a:gd name="T21" fmla="*/ 0 w 42"/>
                <a:gd name="T22" fmla="*/ 0 h 81"/>
                <a:gd name="T23" fmla="*/ 42 w 42"/>
                <a:gd name="T24" fmla="*/ 81 h 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81">
                  <a:moveTo>
                    <a:pt x="42" y="81"/>
                  </a:moveTo>
                  <a:cubicBezTo>
                    <a:pt x="0" y="81"/>
                    <a:pt x="0" y="81"/>
                    <a:pt x="0" y="81"/>
                  </a:cubicBezTo>
                  <a:cubicBezTo>
                    <a:pt x="0" y="21"/>
                    <a:pt x="0" y="21"/>
                    <a:pt x="0" y="21"/>
                  </a:cubicBezTo>
                  <a:cubicBezTo>
                    <a:pt x="0" y="9"/>
                    <a:pt x="10" y="0"/>
                    <a:pt x="21" y="0"/>
                  </a:cubicBezTo>
                  <a:cubicBezTo>
                    <a:pt x="21" y="0"/>
                    <a:pt x="21" y="0"/>
                    <a:pt x="21" y="0"/>
                  </a:cubicBezTo>
                  <a:cubicBezTo>
                    <a:pt x="33" y="0"/>
                    <a:pt x="42" y="9"/>
                    <a:pt x="42" y="21"/>
                  </a:cubicBezTo>
                  <a:lnTo>
                    <a:pt x="42" y="81"/>
                  </a:lnTo>
                  <a:close/>
                </a:path>
              </a:pathLst>
            </a:cu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6" name="Freeform 68"/>
            <p:cNvSpPr>
              <a:spLocks noChangeArrowheads="1"/>
            </p:cNvSpPr>
            <p:nvPr/>
          </p:nvSpPr>
          <p:spPr bwMode="auto">
            <a:xfrm>
              <a:off x="11255375" y="6661149"/>
              <a:ext cx="269875" cy="133350"/>
            </a:xfrm>
            <a:custGeom>
              <a:avLst/>
              <a:gdLst>
                <a:gd name="T0" fmla="*/ 728327855 w 50"/>
                <a:gd name="T1" fmla="*/ 0 h 25"/>
                <a:gd name="T2" fmla="*/ 0 w 50"/>
                <a:gd name="T3" fmla="*/ 711288900 h 25"/>
                <a:gd name="T4" fmla="*/ 1456650313 w 50"/>
                <a:gd name="T5" fmla="*/ 711288900 h 25"/>
                <a:gd name="T6" fmla="*/ 728327855 w 50"/>
                <a:gd name="T7" fmla="*/ 0 h 25"/>
                <a:gd name="T8" fmla="*/ 0 60000 65536"/>
                <a:gd name="T9" fmla="*/ 0 60000 65536"/>
                <a:gd name="T10" fmla="*/ 0 60000 65536"/>
                <a:gd name="T11" fmla="*/ 0 60000 65536"/>
                <a:gd name="T12" fmla="*/ 0 w 50"/>
                <a:gd name="T13" fmla="*/ 0 h 25"/>
                <a:gd name="T14" fmla="*/ 50 w 50"/>
                <a:gd name="T15" fmla="*/ 25 h 25"/>
              </a:gdLst>
              <a:ahLst/>
              <a:cxnLst>
                <a:cxn ang="T8">
                  <a:pos x="T0" y="T1"/>
                </a:cxn>
                <a:cxn ang="T9">
                  <a:pos x="T2" y="T3"/>
                </a:cxn>
                <a:cxn ang="T10">
                  <a:pos x="T4" y="T5"/>
                </a:cxn>
                <a:cxn ang="T11">
                  <a:pos x="T6" y="T7"/>
                </a:cxn>
              </a:cxnLst>
              <a:rect l="T12" t="T13" r="T14" b="T15"/>
              <a:pathLst>
                <a:path w="50" h="25">
                  <a:moveTo>
                    <a:pt x="25" y="0"/>
                  </a:moveTo>
                  <a:cubicBezTo>
                    <a:pt x="11" y="0"/>
                    <a:pt x="0" y="11"/>
                    <a:pt x="0" y="25"/>
                  </a:cubicBezTo>
                  <a:cubicBezTo>
                    <a:pt x="50" y="25"/>
                    <a:pt x="50" y="25"/>
                    <a:pt x="50" y="25"/>
                  </a:cubicBezTo>
                  <a:cubicBezTo>
                    <a:pt x="50" y="11"/>
                    <a:pt x="39" y="0"/>
                    <a:pt x="25" y="0"/>
                  </a:cubicBezTo>
                  <a:close/>
                </a:path>
              </a:pathLst>
            </a:custGeom>
            <a:solidFill>
              <a:srgbClr val="FF66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7" name="Freeform 69"/>
            <p:cNvSpPr>
              <a:spLocks noChangeArrowheads="1"/>
            </p:cNvSpPr>
            <p:nvPr/>
          </p:nvSpPr>
          <p:spPr bwMode="auto">
            <a:xfrm>
              <a:off x="6091238" y="4322762"/>
              <a:ext cx="725487" cy="357187"/>
            </a:xfrm>
            <a:custGeom>
              <a:avLst/>
              <a:gdLst>
                <a:gd name="T0" fmla="*/ 2147483646 w 135"/>
                <a:gd name="T1" fmla="*/ 1933068984 h 66"/>
                <a:gd name="T2" fmla="*/ 2147483646 w 135"/>
                <a:gd name="T3" fmla="*/ 1376577050 h 66"/>
                <a:gd name="T4" fmla="*/ 2147483646 w 135"/>
                <a:gd name="T5" fmla="*/ 1464445052 h 66"/>
                <a:gd name="T6" fmla="*/ 2147483646 w 135"/>
                <a:gd name="T7" fmla="*/ 1083689122 h 66"/>
                <a:gd name="T8" fmla="*/ 1934938317 w 135"/>
                <a:gd name="T9" fmla="*/ 0 h 66"/>
                <a:gd name="T10" fmla="*/ 866387323 w 135"/>
                <a:gd name="T11" fmla="*/ 1083689122 h 66"/>
                <a:gd name="T12" fmla="*/ 924146837 w 135"/>
                <a:gd name="T13" fmla="*/ 1405866384 h 66"/>
                <a:gd name="T14" fmla="*/ 779748054 w 135"/>
                <a:gd name="T15" fmla="*/ 1376577050 h 66"/>
                <a:gd name="T16" fmla="*/ 0 w 135"/>
                <a:gd name="T17" fmla="*/ 1933068984 h 66"/>
                <a:gd name="T18" fmla="*/ 2147483646 w 135"/>
                <a:gd name="T19" fmla="*/ 1933068984 h 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5"/>
                <a:gd name="T31" fmla="*/ 0 h 66"/>
                <a:gd name="T32" fmla="*/ 135 w 135"/>
                <a:gd name="T33" fmla="*/ 66 h 6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5" h="66">
                  <a:moveTo>
                    <a:pt x="135" y="66"/>
                  </a:moveTo>
                  <a:cubicBezTo>
                    <a:pt x="132" y="55"/>
                    <a:pt x="123" y="47"/>
                    <a:pt x="111" y="47"/>
                  </a:cubicBezTo>
                  <a:cubicBezTo>
                    <a:pt x="108" y="47"/>
                    <a:pt x="104" y="48"/>
                    <a:pt x="101" y="50"/>
                  </a:cubicBezTo>
                  <a:cubicBezTo>
                    <a:pt x="103" y="46"/>
                    <a:pt x="103" y="41"/>
                    <a:pt x="103" y="37"/>
                  </a:cubicBezTo>
                  <a:cubicBezTo>
                    <a:pt x="103" y="17"/>
                    <a:pt x="87" y="0"/>
                    <a:pt x="67" y="0"/>
                  </a:cubicBezTo>
                  <a:cubicBezTo>
                    <a:pt x="47" y="0"/>
                    <a:pt x="30" y="17"/>
                    <a:pt x="30" y="37"/>
                  </a:cubicBezTo>
                  <a:cubicBezTo>
                    <a:pt x="30" y="41"/>
                    <a:pt x="31" y="44"/>
                    <a:pt x="32" y="48"/>
                  </a:cubicBezTo>
                  <a:cubicBezTo>
                    <a:pt x="30" y="47"/>
                    <a:pt x="29" y="47"/>
                    <a:pt x="27" y="47"/>
                  </a:cubicBezTo>
                  <a:cubicBezTo>
                    <a:pt x="15" y="47"/>
                    <a:pt x="5" y="55"/>
                    <a:pt x="0" y="66"/>
                  </a:cubicBezTo>
                  <a:lnTo>
                    <a:pt x="135" y="66"/>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8" name="Freeform 70"/>
            <p:cNvSpPr>
              <a:spLocks noChangeArrowheads="1"/>
            </p:cNvSpPr>
            <p:nvPr/>
          </p:nvSpPr>
          <p:spPr bwMode="auto">
            <a:xfrm>
              <a:off x="5380038" y="5230812"/>
              <a:ext cx="425450" cy="204787"/>
            </a:xfrm>
            <a:custGeom>
              <a:avLst/>
              <a:gdLst>
                <a:gd name="T0" fmla="*/ 2147483646 w 79"/>
                <a:gd name="T1" fmla="*/ 1103624089 h 38"/>
                <a:gd name="T2" fmla="*/ 1885195877 w 79"/>
                <a:gd name="T3" fmla="*/ 784156369 h 38"/>
                <a:gd name="T4" fmla="*/ 1711176056 w 79"/>
                <a:gd name="T5" fmla="*/ 842240429 h 38"/>
                <a:gd name="T6" fmla="*/ 1740182053 w 79"/>
                <a:gd name="T7" fmla="*/ 609898799 h 38"/>
                <a:gd name="T8" fmla="*/ 1131115372 w 79"/>
                <a:gd name="T9" fmla="*/ 0 h 38"/>
                <a:gd name="T10" fmla="*/ 493053466 w 79"/>
                <a:gd name="T11" fmla="*/ 609898799 h 38"/>
                <a:gd name="T12" fmla="*/ 522054077 w 79"/>
                <a:gd name="T13" fmla="*/ 784156369 h 38"/>
                <a:gd name="T14" fmla="*/ 464047470 w 79"/>
                <a:gd name="T15" fmla="*/ 784156369 h 38"/>
                <a:gd name="T16" fmla="*/ 0 w 79"/>
                <a:gd name="T17" fmla="*/ 1103624089 h 38"/>
                <a:gd name="T18" fmla="*/ 2147483646 w 79"/>
                <a:gd name="T19" fmla="*/ 1103624089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9"/>
                <a:gd name="T31" fmla="*/ 0 h 38"/>
                <a:gd name="T32" fmla="*/ 79 w 79"/>
                <a:gd name="T33" fmla="*/ 38 h 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9" h="38">
                  <a:moveTo>
                    <a:pt x="79" y="38"/>
                  </a:moveTo>
                  <a:cubicBezTo>
                    <a:pt x="77" y="32"/>
                    <a:pt x="72" y="27"/>
                    <a:pt x="65" y="27"/>
                  </a:cubicBezTo>
                  <a:cubicBezTo>
                    <a:pt x="63" y="27"/>
                    <a:pt x="61" y="28"/>
                    <a:pt x="59" y="29"/>
                  </a:cubicBezTo>
                  <a:cubicBezTo>
                    <a:pt x="60" y="26"/>
                    <a:pt x="60" y="24"/>
                    <a:pt x="60" y="21"/>
                  </a:cubicBezTo>
                  <a:cubicBezTo>
                    <a:pt x="60" y="9"/>
                    <a:pt x="51" y="0"/>
                    <a:pt x="39" y="0"/>
                  </a:cubicBezTo>
                  <a:cubicBezTo>
                    <a:pt x="27" y="0"/>
                    <a:pt x="17" y="9"/>
                    <a:pt x="17" y="21"/>
                  </a:cubicBezTo>
                  <a:cubicBezTo>
                    <a:pt x="17" y="23"/>
                    <a:pt x="17" y="25"/>
                    <a:pt x="18" y="27"/>
                  </a:cubicBezTo>
                  <a:cubicBezTo>
                    <a:pt x="17" y="27"/>
                    <a:pt x="16" y="27"/>
                    <a:pt x="16" y="27"/>
                  </a:cubicBezTo>
                  <a:cubicBezTo>
                    <a:pt x="8" y="27"/>
                    <a:pt x="2" y="32"/>
                    <a:pt x="0" y="38"/>
                  </a:cubicBezTo>
                  <a:lnTo>
                    <a:pt x="79" y="38"/>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9" name="Freeform 71"/>
            <p:cNvSpPr>
              <a:spLocks noChangeArrowheads="1"/>
            </p:cNvSpPr>
            <p:nvPr/>
          </p:nvSpPr>
          <p:spPr bwMode="auto">
            <a:xfrm>
              <a:off x="10131425" y="3913187"/>
              <a:ext cx="611188" cy="334962"/>
            </a:xfrm>
            <a:custGeom>
              <a:avLst/>
              <a:gdLst>
                <a:gd name="T0" fmla="*/ 0 w 114"/>
                <a:gd name="T1" fmla="*/ 1809670023 h 62"/>
                <a:gd name="T2" fmla="*/ 2147483646 w 114"/>
                <a:gd name="T3" fmla="*/ 1809670023 h 62"/>
                <a:gd name="T4" fmla="*/ 2147483646 w 114"/>
                <a:gd name="T5" fmla="*/ 1167531661 h 62"/>
                <a:gd name="T6" fmla="*/ 2147483646 w 114"/>
                <a:gd name="T7" fmla="*/ 1225906894 h 62"/>
                <a:gd name="T8" fmla="*/ 2147483646 w 114"/>
                <a:gd name="T9" fmla="*/ 963210244 h 62"/>
                <a:gd name="T10" fmla="*/ 1408434494 w 114"/>
                <a:gd name="T11" fmla="*/ 0 h 62"/>
                <a:gd name="T12" fmla="*/ 459897525 w 114"/>
                <a:gd name="T13" fmla="*/ 963210244 h 62"/>
                <a:gd name="T14" fmla="*/ 488639445 w 114"/>
                <a:gd name="T15" fmla="*/ 1225906894 h 62"/>
                <a:gd name="T16" fmla="*/ 0 w 114"/>
                <a:gd name="T17" fmla="*/ 1809670023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4"/>
                <a:gd name="T28" fmla="*/ 0 h 62"/>
                <a:gd name="T29" fmla="*/ 114 w 114"/>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4" h="62">
                  <a:moveTo>
                    <a:pt x="0" y="62"/>
                  </a:moveTo>
                  <a:cubicBezTo>
                    <a:pt x="114" y="62"/>
                    <a:pt x="114" y="62"/>
                    <a:pt x="114" y="62"/>
                  </a:cubicBezTo>
                  <a:cubicBezTo>
                    <a:pt x="112" y="50"/>
                    <a:pt x="102" y="40"/>
                    <a:pt x="89" y="40"/>
                  </a:cubicBezTo>
                  <a:cubicBezTo>
                    <a:pt x="86" y="40"/>
                    <a:pt x="83" y="41"/>
                    <a:pt x="81" y="42"/>
                  </a:cubicBezTo>
                  <a:cubicBezTo>
                    <a:pt x="81" y="39"/>
                    <a:pt x="82" y="36"/>
                    <a:pt x="82" y="33"/>
                  </a:cubicBezTo>
                  <a:cubicBezTo>
                    <a:pt x="82" y="14"/>
                    <a:pt x="67" y="0"/>
                    <a:pt x="49" y="0"/>
                  </a:cubicBezTo>
                  <a:cubicBezTo>
                    <a:pt x="30" y="0"/>
                    <a:pt x="16" y="14"/>
                    <a:pt x="16" y="33"/>
                  </a:cubicBezTo>
                  <a:cubicBezTo>
                    <a:pt x="16" y="36"/>
                    <a:pt x="16" y="39"/>
                    <a:pt x="17" y="42"/>
                  </a:cubicBezTo>
                  <a:cubicBezTo>
                    <a:pt x="8" y="45"/>
                    <a:pt x="1" y="52"/>
                    <a:pt x="0" y="62"/>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0" name="Freeform 72"/>
            <p:cNvSpPr>
              <a:spLocks noChangeArrowheads="1"/>
            </p:cNvSpPr>
            <p:nvPr/>
          </p:nvSpPr>
          <p:spPr bwMode="auto">
            <a:xfrm>
              <a:off x="9979025" y="4586287"/>
              <a:ext cx="396875" cy="215900"/>
            </a:xfrm>
            <a:custGeom>
              <a:avLst/>
              <a:gdLst>
                <a:gd name="T0" fmla="*/ 2128510346 w 74"/>
                <a:gd name="T1" fmla="*/ 1165320250 h 40"/>
                <a:gd name="T2" fmla="*/ 0 w 74"/>
                <a:gd name="T3" fmla="*/ 1165320250 h 40"/>
                <a:gd name="T4" fmla="*/ 488982179 w 74"/>
                <a:gd name="T5" fmla="*/ 757458163 h 40"/>
                <a:gd name="T6" fmla="*/ 632801098 w 74"/>
                <a:gd name="T7" fmla="*/ 815724175 h 40"/>
                <a:gd name="T8" fmla="*/ 604038387 w 74"/>
                <a:gd name="T9" fmla="*/ 640926138 h 40"/>
                <a:gd name="T10" fmla="*/ 1236839485 w 74"/>
                <a:gd name="T11" fmla="*/ 0 h 40"/>
                <a:gd name="T12" fmla="*/ 1840872508 w 74"/>
                <a:gd name="T13" fmla="*/ 640926138 h 40"/>
                <a:gd name="T14" fmla="*/ 1812109797 w 74"/>
                <a:gd name="T15" fmla="*/ 786593868 h 40"/>
                <a:gd name="T16" fmla="*/ 2128510346 w 74"/>
                <a:gd name="T17" fmla="*/ 116532025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4"/>
                <a:gd name="T28" fmla="*/ 0 h 40"/>
                <a:gd name="T29" fmla="*/ 74 w 74"/>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4" h="40">
                  <a:moveTo>
                    <a:pt x="74" y="40"/>
                  </a:moveTo>
                  <a:cubicBezTo>
                    <a:pt x="0" y="40"/>
                    <a:pt x="0" y="40"/>
                    <a:pt x="0" y="40"/>
                  </a:cubicBezTo>
                  <a:cubicBezTo>
                    <a:pt x="2" y="32"/>
                    <a:pt x="8" y="26"/>
                    <a:pt x="17" y="26"/>
                  </a:cubicBezTo>
                  <a:cubicBezTo>
                    <a:pt x="18" y="26"/>
                    <a:pt x="20" y="27"/>
                    <a:pt x="22" y="28"/>
                  </a:cubicBezTo>
                  <a:cubicBezTo>
                    <a:pt x="22" y="26"/>
                    <a:pt x="21" y="24"/>
                    <a:pt x="21" y="22"/>
                  </a:cubicBezTo>
                  <a:cubicBezTo>
                    <a:pt x="21" y="10"/>
                    <a:pt x="31" y="0"/>
                    <a:pt x="43" y="0"/>
                  </a:cubicBezTo>
                  <a:cubicBezTo>
                    <a:pt x="55" y="0"/>
                    <a:pt x="64" y="10"/>
                    <a:pt x="64" y="22"/>
                  </a:cubicBezTo>
                  <a:cubicBezTo>
                    <a:pt x="64" y="24"/>
                    <a:pt x="64" y="25"/>
                    <a:pt x="63" y="27"/>
                  </a:cubicBezTo>
                  <a:cubicBezTo>
                    <a:pt x="69" y="29"/>
                    <a:pt x="73" y="34"/>
                    <a:pt x="74" y="40"/>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 name="Freeform 73"/>
            <p:cNvSpPr>
              <a:spLocks noChangeArrowheads="1"/>
            </p:cNvSpPr>
            <p:nvPr/>
          </p:nvSpPr>
          <p:spPr bwMode="auto">
            <a:xfrm>
              <a:off x="8439150" y="3465512"/>
              <a:ext cx="838200" cy="327025"/>
            </a:xfrm>
            <a:custGeom>
              <a:avLst/>
              <a:gdLst>
                <a:gd name="T0" fmla="*/ 2147483646 w 156"/>
                <a:gd name="T1" fmla="*/ 1753202469 h 61"/>
                <a:gd name="T2" fmla="*/ 2147483646 w 156"/>
                <a:gd name="T3" fmla="*/ 1350827693 h 61"/>
                <a:gd name="T4" fmla="*/ 2147483646 w 156"/>
                <a:gd name="T5" fmla="*/ 1379568365 h 61"/>
                <a:gd name="T6" fmla="*/ 2147483646 w 156"/>
                <a:gd name="T7" fmla="*/ 862230898 h 61"/>
                <a:gd name="T8" fmla="*/ 2147483646 w 156"/>
                <a:gd name="T9" fmla="*/ 0 h 61"/>
                <a:gd name="T10" fmla="*/ 2147483646 w 156"/>
                <a:gd name="T11" fmla="*/ 862230898 h 61"/>
                <a:gd name="T12" fmla="*/ 2147483646 w 156"/>
                <a:gd name="T13" fmla="*/ 1005934261 h 61"/>
                <a:gd name="T14" fmla="*/ 1645585404 w 156"/>
                <a:gd name="T15" fmla="*/ 747268208 h 61"/>
                <a:gd name="T16" fmla="*/ 837227473 w 156"/>
                <a:gd name="T17" fmla="*/ 1379568365 h 61"/>
                <a:gd name="T18" fmla="*/ 519657135 w 156"/>
                <a:gd name="T19" fmla="*/ 1264605675 h 61"/>
                <a:gd name="T20" fmla="*/ 0 w 156"/>
                <a:gd name="T21" fmla="*/ 1753202469 h 61"/>
                <a:gd name="T22" fmla="*/ 2147483646 w 156"/>
                <a:gd name="T23" fmla="*/ 1753202469 h 6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6"/>
                <a:gd name="T37" fmla="*/ 0 h 61"/>
                <a:gd name="T38" fmla="*/ 156 w 156"/>
                <a:gd name="T39" fmla="*/ 61 h 6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6" h="61">
                  <a:moveTo>
                    <a:pt x="156" y="61"/>
                  </a:moveTo>
                  <a:cubicBezTo>
                    <a:pt x="153" y="53"/>
                    <a:pt x="145" y="47"/>
                    <a:pt x="136" y="47"/>
                  </a:cubicBezTo>
                  <a:cubicBezTo>
                    <a:pt x="135" y="47"/>
                    <a:pt x="134" y="48"/>
                    <a:pt x="133" y="48"/>
                  </a:cubicBezTo>
                  <a:cubicBezTo>
                    <a:pt x="136" y="43"/>
                    <a:pt x="138" y="37"/>
                    <a:pt x="138" y="30"/>
                  </a:cubicBezTo>
                  <a:cubicBezTo>
                    <a:pt x="138" y="13"/>
                    <a:pt x="125" y="0"/>
                    <a:pt x="108" y="0"/>
                  </a:cubicBezTo>
                  <a:cubicBezTo>
                    <a:pt x="91" y="0"/>
                    <a:pt x="77" y="13"/>
                    <a:pt x="77" y="30"/>
                  </a:cubicBezTo>
                  <a:cubicBezTo>
                    <a:pt x="77" y="32"/>
                    <a:pt x="77" y="33"/>
                    <a:pt x="77" y="35"/>
                  </a:cubicBezTo>
                  <a:cubicBezTo>
                    <a:pt x="72" y="29"/>
                    <a:pt x="65" y="26"/>
                    <a:pt x="57" y="26"/>
                  </a:cubicBezTo>
                  <a:cubicBezTo>
                    <a:pt x="43" y="26"/>
                    <a:pt x="32" y="35"/>
                    <a:pt x="29" y="48"/>
                  </a:cubicBezTo>
                  <a:cubicBezTo>
                    <a:pt x="26" y="46"/>
                    <a:pt x="22" y="44"/>
                    <a:pt x="18" y="44"/>
                  </a:cubicBezTo>
                  <a:cubicBezTo>
                    <a:pt x="8" y="44"/>
                    <a:pt x="1" y="52"/>
                    <a:pt x="0" y="61"/>
                  </a:cubicBezTo>
                  <a:lnTo>
                    <a:pt x="156" y="61"/>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2" name="Freeform 74"/>
            <p:cNvSpPr>
              <a:spLocks noChangeArrowheads="1"/>
            </p:cNvSpPr>
            <p:nvPr/>
          </p:nvSpPr>
          <p:spPr bwMode="auto">
            <a:xfrm>
              <a:off x="6715125" y="3576637"/>
              <a:ext cx="400050" cy="215900"/>
            </a:xfrm>
            <a:custGeom>
              <a:avLst/>
              <a:gdLst>
                <a:gd name="T0" fmla="*/ 2147483646 w 74"/>
                <a:gd name="T1" fmla="*/ 1165320250 h 40"/>
                <a:gd name="T2" fmla="*/ 0 w 74"/>
                <a:gd name="T3" fmla="*/ 1165320250 h 40"/>
                <a:gd name="T4" fmla="*/ 467609795 w 74"/>
                <a:gd name="T5" fmla="*/ 757458163 h 40"/>
                <a:gd name="T6" fmla="*/ 642966847 w 74"/>
                <a:gd name="T7" fmla="*/ 786593868 h 40"/>
                <a:gd name="T8" fmla="*/ 613741573 w 74"/>
                <a:gd name="T9" fmla="*/ 611795830 h 40"/>
                <a:gd name="T10" fmla="*/ 1256703014 w 74"/>
                <a:gd name="T11" fmla="*/ 0 h 40"/>
                <a:gd name="T12" fmla="*/ 1870444587 w 74"/>
                <a:gd name="T13" fmla="*/ 611795830 h 40"/>
                <a:gd name="T14" fmla="*/ 1841219313 w 74"/>
                <a:gd name="T15" fmla="*/ 786593868 h 40"/>
                <a:gd name="T16" fmla="*/ 2147483646 w 74"/>
                <a:gd name="T17" fmla="*/ 116532025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4"/>
                <a:gd name="T28" fmla="*/ 0 h 40"/>
                <a:gd name="T29" fmla="*/ 74 w 74"/>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4" h="40">
                  <a:moveTo>
                    <a:pt x="74" y="40"/>
                  </a:moveTo>
                  <a:cubicBezTo>
                    <a:pt x="0" y="40"/>
                    <a:pt x="0" y="40"/>
                    <a:pt x="0" y="40"/>
                  </a:cubicBezTo>
                  <a:cubicBezTo>
                    <a:pt x="2" y="32"/>
                    <a:pt x="8" y="26"/>
                    <a:pt x="16" y="26"/>
                  </a:cubicBezTo>
                  <a:cubicBezTo>
                    <a:pt x="18" y="26"/>
                    <a:pt x="20" y="27"/>
                    <a:pt x="22" y="27"/>
                  </a:cubicBezTo>
                  <a:cubicBezTo>
                    <a:pt x="22" y="25"/>
                    <a:pt x="21" y="23"/>
                    <a:pt x="21" y="21"/>
                  </a:cubicBezTo>
                  <a:cubicBezTo>
                    <a:pt x="21" y="10"/>
                    <a:pt x="31" y="0"/>
                    <a:pt x="43" y="0"/>
                  </a:cubicBezTo>
                  <a:cubicBezTo>
                    <a:pt x="55" y="0"/>
                    <a:pt x="64" y="10"/>
                    <a:pt x="64" y="21"/>
                  </a:cubicBezTo>
                  <a:cubicBezTo>
                    <a:pt x="64" y="23"/>
                    <a:pt x="64" y="25"/>
                    <a:pt x="63" y="27"/>
                  </a:cubicBezTo>
                  <a:cubicBezTo>
                    <a:pt x="69" y="29"/>
                    <a:pt x="73" y="34"/>
                    <a:pt x="74" y="40"/>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3" name="Freeform 75"/>
            <p:cNvSpPr>
              <a:spLocks noChangeArrowheads="1"/>
            </p:cNvSpPr>
            <p:nvPr/>
          </p:nvSpPr>
          <p:spPr bwMode="auto">
            <a:xfrm>
              <a:off x="5622925" y="5305424"/>
              <a:ext cx="866775" cy="1381125"/>
            </a:xfrm>
            <a:custGeom>
              <a:avLst/>
              <a:gdLst>
                <a:gd name="T0" fmla="*/ 2147483646 w 161"/>
                <a:gd name="T1" fmla="*/ 2147483646 h 256"/>
                <a:gd name="T2" fmla="*/ 2147483646 w 161"/>
                <a:gd name="T3" fmla="*/ 2147483646 h 256"/>
                <a:gd name="T4" fmla="*/ 2147483646 w 161"/>
                <a:gd name="T5" fmla="*/ 1659054826 h 256"/>
                <a:gd name="T6" fmla="*/ 2147483646 w 161"/>
                <a:gd name="T7" fmla="*/ 2147483646 h 256"/>
                <a:gd name="T8" fmla="*/ 2147483646 w 161"/>
                <a:gd name="T9" fmla="*/ 2147483646 h 256"/>
                <a:gd name="T10" fmla="*/ 2147483646 w 161"/>
                <a:gd name="T11" fmla="*/ 1251569001 h 256"/>
                <a:gd name="T12" fmla="*/ 2147483646 w 161"/>
                <a:gd name="T13" fmla="*/ 2008328391 h 256"/>
                <a:gd name="T14" fmla="*/ 2147483646 w 161"/>
                <a:gd name="T15" fmla="*/ 1717267087 h 256"/>
                <a:gd name="T16" fmla="*/ 2147483646 w 161"/>
                <a:gd name="T17" fmla="*/ 2147483646 h 256"/>
                <a:gd name="T18" fmla="*/ 2147483646 w 161"/>
                <a:gd name="T19" fmla="*/ 2147483646 h 256"/>
                <a:gd name="T20" fmla="*/ 2147483646 w 161"/>
                <a:gd name="T21" fmla="*/ 2147483646 h 256"/>
                <a:gd name="T22" fmla="*/ 2147483646 w 161"/>
                <a:gd name="T23" fmla="*/ 2147483646 h 256"/>
                <a:gd name="T24" fmla="*/ 1652100068 w 161"/>
                <a:gd name="T25" fmla="*/ 2147483646 h 256"/>
                <a:gd name="T26" fmla="*/ 1912956274 w 161"/>
                <a:gd name="T27" fmla="*/ 2147483646 h 256"/>
                <a:gd name="T28" fmla="*/ 2147483646 w 161"/>
                <a:gd name="T29" fmla="*/ 1950116130 h 256"/>
                <a:gd name="T30" fmla="*/ 1970922525 w 161"/>
                <a:gd name="T31" fmla="*/ 989613828 h 256"/>
                <a:gd name="T32" fmla="*/ 2147483646 w 161"/>
                <a:gd name="T33" fmla="*/ 0 h 256"/>
                <a:gd name="T34" fmla="*/ 1768032571 w 161"/>
                <a:gd name="T35" fmla="*/ 2008328391 h 256"/>
                <a:gd name="T36" fmla="*/ 1391238479 w 161"/>
                <a:gd name="T37" fmla="*/ 2147483646 h 256"/>
                <a:gd name="T38" fmla="*/ 753588183 w 161"/>
                <a:gd name="T39" fmla="*/ 931401567 h 256"/>
                <a:gd name="T40" fmla="*/ 1072416023 w 161"/>
                <a:gd name="T41" fmla="*/ 2147483646 h 256"/>
                <a:gd name="T42" fmla="*/ 2147483646 w 161"/>
                <a:gd name="T43" fmla="*/ 2147483646 h 256"/>
                <a:gd name="T44" fmla="*/ 550698228 w 161"/>
                <a:gd name="T45" fmla="*/ 2147483646 h 256"/>
                <a:gd name="T46" fmla="*/ 869526068 w 161"/>
                <a:gd name="T47" fmla="*/ 2147483646 h 256"/>
                <a:gd name="T48" fmla="*/ 202889954 w 161"/>
                <a:gd name="T49" fmla="*/ 2147483646 h 256"/>
                <a:gd name="T50" fmla="*/ 318827840 w 161"/>
                <a:gd name="T51" fmla="*/ 2147483646 h 256"/>
                <a:gd name="T52" fmla="*/ 347808274 w 161"/>
                <a:gd name="T53" fmla="*/ 2147483646 h 256"/>
                <a:gd name="T54" fmla="*/ 2147483646 w 161"/>
                <a:gd name="T55" fmla="*/ 2147483646 h 256"/>
                <a:gd name="T56" fmla="*/ 1739052137 w 161"/>
                <a:gd name="T57" fmla="*/ 2147483646 h 256"/>
                <a:gd name="T58" fmla="*/ 2147483646 w 161"/>
                <a:gd name="T59" fmla="*/ 2147483646 h 256"/>
                <a:gd name="T60" fmla="*/ 2147483646 w 161"/>
                <a:gd name="T61" fmla="*/ 2147483646 h 256"/>
                <a:gd name="T62" fmla="*/ 2147483646 w 161"/>
                <a:gd name="T63" fmla="*/ 2147483646 h 256"/>
                <a:gd name="T64" fmla="*/ 2147483646 w 161"/>
                <a:gd name="T65" fmla="*/ 2147483646 h 256"/>
                <a:gd name="T66" fmla="*/ 2147483646 w 161"/>
                <a:gd name="T67" fmla="*/ 2147483646 h 256"/>
                <a:gd name="T68" fmla="*/ 2147483646 w 161"/>
                <a:gd name="T69" fmla="*/ 2147483646 h 256"/>
                <a:gd name="T70" fmla="*/ 2147483646 w 161"/>
                <a:gd name="T71" fmla="*/ 2147483646 h 256"/>
                <a:gd name="T72" fmla="*/ 2147483646 w 161"/>
                <a:gd name="T73" fmla="*/ 2147483646 h 256"/>
                <a:gd name="T74" fmla="*/ 2147483646 w 161"/>
                <a:gd name="T75" fmla="*/ 2147483646 h 256"/>
                <a:gd name="T76" fmla="*/ 2147483646 w 161"/>
                <a:gd name="T77" fmla="*/ 2147483646 h 256"/>
                <a:gd name="T78" fmla="*/ 2147483646 w 161"/>
                <a:gd name="T79" fmla="*/ 2147483646 h 2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1"/>
                <a:gd name="T121" fmla="*/ 0 h 256"/>
                <a:gd name="T122" fmla="*/ 161 w 161"/>
                <a:gd name="T123" fmla="*/ 256 h 2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1" h="256">
                  <a:moveTo>
                    <a:pt x="139" y="87"/>
                  </a:moveTo>
                  <a:cubicBezTo>
                    <a:pt x="161" y="76"/>
                    <a:pt x="161" y="76"/>
                    <a:pt x="161" y="76"/>
                  </a:cubicBezTo>
                  <a:cubicBezTo>
                    <a:pt x="158" y="70"/>
                    <a:pt x="158" y="70"/>
                    <a:pt x="158" y="70"/>
                  </a:cubicBezTo>
                  <a:cubicBezTo>
                    <a:pt x="139" y="79"/>
                    <a:pt x="139" y="79"/>
                    <a:pt x="139" y="79"/>
                  </a:cubicBezTo>
                  <a:cubicBezTo>
                    <a:pt x="139" y="57"/>
                    <a:pt x="139" y="57"/>
                    <a:pt x="139" y="57"/>
                  </a:cubicBezTo>
                  <a:cubicBezTo>
                    <a:pt x="132" y="57"/>
                    <a:pt x="132" y="57"/>
                    <a:pt x="132" y="57"/>
                  </a:cubicBezTo>
                  <a:cubicBezTo>
                    <a:pt x="132" y="124"/>
                    <a:pt x="132" y="124"/>
                    <a:pt x="132" y="124"/>
                  </a:cubicBezTo>
                  <a:cubicBezTo>
                    <a:pt x="98" y="137"/>
                    <a:pt x="98" y="137"/>
                    <a:pt x="98" y="137"/>
                  </a:cubicBezTo>
                  <a:cubicBezTo>
                    <a:pt x="107" y="106"/>
                    <a:pt x="107" y="106"/>
                    <a:pt x="107" y="106"/>
                  </a:cubicBezTo>
                  <a:cubicBezTo>
                    <a:pt x="107" y="105"/>
                    <a:pt x="107" y="105"/>
                    <a:pt x="107" y="105"/>
                  </a:cubicBezTo>
                  <a:cubicBezTo>
                    <a:pt x="105" y="94"/>
                    <a:pt x="103" y="86"/>
                    <a:pt x="102" y="79"/>
                  </a:cubicBezTo>
                  <a:cubicBezTo>
                    <a:pt x="123" y="43"/>
                    <a:pt x="123" y="43"/>
                    <a:pt x="123" y="43"/>
                  </a:cubicBezTo>
                  <a:cubicBezTo>
                    <a:pt x="117" y="39"/>
                    <a:pt x="117" y="39"/>
                    <a:pt x="117" y="39"/>
                  </a:cubicBezTo>
                  <a:cubicBezTo>
                    <a:pt x="100" y="69"/>
                    <a:pt x="100" y="69"/>
                    <a:pt x="100" y="69"/>
                  </a:cubicBezTo>
                  <a:cubicBezTo>
                    <a:pt x="97" y="55"/>
                    <a:pt x="96" y="54"/>
                    <a:pt x="95" y="54"/>
                  </a:cubicBezTo>
                  <a:cubicBezTo>
                    <a:pt x="91" y="59"/>
                    <a:pt x="91" y="59"/>
                    <a:pt x="91" y="59"/>
                  </a:cubicBezTo>
                  <a:cubicBezTo>
                    <a:pt x="90" y="59"/>
                    <a:pt x="90" y="58"/>
                    <a:pt x="90" y="58"/>
                  </a:cubicBezTo>
                  <a:cubicBezTo>
                    <a:pt x="92" y="61"/>
                    <a:pt x="96" y="84"/>
                    <a:pt x="100" y="105"/>
                  </a:cubicBezTo>
                  <a:cubicBezTo>
                    <a:pt x="97" y="114"/>
                    <a:pt x="97" y="114"/>
                    <a:pt x="97" y="114"/>
                  </a:cubicBezTo>
                  <a:cubicBezTo>
                    <a:pt x="86" y="103"/>
                    <a:pt x="86" y="103"/>
                    <a:pt x="86" y="103"/>
                  </a:cubicBezTo>
                  <a:cubicBezTo>
                    <a:pt x="81" y="108"/>
                    <a:pt x="81" y="108"/>
                    <a:pt x="81" y="108"/>
                  </a:cubicBezTo>
                  <a:cubicBezTo>
                    <a:pt x="95" y="122"/>
                    <a:pt x="95" y="122"/>
                    <a:pt x="95" y="122"/>
                  </a:cubicBezTo>
                  <a:cubicBezTo>
                    <a:pt x="95" y="122"/>
                    <a:pt x="95" y="122"/>
                    <a:pt x="95" y="122"/>
                  </a:cubicBezTo>
                  <a:cubicBezTo>
                    <a:pt x="91" y="136"/>
                    <a:pt x="91" y="136"/>
                    <a:pt x="91" y="136"/>
                  </a:cubicBezTo>
                  <a:cubicBezTo>
                    <a:pt x="54" y="107"/>
                    <a:pt x="54" y="107"/>
                    <a:pt x="54" y="107"/>
                  </a:cubicBezTo>
                  <a:cubicBezTo>
                    <a:pt x="57" y="89"/>
                    <a:pt x="57" y="89"/>
                    <a:pt x="57" y="89"/>
                  </a:cubicBezTo>
                  <a:cubicBezTo>
                    <a:pt x="65" y="76"/>
                    <a:pt x="65" y="76"/>
                    <a:pt x="65" y="76"/>
                  </a:cubicBezTo>
                  <a:cubicBezTo>
                    <a:pt x="66" y="76"/>
                    <a:pt x="66" y="76"/>
                    <a:pt x="66" y="76"/>
                  </a:cubicBezTo>
                  <a:cubicBezTo>
                    <a:pt x="80" y="74"/>
                    <a:pt x="80" y="74"/>
                    <a:pt x="80" y="74"/>
                  </a:cubicBezTo>
                  <a:cubicBezTo>
                    <a:pt x="79" y="67"/>
                    <a:pt x="79" y="67"/>
                    <a:pt x="79" y="67"/>
                  </a:cubicBezTo>
                  <a:cubicBezTo>
                    <a:pt x="68" y="69"/>
                    <a:pt x="68" y="69"/>
                    <a:pt x="68" y="69"/>
                  </a:cubicBezTo>
                  <a:cubicBezTo>
                    <a:pt x="68" y="34"/>
                    <a:pt x="68" y="34"/>
                    <a:pt x="68" y="34"/>
                  </a:cubicBezTo>
                  <a:cubicBezTo>
                    <a:pt x="82" y="3"/>
                    <a:pt x="82" y="3"/>
                    <a:pt x="82" y="3"/>
                  </a:cubicBezTo>
                  <a:cubicBezTo>
                    <a:pt x="76" y="0"/>
                    <a:pt x="76" y="0"/>
                    <a:pt x="76" y="0"/>
                  </a:cubicBezTo>
                  <a:cubicBezTo>
                    <a:pt x="61" y="33"/>
                    <a:pt x="61" y="33"/>
                    <a:pt x="61" y="33"/>
                  </a:cubicBezTo>
                  <a:cubicBezTo>
                    <a:pt x="61" y="69"/>
                    <a:pt x="61" y="69"/>
                    <a:pt x="61" y="69"/>
                  </a:cubicBezTo>
                  <a:cubicBezTo>
                    <a:pt x="50" y="87"/>
                    <a:pt x="50" y="87"/>
                    <a:pt x="50" y="87"/>
                  </a:cubicBezTo>
                  <a:cubicBezTo>
                    <a:pt x="48" y="102"/>
                    <a:pt x="48" y="102"/>
                    <a:pt x="48" y="102"/>
                  </a:cubicBezTo>
                  <a:cubicBezTo>
                    <a:pt x="43" y="98"/>
                    <a:pt x="43" y="98"/>
                    <a:pt x="43" y="98"/>
                  </a:cubicBezTo>
                  <a:cubicBezTo>
                    <a:pt x="26" y="32"/>
                    <a:pt x="26" y="32"/>
                    <a:pt x="26" y="32"/>
                  </a:cubicBezTo>
                  <a:cubicBezTo>
                    <a:pt x="19" y="34"/>
                    <a:pt x="19" y="34"/>
                    <a:pt x="19" y="34"/>
                  </a:cubicBezTo>
                  <a:cubicBezTo>
                    <a:pt x="37" y="102"/>
                    <a:pt x="37" y="102"/>
                    <a:pt x="37" y="102"/>
                  </a:cubicBezTo>
                  <a:cubicBezTo>
                    <a:pt x="89" y="144"/>
                    <a:pt x="89" y="144"/>
                    <a:pt x="89" y="144"/>
                  </a:cubicBezTo>
                  <a:cubicBezTo>
                    <a:pt x="89" y="197"/>
                    <a:pt x="89" y="197"/>
                    <a:pt x="89" y="197"/>
                  </a:cubicBezTo>
                  <a:cubicBezTo>
                    <a:pt x="30" y="176"/>
                    <a:pt x="30" y="176"/>
                    <a:pt x="30" y="176"/>
                  </a:cubicBezTo>
                  <a:cubicBezTo>
                    <a:pt x="19" y="151"/>
                    <a:pt x="19" y="151"/>
                    <a:pt x="19" y="151"/>
                  </a:cubicBezTo>
                  <a:cubicBezTo>
                    <a:pt x="34" y="136"/>
                    <a:pt x="34" y="136"/>
                    <a:pt x="34" y="136"/>
                  </a:cubicBezTo>
                  <a:cubicBezTo>
                    <a:pt x="30" y="131"/>
                    <a:pt x="30" y="131"/>
                    <a:pt x="30" y="131"/>
                  </a:cubicBezTo>
                  <a:cubicBezTo>
                    <a:pt x="17" y="144"/>
                    <a:pt x="17" y="144"/>
                    <a:pt x="17" y="144"/>
                  </a:cubicBezTo>
                  <a:cubicBezTo>
                    <a:pt x="7" y="118"/>
                    <a:pt x="7" y="118"/>
                    <a:pt x="7" y="118"/>
                  </a:cubicBezTo>
                  <a:cubicBezTo>
                    <a:pt x="0" y="121"/>
                    <a:pt x="0" y="121"/>
                    <a:pt x="0" y="121"/>
                  </a:cubicBezTo>
                  <a:cubicBezTo>
                    <a:pt x="11" y="149"/>
                    <a:pt x="11" y="149"/>
                    <a:pt x="11" y="149"/>
                  </a:cubicBezTo>
                  <a:cubicBezTo>
                    <a:pt x="11" y="149"/>
                    <a:pt x="11" y="149"/>
                    <a:pt x="11" y="149"/>
                  </a:cubicBezTo>
                  <a:cubicBezTo>
                    <a:pt x="12" y="150"/>
                    <a:pt x="12" y="150"/>
                    <a:pt x="12" y="150"/>
                  </a:cubicBezTo>
                  <a:cubicBezTo>
                    <a:pt x="24" y="181"/>
                    <a:pt x="24" y="181"/>
                    <a:pt x="24" y="181"/>
                  </a:cubicBezTo>
                  <a:cubicBezTo>
                    <a:pt x="82" y="202"/>
                    <a:pt x="82" y="202"/>
                    <a:pt x="82" y="202"/>
                  </a:cubicBezTo>
                  <a:cubicBezTo>
                    <a:pt x="58" y="209"/>
                    <a:pt x="58" y="209"/>
                    <a:pt x="58" y="209"/>
                  </a:cubicBezTo>
                  <a:cubicBezTo>
                    <a:pt x="60" y="216"/>
                    <a:pt x="60" y="216"/>
                    <a:pt x="60" y="216"/>
                  </a:cubicBezTo>
                  <a:cubicBezTo>
                    <a:pt x="89" y="207"/>
                    <a:pt x="89" y="207"/>
                    <a:pt x="89" y="207"/>
                  </a:cubicBezTo>
                  <a:cubicBezTo>
                    <a:pt x="89" y="207"/>
                    <a:pt x="89" y="207"/>
                    <a:pt x="89" y="207"/>
                  </a:cubicBezTo>
                  <a:cubicBezTo>
                    <a:pt x="89" y="256"/>
                    <a:pt x="89" y="256"/>
                    <a:pt x="89" y="256"/>
                  </a:cubicBezTo>
                  <a:cubicBezTo>
                    <a:pt x="96" y="256"/>
                    <a:pt x="96" y="256"/>
                    <a:pt x="96" y="256"/>
                  </a:cubicBezTo>
                  <a:cubicBezTo>
                    <a:pt x="96" y="209"/>
                    <a:pt x="96" y="209"/>
                    <a:pt x="96" y="209"/>
                  </a:cubicBezTo>
                  <a:cubicBezTo>
                    <a:pt x="131" y="216"/>
                    <a:pt x="131" y="216"/>
                    <a:pt x="131" y="216"/>
                  </a:cubicBezTo>
                  <a:cubicBezTo>
                    <a:pt x="144" y="200"/>
                    <a:pt x="144" y="200"/>
                    <a:pt x="144" y="200"/>
                  </a:cubicBezTo>
                  <a:cubicBezTo>
                    <a:pt x="139" y="196"/>
                    <a:pt x="139" y="196"/>
                    <a:pt x="139" y="196"/>
                  </a:cubicBezTo>
                  <a:cubicBezTo>
                    <a:pt x="129" y="209"/>
                    <a:pt x="129" y="209"/>
                    <a:pt x="129" y="209"/>
                  </a:cubicBezTo>
                  <a:cubicBezTo>
                    <a:pt x="102" y="203"/>
                    <a:pt x="102" y="203"/>
                    <a:pt x="102" y="203"/>
                  </a:cubicBezTo>
                  <a:cubicBezTo>
                    <a:pt x="104" y="202"/>
                    <a:pt x="104" y="202"/>
                    <a:pt x="104" y="202"/>
                  </a:cubicBezTo>
                  <a:cubicBezTo>
                    <a:pt x="102" y="202"/>
                    <a:pt x="102" y="202"/>
                    <a:pt x="102" y="202"/>
                  </a:cubicBezTo>
                  <a:cubicBezTo>
                    <a:pt x="129" y="183"/>
                    <a:pt x="129" y="183"/>
                    <a:pt x="129" y="183"/>
                  </a:cubicBezTo>
                  <a:cubicBezTo>
                    <a:pt x="125" y="177"/>
                    <a:pt x="125" y="177"/>
                    <a:pt x="125" y="177"/>
                  </a:cubicBezTo>
                  <a:cubicBezTo>
                    <a:pt x="96" y="198"/>
                    <a:pt x="96" y="198"/>
                    <a:pt x="96" y="198"/>
                  </a:cubicBezTo>
                  <a:cubicBezTo>
                    <a:pt x="96" y="145"/>
                    <a:pt x="96" y="145"/>
                    <a:pt x="96" y="145"/>
                  </a:cubicBezTo>
                  <a:cubicBezTo>
                    <a:pt x="139" y="129"/>
                    <a:pt x="139" y="129"/>
                    <a:pt x="139" y="129"/>
                  </a:cubicBezTo>
                  <a:cubicBezTo>
                    <a:pt x="139" y="103"/>
                    <a:pt x="139" y="103"/>
                    <a:pt x="139" y="103"/>
                  </a:cubicBezTo>
                  <a:cubicBezTo>
                    <a:pt x="155" y="103"/>
                    <a:pt x="155" y="103"/>
                    <a:pt x="155" y="103"/>
                  </a:cubicBezTo>
                  <a:cubicBezTo>
                    <a:pt x="155" y="96"/>
                    <a:pt x="155" y="96"/>
                    <a:pt x="155" y="96"/>
                  </a:cubicBezTo>
                  <a:cubicBezTo>
                    <a:pt x="139" y="96"/>
                    <a:pt x="139" y="96"/>
                    <a:pt x="139" y="96"/>
                  </a:cubicBezTo>
                  <a:lnTo>
                    <a:pt x="139" y="87"/>
                  </a:lnTo>
                  <a:close/>
                </a:path>
              </a:pathLst>
            </a:custGeom>
            <a:solidFill>
              <a:srgbClr val="3333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4" name="Oval 76"/>
            <p:cNvSpPr>
              <a:spLocks noChangeArrowheads="1"/>
            </p:cNvSpPr>
            <p:nvPr/>
          </p:nvSpPr>
          <p:spPr bwMode="auto">
            <a:xfrm>
              <a:off x="5965825" y="5148262"/>
              <a:ext cx="196850" cy="193675"/>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75" name="Oval 77"/>
            <p:cNvSpPr>
              <a:spLocks noChangeArrowheads="1"/>
            </p:cNvSpPr>
            <p:nvPr/>
          </p:nvSpPr>
          <p:spPr bwMode="auto">
            <a:xfrm>
              <a:off x="5659438" y="5368924"/>
              <a:ext cx="157162" cy="157163"/>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76" name="Oval 78"/>
            <p:cNvSpPr>
              <a:spLocks noChangeArrowheads="1"/>
            </p:cNvSpPr>
            <p:nvPr/>
          </p:nvSpPr>
          <p:spPr bwMode="auto">
            <a:xfrm>
              <a:off x="5753100" y="5942012"/>
              <a:ext cx="127000" cy="130175"/>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77" name="Oval 79"/>
            <p:cNvSpPr>
              <a:spLocks noChangeArrowheads="1"/>
            </p:cNvSpPr>
            <p:nvPr/>
          </p:nvSpPr>
          <p:spPr bwMode="auto">
            <a:xfrm>
              <a:off x="6429375" y="5789612"/>
              <a:ext cx="123825" cy="125412"/>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78" name="Oval 80"/>
            <p:cNvSpPr>
              <a:spLocks noChangeArrowheads="1"/>
            </p:cNvSpPr>
            <p:nvPr/>
          </p:nvSpPr>
          <p:spPr bwMode="auto">
            <a:xfrm>
              <a:off x="6359525" y="6319837"/>
              <a:ext cx="101600" cy="96837"/>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79" name="Oval 81"/>
            <p:cNvSpPr>
              <a:spLocks noChangeArrowheads="1"/>
            </p:cNvSpPr>
            <p:nvPr/>
          </p:nvSpPr>
          <p:spPr bwMode="auto">
            <a:xfrm>
              <a:off x="6229350" y="6169024"/>
              <a:ext cx="152400" cy="146050"/>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80" name="Oval 82"/>
            <p:cNvSpPr>
              <a:spLocks noChangeArrowheads="1"/>
            </p:cNvSpPr>
            <p:nvPr/>
          </p:nvSpPr>
          <p:spPr bwMode="auto">
            <a:xfrm>
              <a:off x="5838825" y="6383337"/>
              <a:ext cx="127000" cy="125412"/>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81" name="Oval 83"/>
            <p:cNvSpPr>
              <a:spLocks noChangeArrowheads="1"/>
            </p:cNvSpPr>
            <p:nvPr/>
          </p:nvSpPr>
          <p:spPr bwMode="auto">
            <a:xfrm>
              <a:off x="5989638" y="6470649"/>
              <a:ext cx="79375" cy="80963"/>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82" name="Oval 84"/>
            <p:cNvSpPr>
              <a:spLocks noChangeArrowheads="1"/>
            </p:cNvSpPr>
            <p:nvPr/>
          </p:nvSpPr>
          <p:spPr bwMode="auto">
            <a:xfrm>
              <a:off x="5616575" y="5726112"/>
              <a:ext cx="85725" cy="87312"/>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83" name="Oval 85"/>
            <p:cNvSpPr>
              <a:spLocks noChangeArrowheads="1"/>
            </p:cNvSpPr>
            <p:nvPr/>
          </p:nvSpPr>
          <p:spPr bwMode="auto">
            <a:xfrm>
              <a:off x="6462713" y="5635624"/>
              <a:ext cx="85725" cy="85725"/>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84" name="Oval 86"/>
            <p:cNvSpPr>
              <a:spLocks noChangeArrowheads="1"/>
            </p:cNvSpPr>
            <p:nvPr/>
          </p:nvSpPr>
          <p:spPr bwMode="auto">
            <a:xfrm>
              <a:off x="6016625" y="5667374"/>
              <a:ext cx="85725" cy="85725"/>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85" name="Oval 87"/>
            <p:cNvSpPr>
              <a:spLocks noChangeArrowheads="1"/>
            </p:cNvSpPr>
            <p:nvPr/>
          </p:nvSpPr>
          <p:spPr bwMode="auto">
            <a:xfrm>
              <a:off x="6075363" y="5564187"/>
              <a:ext cx="87312" cy="90487"/>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86" name="Oval 88"/>
            <p:cNvSpPr>
              <a:spLocks noChangeArrowheads="1"/>
            </p:cNvSpPr>
            <p:nvPr/>
          </p:nvSpPr>
          <p:spPr bwMode="auto">
            <a:xfrm>
              <a:off x="6026150" y="5829299"/>
              <a:ext cx="92075" cy="90488"/>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87" name="Oval 89"/>
            <p:cNvSpPr>
              <a:spLocks noChangeArrowheads="1"/>
            </p:cNvSpPr>
            <p:nvPr/>
          </p:nvSpPr>
          <p:spPr bwMode="auto">
            <a:xfrm>
              <a:off x="5965825" y="6194424"/>
              <a:ext cx="93663" cy="93663"/>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88" name="Oval 90"/>
            <p:cNvSpPr>
              <a:spLocks noChangeArrowheads="1"/>
            </p:cNvSpPr>
            <p:nvPr/>
          </p:nvSpPr>
          <p:spPr bwMode="auto">
            <a:xfrm>
              <a:off x="6316663" y="5541962"/>
              <a:ext cx="85725" cy="93662"/>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89" name="Oval 91"/>
            <p:cNvSpPr>
              <a:spLocks noChangeArrowheads="1"/>
            </p:cNvSpPr>
            <p:nvPr/>
          </p:nvSpPr>
          <p:spPr bwMode="auto">
            <a:xfrm>
              <a:off x="6229350" y="5407024"/>
              <a:ext cx="141288" cy="141288"/>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90" name="Oval 92"/>
            <p:cNvSpPr>
              <a:spLocks noChangeArrowheads="1"/>
            </p:cNvSpPr>
            <p:nvPr/>
          </p:nvSpPr>
          <p:spPr bwMode="auto">
            <a:xfrm>
              <a:off x="6229350" y="5768974"/>
              <a:ext cx="87313" cy="87313"/>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91" name="Oval 93"/>
            <p:cNvSpPr>
              <a:spLocks noChangeArrowheads="1"/>
            </p:cNvSpPr>
            <p:nvPr/>
          </p:nvSpPr>
          <p:spPr bwMode="auto">
            <a:xfrm>
              <a:off x="5564188" y="5851524"/>
              <a:ext cx="153987" cy="155575"/>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92" name="Freeform 94"/>
            <p:cNvSpPr>
              <a:spLocks noChangeArrowheads="1"/>
            </p:cNvSpPr>
            <p:nvPr/>
          </p:nvSpPr>
          <p:spPr bwMode="auto">
            <a:xfrm>
              <a:off x="6469063" y="6189662"/>
              <a:ext cx="473075" cy="561975"/>
            </a:xfrm>
            <a:custGeom>
              <a:avLst/>
              <a:gdLst>
                <a:gd name="T0" fmla="*/ 0 w 208"/>
                <a:gd name="T1" fmla="*/ 1278606885 h 247"/>
                <a:gd name="T2" fmla="*/ 20692482 w 208"/>
                <a:gd name="T3" fmla="*/ 652245932 h 247"/>
                <a:gd name="T4" fmla="*/ 217261968 w 208"/>
                <a:gd name="T5" fmla="*/ 1242372011 h 247"/>
                <a:gd name="T6" fmla="*/ 315545574 w 208"/>
                <a:gd name="T7" fmla="*/ 367533925 h 247"/>
                <a:gd name="T8" fmla="*/ 403485213 w 208"/>
                <a:gd name="T9" fmla="*/ 1206134862 h 247"/>
                <a:gd name="T10" fmla="*/ 584536474 w 208"/>
                <a:gd name="T11" fmla="*/ 0 h 247"/>
                <a:gd name="T12" fmla="*/ 646611647 w 208"/>
                <a:gd name="T13" fmla="*/ 1278606885 h 247"/>
                <a:gd name="T14" fmla="*/ 806970425 w 208"/>
                <a:gd name="T15" fmla="*/ 481419183 h 247"/>
                <a:gd name="T16" fmla="*/ 879391839 w 208"/>
                <a:gd name="T17" fmla="*/ 1278606885 h 247"/>
                <a:gd name="T18" fmla="*/ 1050096859 w 208"/>
                <a:gd name="T19" fmla="*/ 652245932 h 247"/>
                <a:gd name="T20" fmla="*/ 1075961325 w 208"/>
                <a:gd name="T21" fmla="*/ 1278606885 h 247"/>
                <a:gd name="T22" fmla="*/ 0 w 208"/>
                <a:gd name="T23" fmla="*/ 1278606885 h 24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8"/>
                <a:gd name="T37" fmla="*/ 0 h 247"/>
                <a:gd name="T38" fmla="*/ 208 w 208"/>
                <a:gd name="T39" fmla="*/ 247 h 24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8" h="247">
                  <a:moveTo>
                    <a:pt x="0" y="247"/>
                  </a:moveTo>
                  <a:lnTo>
                    <a:pt x="4" y="126"/>
                  </a:lnTo>
                  <a:lnTo>
                    <a:pt x="42" y="240"/>
                  </a:lnTo>
                  <a:lnTo>
                    <a:pt x="61" y="71"/>
                  </a:lnTo>
                  <a:lnTo>
                    <a:pt x="78" y="233"/>
                  </a:lnTo>
                  <a:lnTo>
                    <a:pt x="113" y="0"/>
                  </a:lnTo>
                  <a:lnTo>
                    <a:pt x="125" y="247"/>
                  </a:lnTo>
                  <a:lnTo>
                    <a:pt x="156" y="93"/>
                  </a:lnTo>
                  <a:lnTo>
                    <a:pt x="170" y="247"/>
                  </a:lnTo>
                  <a:lnTo>
                    <a:pt x="203" y="126"/>
                  </a:lnTo>
                  <a:lnTo>
                    <a:pt x="208" y="247"/>
                  </a:lnTo>
                  <a:lnTo>
                    <a:pt x="0" y="247"/>
                  </a:lnTo>
                  <a:close/>
                </a:path>
              </a:pathLst>
            </a:custGeom>
            <a:solidFill>
              <a:srgbClr val="0066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3" name="Freeform 95"/>
            <p:cNvSpPr>
              <a:spLocks noChangeArrowheads="1"/>
            </p:cNvSpPr>
            <p:nvPr/>
          </p:nvSpPr>
          <p:spPr bwMode="auto">
            <a:xfrm>
              <a:off x="7599363" y="4457699"/>
              <a:ext cx="468312" cy="323850"/>
            </a:xfrm>
            <a:custGeom>
              <a:avLst/>
              <a:gdLst>
                <a:gd name="T0" fmla="*/ 0 w 206"/>
                <a:gd name="T1" fmla="*/ 671873251 h 143"/>
                <a:gd name="T2" fmla="*/ 1064641405 w 206"/>
                <a:gd name="T3" fmla="*/ 733418339 h 143"/>
                <a:gd name="T4" fmla="*/ 1064641405 w 206"/>
                <a:gd name="T5" fmla="*/ 0 h 143"/>
                <a:gd name="T6" fmla="*/ 0 w 206"/>
                <a:gd name="T7" fmla="*/ 133349201 h 143"/>
                <a:gd name="T8" fmla="*/ 0 w 206"/>
                <a:gd name="T9" fmla="*/ 671873251 h 143"/>
                <a:gd name="T10" fmla="*/ 0 60000 65536"/>
                <a:gd name="T11" fmla="*/ 0 60000 65536"/>
                <a:gd name="T12" fmla="*/ 0 60000 65536"/>
                <a:gd name="T13" fmla="*/ 0 60000 65536"/>
                <a:gd name="T14" fmla="*/ 0 60000 65536"/>
                <a:gd name="T15" fmla="*/ 0 w 206"/>
                <a:gd name="T16" fmla="*/ 0 h 143"/>
                <a:gd name="T17" fmla="*/ 206 w 206"/>
                <a:gd name="T18" fmla="*/ 143 h 143"/>
              </a:gdLst>
              <a:ahLst/>
              <a:cxnLst>
                <a:cxn ang="T10">
                  <a:pos x="T0" y="T1"/>
                </a:cxn>
                <a:cxn ang="T11">
                  <a:pos x="T2" y="T3"/>
                </a:cxn>
                <a:cxn ang="T12">
                  <a:pos x="T4" y="T5"/>
                </a:cxn>
                <a:cxn ang="T13">
                  <a:pos x="T6" y="T7"/>
                </a:cxn>
                <a:cxn ang="T14">
                  <a:pos x="T8" y="T9"/>
                </a:cxn>
              </a:cxnLst>
              <a:rect l="T15" t="T16" r="T17" b="T18"/>
              <a:pathLst>
                <a:path w="206" h="143">
                  <a:moveTo>
                    <a:pt x="0" y="131"/>
                  </a:moveTo>
                  <a:lnTo>
                    <a:pt x="206" y="143"/>
                  </a:lnTo>
                  <a:lnTo>
                    <a:pt x="206" y="0"/>
                  </a:lnTo>
                  <a:lnTo>
                    <a:pt x="0" y="26"/>
                  </a:lnTo>
                  <a:lnTo>
                    <a:pt x="0" y="131"/>
                  </a:lnTo>
                  <a:close/>
                </a:path>
              </a:pathLst>
            </a:custGeom>
            <a:solidFill>
              <a:srgbClr val="EF47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4" name="Freeform 96"/>
            <p:cNvSpPr>
              <a:spLocks noChangeArrowheads="1"/>
            </p:cNvSpPr>
            <p:nvPr/>
          </p:nvSpPr>
          <p:spPr bwMode="auto">
            <a:xfrm>
              <a:off x="9096375" y="4500562"/>
              <a:ext cx="625475" cy="593725"/>
            </a:xfrm>
            <a:custGeom>
              <a:avLst/>
              <a:gdLst>
                <a:gd name="T0" fmla="*/ 0 w 275"/>
                <a:gd name="T1" fmla="*/ 1231590383 h 261"/>
                <a:gd name="T2" fmla="*/ 1422614457 w 275"/>
                <a:gd name="T3" fmla="*/ 1350610635 h 261"/>
                <a:gd name="T4" fmla="*/ 1422614457 w 275"/>
                <a:gd name="T5" fmla="*/ 36224049 h 261"/>
                <a:gd name="T6" fmla="*/ 0 w 275"/>
                <a:gd name="T7" fmla="*/ 0 h 261"/>
                <a:gd name="T8" fmla="*/ 0 w 275"/>
                <a:gd name="T9" fmla="*/ 1231590383 h 261"/>
                <a:gd name="T10" fmla="*/ 0 60000 65536"/>
                <a:gd name="T11" fmla="*/ 0 60000 65536"/>
                <a:gd name="T12" fmla="*/ 0 60000 65536"/>
                <a:gd name="T13" fmla="*/ 0 60000 65536"/>
                <a:gd name="T14" fmla="*/ 0 60000 65536"/>
                <a:gd name="T15" fmla="*/ 0 w 275"/>
                <a:gd name="T16" fmla="*/ 0 h 261"/>
                <a:gd name="T17" fmla="*/ 275 w 275"/>
                <a:gd name="T18" fmla="*/ 261 h 261"/>
              </a:gdLst>
              <a:ahLst/>
              <a:cxnLst>
                <a:cxn ang="T10">
                  <a:pos x="T0" y="T1"/>
                </a:cxn>
                <a:cxn ang="T11">
                  <a:pos x="T2" y="T3"/>
                </a:cxn>
                <a:cxn ang="T12">
                  <a:pos x="T4" y="T5"/>
                </a:cxn>
                <a:cxn ang="T13">
                  <a:pos x="T6" y="T7"/>
                </a:cxn>
                <a:cxn ang="T14">
                  <a:pos x="T8" y="T9"/>
                </a:cxn>
              </a:cxnLst>
              <a:rect l="T15" t="T16" r="T17" b="T18"/>
              <a:pathLst>
                <a:path w="275" h="261">
                  <a:moveTo>
                    <a:pt x="0" y="238"/>
                  </a:moveTo>
                  <a:lnTo>
                    <a:pt x="275" y="261"/>
                  </a:lnTo>
                  <a:lnTo>
                    <a:pt x="275" y="7"/>
                  </a:lnTo>
                  <a:lnTo>
                    <a:pt x="0" y="0"/>
                  </a:lnTo>
                  <a:lnTo>
                    <a:pt x="0" y="238"/>
                  </a:lnTo>
                  <a:close/>
                </a:path>
              </a:pathLst>
            </a:custGeom>
            <a:solidFill>
              <a:srgbClr val="A33B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5" name="Oval 97"/>
            <p:cNvSpPr>
              <a:spLocks noChangeArrowheads="1"/>
            </p:cNvSpPr>
            <p:nvPr/>
          </p:nvSpPr>
          <p:spPr bwMode="auto">
            <a:xfrm>
              <a:off x="9418638" y="3576637"/>
              <a:ext cx="436562" cy="433387"/>
            </a:xfrm>
            <a:prstGeom prst="ellipse">
              <a:avLst/>
            </a:prstGeom>
            <a:solidFill>
              <a:srgbClr val="FFFFA1"/>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96" name="Freeform 98"/>
            <p:cNvSpPr>
              <a:spLocks noChangeArrowheads="1"/>
            </p:cNvSpPr>
            <p:nvPr/>
          </p:nvSpPr>
          <p:spPr bwMode="auto">
            <a:xfrm>
              <a:off x="10868025" y="5341937"/>
              <a:ext cx="430213" cy="438150"/>
            </a:xfrm>
            <a:custGeom>
              <a:avLst/>
              <a:gdLst>
                <a:gd name="T0" fmla="*/ 925415051 w 80"/>
                <a:gd name="T1" fmla="*/ 2147483646 h 81"/>
                <a:gd name="T2" fmla="*/ 0 w 80"/>
                <a:gd name="T3" fmla="*/ 1492263170 h 81"/>
                <a:gd name="T4" fmla="*/ 1156772847 w 80"/>
                <a:gd name="T5" fmla="*/ 263338969 h 81"/>
                <a:gd name="T6" fmla="*/ 2053266830 w 80"/>
                <a:gd name="T7" fmla="*/ 234080285 h 81"/>
                <a:gd name="T8" fmla="*/ 2053266830 w 80"/>
                <a:gd name="T9" fmla="*/ 234080285 h 81"/>
                <a:gd name="T10" fmla="*/ 2082187899 w 80"/>
                <a:gd name="T11" fmla="*/ 1141142743 h 81"/>
                <a:gd name="T12" fmla="*/ 925415051 w 80"/>
                <a:gd name="T13" fmla="*/ 2147483646 h 81"/>
                <a:gd name="T14" fmla="*/ 0 60000 65536"/>
                <a:gd name="T15" fmla="*/ 0 60000 65536"/>
                <a:gd name="T16" fmla="*/ 0 60000 65536"/>
                <a:gd name="T17" fmla="*/ 0 60000 65536"/>
                <a:gd name="T18" fmla="*/ 0 60000 65536"/>
                <a:gd name="T19" fmla="*/ 0 60000 65536"/>
                <a:gd name="T20" fmla="*/ 0 60000 65536"/>
                <a:gd name="T21" fmla="*/ 0 w 80"/>
                <a:gd name="T22" fmla="*/ 0 h 81"/>
                <a:gd name="T23" fmla="*/ 80 w 80"/>
                <a:gd name="T24" fmla="*/ 81 h 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 h="81">
                  <a:moveTo>
                    <a:pt x="32" y="81"/>
                  </a:moveTo>
                  <a:cubicBezTo>
                    <a:pt x="0" y="51"/>
                    <a:pt x="0" y="51"/>
                    <a:pt x="0" y="51"/>
                  </a:cubicBezTo>
                  <a:cubicBezTo>
                    <a:pt x="40" y="9"/>
                    <a:pt x="40" y="9"/>
                    <a:pt x="40" y="9"/>
                  </a:cubicBezTo>
                  <a:cubicBezTo>
                    <a:pt x="48" y="0"/>
                    <a:pt x="62" y="0"/>
                    <a:pt x="71" y="8"/>
                  </a:cubicBezTo>
                  <a:cubicBezTo>
                    <a:pt x="71" y="8"/>
                    <a:pt x="71" y="8"/>
                    <a:pt x="71" y="8"/>
                  </a:cubicBezTo>
                  <a:cubicBezTo>
                    <a:pt x="80" y="16"/>
                    <a:pt x="80" y="30"/>
                    <a:pt x="72" y="39"/>
                  </a:cubicBezTo>
                  <a:lnTo>
                    <a:pt x="32" y="81"/>
                  </a:lnTo>
                  <a:close/>
                </a:path>
              </a:pathLst>
            </a:custGeom>
            <a:solidFill>
              <a:srgbClr val="004C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7" name="Freeform 99"/>
            <p:cNvSpPr>
              <a:spLocks noChangeArrowheads="1"/>
            </p:cNvSpPr>
            <p:nvPr/>
          </p:nvSpPr>
          <p:spPr bwMode="auto">
            <a:xfrm>
              <a:off x="11223625" y="5246687"/>
              <a:ext cx="160338" cy="165100"/>
            </a:xfrm>
            <a:custGeom>
              <a:avLst/>
              <a:gdLst>
                <a:gd name="T0" fmla="*/ 142823746 w 30"/>
                <a:gd name="T1" fmla="*/ 737469745 h 31"/>
                <a:gd name="T2" fmla="*/ 142823746 w 30"/>
                <a:gd name="T3" fmla="*/ 737469745 h 31"/>
                <a:gd name="T4" fmla="*/ 114256859 w 30"/>
                <a:gd name="T5" fmla="*/ 255276555 h 31"/>
                <a:gd name="T6" fmla="*/ 371342808 w 30"/>
                <a:gd name="T7" fmla="*/ 0 h 31"/>
                <a:gd name="T8" fmla="*/ 342775921 w 30"/>
                <a:gd name="T9" fmla="*/ 283641800 h 31"/>
                <a:gd name="T10" fmla="*/ 599861870 w 30"/>
                <a:gd name="T11" fmla="*/ 226911310 h 31"/>
                <a:gd name="T12" fmla="*/ 571294983 w 30"/>
                <a:gd name="T13" fmla="*/ 510558435 h 31"/>
                <a:gd name="T14" fmla="*/ 856942475 w 30"/>
                <a:gd name="T15" fmla="*/ 482193190 h 31"/>
                <a:gd name="T16" fmla="*/ 628423413 w 30"/>
                <a:gd name="T17" fmla="*/ 737469745 h 31"/>
                <a:gd name="T18" fmla="*/ 142823746 w 30"/>
                <a:gd name="T19" fmla="*/ 737469745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31"/>
                <a:gd name="T32" fmla="*/ 30 w 30"/>
                <a:gd name="T33" fmla="*/ 31 h 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31">
                  <a:moveTo>
                    <a:pt x="5" y="26"/>
                  </a:moveTo>
                  <a:cubicBezTo>
                    <a:pt x="5" y="26"/>
                    <a:pt x="5" y="26"/>
                    <a:pt x="5" y="26"/>
                  </a:cubicBezTo>
                  <a:cubicBezTo>
                    <a:pt x="0" y="21"/>
                    <a:pt x="0" y="14"/>
                    <a:pt x="4" y="9"/>
                  </a:cubicBezTo>
                  <a:cubicBezTo>
                    <a:pt x="13" y="0"/>
                    <a:pt x="13" y="0"/>
                    <a:pt x="13" y="0"/>
                  </a:cubicBezTo>
                  <a:cubicBezTo>
                    <a:pt x="12" y="10"/>
                    <a:pt x="12" y="10"/>
                    <a:pt x="12" y="10"/>
                  </a:cubicBezTo>
                  <a:cubicBezTo>
                    <a:pt x="21" y="8"/>
                    <a:pt x="21" y="8"/>
                    <a:pt x="21" y="8"/>
                  </a:cubicBezTo>
                  <a:cubicBezTo>
                    <a:pt x="20" y="18"/>
                    <a:pt x="20" y="18"/>
                    <a:pt x="20" y="18"/>
                  </a:cubicBezTo>
                  <a:cubicBezTo>
                    <a:pt x="30" y="17"/>
                    <a:pt x="30" y="17"/>
                    <a:pt x="30" y="17"/>
                  </a:cubicBezTo>
                  <a:cubicBezTo>
                    <a:pt x="22" y="26"/>
                    <a:pt x="22" y="26"/>
                    <a:pt x="22" y="26"/>
                  </a:cubicBezTo>
                  <a:cubicBezTo>
                    <a:pt x="17" y="31"/>
                    <a:pt x="10" y="31"/>
                    <a:pt x="5" y="26"/>
                  </a:cubicBezTo>
                  <a:close/>
                </a:path>
              </a:pathLst>
            </a:custGeom>
            <a:solidFill>
              <a:srgbClr val="FF33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8" name="Freeform 100"/>
            <p:cNvSpPr>
              <a:spLocks noChangeArrowheads="1"/>
            </p:cNvSpPr>
            <p:nvPr/>
          </p:nvSpPr>
          <p:spPr bwMode="auto">
            <a:xfrm>
              <a:off x="10868025" y="5435599"/>
              <a:ext cx="236538" cy="344488"/>
            </a:xfrm>
            <a:custGeom>
              <a:avLst/>
              <a:gdLst>
                <a:gd name="T0" fmla="*/ 1271596033 w 44"/>
                <a:gd name="T1" fmla="*/ 608425017 h 64"/>
                <a:gd name="T2" fmla="*/ 953699713 w 44"/>
                <a:gd name="T3" fmla="*/ 0 h 64"/>
                <a:gd name="T4" fmla="*/ 0 w 44"/>
                <a:gd name="T5" fmla="*/ 985068819 h 64"/>
                <a:gd name="T6" fmla="*/ 924799070 w 44"/>
                <a:gd name="T7" fmla="*/ 1854249721 h 64"/>
                <a:gd name="T8" fmla="*/ 1271596033 w 44"/>
                <a:gd name="T9" fmla="*/ 1506580590 h 64"/>
                <a:gd name="T10" fmla="*/ 1271596033 w 44"/>
                <a:gd name="T11" fmla="*/ 608425017 h 64"/>
                <a:gd name="T12" fmla="*/ 0 60000 65536"/>
                <a:gd name="T13" fmla="*/ 0 60000 65536"/>
                <a:gd name="T14" fmla="*/ 0 60000 65536"/>
                <a:gd name="T15" fmla="*/ 0 60000 65536"/>
                <a:gd name="T16" fmla="*/ 0 60000 65536"/>
                <a:gd name="T17" fmla="*/ 0 60000 65536"/>
                <a:gd name="T18" fmla="*/ 0 w 44"/>
                <a:gd name="T19" fmla="*/ 0 h 64"/>
                <a:gd name="T20" fmla="*/ 44 w 44"/>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44" h="64">
                  <a:moveTo>
                    <a:pt x="44" y="21"/>
                  </a:moveTo>
                  <a:cubicBezTo>
                    <a:pt x="44" y="12"/>
                    <a:pt x="39" y="4"/>
                    <a:pt x="33" y="0"/>
                  </a:cubicBezTo>
                  <a:cubicBezTo>
                    <a:pt x="0" y="34"/>
                    <a:pt x="0" y="34"/>
                    <a:pt x="0" y="34"/>
                  </a:cubicBezTo>
                  <a:cubicBezTo>
                    <a:pt x="32" y="64"/>
                    <a:pt x="32" y="64"/>
                    <a:pt x="32" y="64"/>
                  </a:cubicBezTo>
                  <a:cubicBezTo>
                    <a:pt x="44" y="52"/>
                    <a:pt x="44" y="52"/>
                    <a:pt x="44" y="52"/>
                  </a:cubicBezTo>
                  <a:lnTo>
                    <a:pt x="44" y="21"/>
                  </a:lnTo>
                  <a:close/>
                </a:path>
              </a:pathLst>
            </a:cu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9" name="Freeform 101"/>
            <p:cNvSpPr>
              <a:spLocks noChangeArrowheads="1"/>
            </p:cNvSpPr>
            <p:nvPr/>
          </p:nvSpPr>
          <p:spPr bwMode="auto">
            <a:xfrm>
              <a:off x="10926763" y="5730874"/>
              <a:ext cx="488950" cy="530225"/>
            </a:xfrm>
            <a:custGeom>
              <a:avLst/>
              <a:gdLst>
                <a:gd name="T0" fmla="*/ 1992025285 w 91"/>
                <a:gd name="T1" fmla="*/ 0 h 98"/>
                <a:gd name="T2" fmla="*/ 1963155742 w 91"/>
                <a:gd name="T3" fmla="*/ 0 h 98"/>
                <a:gd name="T4" fmla="*/ 1328020438 w 91"/>
                <a:gd name="T5" fmla="*/ 673282951 h 98"/>
                <a:gd name="T6" fmla="*/ 1328020438 w 91"/>
                <a:gd name="T7" fmla="*/ 1551470813 h 98"/>
                <a:gd name="T8" fmla="*/ 0 w 91"/>
                <a:gd name="T9" fmla="*/ 1551470813 h 98"/>
                <a:gd name="T10" fmla="*/ 0 w 91"/>
                <a:gd name="T11" fmla="*/ 2147483646 h 98"/>
                <a:gd name="T12" fmla="*/ 2147483646 w 91"/>
                <a:gd name="T13" fmla="*/ 2147483646 h 98"/>
                <a:gd name="T14" fmla="*/ 2147483646 w 91"/>
                <a:gd name="T15" fmla="*/ 1551470813 h 98"/>
                <a:gd name="T16" fmla="*/ 2147483646 w 91"/>
                <a:gd name="T17" fmla="*/ 673282951 h 98"/>
                <a:gd name="T18" fmla="*/ 1992025285 w 91"/>
                <a:gd name="T19" fmla="*/ 0 h 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1"/>
                <a:gd name="T31" fmla="*/ 0 h 98"/>
                <a:gd name="T32" fmla="*/ 91 w 91"/>
                <a:gd name="T33" fmla="*/ 98 h 9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1" h="98">
                  <a:moveTo>
                    <a:pt x="69" y="0"/>
                  </a:moveTo>
                  <a:cubicBezTo>
                    <a:pt x="68" y="0"/>
                    <a:pt x="68" y="0"/>
                    <a:pt x="68" y="0"/>
                  </a:cubicBezTo>
                  <a:cubicBezTo>
                    <a:pt x="56" y="0"/>
                    <a:pt x="46" y="10"/>
                    <a:pt x="46" y="23"/>
                  </a:cubicBezTo>
                  <a:cubicBezTo>
                    <a:pt x="46" y="53"/>
                    <a:pt x="46" y="53"/>
                    <a:pt x="46" y="53"/>
                  </a:cubicBezTo>
                  <a:cubicBezTo>
                    <a:pt x="0" y="53"/>
                    <a:pt x="0" y="53"/>
                    <a:pt x="0" y="53"/>
                  </a:cubicBezTo>
                  <a:cubicBezTo>
                    <a:pt x="0" y="98"/>
                    <a:pt x="0" y="98"/>
                    <a:pt x="0" y="98"/>
                  </a:cubicBezTo>
                  <a:cubicBezTo>
                    <a:pt x="91" y="98"/>
                    <a:pt x="91" y="98"/>
                    <a:pt x="91" y="98"/>
                  </a:cubicBezTo>
                  <a:cubicBezTo>
                    <a:pt x="91" y="53"/>
                    <a:pt x="91" y="53"/>
                    <a:pt x="91" y="53"/>
                  </a:cubicBezTo>
                  <a:cubicBezTo>
                    <a:pt x="91" y="23"/>
                    <a:pt x="91" y="23"/>
                    <a:pt x="91" y="23"/>
                  </a:cubicBezTo>
                  <a:cubicBezTo>
                    <a:pt x="91" y="10"/>
                    <a:pt x="81" y="0"/>
                    <a:pt x="69" y="0"/>
                  </a:cubicBezTo>
                  <a:close/>
                </a:path>
              </a:pathLst>
            </a:custGeom>
            <a:solidFill>
              <a:srgbClr val="004C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0" name="Freeform 102"/>
            <p:cNvSpPr>
              <a:spLocks noChangeArrowheads="1"/>
            </p:cNvSpPr>
            <p:nvPr/>
          </p:nvSpPr>
          <p:spPr bwMode="auto">
            <a:xfrm>
              <a:off x="10431463" y="5688012"/>
              <a:ext cx="344487" cy="546100"/>
            </a:xfrm>
            <a:custGeom>
              <a:avLst/>
              <a:gdLst>
                <a:gd name="T0" fmla="*/ 1216846501 w 64"/>
                <a:gd name="T1" fmla="*/ 1461747492 h 101"/>
                <a:gd name="T2" fmla="*/ 1216846501 w 64"/>
                <a:gd name="T3" fmla="*/ 584700078 h 101"/>
                <a:gd name="T4" fmla="*/ 608423251 w 64"/>
                <a:gd name="T5" fmla="*/ 0 h 101"/>
                <a:gd name="T6" fmla="*/ 608423251 w 64"/>
                <a:gd name="T7" fmla="*/ 0 h 101"/>
                <a:gd name="T8" fmla="*/ 0 w 64"/>
                <a:gd name="T9" fmla="*/ 584700078 h 101"/>
                <a:gd name="T10" fmla="*/ 0 w 64"/>
                <a:gd name="T11" fmla="*/ 2147483646 h 101"/>
                <a:gd name="T12" fmla="*/ 347668122 w 64"/>
                <a:gd name="T13" fmla="*/ 2147483646 h 101"/>
                <a:gd name="T14" fmla="*/ 1216846501 w 64"/>
                <a:gd name="T15" fmla="*/ 2147483646 h 101"/>
                <a:gd name="T16" fmla="*/ 1854238956 w 64"/>
                <a:gd name="T17" fmla="*/ 2147483646 h 101"/>
                <a:gd name="T18" fmla="*/ 1854238956 w 64"/>
                <a:gd name="T19" fmla="*/ 1461747492 h 101"/>
                <a:gd name="T20" fmla="*/ 1216846501 w 64"/>
                <a:gd name="T21" fmla="*/ 1461747492 h 1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101"/>
                <a:gd name="T35" fmla="*/ 64 w 64"/>
                <a:gd name="T36" fmla="*/ 101 h 1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101">
                  <a:moveTo>
                    <a:pt x="42" y="50"/>
                  </a:moveTo>
                  <a:cubicBezTo>
                    <a:pt x="42" y="20"/>
                    <a:pt x="42" y="20"/>
                    <a:pt x="42" y="20"/>
                  </a:cubicBezTo>
                  <a:cubicBezTo>
                    <a:pt x="42" y="9"/>
                    <a:pt x="33" y="0"/>
                    <a:pt x="21" y="0"/>
                  </a:cubicBezTo>
                  <a:cubicBezTo>
                    <a:pt x="21" y="0"/>
                    <a:pt x="21" y="0"/>
                    <a:pt x="21" y="0"/>
                  </a:cubicBezTo>
                  <a:cubicBezTo>
                    <a:pt x="10" y="0"/>
                    <a:pt x="0" y="9"/>
                    <a:pt x="0" y="20"/>
                  </a:cubicBezTo>
                  <a:cubicBezTo>
                    <a:pt x="0" y="101"/>
                    <a:pt x="0" y="101"/>
                    <a:pt x="0" y="101"/>
                  </a:cubicBezTo>
                  <a:cubicBezTo>
                    <a:pt x="12" y="101"/>
                    <a:pt x="12" y="101"/>
                    <a:pt x="12" y="101"/>
                  </a:cubicBezTo>
                  <a:cubicBezTo>
                    <a:pt x="42" y="101"/>
                    <a:pt x="42" y="101"/>
                    <a:pt x="42" y="101"/>
                  </a:cubicBezTo>
                  <a:cubicBezTo>
                    <a:pt x="64" y="101"/>
                    <a:pt x="64" y="101"/>
                    <a:pt x="64" y="101"/>
                  </a:cubicBezTo>
                  <a:cubicBezTo>
                    <a:pt x="64" y="50"/>
                    <a:pt x="64" y="50"/>
                    <a:pt x="64" y="50"/>
                  </a:cubicBezTo>
                  <a:lnTo>
                    <a:pt x="42" y="50"/>
                  </a:lnTo>
                  <a:close/>
                </a:path>
              </a:pathLst>
            </a:custGeom>
            <a:solidFill>
              <a:srgbClr val="004C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1" name="Freeform 103"/>
            <p:cNvSpPr>
              <a:spLocks noChangeArrowheads="1"/>
            </p:cNvSpPr>
            <p:nvPr/>
          </p:nvSpPr>
          <p:spPr bwMode="auto">
            <a:xfrm>
              <a:off x="10753725" y="5454649"/>
              <a:ext cx="292100" cy="1339850"/>
            </a:xfrm>
            <a:custGeom>
              <a:avLst/>
              <a:gdLst>
                <a:gd name="T0" fmla="*/ 1580044630 w 54"/>
                <a:gd name="T1" fmla="*/ 2147483646 h 248"/>
                <a:gd name="T2" fmla="*/ 0 w 54"/>
                <a:gd name="T3" fmla="*/ 2147483646 h 248"/>
                <a:gd name="T4" fmla="*/ 0 w 54"/>
                <a:gd name="T5" fmla="*/ 758895362 h 248"/>
                <a:gd name="T6" fmla="*/ 760763631 w 54"/>
                <a:gd name="T7" fmla="*/ 0 h 248"/>
                <a:gd name="T8" fmla="*/ 790022315 w 54"/>
                <a:gd name="T9" fmla="*/ 0 h 248"/>
                <a:gd name="T10" fmla="*/ 1580044630 w 54"/>
                <a:gd name="T11" fmla="*/ 758895362 h 248"/>
                <a:gd name="T12" fmla="*/ 1580044630 w 54"/>
                <a:gd name="T13" fmla="*/ 2147483646 h 248"/>
                <a:gd name="T14" fmla="*/ 0 60000 65536"/>
                <a:gd name="T15" fmla="*/ 0 60000 65536"/>
                <a:gd name="T16" fmla="*/ 0 60000 65536"/>
                <a:gd name="T17" fmla="*/ 0 60000 65536"/>
                <a:gd name="T18" fmla="*/ 0 60000 65536"/>
                <a:gd name="T19" fmla="*/ 0 60000 65536"/>
                <a:gd name="T20" fmla="*/ 0 60000 65536"/>
                <a:gd name="T21" fmla="*/ 0 w 54"/>
                <a:gd name="T22" fmla="*/ 0 h 248"/>
                <a:gd name="T23" fmla="*/ 54 w 54"/>
                <a:gd name="T24" fmla="*/ 248 h 2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 h="248">
                  <a:moveTo>
                    <a:pt x="54" y="248"/>
                  </a:moveTo>
                  <a:cubicBezTo>
                    <a:pt x="0" y="248"/>
                    <a:pt x="0" y="248"/>
                    <a:pt x="0" y="248"/>
                  </a:cubicBezTo>
                  <a:cubicBezTo>
                    <a:pt x="0" y="26"/>
                    <a:pt x="0" y="26"/>
                    <a:pt x="0" y="26"/>
                  </a:cubicBezTo>
                  <a:cubicBezTo>
                    <a:pt x="0" y="11"/>
                    <a:pt x="12" y="0"/>
                    <a:pt x="26" y="0"/>
                  </a:cubicBezTo>
                  <a:cubicBezTo>
                    <a:pt x="27" y="0"/>
                    <a:pt x="27" y="0"/>
                    <a:pt x="27" y="0"/>
                  </a:cubicBezTo>
                  <a:cubicBezTo>
                    <a:pt x="42" y="0"/>
                    <a:pt x="54" y="11"/>
                    <a:pt x="54" y="26"/>
                  </a:cubicBezTo>
                  <a:lnTo>
                    <a:pt x="54" y="248"/>
                  </a:lnTo>
                  <a:close/>
                </a:path>
              </a:pathLst>
            </a:custGeom>
            <a:solidFill>
              <a:srgbClr val="0066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2" name="Freeform 104"/>
            <p:cNvSpPr>
              <a:spLocks noChangeArrowheads="1"/>
            </p:cNvSpPr>
            <p:nvPr/>
          </p:nvSpPr>
          <p:spPr bwMode="auto">
            <a:xfrm>
              <a:off x="10895013" y="5808662"/>
              <a:ext cx="103187" cy="106362"/>
            </a:xfrm>
            <a:custGeom>
              <a:avLst/>
              <a:gdLst>
                <a:gd name="T0" fmla="*/ 47321558 w 45"/>
                <a:gd name="T1" fmla="*/ 240699469 h 47"/>
                <a:gd name="T2" fmla="*/ 0 w 45"/>
                <a:gd name="T3" fmla="*/ 194608515 h 47"/>
                <a:gd name="T4" fmla="*/ 184032868 w 45"/>
                <a:gd name="T5" fmla="*/ 0 h 47"/>
                <a:gd name="T6" fmla="*/ 236612377 w 45"/>
                <a:gd name="T7" fmla="*/ 46090954 h 47"/>
                <a:gd name="T8" fmla="*/ 47321558 w 45"/>
                <a:gd name="T9" fmla="*/ 240699469 h 47"/>
                <a:gd name="T10" fmla="*/ 0 60000 65536"/>
                <a:gd name="T11" fmla="*/ 0 60000 65536"/>
                <a:gd name="T12" fmla="*/ 0 60000 65536"/>
                <a:gd name="T13" fmla="*/ 0 60000 65536"/>
                <a:gd name="T14" fmla="*/ 0 60000 65536"/>
                <a:gd name="T15" fmla="*/ 0 w 45"/>
                <a:gd name="T16" fmla="*/ 0 h 47"/>
                <a:gd name="T17" fmla="*/ 45 w 45"/>
                <a:gd name="T18" fmla="*/ 47 h 47"/>
              </a:gdLst>
              <a:ahLst/>
              <a:cxnLst>
                <a:cxn ang="T10">
                  <a:pos x="T0" y="T1"/>
                </a:cxn>
                <a:cxn ang="T11">
                  <a:pos x="T2" y="T3"/>
                </a:cxn>
                <a:cxn ang="T12">
                  <a:pos x="T4" y="T5"/>
                </a:cxn>
                <a:cxn ang="T13">
                  <a:pos x="T6" y="T7"/>
                </a:cxn>
                <a:cxn ang="T14">
                  <a:pos x="T8" y="T9"/>
                </a:cxn>
              </a:cxnLst>
              <a:rect l="T15" t="T16" r="T17" b="T18"/>
              <a:pathLst>
                <a:path w="45" h="47">
                  <a:moveTo>
                    <a:pt x="9" y="47"/>
                  </a:moveTo>
                  <a:lnTo>
                    <a:pt x="0" y="38"/>
                  </a:lnTo>
                  <a:lnTo>
                    <a:pt x="35" y="0"/>
                  </a:lnTo>
                  <a:lnTo>
                    <a:pt x="45" y="9"/>
                  </a:lnTo>
                  <a:lnTo>
                    <a:pt x="9" y="47"/>
                  </a:lnTo>
                  <a:close/>
                </a:path>
              </a:pathLst>
            </a:custGeom>
            <a:solidFill>
              <a:srgbClr val="5C7F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3" name="Freeform 105"/>
            <p:cNvSpPr>
              <a:spLocks noChangeArrowheads="1"/>
            </p:cNvSpPr>
            <p:nvPr/>
          </p:nvSpPr>
          <p:spPr bwMode="auto">
            <a:xfrm>
              <a:off x="10793413" y="5607049"/>
              <a:ext cx="101600" cy="103188"/>
            </a:xfrm>
            <a:custGeom>
              <a:avLst/>
              <a:gdLst>
                <a:gd name="T0" fmla="*/ 229390222 w 45"/>
                <a:gd name="T1" fmla="*/ 184034651 h 45"/>
                <a:gd name="T2" fmla="*/ 178414116 w 45"/>
                <a:gd name="T3" fmla="*/ 236616963 h 45"/>
                <a:gd name="T4" fmla="*/ 0 w 45"/>
                <a:gd name="T5" fmla="*/ 36806013 h 45"/>
                <a:gd name="T6" fmla="*/ 45878044 w 45"/>
                <a:gd name="T7" fmla="*/ 0 h 45"/>
                <a:gd name="T8" fmla="*/ 229390222 w 45"/>
                <a:gd name="T9" fmla="*/ 184034651 h 45"/>
                <a:gd name="T10" fmla="*/ 0 60000 65536"/>
                <a:gd name="T11" fmla="*/ 0 60000 65536"/>
                <a:gd name="T12" fmla="*/ 0 60000 65536"/>
                <a:gd name="T13" fmla="*/ 0 60000 65536"/>
                <a:gd name="T14" fmla="*/ 0 60000 65536"/>
                <a:gd name="T15" fmla="*/ 0 w 45"/>
                <a:gd name="T16" fmla="*/ 0 h 45"/>
                <a:gd name="T17" fmla="*/ 45 w 45"/>
                <a:gd name="T18" fmla="*/ 45 h 45"/>
              </a:gdLst>
              <a:ahLst/>
              <a:cxnLst>
                <a:cxn ang="T10">
                  <a:pos x="T0" y="T1"/>
                </a:cxn>
                <a:cxn ang="T11">
                  <a:pos x="T2" y="T3"/>
                </a:cxn>
                <a:cxn ang="T12">
                  <a:pos x="T4" y="T5"/>
                </a:cxn>
                <a:cxn ang="T13">
                  <a:pos x="T6" y="T7"/>
                </a:cxn>
                <a:cxn ang="T14">
                  <a:pos x="T8" y="T9"/>
                </a:cxn>
              </a:cxnLst>
              <a:rect l="T15" t="T16" r="T17" b="T18"/>
              <a:pathLst>
                <a:path w="45" h="45">
                  <a:moveTo>
                    <a:pt x="45" y="35"/>
                  </a:moveTo>
                  <a:lnTo>
                    <a:pt x="35" y="45"/>
                  </a:lnTo>
                  <a:lnTo>
                    <a:pt x="0" y="7"/>
                  </a:lnTo>
                  <a:lnTo>
                    <a:pt x="9" y="0"/>
                  </a:lnTo>
                  <a:lnTo>
                    <a:pt x="45" y="35"/>
                  </a:lnTo>
                  <a:close/>
                </a:path>
              </a:pathLst>
            </a:custGeom>
            <a:solidFill>
              <a:srgbClr val="5C7F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4" name="Freeform 106"/>
            <p:cNvSpPr>
              <a:spLocks noChangeArrowheads="1"/>
            </p:cNvSpPr>
            <p:nvPr/>
          </p:nvSpPr>
          <p:spPr bwMode="auto">
            <a:xfrm>
              <a:off x="10793413" y="5997574"/>
              <a:ext cx="101600" cy="106363"/>
            </a:xfrm>
            <a:custGeom>
              <a:avLst/>
              <a:gdLst>
                <a:gd name="T0" fmla="*/ 229390222 w 45"/>
                <a:gd name="T1" fmla="*/ 194612607 h 47"/>
                <a:gd name="T2" fmla="*/ 178414116 w 45"/>
                <a:gd name="T3" fmla="*/ 240703995 h 47"/>
                <a:gd name="T4" fmla="*/ 0 w 45"/>
                <a:gd name="T5" fmla="*/ 46091388 h 47"/>
                <a:gd name="T6" fmla="*/ 45878044 w 45"/>
                <a:gd name="T7" fmla="*/ 0 h 47"/>
                <a:gd name="T8" fmla="*/ 229390222 w 45"/>
                <a:gd name="T9" fmla="*/ 194612607 h 47"/>
                <a:gd name="T10" fmla="*/ 0 60000 65536"/>
                <a:gd name="T11" fmla="*/ 0 60000 65536"/>
                <a:gd name="T12" fmla="*/ 0 60000 65536"/>
                <a:gd name="T13" fmla="*/ 0 60000 65536"/>
                <a:gd name="T14" fmla="*/ 0 60000 65536"/>
                <a:gd name="T15" fmla="*/ 0 w 45"/>
                <a:gd name="T16" fmla="*/ 0 h 47"/>
                <a:gd name="T17" fmla="*/ 45 w 45"/>
                <a:gd name="T18" fmla="*/ 47 h 47"/>
              </a:gdLst>
              <a:ahLst/>
              <a:cxnLst>
                <a:cxn ang="T10">
                  <a:pos x="T0" y="T1"/>
                </a:cxn>
                <a:cxn ang="T11">
                  <a:pos x="T2" y="T3"/>
                </a:cxn>
                <a:cxn ang="T12">
                  <a:pos x="T4" y="T5"/>
                </a:cxn>
                <a:cxn ang="T13">
                  <a:pos x="T6" y="T7"/>
                </a:cxn>
                <a:cxn ang="T14">
                  <a:pos x="T8" y="T9"/>
                </a:cxn>
              </a:cxnLst>
              <a:rect l="T15" t="T16" r="T17" b="T18"/>
              <a:pathLst>
                <a:path w="45" h="47">
                  <a:moveTo>
                    <a:pt x="45" y="38"/>
                  </a:moveTo>
                  <a:lnTo>
                    <a:pt x="35" y="47"/>
                  </a:lnTo>
                  <a:lnTo>
                    <a:pt x="0" y="9"/>
                  </a:lnTo>
                  <a:lnTo>
                    <a:pt x="9" y="0"/>
                  </a:lnTo>
                  <a:lnTo>
                    <a:pt x="45" y="38"/>
                  </a:lnTo>
                  <a:close/>
                </a:path>
              </a:pathLst>
            </a:custGeom>
            <a:solidFill>
              <a:srgbClr val="5C7F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5" name="Freeform 107"/>
            <p:cNvSpPr>
              <a:spLocks noChangeArrowheads="1"/>
            </p:cNvSpPr>
            <p:nvPr/>
          </p:nvSpPr>
          <p:spPr bwMode="auto">
            <a:xfrm>
              <a:off x="10793413" y="6423024"/>
              <a:ext cx="101600" cy="101600"/>
            </a:xfrm>
            <a:custGeom>
              <a:avLst/>
              <a:gdLst>
                <a:gd name="T0" fmla="*/ 178414116 w 45"/>
                <a:gd name="T1" fmla="*/ 0 h 45"/>
                <a:gd name="T2" fmla="*/ 229390222 w 45"/>
                <a:gd name="T3" fmla="*/ 50976107 h 45"/>
                <a:gd name="T4" fmla="*/ 45878044 w 45"/>
                <a:gd name="T5" fmla="*/ 229390222 h 45"/>
                <a:gd name="T6" fmla="*/ 0 w 45"/>
                <a:gd name="T7" fmla="*/ 183512178 h 45"/>
                <a:gd name="T8" fmla="*/ 178414116 w 45"/>
                <a:gd name="T9" fmla="*/ 0 h 45"/>
                <a:gd name="T10" fmla="*/ 0 60000 65536"/>
                <a:gd name="T11" fmla="*/ 0 60000 65536"/>
                <a:gd name="T12" fmla="*/ 0 60000 65536"/>
                <a:gd name="T13" fmla="*/ 0 60000 65536"/>
                <a:gd name="T14" fmla="*/ 0 60000 65536"/>
                <a:gd name="T15" fmla="*/ 0 w 45"/>
                <a:gd name="T16" fmla="*/ 0 h 45"/>
                <a:gd name="T17" fmla="*/ 45 w 45"/>
                <a:gd name="T18" fmla="*/ 45 h 45"/>
              </a:gdLst>
              <a:ahLst/>
              <a:cxnLst>
                <a:cxn ang="T10">
                  <a:pos x="T0" y="T1"/>
                </a:cxn>
                <a:cxn ang="T11">
                  <a:pos x="T2" y="T3"/>
                </a:cxn>
                <a:cxn ang="T12">
                  <a:pos x="T4" y="T5"/>
                </a:cxn>
                <a:cxn ang="T13">
                  <a:pos x="T6" y="T7"/>
                </a:cxn>
                <a:cxn ang="T14">
                  <a:pos x="T8" y="T9"/>
                </a:cxn>
              </a:cxnLst>
              <a:rect l="T15" t="T16" r="T17" b="T18"/>
              <a:pathLst>
                <a:path w="45" h="45">
                  <a:moveTo>
                    <a:pt x="35" y="0"/>
                  </a:moveTo>
                  <a:lnTo>
                    <a:pt x="45" y="10"/>
                  </a:lnTo>
                  <a:lnTo>
                    <a:pt x="9" y="45"/>
                  </a:lnTo>
                  <a:lnTo>
                    <a:pt x="0" y="36"/>
                  </a:lnTo>
                  <a:lnTo>
                    <a:pt x="35" y="0"/>
                  </a:lnTo>
                  <a:close/>
                </a:path>
              </a:pathLst>
            </a:custGeom>
            <a:solidFill>
              <a:srgbClr val="5C7F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6" name="Freeform 108"/>
            <p:cNvSpPr>
              <a:spLocks noChangeArrowheads="1"/>
            </p:cNvSpPr>
            <p:nvPr/>
          </p:nvSpPr>
          <p:spPr bwMode="auto">
            <a:xfrm>
              <a:off x="10895013" y="6626224"/>
              <a:ext cx="103187" cy="103188"/>
            </a:xfrm>
            <a:custGeom>
              <a:avLst/>
              <a:gdLst>
                <a:gd name="T0" fmla="*/ 0 w 45"/>
                <a:gd name="T1" fmla="*/ 36806013 h 45"/>
                <a:gd name="T2" fmla="*/ 47321558 w 45"/>
                <a:gd name="T3" fmla="*/ 0 h 45"/>
                <a:gd name="T4" fmla="*/ 236612377 w 45"/>
                <a:gd name="T5" fmla="*/ 189292653 h 45"/>
                <a:gd name="T6" fmla="*/ 184032868 w 45"/>
                <a:gd name="T7" fmla="*/ 236616963 h 45"/>
                <a:gd name="T8" fmla="*/ 0 w 45"/>
                <a:gd name="T9" fmla="*/ 36806013 h 45"/>
                <a:gd name="T10" fmla="*/ 0 60000 65536"/>
                <a:gd name="T11" fmla="*/ 0 60000 65536"/>
                <a:gd name="T12" fmla="*/ 0 60000 65536"/>
                <a:gd name="T13" fmla="*/ 0 60000 65536"/>
                <a:gd name="T14" fmla="*/ 0 60000 65536"/>
                <a:gd name="T15" fmla="*/ 0 w 45"/>
                <a:gd name="T16" fmla="*/ 0 h 45"/>
                <a:gd name="T17" fmla="*/ 45 w 45"/>
                <a:gd name="T18" fmla="*/ 45 h 45"/>
              </a:gdLst>
              <a:ahLst/>
              <a:cxnLst>
                <a:cxn ang="T10">
                  <a:pos x="T0" y="T1"/>
                </a:cxn>
                <a:cxn ang="T11">
                  <a:pos x="T2" y="T3"/>
                </a:cxn>
                <a:cxn ang="T12">
                  <a:pos x="T4" y="T5"/>
                </a:cxn>
                <a:cxn ang="T13">
                  <a:pos x="T6" y="T7"/>
                </a:cxn>
                <a:cxn ang="T14">
                  <a:pos x="T8" y="T9"/>
                </a:cxn>
              </a:cxnLst>
              <a:rect l="T15" t="T16" r="T17" b="T18"/>
              <a:pathLst>
                <a:path w="45" h="45">
                  <a:moveTo>
                    <a:pt x="0" y="7"/>
                  </a:moveTo>
                  <a:lnTo>
                    <a:pt x="9" y="0"/>
                  </a:lnTo>
                  <a:lnTo>
                    <a:pt x="45" y="36"/>
                  </a:lnTo>
                  <a:lnTo>
                    <a:pt x="35" y="45"/>
                  </a:lnTo>
                  <a:lnTo>
                    <a:pt x="0" y="7"/>
                  </a:lnTo>
                  <a:close/>
                </a:path>
              </a:pathLst>
            </a:custGeom>
            <a:solidFill>
              <a:srgbClr val="5C7F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7" name="Freeform 109"/>
            <p:cNvSpPr>
              <a:spLocks noChangeArrowheads="1"/>
            </p:cNvSpPr>
            <p:nvPr/>
          </p:nvSpPr>
          <p:spPr bwMode="auto">
            <a:xfrm>
              <a:off x="10895013" y="6232524"/>
              <a:ext cx="103187" cy="103188"/>
            </a:xfrm>
            <a:custGeom>
              <a:avLst/>
              <a:gdLst>
                <a:gd name="T0" fmla="*/ 0 w 45"/>
                <a:gd name="T1" fmla="*/ 52582312 h 45"/>
                <a:gd name="T2" fmla="*/ 47321558 w 45"/>
                <a:gd name="T3" fmla="*/ 0 h 45"/>
                <a:gd name="T4" fmla="*/ 236612377 w 45"/>
                <a:gd name="T5" fmla="*/ 189292653 h 45"/>
                <a:gd name="T6" fmla="*/ 184032868 w 45"/>
                <a:gd name="T7" fmla="*/ 236616963 h 45"/>
                <a:gd name="T8" fmla="*/ 0 w 45"/>
                <a:gd name="T9" fmla="*/ 52582312 h 45"/>
                <a:gd name="T10" fmla="*/ 0 60000 65536"/>
                <a:gd name="T11" fmla="*/ 0 60000 65536"/>
                <a:gd name="T12" fmla="*/ 0 60000 65536"/>
                <a:gd name="T13" fmla="*/ 0 60000 65536"/>
                <a:gd name="T14" fmla="*/ 0 60000 65536"/>
                <a:gd name="T15" fmla="*/ 0 w 45"/>
                <a:gd name="T16" fmla="*/ 0 h 45"/>
                <a:gd name="T17" fmla="*/ 45 w 45"/>
                <a:gd name="T18" fmla="*/ 45 h 45"/>
              </a:gdLst>
              <a:ahLst/>
              <a:cxnLst>
                <a:cxn ang="T10">
                  <a:pos x="T0" y="T1"/>
                </a:cxn>
                <a:cxn ang="T11">
                  <a:pos x="T2" y="T3"/>
                </a:cxn>
                <a:cxn ang="T12">
                  <a:pos x="T4" y="T5"/>
                </a:cxn>
                <a:cxn ang="T13">
                  <a:pos x="T6" y="T7"/>
                </a:cxn>
                <a:cxn ang="T14">
                  <a:pos x="T8" y="T9"/>
                </a:cxn>
              </a:cxnLst>
              <a:rect l="T15" t="T16" r="T17" b="T18"/>
              <a:pathLst>
                <a:path w="45" h="45">
                  <a:moveTo>
                    <a:pt x="0" y="10"/>
                  </a:moveTo>
                  <a:lnTo>
                    <a:pt x="9" y="0"/>
                  </a:lnTo>
                  <a:lnTo>
                    <a:pt x="45" y="36"/>
                  </a:lnTo>
                  <a:lnTo>
                    <a:pt x="35" y="45"/>
                  </a:lnTo>
                  <a:lnTo>
                    <a:pt x="0" y="10"/>
                  </a:lnTo>
                  <a:close/>
                </a:path>
              </a:pathLst>
            </a:custGeom>
            <a:solidFill>
              <a:srgbClr val="5C7F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8" name="Rectangle 110"/>
            <p:cNvSpPr>
              <a:spLocks noChangeArrowheads="1"/>
            </p:cNvSpPr>
            <p:nvPr/>
          </p:nvSpPr>
          <p:spPr bwMode="auto">
            <a:xfrm>
              <a:off x="11045825" y="6016624"/>
              <a:ext cx="69850" cy="244475"/>
            </a:xfrm>
            <a:prstGeom prst="rect">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09" name="Rectangle 111"/>
            <p:cNvSpPr>
              <a:spLocks noChangeArrowheads="1"/>
            </p:cNvSpPr>
            <p:nvPr/>
          </p:nvSpPr>
          <p:spPr bwMode="auto">
            <a:xfrm>
              <a:off x="10674350" y="5957887"/>
              <a:ext cx="79375" cy="274637"/>
            </a:xfrm>
            <a:prstGeom prst="rect">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0" name="Oval 112"/>
            <p:cNvSpPr>
              <a:spLocks noChangeArrowheads="1"/>
            </p:cNvSpPr>
            <p:nvPr/>
          </p:nvSpPr>
          <p:spPr bwMode="auto">
            <a:xfrm>
              <a:off x="11210925" y="6083299"/>
              <a:ext cx="50800" cy="42863"/>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1" name="Oval 113"/>
            <p:cNvSpPr>
              <a:spLocks noChangeArrowheads="1"/>
            </p:cNvSpPr>
            <p:nvPr/>
          </p:nvSpPr>
          <p:spPr bwMode="auto">
            <a:xfrm>
              <a:off x="11314113" y="6178549"/>
              <a:ext cx="42862" cy="42863"/>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2" name="Oval 114"/>
            <p:cNvSpPr>
              <a:spLocks noChangeArrowheads="1"/>
            </p:cNvSpPr>
            <p:nvPr/>
          </p:nvSpPr>
          <p:spPr bwMode="auto">
            <a:xfrm>
              <a:off x="11210925" y="5915024"/>
              <a:ext cx="50800" cy="47625"/>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3" name="Oval 115"/>
            <p:cNvSpPr>
              <a:spLocks noChangeArrowheads="1"/>
            </p:cNvSpPr>
            <p:nvPr/>
          </p:nvSpPr>
          <p:spPr bwMode="auto">
            <a:xfrm>
              <a:off x="11314113" y="5816599"/>
              <a:ext cx="42862" cy="44450"/>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4" name="Oval 116"/>
            <p:cNvSpPr>
              <a:spLocks noChangeArrowheads="1"/>
            </p:cNvSpPr>
            <p:nvPr/>
          </p:nvSpPr>
          <p:spPr bwMode="auto">
            <a:xfrm>
              <a:off x="11314113" y="5997574"/>
              <a:ext cx="42862" cy="42863"/>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5" name="Oval 117"/>
            <p:cNvSpPr>
              <a:spLocks noChangeArrowheads="1"/>
            </p:cNvSpPr>
            <p:nvPr/>
          </p:nvSpPr>
          <p:spPr bwMode="auto">
            <a:xfrm>
              <a:off x="11115675" y="5564187"/>
              <a:ext cx="47625" cy="47625"/>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6" name="Oval 118"/>
            <p:cNvSpPr>
              <a:spLocks noChangeArrowheads="1"/>
            </p:cNvSpPr>
            <p:nvPr/>
          </p:nvSpPr>
          <p:spPr bwMode="auto">
            <a:xfrm>
              <a:off x="11115675" y="5407024"/>
              <a:ext cx="47625" cy="44450"/>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7" name="Oval 119"/>
            <p:cNvSpPr>
              <a:spLocks noChangeArrowheads="1"/>
            </p:cNvSpPr>
            <p:nvPr/>
          </p:nvSpPr>
          <p:spPr bwMode="auto">
            <a:xfrm>
              <a:off x="11210925" y="5470524"/>
              <a:ext cx="50800" cy="44450"/>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8" name="Oval 120"/>
            <p:cNvSpPr>
              <a:spLocks noChangeArrowheads="1"/>
            </p:cNvSpPr>
            <p:nvPr/>
          </p:nvSpPr>
          <p:spPr bwMode="auto">
            <a:xfrm>
              <a:off x="10469563" y="6045199"/>
              <a:ext cx="42862" cy="42863"/>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9" name="Oval 121"/>
            <p:cNvSpPr>
              <a:spLocks noChangeArrowheads="1"/>
            </p:cNvSpPr>
            <p:nvPr/>
          </p:nvSpPr>
          <p:spPr bwMode="auto">
            <a:xfrm>
              <a:off x="10566400" y="6142037"/>
              <a:ext cx="42863" cy="42862"/>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20" name="Oval 122"/>
            <p:cNvSpPr>
              <a:spLocks noChangeArrowheads="1"/>
            </p:cNvSpPr>
            <p:nvPr/>
          </p:nvSpPr>
          <p:spPr bwMode="auto">
            <a:xfrm>
              <a:off x="10469563" y="5876924"/>
              <a:ext cx="42862" cy="49213"/>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21" name="Oval 123"/>
            <p:cNvSpPr>
              <a:spLocks noChangeArrowheads="1"/>
            </p:cNvSpPr>
            <p:nvPr/>
          </p:nvSpPr>
          <p:spPr bwMode="auto">
            <a:xfrm>
              <a:off x="10566400" y="5781674"/>
              <a:ext cx="42863" cy="42863"/>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22" name="Oval 124"/>
            <p:cNvSpPr>
              <a:spLocks noChangeArrowheads="1"/>
            </p:cNvSpPr>
            <p:nvPr/>
          </p:nvSpPr>
          <p:spPr bwMode="auto">
            <a:xfrm>
              <a:off x="10566400" y="5957887"/>
              <a:ext cx="42863" cy="42862"/>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23" name="Oval 125"/>
            <p:cNvSpPr>
              <a:spLocks noChangeArrowheads="1"/>
            </p:cNvSpPr>
            <p:nvPr/>
          </p:nvSpPr>
          <p:spPr bwMode="auto">
            <a:xfrm>
              <a:off x="10947400" y="6092824"/>
              <a:ext cx="42863" cy="49213"/>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24" name="Oval 126"/>
            <p:cNvSpPr>
              <a:spLocks noChangeArrowheads="1"/>
            </p:cNvSpPr>
            <p:nvPr/>
          </p:nvSpPr>
          <p:spPr bwMode="auto">
            <a:xfrm>
              <a:off x="10947400" y="5580062"/>
              <a:ext cx="42863" cy="47625"/>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25" name="Oval 127"/>
            <p:cNvSpPr>
              <a:spLocks noChangeArrowheads="1"/>
            </p:cNvSpPr>
            <p:nvPr/>
          </p:nvSpPr>
          <p:spPr bwMode="auto">
            <a:xfrm>
              <a:off x="10801350" y="6303962"/>
              <a:ext cx="50800" cy="47625"/>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26" name="Oval 128"/>
            <p:cNvSpPr>
              <a:spLocks noChangeArrowheads="1"/>
            </p:cNvSpPr>
            <p:nvPr/>
          </p:nvSpPr>
          <p:spPr bwMode="auto">
            <a:xfrm>
              <a:off x="10947400" y="6513512"/>
              <a:ext cx="42863" cy="42862"/>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27" name="Oval 129"/>
            <p:cNvSpPr>
              <a:spLocks noChangeArrowheads="1"/>
            </p:cNvSpPr>
            <p:nvPr/>
          </p:nvSpPr>
          <p:spPr bwMode="auto">
            <a:xfrm>
              <a:off x="10801350" y="6724649"/>
              <a:ext cx="50800" cy="42863"/>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28" name="Oval 130"/>
            <p:cNvSpPr>
              <a:spLocks noChangeArrowheads="1"/>
            </p:cNvSpPr>
            <p:nvPr/>
          </p:nvSpPr>
          <p:spPr bwMode="auto">
            <a:xfrm>
              <a:off x="10801350" y="5813424"/>
              <a:ext cx="50800" cy="42863"/>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29" name="Freeform 131"/>
            <p:cNvSpPr>
              <a:spLocks noChangeArrowheads="1"/>
            </p:cNvSpPr>
            <p:nvPr/>
          </p:nvSpPr>
          <p:spPr bwMode="auto">
            <a:xfrm>
              <a:off x="10179050" y="6450012"/>
              <a:ext cx="334963" cy="334962"/>
            </a:xfrm>
            <a:custGeom>
              <a:avLst/>
              <a:gdLst>
                <a:gd name="T0" fmla="*/ 0 w 62"/>
                <a:gd name="T1" fmla="*/ 1809670023 h 62"/>
                <a:gd name="T2" fmla="*/ 1809680829 w 62"/>
                <a:gd name="T3" fmla="*/ 1809670023 h 62"/>
                <a:gd name="T4" fmla="*/ 0 w 62"/>
                <a:gd name="T5" fmla="*/ 0 h 62"/>
                <a:gd name="T6" fmla="*/ 0 w 62"/>
                <a:gd name="T7" fmla="*/ 1809670023 h 62"/>
                <a:gd name="T8" fmla="*/ 0 60000 65536"/>
                <a:gd name="T9" fmla="*/ 0 60000 65536"/>
                <a:gd name="T10" fmla="*/ 0 60000 65536"/>
                <a:gd name="T11" fmla="*/ 0 60000 65536"/>
                <a:gd name="T12" fmla="*/ 0 w 62"/>
                <a:gd name="T13" fmla="*/ 0 h 62"/>
                <a:gd name="T14" fmla="*/ 62 w 62"/>
                <a:gd name="T15" fmla="*/ 62 h 62"/>
              </a:gdLst>
              <a:ahLst/>
              <a:cxnLst>
                <a:cxn ang="T8">
                  <a:pos x="T0" y="T1"/>
                </a:cxn>
                <a:cxn ang="T9">
                  <a:pos x="T2" y="T3"/>
                </a:cxn>
                <a:cxn ang="T10">
                  <a:pos x="T4" y="T5"/>
                </a:cxn>
                <a:cxn ang="T11">
                  <a:pos x="T6" y="T7"/>
                </a:cxn>
              </a:cxnLst>
              <a:rect l="T12" t="T13" r="T14" b="T15"/>
              <a:pathLst>
                <a:path w="62" h="62">
                  <a:moveTo>
                    <a:pt x="0" y="62"/>
                  </a:moveTo>
                  <a:cubicBezTo>
                    <a:pt x="62" y="62"/>
                    <a:pt x="62" y="62"/>
                    <a:pt x="62" y="62"/>
                  </a:cubicBezTo>
                  <a:cubicBezTo>
                    <a:pt x="62" y="28"/>
                    <a:pt x="34" y="0"/>
                    <a:pt x="0" y="0"/>
                  </a:cubicBezTo>
                  <a:lnTo>
                    <a:pt x="0" y="62"/>
                  </a:lnTo>
                  <a:close/>
                </a:path>
              </a:pathLst>
            </a:custGeom>
            <a:solidFill>
              <a:srgbClr val="3529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0" name="Freeform 132"/>
            <p:cNvSpPr>
              <a:spLocks noChangeArrowheads="1"/>
            </p:cNvSpPr>
            <p:nvPr/>
          </p:nvSpPr>
          <p:spPr bwMode="auto">
            <a:xfrm>
              <a:off x="9096375" y="5462587"/>
              <a:ext cx="1238250" cy="457200"/>
            </a:xfrm>
            <a:custGeom>
              <a:avLst/>
              <a:gdLst>
                <a:gd name="T0" fmla="*/ 0 w 544"/>
                <a:gd name="T1" fmla="*/ 98304824 h 201"/>
                <a:gd name="T2" fmla="*/ 0 w 544"/>
                <a:gd name="T3" fmla="*/ 1039959403 h 201"/>
                <a:gd name="T4" fmla="*/ 2147483646 w 544"/>
                <a:gd name="T5" fmla="*/ 905437970 h 201"/>
                <a:gd name="T6" fmla="*/ 2147483646 w 544"/>
                <a:gd name="T7" fmla="*/ 294914472 h 201"/>
                <a:gd name="T8" fmla="*/ 1803010362 w 544"/>
                <a:gd name="T9" fmla="*/ 0 h 201"/>
                <a:gd name="T10" fmla="*/ 0 w 544"/>
                <a:gd name="T11" fmla="*/ 98304824 h 201"/>
                <a:gd name="T12" fmla="*/ 0 60000 65536"/>
                <a:gd name="T13" fmla="*/ 0 60000 65536"/>
                <a:gd name="T14" fmla="*/ 0 60000 65536"/>
                <a:gd name="T15" fmla="*/ 0 60000 65536"/>
                <a:gd name="T16" fmla="*/ 0 60000 65536"/>
                <a:gd name="T17" fmla="*/ 0 60000 65536"/>
                <a:gd name="T18" fmla="*/ 0 w 544"/>
                <a:gd name="T19" fmla="*/ 0 h 201"/>
                <a:gd name="T20" fmla="*/ 544 w 544"/>
                <a:gd name="T21" fmla="*/ 201 h 201"/>
              </a:gdLst>
              <a:ahLst/>
              <a:cxnLst>
                <a:cxn ang="T12">
                  <a:pos x="T0" y="T1"/>
                </a:cxn>
                <a:cxn ang="T13">
                  <a:pos x="T2" y="T3"/>
                </a:cxn>
                <a:cxn ang="T14">
                  <a:pos x="T4" y="T5"/>
                </a:cxn>
                <a:cxn ang="T15">
                  <a:pos x="T6" y="T7"/>
                </a:cxn>
                <a:cxn ang="T16">
                  <a:pos x="T8" y="T9"/>
                </a:cxn>
                <a:cxn ang="T17">
                  <a:pos x="T10" y="T11"/>
                </a:cxn>
              </a:cxnLst>
              <a:rect l="T18" t="T19" r="T20" b="T21"/>
              <a:pathLst>
                <a:path w="544" h="201">
                  <a:moveTo>
                    <a:pt x="0" y="19"/>
                  </a:moveTo>
                  <a:lnTo>
                    <a:pt x="0" y="201"/>
                  </a:lnTo>
                  <a:lnTo>
                    <a:pt x="544" y="175"/>
                  </a:lnTo>
                  <a:lnTo>
                    <a:pt x="514" y="57"/>
                  </a:lnTo>
                  <a:lnTo>
                    <a:pt x="348" y="0"/>
                  </a:lnTo>
                  <a:lnTo>
                    <a:pt x="0" y="19"/>
                  </a:lnTo>
                  <a:close/>
                </a:path>
              </a:pathLst>
            </a:custGeom>
            <a:solidFill>
              <a:srgbClr val="A33B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1" name="Freeform 133"/>
            <p:cNvSpPr>
              <a:spLocks noChangeArrowheads="1"/>
            </p:cNvSpPr>
            <p:nvPr/>
          </p:nvSpPr>
          <p:spPr bwMode="auto">
            <a:xfrm>
              <a:off x="8934450" y="5505449"/>
              <a:ext cx="85725" cy="425450"/>
            </a:xfrm>
            <a:custGeom>
              <a:avLst/>
              <a:gdLst>
                <a:gd name="T0" fmla="*/ 0 w 38"/>
                <a:gd name="T1" fmla="*/ 967955628 h 187"/>
                <a:gd name="T2" fmla="*/ 193388832 w 38"/>
                <a:gd name="T3" fmla="*/ 957603770 h 187"/>
                <a:gd name="T4" fmla="*/ 193388832 w 38"/>
                <a:gd name="T5" fmla="*/ 0 h 187"/>
                <a:gd name="T6" fmla="*/ 0 w 38"/>
                <a:gd name="T7" fmla="*/ 10351858 h 187"/>
                <a:gd name="T8" fmla="*/ 0 w 38"/>
                <a:gd name="T9" fmla="*/ 967955628 h 187"/>
                <a:gd name="T10" fmla="*/ 0 60000 65536"/>
                <a:gd name="T11" fmla="*/ 0 60000 65536"/>
                <a:gd name="T12" fmla="*/ 0 60000 65536"/>
                <a:gd name="T13" fmla="*/ 0 60000 65536"/>
                <a:gd name="T14" fmla="*/ 0 60000 65536"/>
                <a:gd name="T15" fmla="*/ 0 w 38"/>
                <a:gd name="T16" fmla="*/ 0 h 187"/>
                <a:gd name="T17" fmla="*/ 38 w 38"/>
                <a:gd name="T18" fmla="*/ 187 h 187"/>
              </a:gdLst>
              <a:ahLst/>
              <a:cxnLst>
                <a:cxn ang="T10">
                  <a:pos x="T0" y="T1"/>
                </a:cxn>
                <a:cxn ang="T11">
                  <a:pos x="T2" y="T3"/>
                </a:cxn>
                <a:cxn ang="T12">
                  <a:pos x="T4" y="T5"/>
                </a:cxn>
                <a:cxn ang="T13">
                  <a:pos x="T6" y="T7"/>
                </a:cxn>
                <a:cxn ang="T14">
                  <a:pos x="T8" y="T9"/>
                </a:cxn>
              </a:cxnLst>
              <a:rect l="T15" t="T16" r="T17" b="T18"/>
              <a:pathLst>
                <a:path w="38" h="187">
                  <a:moveTo>
                    <a:pt x="0" y="187"/>
                  </a:moveTo>
                  <a:lnTo>
                    <a:pt x="38" y="185"/>
                  </a:lnTo>
                  <a:lnTo>
                    <a:pt x="38" y="0"/>
                  </a:lnTo>
                  <a:lnTo>
                    <a:pt x="0" y="2"/>
                  </a:lnTo>
                  <a:lnTo>
                    <a:pt x="0" y="187"/>
                  </a:lnTo>
                  <a:close/>
                </a:path>
              </a:pathLst>
            </a:custGeom>
            <a:solidFill>
              <a:srgbClr val="A33B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2" name="Freeform 134"/>
            <p:cNvSpPr>
              <a:spLocks noChangeArrowheads="1"/>
            </p:cNvSpPr>
            <p:nvPr/>
          </p:nvSpPr>
          <p:spPr bwMode="auto">
            <a:xfrm>
              <a:off x="8769350" y="5514974"/>
              <a:ext cx="84138" cy="427038"/>
            </a:xfrm>
            <a:custGeom>
              <a:avLst/>
              <a:gdLst>
                <a:gd name="T0" fmla="*/ 0 w 37"/>
                <a:gd name="T1" fmla="*/ 970007731 h 188"/>
                <a:gd name="T2" fmla="*/ 191329812 w 37"/>
                <a:gd name="T3" fmla="*/ 959688403 h 188"/>
                <a:gd name="T4" fmla="*/ 191329812 w 37"/>
                <a:gd name="T5" fmla="*/ 0 h 188"/>
                <a:gd name="T6" fmla="*/ 0 w 37"/>
                <a:gd name="T7" fmla="*/ 15477856 h 188"/>
                <a:gd name="T8" fmla="*/ 0 w 37"/>
                <a:gd name="T9" fmla="*/ 970007731 h 188"/>
                <a:gd name="T10" fmla="*/ 0 60000 65536"/>
                <a:gd name="T11" fmla="*/ 0 60000 65536"/>
                <a:gd name="T12" fmla="*/ 0 60000 65536"/>
                <a:gd name="T13" fmla="*/ 0 60000 65536"/>
                <a:gd name="T14" fmla="*/ 0 60000 65536"/>
                <a:gd name="T15" fmla="*/ 0 w 37"/>
                <a:gd name="T16" fmla="*/ 0 h 188"/>
                <a:gd name="T17" fmla="*/ 37 w 37"/>
                <a:gd name="T18" fmla="*/ 188 h 188"/>
              </a:gdLst>
              <a:ahLst/>
              <a:cxnLst>
                <a:cxn ang="T10">
                  <a:pos x="T0" y="T1"/>
                </a:cxn>
                <a:cxn ang="T11">
                  <a:pos x="T2" y="T3"/>
                </a:cxn>
                <a:cxn ang="T12">
                  <a:pos x="T4" y="T5"/>
                </a:cxn>
                <a:cxn ang="T13">
                  <a:pos x="T6" y="T7"/>
                </a:cxn>
                <a:cxn ang="T14">
                  <a:pos x="T8" y="T9"/>
                </a:cxn>
              </a:cxnLst>
              <a:rect l="T15" t="T16" r="T17" b="T18"/>
              <a:pathLst>
                <a:path w="37" h="188">
                  <a:moveTo>
                    <a:pt x="0" y="188"/>
                  </a:moveTo>
                  <a:lnTo>
                    <a:pt x="37" y="186"/>
                  </a:lnTo>
                  <a:lnTo>
                    <a:pt x="37" y="0"/>
                  </a:lnTo>
                  <a:lnTo>
                    <a:pt x="0" y="3"/>
                  </a:lnTo>
                  <a:lnTo>
                    <a:pt x="0" y="188"/>
                  </a:lnTo>
                  <a:close/>
                </a:path>
              </a:pathLst>
            </a:custGeom>
            <a:solidFill>
              <a:srgbClr val="A33B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3" name="Freeform 135"/>
            <p:cNvSpPr>
              <a:spLocks noChangeArrowheads="1"/>
            </p:cNvSpPr>
            <p:nvPr/>
          </p:nvSpPr>
          <p:spPr bwMode="auto">
            <a:xfrm>
              <a:off x="8601075" y="5526087"/>
              <a:ext cx="85725" cy="420687"/>
            </a:xfrm>
            <a:custGeom>
              <a:avLst/>
              <a:gdLst>
                <a:gd name="T0" fmla="*/ 0 w 38"/>
                <a:gd name="T1" fmla="*/ 956635416 h 185"/>
                <a:gd name="T2" fmla="*/ 193388832 w 38"/>
                <a:gd name="T3" fmla="*/ 946293338 h 185"/>
                <a:gd name="T4" fmla="*/ 193388832 w 38"/>
                <a:gd name="T5" fmla="*/ 0 h 185"/>
                <a:gd name="T6" fmla="*/ 0 w 38"/>
                <a:gd name="T7" fmla="*/ 15513117 h 185"/>
                <a:gd name="T8" fmla="*/ 0 w 38"/>
                <a:gd name="T9" fmla="*/ 956635416 h 185"/>
                <a:gd name="T10" fmla="*/ 0 60000 65536"/>
                <a:gd name="T11" fmla="*/ 0 60000 65536"/>
                <a:gd name="T12" fmla="*/ 0 60000 65536"/>
                <a:gd name="T13" fmla="*/ 0 60000 65536"/>
                <a:gd name="T14" fmla="*/ 0 60000 65536"/>
                <a:gd name="T15" fmla="*/ 0 w 38"/>
                <a:gd name="T16" fmla="*/ 0 h 185"/>
                <a:gd name="T17" fmla="*/ 38 w 38"/>
                <a:gd name="T18" fmla="*/ 185 h 185"/>
              </a:gdLst>
              <a:ahLst/>
              <a:cxnLst>
                <a:cxn ang="T10">
                  <a:pos x="T0" y="T1"/>
                </a:cxn>
                <a:cxn ang="T11">
                  <a:pos x="T2" y="T3"/>
                </a:cxn>
                <a:cxn ang="T12">
                  <a:pos x="T4" y="T5"/>
                </a:cxn>
                <a:cxn ang="T13">
                  <a:pos x="T6" y="T7"/>
                </a:cxn>
                <a:cxn ang="T14">
                  <a:pos x="T8" y="T9"/>
                </a:cxn>
              </a:cxnLst>
              <a:rect l="T15" t="T16" r="T17" b="T18"/>
              <a:pathLst>
                <a:path w="38" h="185">
                  <a:moveTo>
                    <a:pt x="0" y="185"/>
                  </a:moveTo>
                  <a:lnTo>
                    <a:pt x="38" y="183"/>
                  </a:lnTo>
                  <a:lnTo>
                    <a:pt x="38" y="0"/>
                  </a:lnTo>
                  <a:lnTo>
                    <a:pt x="0" y="3"/>
                  </a:lnTo>
                  <a:lnTo>
                    <a:pt x="0" y="185"/>
                  </a:lnTo>
                  <a:close/>
                </a:path>
              </a:pathLst>
            </a:custGeom>
            <a:solidFill>
              <a:srgbClr val="A33B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4" name="Freeform 136"/>
            <p:cNvSpPr>
              <a:spLocks noChangeArrowheads="1"/>
            </p:cNvSpPr>
            <p:nvPr/>
          </p:nvSpPr>
          <p:spPr bwMode="auto">
            <a:xfrm>
              <a:off x="8443913" y="5537199"/>
              <a:ext cx="85725" cy="350838"/>
            </a:xfrm>
            <a:custGeom>
              <a:avLst/>
              <a:gdLst>
                <a:gd name="T0" fmla="*/ 0 w 38"/>
                <a:gd name="T1" fmla="*/ 773317575 h 154"/>
                <a:gd name="T2" fmla="*/ 193388832 w 38"/>
                <a:gd name="T3" fmla="*/ 799268196 h 154"/>
                <a:gd name="T4" fmla="*/ 193388832 w 38"/>
                <a:gd name="T5" fmla="*/ 0 h 154"/>
                <a:gd name="T6" fmla="*/ 0 w 38"/>
                <a:gd name="T7" fmla="*/ 10379337 h 154"/>
                <a:gd name="T8" fmla="*/ 0 w 38"/>
                <a:gd name="T9" fmla="*/ 773317575 h 154"/>
                <a:gd name="T10" fmla="*/ 0 60000 65536"/>
                <a:gd name="T11" fmla="*/ 0 60000 65536"/>
                <a:gd name="T12" fmla="*/ 0 60000 65536"/>
                <a:gd name="T13" fmla="*/ 0 60000 65536"/>
                <a:gd name="T14" fmla="*/ 0 60000 65536"/>
                <a:gd name="T15" fmla="*/ 0 w 38"/>
                <a:gd name="T16" fmla="*/ 0 h 154"/>
                <a:gd name="T17" fmla="*/ 38 w 38"/>
                <a:gd name="T18" fmla="*/ 154 h 154"/>
              </a:gdLst>
              <a:ahLst/>
              <a:cxnLst>
                <a:cxn ang="T10">
                  <a:pos x="T0" y="T1"/>
                </a:cxn>
                <a:cxn ang="T11">
                  <a:pos x="T2" y="T3"/>
                </a:cxn>
                <a:cxn ang="T12">
                  <a:pos x="T4" y="T5"/>
                </a:cxn>
                <a:cxn ang="T13">
                  <a:pos x="T6" y="T7"/>
                </a:cxn>
                <a:cxn ang="T14">
                  <a:pos x="T8" y="T9"/>
                </a:cxn>
              </a:cxnLst>
              <a:rect l="T15" t="T16" r="T17" b="T18"/>
              <a:pathLst>
                <a:path w="38" h="154">
                  <a:moveTo>
                    <a:pt x="0" y="149"/>
                  </a:moveTo>
                  <a:lnTo>
                    <a:pt x="38" y="154"/>
                  </a:lnTo>
                  <a:lnTo>
                    <a:pt x="38" y="0"/>
                  </a:lnTo>
                  <a:lnTo>
                    <a:pt x="0" y="2"/>
                  </a:lnTo>
                  <a:lnTo>
                    <a:pt x="0" y="149"/>
                  </a:lnTo>
                  <a:close/>
                </a:path>
              </a:pathLst>
            </a:custGeom>
            <a:solidFill>
              <a:srgbClr val="A33B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5" name="Freeform 137"/>
            <p:cNvSpPr>
              <a:spLocks noChangeArrowheads="1"/>
            </p:cNvSpPr>
            <p:nvPr/>
          </p:nvSpPr>
          <p:spPr bwMode="auto">
            <a:xfrm>
              <a:off x="9096375" y="5127624"/>
              <a:ext cx="742950" cy="301625"/>
            </a:xfrm>
            <a:custGeom>
              <a:avLst/>
              <a:gdLst>
                <a:gd name="T0" fmla="*/ 0 w 327"/>
                <a:gd name="T1" fmla="*/ 689224550 h 132"/>
                <a:gd name="T2" fmla="*/ 1687996032 w 327"/>
                <a:gd name="T3" fmla="*/ 569132099 h 132"/>
                <a:gd name="T4" fmla="*/ 1610565647 w 327"/>
                <a:gd name="T5" fmla="*/ 193190813 h 132"/>
                <a:gd name="T6" fmla="*/ 0 w 327"/>
                <a:gd name="T7" fmla="*/ 0 h 132"/>
                <a:gd name="T8" fmla="*/ 0 w 327"/>
                <a:gd name="T9" fmla="*/ 689224550 h 132"/>
                <a:gd name="T10" fmla="*/ 0 60000 65536"/>
                <a:gd name="T11" fmla="*/ 0 60000 65536"/>
                <a:gd name="T12" fmla="*/ 0 60000 65536"/>
                <a:gd name="T13" fmla="*/ 0 60000 65536"/>
                <a:gd name="T14" fmla="*/ 0 60000 65536"/>
                <a:gd name="T15" fmla="*/ 0 w 327"/>
                <a:gd name="T16" fmla="*/ 0 h 132"/>
                <a:gd name="T17" fmla="*/ 327 w 327"/>
                <a:gd name="T18" fmla="*/ 132 h 132"/>
              </a:gdLst>
              <a:ahLst/>
              <a:cxnLst>
                <a:cxn ang="T10">
                  <a:pos x="T0" y="T1"/>
                </a:cxn>
                <a:cxn ang="T11">
                  <a:pos x="T2" y="T3"/>
                </a:cxn>
                <a:cxn ang="T12">
                  <a:pos x="T4" y="T5"/>
                </a:cxn>
                <a:cxn ang="T13">
                  <a:pos x="T6" y="T7"/>
                </a:cxn>
                <a:cxn ang="T14">
                  <a:pos x="T8" y="T9"/>
                </a:cxn>
              </a:cxnLst>
              <a:rect l="T15" t="T16" r="T17" b="T18"/>
              <a:pathLst>
                <a:path w="327" h="132">
                  <a:moveTo>
                    <a:pt x="0" y="132"/>
                  </a:moveTo>
                  <a:lnTo>
                    <a:pt x="327" y="109"/>
                  </a:lnTo>
                  <a:lnTo>
                    <a:pt x="312" y="37"/>
                  </a:lnTo>
                  <a:lnTo>
                    <a:pt x="0" y="0"/>
                  </a:lnTo>
                  <a:lnTo>
                    <a:pt x="0" y="132"/>
                  </a:lnTo>
                  <a:close/>
                </a:path>
              </a:pathLst>
            </a:custGeom>
            <a:solidFill>
              <a:srgbClr val="AB7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6" name="Freeform 138"/>
            <p:cNvSpPr>
              <a:spLocks noChangeArrowheads="1"/>
            </p:cNvSpPr>
            <p:nvPr/>
          </p:nvSpPr>
          <p:spPr bwMode="auto">
            <a:xfrm>
              <a:off x="5922963" y="6546849"/>
              <a:ext cx="436562" cy="215900"/>
            </a:xfrm>
            <a:custGeom>
              <a:avLst/>
              <a:gdLst>
                <a:gd name="T0" fmla="*/ 1161934016 w 81"/>
                <a:gd name="T1" fmla="*/ 0 h 40"/>
                <a:gd name="T2" fmla="*/ 0 w 81"/>
                <a:gd name="T3" fmla="*/ 1165320250 h 40"/>
                <a:gd name="T4" fmla="*/ 2147483646 w 81"/>
                <a:gd name="T5" fmla="*/ 1165320250 h 40"/>
                <a:gd name="T6" fmla="*/ 1161934016 w 81"/>
                <a:gd name="T7" fmla="*/ 0 h 40"/>
                <a:gd name="T8" fmla="*/ 0 60000 65536"/>
                <a:gd name="T9" fmla="*/ 0 60000 65536"/>
                <a:gd name="T10" fmla="*/ 0 60000 65536"/>
                <a:gd name="T11" fmla="*/ 0 60000 65536"/>
                <a:gd name="T12" fmla="*/ 0 w 81"/>
                <a:gd name="T13" fmla="*/ 0 h 40"/>
                <a:gd name="T14" fmla="*/ 81 w 81"/>
                <a:gd name="T15" fmla="*/ 40 h 40"/>
              </a:gdLst>
              <a:ahLst/>
              <a:cxnLst>
                <a:cxn ang="T8">
                  <a:pos x="T0" y="T1"/>
                </a:cxn>
                <a:cxn ang="T9">
                  <a:pos x="T2" y="T3"/>
                </a:cxn>
                <a:cxn ang="T10">
                  <a:pos x="T4" y="T5"/>
                </a:cxn>
                <a:cxn ang="T11">
                  <a:pos x="T6" y="T7"/>
                </a:cxn>
              </a:cxnLst>
              <a:rect l="T12" t="T13" r="T14" b="T15"/>
              <a:pathLst>
                <a:path w="81" h="40">
                  <a:moveTo>
                    <a:pt x="40" y="0"/>
                  </a:moveTo>
                  <a:cubicBezTo>
                    <a:pt x="18" y="0"/>
                    <a:pt x="0" y="18"/>
                    <a:pt x="0" y="40"/>
                  </a:cubicBezTo>
                  <a:cubicBezTo>
                    <a:pt x="81" y="40"/>
                    <a:pt x="81" y="40"/>
                    <a:pt x="81" y="40"/>
                  </a:cubicBezTo>
                  <a:cubicBezTo>
                    <a:pt x="81" y="18"/>
                    <a:pt x="63" y="0"/>
                    <a:pt x="40" y="0"/>
                  </a:cubicBezTo>
                  <a:close/>
                </a:path>
              </a:pathLst>
            </a:custGeom>
            <a:solidFill>
              <a:srgbClr val="66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7" name="Rectangle 139"/>
            <p:cNvSpPr>
              <a:spLocks noChangeArrowheads="1"/>
            </p:cNvSpPr>
            <p:nvPr/>
          </p:nvSpPr>
          <p:spPr bwMode="auto">
            <a:xfrm>
              <a:off x="6915150" y="5407024"/>
              <a:ext cx="58738" cy="271463"/>
            </a:xfrm>
            <a:prstGeom prst="rect">
              <a:avLst/>
            </a:pr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38" name="Rectangle 140"/>
            <p:cNvSpPr>
              <a:spLocks noChangeArrowheads="1"/>
            </p:cNvSpPr>
            <p:nvPr/>
          </p:nvSpPr>
          <p:spPr bwMode="auto">
            <a:xfrm>
              <a:off x="7072313" y="5380037"/>
              <a:ext cx="58737" cy="274637"/>
            </a:xfrm>
            <a:prstGeom prst="rect">
              <a:avLst/>
            </a:pr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39" name="Rectangle 141"/>
            <p:cNvSpPr>
              <a:spLocks noChangeArrowheads="1"/>
            </p:cNvSpPr>
            <p:nvPr/>
          </p:nvSpPr>
          <p:spPr bwMode="auto">
            <a:xfrm>
              <a:off x="7183438" y="5411787"/>
              <a:ext cx="58737" cy="534987"/>
            </a:xfrm>
            <a:prstGeom prst="rect">
              <a:avLst/>
            </a:pr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40" name="Rectangle 142"/>
            <p:cNvSpPr>
              <a:spLocks noChangeArrowheads="1"/>
            </p:cNvSpPr>
            <p:nvPr/>
          </p:nvSpPr>
          <p:spPr bwMode="auto">
            <a:xfrm>
              <a:off x="7327900" y="5353049"/>
              <a:ext cx="60325" cy="442913"/>
            </a:xfrm>
            <a:prstGeom prst="rect">
              <a:avLst/>
            </a:pr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41" name="Freeform 143"/>
            <p:cNvSpPr>
              <a:spLocks noChangeArrowheads="1"/>
            </p:cNvSpPr>
            <p:nvPr/>
          </p:nvSpPr>
          <p:spPr bwMode="auto">
            <a:xfrm>
              <a:off x="6838950" y="5294312"/>
              <a:ext cx="1390650" cy="168275"/>
            </a:xfrm>
            <a:custGeom>
              <a:avLst/>
              <a:gdLst>
                <a:gd name="T0" fmla="*/ 0 w 611"/>
                <a:gd name="T1" fmla="*/ 382655076 h 74"/>
                <a:gd name="T2" fmla="*/ 0 w 611"/>
                <a:gd name="T3" fmla="*/ 108591951 h 74"/>
                <a:gd name="T4" fmla="*/ 2147483646 w 611"/>
                <a:gd name="T5" fmla="*/ 0 h 74"/>
                <a:gd name="T6" fmla="*/ 2147483646 w 611"/>
                <a:gd name="T7" fmla="*/ 232694763 h 74"/>
                <a:gd name="T8" fmla="*/ 0 w 611"/>
                <a:gd name="T9" fmla="*/ 382655076 h 74"/>
                <a:gd name="T10" fmla="*/ 0 60000 65536"/>
                <a:gd name="T11" fmla="*/ 0 60000 65536"/>
                <a:gd name="T12" fmla="*/ 0 60000 65536"/>
                <a:gd name="T13" fmla="*/ 0 60000 65536"/>
                <a:gd name="T14" fmla="*/ 0 60000 65536"/>
                <a:gd name="T15" fmla="*/ 0 w 611"/>
                <a:gd name="T16" fmla="*/ 0 h 74"/>
                <a:gd name="T17" fmla="*/ 611 w 611"/>
                <a:gd name="T18" fmla="*/ 74 h 74"/>
              </a:gdLst>
              <a:ahLst/>
              <a:cxnLst>
                <a:cxn ang="T10">
                  <a:pos x="T0" y="T1"/>
                </a:cxn>
                <a:cxn ang="T11">
                  <a:pos x="T2" y="T3"/>
                </a:cxn>
                <a:cxn ang="T12">
                  <a:pos x="T4" y="T5"/>
                </a:cxn>
                <a:cxn ang="T13">
                  <a:pos x="T6" y="T7"/>
                </a:cxn>
                <a:cxn ang="T14">
                  <a:pos x="T8" y="T9"/>
                </a:cxn>
              </a:cxnLst>
              <a:rect l="T15" t="T16" r="T17" b="T18"/>
              <a:pathLst>
                <a:path w="611" h="74">
                  <a:moveTo>
                    <a:pt x="0" y="74"/>
                  </a:moveTo>
                  <a:lnTo>
                    <a:pt x="0" y="21"/>
                  </a:lnTo>
                  <a:lnTo>
                    <a:pt x="611" y="0"/>
                  </a:lnTo>
                  <a:lnTo>
                    <a:pt x="611" y="45"/>
                  </a:lnTo>
                  <a:lnTo>
                    <a:pt x="0" y="74"/>
                  </a:lnTo>
                  <a:close/>
                </a:path>
              </a:pathLst>
            </a:cu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2" name="Freeform 144"/>
            <p:cNvSpPr>
              <a:spLocks noChangeArrowheads="1"/>
            </p:cNvSpPr>
            <p:nvPr/>
          </p:nvSpPr>
          <p:spPr bwMode="auto">
            <a:xfrm>
              <a:off x="7367588" y="6324599"/>
              <a:ext cx="446087" cy="114300"/>
            </a:xfrm>
            <a:custGeom>
              <a:avLst/>
              <a:gdLst>
                <a:gd name="T0" fmla="*/ 2079770459 w 83"/>
                <a:gd name="T1" fmla="*/ 622118571 h 21"/>
                <a:gd name="T2" fmla="*/ 288854769 w 83"/>
                <a:gd name="T3" fmla="*/ 622118571 h 21"/>
                <a:gd name="T4" fmla="*/ 0 w 83"/>
                <a:gd name="T5" fmla="*/ 325869300 h 21"/>
                <a:gd name="T6" fmla="*/ 0 w 83"/>
                <a:gd name="T7" fmla="*/ 325869300 h 21"/>
                <a:gd name="T8" fmla="*/ 288854769 w 83"/>
                <a:gd name="T9" fmla="*/ 0 h 21"/>
                <a:gd name="T10" fmla="*/ 2079770459 w 83"/>
                <a:gd name="T11" fmla="*/ 0 h 21"/>
                <a:gd name="T12" fmla="*/ 2147483646 w 83"/>
                <a:gd name="T13" fmla="*/ 325869300 h 21"/>
                <a:gd name="T14" fmla="*/ 2147483646 w 83"/>
                <a:gd name="T15" fmla="*/ 325869300 h 21"/>
                <a:gd name="T16" fmla="*/ 2079770459 w 83"/>
                <a:gd name="T17" fmla="*/ 622118571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
                <a:gd name="T28" fmla="*/ 0 h 21"/>
                <a:gd name="T29" fmla="*/ 83 w 83"/>
                <a:gd name="T30" fmla="*/ 21 h 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 h="21">
                  <a:moveTo>
                    <a:pt x="72" y="21"/>
                  </a:moveTo>
                  <a:cubicBezTo>
                    <a:pt x="10" y="21"/>
                    <a:pt x="10" y="21"/>
                    <a:pt x="10" y="21"/>
                  </a:cubicBezTo>
                  <a:cubicBezTo>
                    <a:pt x="4" y="21"/>
                    <a:pt x="0" y="17"/>
                    <a:pt x="0" y="11"/>
                  </a:cubicBezTo>
                  <a:cubicBezTo>
                    <a:pt x="0" y="11"/>
                    <a:pt x="0" y="11"/>
                    <a:pt x="0" y="11"/>
                  </a:cubicBezTo>
                  <a:cubicBezTo>
                    <a:pt x="0" y="5"/>
                    <a:pt x="4" y="0"/>
                    <a:pt x="10" y="0"/>
                  </a:cubicBezTo>
                  <a:cubicBezTo>
                    <a:pt x="72" y="0"/>
                    <a:pt x="72" y="0"/>
                    <a:pt x="72" y="0"/>
                  </a:cubicBezTo>
                  <a:cubicBezTo>
                    <a:pt x="78" y="0"/>
                    <a:pt x="83" y="5"/>
                    <a:pt x="83" y="11"/>
                  </a:cubicBezTo>
                  <a:cubicBezTo>
                    <a:pt x="83" y="11"/>
                    <a:pt x="83" y="11"/>
                    <a:pt x="83" y="11"/>
                  </a:cubicBezTo>
                  <a:cubicBezTo>
                    <a:pt x="83" y="17"/>
                    <a:pt x="78" y="21"/>
                    <a:pt x="72" y="21"/>
                  </a:cubicBezTo>
                  <a:close/>
                </a:path>
              </a:pathLst>
            </a:custGeom>
            <a:solidFill>
              <a:srgbClr val="00B68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3" name="Freeform 145"/>
            <p:cNvSpPr>
              <a:spLocks noChangeArrowheads="1"/>
            </p:cNvSpPr>
            <p:nvPr/>
          </p:nvSpPr>
          <p:spPr bwMode="auto">
            <a:xfrm>
              <a:off x="8966200" y="6315074"/>
              <a:ext cx="350838" cy="90488"/>
            </a:xfrm>
            <a:custGeom>
              <a:avLst/>
              <a:gdLst>
                <a:gd name="T0" fmla="*/ 1631450675 w 65"/>
                <a:gd name="T1" fmla="*/ 481651656 h 17"/>
                <a:gd name="T2" fmla="*/ 262200129 w 65"/>
                <a:gd name="T3" fmla="*/ 481651656 h 17"/>
                <a:gd name="T4" fmla="*/ 0 w 65"/>
                <a:gd name="T5" fmla="*/ 226661794 h 17"/>
                <a:gd name="T6" fmla="*/ 0 w 65"/>
                <a:gd name="T7" fmla="*/ 226661794 h 17"/>
                <a:gd name="T8" fmla="*/ 262200129 w 65"/>
                <a:gd name="T9" fmla="*/ 0 h 17"/>
                <a:gd name="T10" fmla="*/ 1631450675 w 65"/>
                <a:gd name="T11" fmla="*/ 0 h 17"/>
                <a:gd name="T12" fmla="*/ 1893650804 w 65"/>
                <a:gd name="T13" fmla="*/ 226661794 h 17"/>
                <a:gd name="T14" fmla="*/ 1893650804 w 65"/>
                <a:gd name="T15" fmla="*/ 226661794 h 17"/>
                <a:gd name="T16" fmla="*/ 1631450675 w 65"/>
                <a:gd name="T17" fmla="*/ 481651656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
                <a:gd name="T28" fmla="*/ 0 h 17"/>
                <a:gd name="T29" fmla="*/ 65 w 65"/>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 h="17">
                  <a:moveTo>
                    <a:pt x="56" y="17"/>
                  </a:moveTo>
                  <a:cubicBezTo>
                    <a:pt x="9" y="17"/>
                    <a:pt x="9" y="17"/>
                    <a:pt x="9" y="17"/>
                  </a:cubicBezTo>
                  <a:cubicBezTo>
                    <a:pt x="4" y="17"/>
                    <a:pt x="0" y="13"/>
                    <a:pt x="0" y="8"/>
                  </a:cubicBezTo>
                  <a:cubicBezTo>
                    <a:pt x="0" y="8"/>
                    <a:pt x="0" y="8"/>
                    <a:pt x="0" y="8"/>
                  </a:cubicBezTo>
                  <a:cubicBezTo>
                    <a:pt x="0" y="3"/>
                    <a:pt x="4" y="0"/>
                    <a:pt x="9" y="0"/>
                  </a:cubicBezTo>
                  <a:cubicBezTo>
                    <a:pt x="56" y="0"/>
                    <a:pt x="56" y="0"/>
                    <a:pt x="56" y="0"/>
                  </a:cubicBezTo>
                  <a:cubicBezTo>
                    <a:pt x="61" y="0"/>
                    <a:pt x="65" y="3"/>
                    <a:pt x="65" y="8"/>
                  </a:cubicBezTo>
                  <a:cubicBezTo>
                    <a:pt x="65" y="8"/>
                    <a:pt x="65" y="8"/>
                    <a:pt x="65" y="8"/>
                  </a:cubicBezTo>
                  <a:cubicBezTo>
                    <a:pt x="65" y="13"/>
                    <a:pt x="61" y="17"/>
                    <a:pt x="56" y="17"/>
                  </a:cubicBezTo>
                  <a:close/>
                </a:path>
              </a:pathLst>
            </a:custGeom>
            <a:solidFill>
              <a:srgbClr val="FFEF6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pic>
        <p:nvPicPr>
          <p:cNvPr id="144" name="Picture 4"/>
          <p:cNvPicPr>
            <a:picLocks noChangeAspect="1" noChangeArrowheads="1"/>
          </p:cNvPicPr>
          <p:nvPr/>
        </p:nvPicPr>
        <p:blipFill>
          <a:blip r:embed="rId2"/>
          <a:srcRect/>
          <a:stretch>
            <a:fillRect/>
          </a:stretch>
        </p:blipFill>
        <p:spPr bwMode="auto">
          <a:xfrm>
            <a:off x="1501775" y="742948"/>
            <a:ext cx="1112838" cy="3810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5" name="Picture 4"/>
          <p:cNvPicPr>
            <a:picLocks noChangeAspect="1" noChangeArrowheads="1"/>
          </p:cNvPicPr>
          <p:nvPr/>
        </p:nvPicPr>
        <p:blipFill>
          <a:blip r:embed="rId2"/>
          <a:srcRect/>
          <a:stretch>
            <a:fillRect/>
          </a:stretch>
        </p:blipFill>
        <p:spPr bwMode="auto">
          <a:xfrm>
            <a:off x="6542088" y="660398"/>
            <a:ext cx="1368425" cy="46672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7" name="Picture 4"/>
          <p:cNvPicPr>
            <a:picLocks noChangeAspect="1" noChangeArrowheads="1"/>
          </p:cNvPicPr>
          <p:nvPr/>
        </p:nvPicPr>
        <p:blipFill>
          <a:blip r:embed="rId2"/>
          <a:srcRect/>
          <a:stretch>
            <a:fillRect/>
          </a:stretch>
        </p:blipFill>
        <p:spPr bwMode="auto">
          <a:xfrm>
            <a:off x="9664700" y="1389854"/>
            <a:ext cx="1187450" cy="40481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9" name="矩形 148"/>
          <p:cNvSpPr/>
          <p:nvPr/>
        </p:nvSpPr>
        <p:spPr>
          <a:xfrm>
            <a:off x="4895517" y="1861819"/>
            <a:ext cx="6109365" cy="1107996"/>
          </a:xfrm>
          <a:prstGeom prst="rect">
            <a:avLst/>
          </a:prstGeom>
        </p:spPr>
        <p:txBody>
          <a:bodyPr wrap="none">
            <a:spAutoFit/>
          </a:bodyPr>
          <a:lstStyle/>
          <a:p>
            <a:r>
              <a:rPr lang="zh-CN" altLang="en-US" sz="6600" dirty="0">
                <a:solidFill>
                  <a:srgbClr val="5A9A3C"/>
                </a:solidFill>
                <a:latin typeface="华文琥珀" pitchFamily="2" charset="-122"/>
                <a:ea typeface="华文琥珀" pitchFamily="2" charset="-122"/>
              </a:rPr>
              <a:t>争做环保小卫士</a:t>
            </a:r>
          </a:p>
        </p:txBody>
      </p:sp>
      <p:sp>
        <p:nvSpPr>
          <p:cNvPr id="150" name="矩形 149"/>
          <p:cNvSpPr/>
          <p:nvPr/>
        </p:nvSpPr>
        <p:spPr>
          <a:xfrm>
            <a:off x="6557947" y="2953821"/>
            <a:ext cx="3157553" cy="369332"/>
          </a:xfrm>
          <a:prstGeom prst="rect">
            <a:avLst/>
          </a:prstGeom>
        </p:spPr>
        <p:txBody>
          <a:bodyPr wrap="square">
            <a:spAutoFit/>
          </a:bodyPr>
          <a:lstStyle/>
          <a:p>
            <a:pPr algn="dist" eaLnBrk="1" hangingPunct="1"/>
            <a:r>
              <a:rPr lang="zh-CN" altLang="en-US" b="1" dirty="0">
                <a:solidFill>
                  <a:schemeClr val="tx1">
                    <a:lumMod val="85000"/>
                    <a:lumOff val="15000"/>
                  </a:schemeClr>
                </a:solidFill>
                <a:latin typeface="幼圆" pitchFamily="49" charset="-122"/>
                <a:ea typeface="幼圆" pitchFamily="49" charset="-122"/>
              </a:rPr>
              <a:t>四（</a:t>
            </a:r>
            <a:r>
              <a:rPr lang="en-US" altLang="zh-CN" b="1" dirty="0">
                <a:solidFill>
                  <a:schemeClr val="tx1">
                    <a:lumMod val="85000"/>
                    <a:lumOff val="15000"/>
                  </a:schemeClr>
                </a:solidFill>
                <a:latin typeface="幼圆" pitchFamily="49" charset="-122"/>
                <a:ea typeface="幼圆" pitchFamily="49" charset="-122"/>
              </a:rPr>
              <a:t>1</a:t>
            </a:r>
            <a:r>
              <a:rPr lang="zh-CN" altLang="en-US" b="1" dirty="0">
                <a:solidFill>
                  <a:schemeClr val="tx1">
                    <a:lumMod val="85000"/>
                    <a:lumOff val="15000"/>
                  </a:schemeClr>
                </a:solidFill>
                <a:latin typeface="幼圆" pitchFamily="49" charset="-122"/>
                <a:ea typeface="幼圆" pitchFamily="49" charset="-122"/>
              </a:rPr>
              <a:t>）主题班会</a:t>
            </a:r>
          </a:p>
        </p:txBody>
      </p:sp>
      <p:pic>
        <p:nvPicPr>
          <p:cNvPr id="153" name="江语晨 - 浪漫爱">
            <a:hlinkClick r:id="" action="ppaction://media"/>
          </p:cNvPr>
          <p:cNvPicPr>
            <a:picLocks noChangeAspect="1"/>
          </p:cNvPicPr>
          <p:nvPr>
            <a:audioFile r:link="rId3"/>
            <p:extLst>
              <p:ext uri="{DAA4B4D4-6D71-4841-9C94-3DE7FCFB9230}">
                <p14:media xmlns:p14="http://schemas.microsoft.com/office/powerpoint/2010/main" r:embed="rId4"/>
              </p:ext>
            </p:extLst>
          </p:nvPr>
        </p:nvPicPr>
        <p:blipFill>
          <a:blip r:embed="rId5"/>
          <a:stretch>
            <a:fillRect/>
          </a:stretch>
        </p:blipFill>
        <p:spPr>
          <a:xfrm>
            <a:off x="347003" y="-609602"/>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3"/>
                                        </p:tgtEl>
                                      </p:cBhvr>
                                    </p:cmd>
                                  </p:childTnLst>
                                </p:cTn>
                              </p:par>
                            </p:childTnLst>
                          </p:cTn>
                        </p:par>
                        <p:par>
                          <p:cTn id="7" fill="hold">
                            <p:stCondLst>
                              <p:cond delay="0"/>
                            </p:stCondLst>
                            <p:childTnLst>
                              <p:par>
                                <p:cTn id="8" presetID="38" presetClass="entr" presetSubtype="0" accel="50000" fill="hold" grpId="0" nodeType="afterEffect">
                                  <p:stCondLst>
                                    <p:cond delay="0"/>
                                  </p:stCondLst>
                                  <p:iterate type="lt">
                                    <p:tmPct val="50000"/>
                                  </p:iterate>
                                  <p:childTnLst>
                                    <p:set>
                                      <p:cBhvr>
                                        <p:cTn id="9" dur="1" fill="hold">
                                          <p:stCondLst>
                                            <p:cond delay="0"/>
                                          </p:stCondLst>
                                        </p:cTn>
                                        <p:tgtEl>
                                          <p:spTgt spid="149"/>
                                        </p:tgtEl>
                                        <p:attrNameLst>
                                          <p:attrName>style.visibility</p:attrName>
                                        </p:attrNameLst>
                                      </p:cBhvr>
                                      <p:to>
                                        <p:strVal val="visible"/>
                                      </p:to>
                                    </p:set>
                                    <p:set>
                                      <p:cBhvr>
                                        <p:cTn id="10" dur="455" fill="hold">
                                          <p:stCondLst>
                                            <p:cond delay="0"/>
                                          </p:stCondLst>
                                        </p:cTn>
                                        <p:tgtEl>
                                          <p:spTgt spid="149"/>
                                        </p:tgtEl>
                                        <p:attrNameLst>
                                          <p:attrName>style.rotation</p:attrName>
                                        </p:attrNameLst>
                                      </p:cBhvr>
                                      <p:to>
                                        <p:strVal val="-45.0"/>
                                      </p:to>
                                    </p:set>
                                    <p:anim calcmode="lin" valueType="num">
                                      <p:cBhvr>
                                        <p:cTn id="11" dur="455" fill="hold">
                                          <p:stCondLst>
                                            <p:cond delay="455"/>
                                          </p:stCondLst>
                                        </p:cTn>
                                        <p:tgtEl>
                                          <p:spTgt spid="149"/>
                                        </p:tgtEl>
                                        <p:attrNameLst>
                                          <p:attrName>style.rotation</p:attrName>
                                        </p:attrNameLst>
                                      </p:cBhvr>
                                      <p:tavLst>
                                        <p:tav tm="0">
                                          <p:val>
                                            <p:fltVal val="-45"/>
                                          </p:val>
                                        </p:tav>
                                        <p:tav tm="69900">
                                          <p:val>
                                            <p:fltVal val="45"/>
                                          </p:val>
                                        </p:tav>
                                        <p:tav tm="100000">
                                          <p:val>
                                            <p:fltVal val="0"/>
                                          </p:val>
                                        </p:tav>
                                      </p:tavLst>
                                    </p:anim>
                                    <p:anim calcmode="lin" valueType="num">
                                      <p:cBhvr>
                                        <p:cTn id="12" dur="455" fill="hold">
                                          <p:stCondLst>
                                            <p:cond delay="0"/>
                                          </p:stCondLst>
                                        </p:cTn>
                                        <p:tgtEl>
                                          <p:spTgt spid="149"/>
                                        </p:tgtEl>
                                        <p:attrNameLst>
                                          <p:attrName>ppt_y</p:attrName>
                                        </p:attrNameLst>
                                      </p:cBhvr>
                                      <p:tavLst>
                                        <p:tav tm="0">
                                          <p:val>
                                            <p:strVal val="#ppt_y-1"/>
                                          </p:val>
                                        </p:tav>
                                        <p:tav tm="100000">
                                          <p:val>
                                            <p:strVal val="#ppt_y-(0.354*#ppt_w-0.172*#ppt_h)"/>
                                          </p:val>
                                        </p:tav>
                                      </p:tavLst>
                                    </p:anim>
                                    <p:anim calcmode="lin" valueType="num">
                                      <p:cBhvr>
                                        <p:cTn id="13" dur="156" decel="50000" autoRev="1" fill="hold">
                                          <p:stCondLst>
                                            <p:cond delay="455"/>
                                          </p:stCondLst>
                                        </p:cTn>
                                        <p:tgtEl>
                                          <p:spTgt spid="149"/>
                                        </p:tgtEl>
                                        <p:attrNameLst>
                                          <p:attrName>ppt_y</p:attrName>
                                        </p:attrNameLst>
                                      </p:cBhvr>
                                      <p:tavLst>
                                        <p:tav tm="0">
                                          <p:val>
                                            <p:strVal val="#ppt_y-(0.354*#ppt_w-0.172*#ppt_h)"/>
                                          </p:val>
                                        </p:tav>
                                        <p:tav tm="100000">
                                          <p:val>
                                            <p:strVal val="#ppt_y-(0.354*#ppt_w-0.172*#ppt_h)-#ppt_h/2"/>
                                          </p:val>
                                        </p:tav>
                                      </p:tavLst>
                                    </p:anim>
                                    <p:anim calcmode="lin" valueType="num">
                                      <p:cBhvr>
                                        <p:cTn id="14" dur="136" fill="hold">
                                          <p:stCondLst>
                                            <p:cond delay="864"/>
                                          </p:stCondLst>
                                        </p:cTn>
                                        <p:tgtEl>
                                          <p:spTgt spid="149"/>
                                        </p:tgtEl>
                                        <p:attrNameLst>
                                          <p:attrName>ppt_y</p:attrName>
                                        </p:attrNameLst>
                                      </p:cBhvr>
                                      <p:tavLst>
                                        <p:tav tm="0">
                                          <p:val>
                                            <p:strVal val="#ppt_y-(0.354*#ppt_w-0.172*#ppt_h)"/>
                                          </p:val>
                                        </p:tav>
                                        <p:tav tm="100000">
                                          <p:val>
                                            <p:strVal val="#ppt_y"/>
                                          </p:val>
                                        </p:tav>
                                      </p:tavLst>
                                    </p:anim>
                                  </p:childTnLst>
                                </p:cTn>
                              </p:par>
                            </p:childTnLst>
                          </p:cTn>
                        </p:par>
                        <p:par>
                          <p:cTn id="15" fill="hold">
                            <p:stCondLst>
                              <p:cond delay="4000"/>
                            </p:stCondLst>
                            <p:childTnLst>
                              <p:par>
                                <p:cTn id="16" presetID="37" presetClass="entr" presetSubtype="0" fill="hold" grpId="0" nodeType="afterEffect">
                                  <p:stCondLst>
                                    <p:cond delay="0"/>
                                  </p:stCondLst>
                                  <p:childTnLst>
                                    <p:set>
                                      <p:cBhvr>
                                        <p:cTn id="17" dur="1" fill="hold">
                                          <p:stCondLst>
                                            <p:cond delay="0"/>
                                          </p:stCondLst>
                                        </p:cTn>
                                        <p:tgtEl>
                                          <p:spTgt spid="150"/>
                                        </p:tgtEl>
                                        <p:attrNameLst>
                                          <p:attrName>style.visibility</p:attrName>
                                        </p:attrNameLst>
                                      </p:cBhvr>
                                      <p:to>
                                        <p:strVal val="visible"/>
                                      </p:to>
                                    </p:set>
                                    <p:animEffect transition="in" filter="fade">
                                      <p:cBhvr>
                                        <p:cTn id="18" dur="1000"/>
                                        <p:tgtEl>
                                          <p:spTgt spid="150"/>
                                        </p:tgtEl>
                                      </p:cBhvr>
                                    </p:animEffect>
                                    <p:anim calcmode="lin" valueType="num">
                                      <p:cBhvr>
                                        <p:cTn id="19" dur="1000" fill="hold"/>
                                        <p:tgtEl>
                                          <p:spTgt spid="150"/>
                                        </p:tgtEl>
                                        <p:attrNameLst>
                                          <p:attrName>ppt_x</p:attrName>
                                        </p:attrNameLst>
                                      </p:cBhvr>
                                      <p:tavLst>
                                        <p:tav tm="0">
                                          <p:val>
                                            <p:strVal val="#ppt_x"/>
                                          </p:val>
                                        </p:tav>
                                        <p:tav tm="100000">
                                          <p:val>
                                            <p:strVal val="#ppt_x"/>
                                          </p:val>
                                        </p:tav>
                                      </p:tavLst>
                                    </p:anim>
                                    <p:anim calcmode="lin" valueType="num">
                                      <p:cBhvr>
                                        <p:cTn id="20" dur="900" decel="100000" fill="hold"/>
                                        <p:tgtEl>
                                          <p:spTgt spid="150"/>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150"/>
                                        </p:tgtEl>
                                        <p:attrNameLst>
                                          <p:attrName>ppt_y</p:attrName>
                                        </p:attrNameLst>
                                      </p:cBhvr>
                                      <p:tavLst>
                                        <p:tav tm="0">
                                          <p:val>
                                            <p:strVal val="#ppt_y-.03"/>
                                          </p:val>
                                        </p:tav>
                                        <p:tav tm="100000">
                                          <p:val>
                                            <p:strVal val="#ppt_y"/>
                                          </p:val>
                                        </p:tav>
                                      </p:tavLst>
                                    </p:anim>
                                  </p:childTnLst>
                                </p:cTn>
                              </p:par>
                            </p:childTnLst>
                          </p:cTn>
                        </p:par>
                        <p:par>
                          <p:cTn id="22" fill="hold">
                            <p:stCondLst>
                              <p:cond delay="5000"/>
                            </p:stCondLst>
                            <p:childTnLst>
                              <p:par>
                                <p:cTn id="23" presetID="2" presetClass="entr" presetSubtype="8"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0-#ppt_w/2"/>
                                          </p:val>
                                        </p:tav>
                                        <p:tav tm="100000">
                                          <p:val>
                                            <p:strVal val="#ppt_x"/>
                                          </p:val>
                                        </p:tav>
                                      </p:tavLst>
                                    </p:anim>
                                    <p:anim calcmode="lin" valueType="num">
                                      <p:cBhvr additive="base">
                                        <p:cTn id="26" dur="500" fill="hold"/>
                                        <p:tgtEl>
                                          <p:spTgt spid="2"/>
                                        </p:tgtEl>
                                        <p:attrNameLst>
                                          <p:attrName>ppt_y</p:attrName>
                                        </p:attrNameLst>
                                      </p:cBhvr>
                                      <p:tavLst>
                                        <p:tav tm="0">
                                          <p:val>
                                            <p:strVal val="#ppt_y"/>
                                          </p:val>
                                        </p:tav>
                                        <p:tav tm="100000">
                                          <p:val>
                                            <p:strVal val="#ppt_y"/>
                                          </p:val>
                                        </p:tav>
                                      </p:tavLst>
                                    </p:anim>
                                  </p:childTnLst>
                                </p:cTn>
                              </p:par>
                            </p:childTnLst>
                          </p:cTn>
                        </p:par>
                        <p:par>
                          <p:cTn id="27" fill="hold">
                            <p:stCondLst>
                              <p:cond delay="5500"/>
                            </p:stCondLst>
                            <p:childTnLst>
                              <p:par>
                                <p:cTn id="28" presetID="37" presetClass="entr" presetSubtype="0" fill="hold" nodeType="afterEffect">
                                  <p:stCondLst>
                                    <p:cond delay="0"/>
                                  </p:stCondLst>
                                  <p:childTnLst>
                                    <p:set>
                                      <p:cBhvr>
                                        <p:cTn id="29" dur="1" fill="hold">
                                          <p:stCondLst>
                                            <p:cond delay="0"/>
                                          </p:stCondLst>
                                        </p:cTn>
                                        <p:tgtEl>
                                          <p:spTgt spid="144"/>
                                        </p:tgtEl>
                                        <p:attrNameLst>
                                          <p:attrName>style.visibility</p:attrName>
                                        </p:attrNameLst>
                                      </p:cBhvr>
                                      <p:to>
                                        <p:strVal val="visible"/>
                                      </p:to>
                                    </p:set>
                                    <p:animEffect transition="in" filter="fade">
                                      <p:cBhvr>
                                        <p:cTn id="30" dur="1000"/>
                                        <p:tgtEl>
                                          <p:spTgt spid="144"/>
                                        </p:tgtEl>
                                      </p:cBhvr>
                                    </p:animEffect>
                                    <p:anim calcmode="lin" valueType="num">
                                      <p:cBhvr>
                                        <p:cTn id="31" dur="1000" fill="hold"/>
                                        <p:tgtEl>
                                          <p:spTgt spid="144"/>
                                        </p:tgtEl>
                                        <p:attrNameLst>
                                          <p:attrName>ppt_x</p:attrName>
                                        </p:attrNameLst>
                                      </p:cBhvr>
                                      <p:tavLst>
                                        <p:tav tm="0">
                                          <p:val>
                                            <p:strVal val="#ppt_x"/>
                                          </p:val>
                                        </p:tav>
                                        <p:tav tm="100000">
                                          <p:val>
                                            <p:strVal val="#ppt_x"/>
                                          </p:val>
                                        </p:tav>
                                      </p:tavLst>
                                    </p:anim>
                                    <p:anim calcmode="lin" valueType="num">
                                      <p:cBhvr>
                                        <p:cTn id="32" dur="900" decel="100000" fill="hold"/>
                                        <p:tgtEl>
                                          <p:spTgt spid="144"/>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44"/>
                                        </p:tgtEl>
                                        <p:attrNameLst>
                                          <p:attrName>ppt_y</p:attrName>
                                        </p:attrNameLst>
                                      </p:cBhvr>
                                      <p:tavLst>
                                        <p:tav tm="0">
                                          <p:val>
                                            <p:strVal val="#ppt_y-.03"/>
                                          </p:val>
                                        </p:tav>
                                        <p:tav tm="100000">
                                          <p:val>
                                            <p:strVal val="#ppt_y"/>
                                          </p:val>
                                        </p:tav>
                                      </p:tavLst>
                                    </p:anim>
                                  </p:childTnLst>
                                </p:cTn>
                              </p:par>
                            </p:childTnLst>
                          </p:cTn>
                        </p:par>
                        <p:par>
                          <p:cTn id="34" fill="hold">
                            <p:stCondLst>
                              <p:cond delay="6500"/>
                            </p:stCondLst>
                            <p:childTnLst>
                              <p:par>
                                <p:cTn id="35" presetID="37" presetClass="entr" presetSubtype="0" fill="hold" nodeType="afterEffect">
                                  <p:stCondLst>
                                    <p:cond delay="0"/>
                                  </p:stCondLst>
                                  <p:childTnLst>
                                    <p:set>
                                      <p:cBhvr>
                                        <p:cTn id="36" dur="1" fill="hold">
                                          <p:stCondLst>
                                            <p:cond delay="0"/>
                                          </p:stCondLst>
                                        </p:cTn>
                                        <p:tgtEl>
                                          <p:spTgt spid="145"/>
                                        </p:tgtEl>
                                        <p:attrNameLst>
                                          <p:attrName>style.visibility</p:attrName>
                                        </p:attrNameLst>
                                      </p:cBhvr>
                                      <p:to>
                                        <p:strVal val="visible"/>
                                      </p:to>
                                    </p:set>
                                    <p:animEffect transition="in" filter="fade">
                                      <p:cBhvr>
                                        <p:cTn id="37" dur="1000"/>
                                        <p:tgtEl>
                                          <p:spTgt spid="145"/>
                                        </p:tgtEl>
                                      </p:cBhvr>
                                    </p:animEffect>
                                    <p:anim calcmode="lin" valueType="num">
                                      <p:cBhvr>
                                        <p:cTn id="38" dur="1000" fill="hold"/>
                                        <p:tgtEl>
                                          <p:spTgt spid="145"/>
                                        </p:tgtEl>
                                        <p:attrNameLst>
                                          <p:attrName>ppt_x</p:attrName>
                                        </p:attrNameLst>
                                      </p:cBhvr>
                                      <p:tavLst>
                                        <p:tav tm="0">
                                          <p:val>
                                            <p:strVal val="#ppt_x"/>
                                          </p:val>
                                        </p:tav>
                                        <p:tav tm="100000">
                                          <p:val>
                                            <p:strVal val="#ppt_x"/>
                                          </p:val>
                                        </p:tav>
                                      </p:tavLst>
                                    </p:anim>
                                    <p:anim calcmode="lin" valueType="num">
                                      <p:cBhvr>
                                        <p:cTn id="39" dur="900" decel="100000" fill="hold"/>
                                        <p:tgtEl>
                                          <p:spTgt spid="145"/>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45"/>
                                        </p:tgtEl>
                                        <p:attrNameLst>
                                          <p:attrName>ppt_y</p:attrName>
                                        </p:attrNameLst>
                                      </p:cBhvr>
                                      <p:tavLst>
                                        <p:tav tm="0">
                                          <p:val>
                                            <p:strVal val="#ppt_y-.03"/>
                                          </p:val>
                                        </p:tav>
                                        <p:tav tm="100000">
                                          <p:val>
                                            <p:strVal val="#ppt_y"/>
                                          </p:val>
                                        </p:tav>
                                      </p:tavLst>
                                    </p:anim>
                                  </p:childTnLst>
                                </p:cTn>
                              </p:par>
                            </p:childTnLst>
                          </p:cTn>
                        </p:par>
                        <p:par>
                          <p:cTn id="41" fill="hold">
                            <p:stCondLst>
                              <p:cond delay="7500"/>
                            </p:stCondLst>
                            <p:childTnLst>
                              <p:par>
                                <p:cTn id="42" presetID="37" presetClass="entr" presetSubtype="0" fill="hold" nodeType="afterEffect">
                                  <p:stCondLst>
                                    <p:cond delay="0"/>
                                  </p:stCondLst>
                                  <p:childTnLst>
                                    <p:set>
                                      <p:cBhvr>
                                        <p:cTn id="43" dur="1" fill="hold">
                                          <p:stCondLst>
                                            <p:cond delay="0"/>
                                          </p:stCondLst>
                                        </p:cTn>
                                        <p:tgtEl>
                                          <p:spTgt spid="147"/>
                                        </p:tgtEl>
                                        <p:attrNameLst>
                                          <p:attrName>style.visibility</p:attrName>
                                        </p:attrNameLst>
                                      </p:cBhvr>
                                      <p:to>
                                        <p:strVal val="visible"/>
                                      </p:to>
                                    </p:set>
                                    <p:animEffect transition="in" filter="fade">
                                      <p:cBhvr>
                                        <p:cTn id="44" dur="1000"/>
                                        <p:tgtEl>
                                          <p:spTgt spid="147"/>
                                        </p:tgtEl>
                                      </p:cBhvr>
                                    </p:animEffect>
                                    <p:anim calcmode="lin" valueType="num">
                                      <p:cBhvr>
                                        <p:cTn id="45" dur="1000" fill="hold"/>
                                        <p:tgtEl>
                                          <p:spTgt spid="147"/>
                                        </p:tgtEl>
                                        <p:attrNameLst>
                                          <p:attrName>ppt_x</p:attrName>
                                        </p:attrNameLst>
                                      </p:cBhvr>
                                      <p:tavLst>
                                        <p:tav tm="0">
                                          <p:val>
                                            <p:strVal val="#ppt_x"/>
                                          </p:val>
                                        </p:tav>
                                        <p:tav tm="100000">
                                          <p:val>
                                            <p:strVal val="#ppt_x"/>
                                          </p:val>
                                        </p:tav>
                                      </p:tavLst>
                                    </p:anim>
                                    <p:anim calcmode="lin" valueType="num">
                                      <p:cBhvr>
                                        <p:cTn id="46" dur="900" decel="100000" fill="hold"/>
                                        <p:tgtEl>
                                          <p:spTgt spid="147"/>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147"/>
                                        </p:tgtEl>
                                        <p:attrNameLst>
                                          <p:attrName>ppt_y</p:attrName>
                                        </p:attrNameLst>
                                      </p:cBhvr>
                                      <p:tavLst>
                                        <p:tav tm="0">
                                          <p:val>
                                            <p:strVal val="#ppt_y-.03"/>
                                          </p:val>
                                        </p:tav>
                                        <p:tav tm="100000">
                                          <p:val>
                                            <p:strVal val="#ppt_y"/>
                                          </p:val>
                                        </p:tav>
                                      </p:tavLst>
                                    </p:anim>
                                  </p:childTnLst>
                                </p:cTn>
                              </p:par>
                            </p:childTnLst>
                          </p:cTn>
                        </p:par>
                        <p:par>
                          <p:cTn id="48" fill="hold">
                            <p:stCondLst>
                              <p:cond delay="8500"/>
                            </p:stCondLst>
                            <p:childTnLst>
                              <p:par>
                                <p:cTn id="49" presetID="21" presetClass="entr" presetSubtype="1" fill="hold" nodeType="afterEffect">
                                  <p:stCondLst>
                                    <p:cond delay="0"/>
                                  </p:stCondLst>
                                  <p:childTnLst>
                                    <p:set>
                                      <p:cBhvr>
                                        <p:cTn id="50" dur="1" fill="hold">
                                          <p:stCondLst>
                                            <p:cond delay="0"/>
                                          </p:stCondLst>
                                        </p:cTn>
                                        <p:tgtEl>
                                          <p:spTgt spid="151"/>
                                        </p:tgtEl>
                                        <p:attrNameLst>
                                          <p:attrName>style.visibility</p:attrName>
                                        </p:attrNameLst>
                                      </p:cBhvr>
                                      <p:to>
                                        <p:strVal val="visible"/>
                                      </p:to>
                                    </p:set>
                                    <p:animEffect transition="in" filter="wheel(1)">
                                      <p:cBhvr>
                                        <p:cTn id="51" dur="20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numSld="999">
                <p:cTn id="52" repeatCount="indefinite" fill="hold" display="0">
                  <p:stCondLst>
                    <p:cond delay="indefinite"/>
                  </p:stCondLst>
                  <p:endCondLst>
                    <p:cond evt="onStopAudio" delay="0">
                      <p:tgtEl>
                        <p:sldTgt/>
                      </p:tgtEl>
                    </p:cond>
                  </p:endCondLst>
                </p:cTn>
                <p:tgtEl>
                  <p:spTgt spid="153"/>
                </p:tgtEl>
              </p:cMediaNode>
            </p:audio>
          </p:childTnLst>
        </p:cTn>
      </p:par>
    </p:tnLst>
    <p:bldLst>
      <p:bldP spid="149" grpId="0"/>
      <p:bldP spid="15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 y="0"/>
            <a:ext cx="12192001" cy="6858000"/>
          </a:xfrm>
          <a:prstGeom prst="rect">
            <a:avLst/>
          </a:prstGeom>
        </p:spPr>
      </p:pic>
      <p:grpSp>
        <p:nvGrpSpPr>
          <p:cNvPr id="39" name="组合 38"/>
          <p:cNvGrpSpPr/>
          <p:nvPr/>
        </p:nvGrpSpPr>
        <p:grpSpPr>
          <a:xfrm>
            <a:off x="55563" y="50800"/>
            <a:ext cx="4896120" cy="765175"/>
            <a:chOff x="55563" y="50800"/>
            <a:chExt cx="4896120" cy="765175"/>
          </a:xfrm>
        </p:grpSpPr>
        <p:grpSp>
          <p:nvGrpSpPr>
            <p:cNvPr id="3" name="组合 15"/>
            <p:cNvGrpSpPr/>
            <p:nvPr/>
          </p:nvGrpSpPr>
          <p:grpSpPr bwMode="auto">
            <a:xfrm rot="10800000">
              <a:off x="55563" y="50800"/>
              <a:ext cx="4811712" cy="765175"/>
              <a:chOff x="-200021" y="0"/>
              <a:chExt cx="4811627" cy="765176"/>
            </a:xfrm>
          </p:grpSpPr>
          <p:sp>
            <p:nvSpPr>
              <p:cNvPr id="4" name="等腰三角形 16"/>
              <p:cNvSpPr>
                <a:spLocks noChangeArrowheads="1"/>
              </p:cNvSpPr>
              <p:nvPr/>
            </p:nvSpPr>
            <p:spPr bwMode="auto">
              <a:xfrm flipH="1" flipV="1">
                <a:off x="3424466" y="601663"/>
                <a:ext cx="176213" cy="163513"/>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5" name="等腰三角形 17"/>
              <p:cNvSpPr>
                <a:spLocks noChangeArrowheads="1"/>
              </p:cNvSpPr>
              <p:nvPr/>
            </p:nvSpPr>
            <p:spPr bwMode="auto">
              <a:xfrm flipH="1">
                <a:off x="3424466" y="0"/>
                <a:ext cx="176213" cy="165100"/>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6" name="文本框 18"/>
              <p:cNvSpPr>
                <a:spLocks noChangeArrowheads="1"/>
              </p:cNvSpPr>
              <p:nvPr/>
            </p:nvSpPr>
            <p:spPr bwMode="auto">
              <a:xfrm flipH="1">
                <a:off x="-200021" y="85727"/>
                <a:ext cx="4811627" cy="593725"/>
              </a:xfrm>
              <a:prstGeom prst="rect">
                <a:avLst/>
              </a:prstGeom>
              <a:solidFill>
                <a:srgbClr val="F48C0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600">
                  <a:solidFill>
                    <a:srgbClr val="525252"/>
                  </a:solidFill>
                  <a:latin typeface="微软雅黑" pitchFamily="34" charset="-122"/>
                  <a:ea typeface="微软雅黑" pitchFamily="34" charset="-122"/>
                  <a:sym typeface="Verdana" pitchFamily="34" charset="0"/>
                </a:endParaRPr>
              </a:p>
            </p:txBody>
          </p:sp>
          <p:sp>
            <p:nvSpPr>
              <p:cNvPr id="7" name="文本框 19"/>
              <p:cNvSpPr>
                <a:spLocks noChangeArrowheads="1"/>
              </p:cNvSpPr>
              <p:nvPr/>
            </p:nvSpPr>
            <p:spPr bwMode="auto">
              <a:xfrm flipH="1">
                <a:off x="3600679" y="1"/>
                <a:ext cx="790575" cy="765175"/>
              </a:xfrm>
              <a:prstGeom prst="rect">
                <a:avLst/>
              </a:prstGeom>
              <a:solidFill>
                <a:srgbClr val="FDC60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3200">
                  <a:solidFill>
                    <a:srgbClr val="FFFFFF"/>
                  </a:solidFill>
                  <a:latin typeface="Adobe Gothic Std B" pitchFamily="34" charset="-128"/>
                  <a:ea typeface="Microsoft YaHei UI" panose="020B0503020204020204" pitchFamily="34" charset="-122"/>
                  <a:sym typeface="Verdana" pitchFamily="34" charset="0"/>
                </a:endParaRPr>
              </a:p>
            </p:txBody>
          </p:sp>
        </p:grpSp>
        <p:sp>
          <p:nvSpPr>
            <p:cNvPr id="8" name="矩形 20"/>
            <p:cNvSpPr>
              <a:spLocks noChangeArrowheads="1"/>
            </p:cNvSpPr>
            <p:nvPr/>
          </p:nvSpPr>
          <p:spPr bwMode="auto">
            <a:xfrm>
              <a:off x="333843" y="14763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3200" b="1" dirty="0">
                  <a:solidFill>
                    <a:srgbClr val="FFFFFF"/>
                  </a:solidFill>
                  <a:latin typeface="微软雅黑" pitchFamily="34" charset="-122"/>
                  <a:ea typeface="微软雅黑" pitchFamily="34" charset="-122"/>
                  <a:sym typeface="Verdana" pitchFamily="34" charset="0"/>
                </a:rPr>
                <a:t>02</a:t>
              </a:r>
              <a:endParaRPr lang="zh-CN" altLang="en-US" sz="3200" b="1" dirty="0">
                <a:solidFill>
                  <a:srgbClr val="FFFFFF"/>
                </a:solidFill>
                <a:latin typeface="微软雅黑" pitchFamily="34" charset="-122"/>
                <a:ea typeface="微软雅黑" pitchFamily="34" charset="-122"/>
                <a:sym typeface="Verdana" pitchFamily="34" charset="0"/>
              </a:endParaRPr>
            </a:p>
          </p:txBody>
        </p:sp>
        <p:sp>
          <p:nvSpPr>
            <p:cNvPr id="9" name="MH_Entry_1"/>
            <p:cNvSpPr>
              <a:spLocks noChangeArrowheads="1"/>
            </p:cNvSpPr>
            <p:nvPr/>
          </p:nvSpPr>
          <p:spPr bwMode="auto">
            <a:xfrm>
              <a:off x="924196" y="198438"/>
              <a:ext cx="4027487" cy="498475"/>
            </a:xfrm>
            <a:prstGeom prst="roundRect">
              <a:avLst>
                <a:gd name="adj" fmla="val 912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buNone/>
              </a:pPr>
              <a:r>
                <a:rPr lang="zh-CN" altLang="en-US" sz="2400" dirty="0">
                  <a:solidFill>
                    <a:schemeClr val="bg1"/>
                  </a:solidFill>
                  <a:latin typeface="微软雅黑" pitchFamily="34" charset="-122"/>
                  <a:ea typeface="微软雅黑" pitchFamily="34" charset="-122"/>
                </a:rPr>
                <a:t>随手关灯</a:t>
              </a:r>
            </a:p>
          </p:txBody>
        </p:sp>
      </p:grpSp>
      <p:sp>
        <p:nvSpPr>
          <p:cNvPr id="18" name="矩形 17"/>
          <p:cNvSpPr/>
          <p:nvPr/>
        </p:nvSpPr>
        <p:spPr>
          <a:xfrm>
            <a:off x="333843" y="2687675"/>
            <a:ext cx="4014333" cy="1482650"/>
          </a:xfrm>
          <a:prstGeom prst="rect">
            <a:avLst/>
          </a:prstGeom>
        </p:spPr>
        <p:txBody>
          <a:bodyPr wrap="square">
            <a:spAutoFit/>
          </a:bodyPr>
          <a:lstStyle/>
          <a:p>
            <a:pPr eaLnBrk="1" hangingPunct="1">
              <a:lnSpc>
                <a:spcPct val="150000"/>
              </a:lnSpc>
              <a:spcBef>
                <a:spcPct val="50000"/>
              </a:spcBef>
            </a:pPr>
            <a:r>
              <a:rPr lang="zh-CN" altLang="en-US" sz="3200" b="1" dirty="0">
                <a:solidFill>
                  <a:schemeClr val="tx1">
                    <a:lumMod val="85000"/>
                    <a:lumOff val="15000"/>
                  </a:schemeClr>
                </a:solidFill>
                <a:latin typeface="微软雅黑" pitchFamily="34" charset="-122"/>
                <a:ea typeface="微软雅黑" pitchFamily="34" charset="-122"/>
              </a:rPr>
              <a:t>离开房间时，随手关电灯，节约用电。</a:t>
            </a:r>
          </a:p>
        </p:txBody>
      </p:sp>
      <p:sp>
        <p:nvSpPr>
          <p:cNvPr id="19" name="文本框 51"/>
          <p:cNvSpPr>
            <a:spLocks noChangeArrowheads="1"/>
          </p:cNvSpPr>
          <p:nvPr/>
        </p:nvSpPr>
        <p:spPr bwMode="auto">
          <a:xfrm>
            <a:off x="477039" y="4170325"/>
            <a:ext cx="3727939" cy="1413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30000"/>
              </a:lnSpc>
              <a:buClr>
                <a:srgbClr val="BFBFBF"/>
              </a:buClr>
            </a:pPr>
            <a:r>
              <a:rPr lang="zh-CN" altLang="en-US" sz="1600" dirty="0">
                <a:solidFill>
                  <a:schemeClr val="tx1">
                    <a:lumMod val="85000"/>
                    <a:lumOff val="15000"/>
                  </a:schemeClr>
                </a:solidFill>
                <a:latin typeface="微软雅黑" pitchFamily="34" charset="-122"/>
                <a:ea typeface="微软雅黑" pitchFamily="34" charset="-122"/>
                <a:sym typeface="宋体" pitchFamily="2" charset="-122"/>
              </a:rPr>
              <a:t>输入您的文本</a:t>
            </a:r>
            <a:r>
              <a:rPr lang="en-US" altLang="zh-CN" sz="1600" dirty="0">
                <a:solidFill>
                  <a:schemeClr val="tx1">
                    <a:lumMod val="85000"/>
                    <a:lumOff val="15000"/>
                  </a:schemeClr>
                </a:solidFill>
                <a:latin typeface="微软雅黑" pitchFamily="34" charset="-122"/>
                <a:ea typeface="微软雅黑" pitchFamily="34" charset="-122"/>
                <a:sym typeface="宋体" pitchFamily="2" charset="-122"/>
              </a:rPr>
              <a:t>/</a:t>
            </a:r>
            <a:r>
              <a:rPr lang="zh-CN" altLang="en-US" sz="1600" dirty="0">
                <a:solidFill>
                  <a:schemeClr val="tx1">
                    <a:lumMod val="85000"/>
                    <a:lumOff val="15000"/>
                  </a:schemeClr>
                </a:solidFill>
                <a:latin typeface="微软雅黑" pitchFamily="34" charset="-122"/>
                <a:ea typeface="微软雅黑" pitchFamily="34" charset="-122"/>
                <a:sym typeface="宋体" pitchFamily="2" charset="-122"/>
              </a:rPr>
              <a:t>这里请输入您的文本</a:t>
            </a:r>
            <a:r>
              <a:rPr lang="en-US" altLang="zh-CN" sz="1600" dirty="0">
                <a:solidFill>
                  <a:schemeClr val="tx1">
                    <a:lumMod val="85000"/>
                    <a:lumOff val="15000"/>
                  </a:schemeClr>
                </a:solidFill>
                <a:latin typeface="微软雅黑" pitchFamily="34" charset="-122"/>
                <a:ea typeface="微软雅黑" pitchFamily="34" charset="-122"/>
                <a:sym typeface="宋体" pitchFamily="2" charset="-122"/>
              </a:rPr>
              <a:t>/</a:t>
            </a:r>
            <a:r>
              <a:rPr lang="zh-CN" altLang="en-US" sz="1600" dirty="0">
                <a:solidFill>
                  <a:schemeClr val="tx1">
                    <a:lumMod val="85000"/>
                    <a:lumOff val="15000"/>
                  </a:schemeClr>
                </a:solidFill>
                <a:latin typeface="微软雅黑" pitchFamily="34" charset="-122"/>
                <a:ea typeface="微软雅黑" pitchFamily="34" charset="-122"/>
                <a:sym typeface="宋体" pitchFamily="2" charset="-122"/>
              </a:rPr>
              <a:t>这里输入您的文本</a:t>
            </a:r>
            <a:endParaRPr lang="en-US" altLang="zh-CN" sz="1600" dirty="0">
              <a:solidFill>
                <a:schemeClr val="tx1">
                  <a:lumMod val="85000"/>
                  <a:lumOff val="15000"/>
                </a:schemeClr>
              </a:solidFill>
              <a:latin typeface="微软雅黑" pitchFamily="34" charset="-122"/>
              <a:ea typeface="微软雅黑" pitchFamily="34" charset="-122"/>
              <a:sym typeface="宋体" pitchFamily="2" charset="-122"/>
            </a:endParaRPr>
          </a:p>
          <a:p>
            <a:pPr eaLnBrk="1" hangingPunct="1">
              <a:lnSpc>
                <a:spcPct val="130000"/>
              </a:lnSpc>
              <a:buClr>
                <a:srgbClr val="BFBFBF"/>
              </a:buClr>
            </a:pPr>
            <a:r>
              <a:rPr lang="zh-CN" altLang="en-US" sz="1600" dirty="0">
                <a:solidFill>
                  <a:schemeClr val="tx1">
                    <a:lumMod val="85000"/>
                    <a:lumOff val="15000"/>
                  </a:schemeClr>
                </a:solidFill>
                <a:latin typeface="微软雅黑" pitchFamily="34" charset="-122"/>
                <a:ea typeface="微软雅黑" pitchFamily="34" charset="-122"/>
                <a:sym typeface="宋体" pitchFamily="2" charset="-122"/>
              </a:rPr>
              <a:t>输入您的文本</a:t>
            </a:r>
            <a:r>
              <a:rPr lang="en-US" altLang="zh-CN" sz="1600" dirty="0">
                <a:solidFill>
                  <a:schemeClr val="tx1">
                    <a:lumMod val="85000"/>
                    <a:lumOff val="15000"/>
                  </a:schemeClr>
                </a:solidFill>
                <a:latin typeface="微软雅黑" pitchFamily="34" charset="-122"/>
                <a:ea typeface="微软雅黑" pitchFamily="34" charset="-122"/>
                <a:sym typeface="宋体" pitchFamily="2" charset="-122"/>
              </a:rPr>
              <a:t>/</a:t>
            </a:r>
            <a:r>
              <a:rPr lang="zh-CN" altLang="en-US" sz="1600" dirty="0">
                <a:solidFill>
                  <a:schemeClr val="tx1">
                    <a:lumMod val="85000"/>
                    <a:lumOff val="15000"/>
                  </a:schemeClr>
                </a:solidFill>
                <a:latin typeface="微软雅黑" pitchFamily="34" charset="-122"/>
                <a:ea typeface="微软雅黑" pitchFamily="34" charset="-122"/>
                <a:sym typeface="宋体" pitchFamily="2" charset="-122"/>
              </a:rPr>
              <a:t>这里请输入您的文本</a:t>
            </a:r>
            <a:r>
              <a:rPr lang="en-US" altLang="zh-CN" sz="1600" dirty="0">
                <a:solidFill>
                  <a:schemeClr val="tx1">
                    <a:lumMod val="85000"/>
                    <a:lumOff val="15000"/>
                  </a:schemeClr>
                </a:solidFill>
                <a:latin typeface="微软雅黑" pitchFamily="34" charset="-122"/>
                <a:ea typeface="微软雅黑" pitchFamily="34" charset="-122"/>
                <a:sym typeface="宋体" pitchFamily="2" charset="-122"/>
              </a:rPr>
              <a:t>/</a:t>
            </a:r>
            <a:r>
              <a:rPr lang="zh-CN" altLang="en-US" sz="1600" dirty="0">
                <a:solidFill>
                  <a:schemeClr val="tx1">
                    <a:lumMod val="85000"/>
                    <a:lumOff val="15000"/>
                  </a:schemeClr>
                </a:solidFill>
                <a:latin typeface="微软雅黑" pitchFamily="34" charset="-122"/>
                <a:ea typeface="微软雅黑" pitchFamily="34" charset="-122"/>
                <a:sym typeface="宋体" pitchFamily="2" charset="-122"/>
              </a:rPr>
              <a:t>这里输入您的文本</a:t>
            </a:r>
            <a:endParaRPr lang="en-US" altLang="zh-CN" sz="1600" dirty="0">
              <a:solidFill>
                <a:schemeClr val="tx1">
                  <a:lumMod val="85000"/>
                  <a:lumOff val="15000"/>
                </a:schemeClr>
              </a:solidFill>
              <a:latin typeface="微软雅黑" pitchFamily="34" charset="-122"/>
              <a:ea typeface="微软雅黑" pitchFamily="34" charset="-122"/>
              <a:sym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heel(1)">
                                      <p:cBhvr>
                                        <p:cTn id="11" dur="2000"/>
                                        <p:tgtEl>
                                          <p:spTgt spid="16"/>
                                        </p:tgtEl>
                                      </p:cBhvr>
                                    </p:animEffect>
                                  </p:childTnLst>
                                </p:cTn>
                              </p:par>
                            </p:childTnLst>
                          </p:cTn>
                        </p:par>
                        <p:par>
                          <p:cTn id="12" fill="hold">
                            <p:stCondLst>
                              <p:cond delay="2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8"/>
                                        </p:tgtEl>
                                        <p:attrNameLst>
                                          <p:attrName>ppt_y</p:attrName>
                                        </p:attrNameLst>
                                      </p:cBhvr>
                                      <p:tavLst>
                                        <p:tav tm="0">
                                          <p:val>
                                            <p:strVal val="#ppt_y"/>
                                          </p:val>
                                        </p:tav>
                                        <p:tav tm="100000">
                                          <p:val>
                                            <p:strVal val="#ppt_y"/>
                                          </p:val>
                                        </p:tav>
                                      </p:tavLst>
                                    </p:anim>
                                    <p:anim calcmode="lin" valueType="num">
                                      <p:cBhvr>
                                        <p:cTn id="17"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8"/>
                                        </p:tgtEl>
                                      </p:cBhvr>
                                    </p:animEffect>
                                  </p:childTnLst>
                                </p:cTn>
                              </p:par>
                            </p:childTnLst>
                          </p:cTn>
                        </p:par>
                        <p:par>
                          <p:cTn id="20" fill="hold">
                            <p:stCondLst>
                              <p:cond delay="3799"/>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9"/>
                                        </p:tgtEl>
                                        <p:attrNameLst>
                                          <p:attrName>ppt_y</p:attrName>
                                        </p:attrNameLst>
                                      </p:cBhvr>
                                      <p:tavLst>
                                        <p:tav tm="0">
                                          <p:val>
                                            <p:strVal val="#ppt_y"/>
                                          </p:val>
                                        </p:tav>
                                        <p:tav tm="100000">
                                          <p:val>
                                            <p:strVal val="#ppt_y"/>
                                          </p:val>
                                        </p:tav>
                                      </p:tavLst>
                                    </p:anim>
                                    <p:anim calcmode="lin" valueType="num">
                                      <p:cBhvr>
                                        <p:cTn id="25"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cstate="print">
            <a:extLst>
              <a:ext uri="{28A0092B-C50C-407E-A947-70E740481C1C}">
                <a14:useLocalDpi xmlns:a14="http://schemas.microsoft.com/office/drawing/2010/main" val="0"/>
              </a:ext>
            </a:extLst>
          </a:blip>
          <a:srcRect r="-1"/>
          <a:stretch>
            <a:fillRect/>
          </a:stretch>
        </p:blipFill>
        <p:spPr>
          <a:xfrm flipH="1">
            <a:off x="0" y="0"/>
            <a:ext cx="12192000" cy="6858000"/>
          </a:xfrm>
          <a:prstGeom prst="rect">
            <a:avLst/>
          </a:prstGeom>
        </p:spPr>
      </p:pic>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 y="1252026"/>
            <a:ext cx="4015114" cy="5605974"/>
          </a:xfrm>
          <a:prstGeom prst="rect">
            <a:avLst/>
          </a:prstGeom>
        </p:spPr>
      </p:pic>
      <p:grpSp>
        <p:nvGrpSpPr>
          <p:cNvPr id="39" name="组合 38"/>
          <p:cNvGrpSpPr/>
          <p:nvPr/>
        </p:nvGrpSpPr>
        <p:grpSpPr>
          <a:xfrm>
            <a:off x="55563" y="50800"/>
            <a:ext cx="4896120" cy="765175"/>
            <a:chOff x="55563" y="50800"/>
            <a:chExt cx="4896120" cy="765175"/>
          </a:xfrm>
        </p:grpSpPr>
        <p:grpSp>
          <p:nvGrpSpPr>
            <p:cNvPr id="3" name="组合 15"/>
            <p:cNvGrpSpPr/>
            <p:nvPr/>
          </p:nvGrpSpPr>
          <p:grpSpPr bwMode="auto">
            <a:xfrm rot="10800000">
              <a:off x="55563" y="50800"/>
              <a:ext cx="4811712" cy="765175"/>
              <a:chOff x="-200021" y="0"/>
              <a:chExt cx="4811627" cy="765176"/>
            </a:xfrm>
          </p:grpSpPr>
          <p:sp>
            <p:nvSpPr>
              <p:cNvPr id="4" name="等腰三角形 16"/>
              <p:cNvSpPr>
                <a:spLocks noChangeArrowheads="1"/>
              </p:cNvSpPr>
              <p:nvPr/>
            </p:nvSpPr>
            <p:spPr bwMode="auto">
              <a:xfrm flipH="1" flipV="1">
                <a:off x="3424466" y="601663"/>
                <a:ext cx="176213" cy="163513"/>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5" name="等腰三角形 17"/>
              <p:cNvSpPr>
                <a:spLocks noChangeArrowheads="1"/>
              </p:cNvSpPr>
              <p:nvPr/>
            </p:nvSpPr>
            <p:spPr bwMode="auto">
              <a:xfrm flipH="1">
                <a:off x="3424466" y="0"/>
                <a:ext cx="176213" cy="165100"/>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6" name="文本框 18"/>
              <p:cNvSpPr>
                <a:spLocks noChangeArrowheads="1"/>
              </p:cNvSpPr>
              <p:nvPr/>
            </p:nvSpPr>
            <p:spPr bwMode="auto">
              <a:xfrm flipH="1">
                <a:off x="-200021" y="85727"/>
                <a:ext cx="4811627" cy="593725"/>
              </a:xfrm>
              <a:prstGeom prst="rect">
                <a:avLst/>
              </a:prstGeom>
              <a:solidFill>
                <a:srgbClr val="F48C0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600">
                  <a:solidFill>
                    <a:srgbClr val="525252"/>
                  </a:solidFill>
                  <a:latin typeface="微软雅黑" pitchFamily="34" charset="-122"/>
                  <a:ea typeface="微软雅黑" pitchFamily="34" charset="-122"/>
                  <a:sym typeface="Verdana" pitchFamily="34" charset="0"/>
                </a:endParaRPr>
              </a:p>
            </p:txBody>
          </p:sp>
          <p:sp>
            <p:nvSpPr>
              <p:cNvPr id="7" name="文本框 19"/>
              <p:cNvSpPr>
                <a:spLocks noChangeArrowheads="1"/>
              </p:cNvSpPr>
              <p:nvPr/>
            </p:nvSpPr>
            <p:spPr bwMode="auto">
              <a:xfrm flipH="1">
                <a:off x="3600679" y="1"/>
                <a:ext cx="790575" cy="765175"/>
              </a:xfrm>
              <a:prstGeom prst="rect">
                <a:avLst/>
              </a:prstGeom>
              <a:solidFill>
                <a:srgbClr val="FDC60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3200">
                  <a:solidFill>
                    <a:srgbClr val="FFFFFF"/>
                  </a:solidFill>
                  <a:latin typeface="Adobe Gothic Std B" pitchFamily="34" charset="-128"/>
                  <a:ea typeface="Microsoft YaHei UI" panose="020B0503020204020204" pitchFamily="34" charset="-122"/>
                  <a:sym typeface="Verdana" pitchFamily="34" charset="0"/>
                </a:endParaRPr>
              </a:p>
            </p:txBody>
          </p:sp>
        </p:grpSp>
        <p:sp>
          <p:nvSpPr>
            <p:cNvPr id="8" name="矩形 20"/>
            <p:cNvSpPr>
              <a:spLocks noChangeArrowheads="1"/>
            </p:cNvSpPr>
            <p:nvPr/>
          </p:nvSpPr>
          <p:spPr bwMode="auto">
            <a:xfrm>
              <a:off x="333843" y="14763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3200" b="1" dirty="0">
                  <a:solidFill>
                    <a:srgbClr val="FFFFFF"/>
                  </a:solidFill>
                  <a:latin typeface="微软雅黑" pitchFamily="34" charset="-122"/>
                  <a:ea typeface="微软雅黑" pitchFamily="34" charset="-122"/>
                  <a:sym typeface="Verdana" pitchFamily="34" charset="0"/>
                </a:rPr>
                <a:t>02</a:t>
              </a:r>
              <a:endParaRPr lang="zh-CN" altLang="en-US" sz="3200" b="1" dirty="0">
                <a:solidFill>
                  <a:srgbClr val="FFFFFF"/>
                </a:solidFill>
                <a:latin typeface="微软雅黑" pitchFamily="34" charset="-122"/>
                <a:ea typeface="微软雅黑" pitchFamily="34" charset="-122"/>
                <a:sym typeface="Verdana" pitchFamily="34" charset="0"/>
              </a:endParaRPr>
            </a:p>
          </p:txBody>
        </p:sp>
        <p:sp>
          <p:nvSpPr>
            <p:cNvPr id="9" name="MH_Entry_1"/>
            <p:cNvSpPr>
              <a:spLocks noChangeArrowheads="1"/>
            </p:cNvSpPr>
            <p:nvPr/>
          </p:nvSpPr>
          <p:spPr bwMode="auto">
            <a:xfrm>
              <a:off x="924196" y="198438"/>
              <a:ext cx="4027487" cy="498475"/>
            </a:xfrm>
            <a:prstGeom prst="roundRect">
              <a:avLst>
                <a:gd name="adj" fmla="val 912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buNone/>
              </a:pPr>
              <a:r>
                <a:rPr lang="zh-CN" altLang="en-US" sz="2400" dirty="0">
                  <a:solidFill>
                    <a:schemeClr val="bg1"/>
                  </a:solidFill>
                  <a:latin typeface="微软雅黑" pitchFamily="34" charset="-122"/>
                  <a:ea typeface="微软雅黑" pitchFamily="34" charset="-122"/>
                </a:rPr>
                <a:t>使用节能灯</a:t>
              </a:r>
            </a:p>
          </p:txBody>
        </p:sp>
      </p:grp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1" y="3052689"/>
            <a:ext cx="11750467" cy="3840480"/>
          </a:xfrm>
          <a:prstGeom prst="rect">
            <a:avLst/>
          </a:prstGeom>
        </p:spPr>
      </p:pic>
      <p:sp>
        <p:nvSpPr>
          <p:cNvPr id="17" name="Text Box 6"/>
          <p:cNvSpPr txBox="1">
            <a:spLocks noChangeArrowheads="1"/>
          </p:cNvSpPr>
          <p:nvPr/>
        </p:nvSpPr>
        <p:spPr bwMode="auto">
          <a:xfrm>
            <a:off x="3810135" y="1948939"/>
            <a:ext cx="6616585" cy="662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spcBef>
                <a:spcPct val="50000"/>
              </a:spcBef>
            </a:pPr>
            <a:r>
              <a:rPr lang="zh-CN" altLang="en-US" sz="2800" b="1" dirty="0">
                <a:solidFill>
                  <a:schemeClr val="tx1">
                    <a:lumMod val="85000"/>
                    <a:lumOff val="15000"/>
                  </a:schemeClr>
                </a:solidFill>
                <a:latin typeface="微软雅黑" pitchFamily="34" charset="-122"/>
                <a:ea typeface="微软雅黑" pitchFamily="34" charset="-122"/>
              </a:rPr>
              <a:t>使用节能灯，也是节能减排的重要之举。</a:t>
            </a:r>
          </a:p>
        </p:txBody>
      </p:sp>
      <p:sp>
        <p:nvSpPr>
          <p:cNvPr id="20" name="文本框 51"/>
          <p:cNvSpPr>
            <a:spLocks noChangeArrowheads="1"/>
          </p:cNvSpPr>
          <p:nvPr/>
        </p:nvSpPr>
        <p:spPr bwMode="auto">
          <a:xfrm>
            <a:off x="4015112" y="2777913"/>
            <a:ext cx="4859392" cy="710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buClr>
                <a:srgbClr val="BFBFBF"/>
              </a:buClr>
            </a:pPr>
            <a:r>
              <a:rPr lang="zh-CN" altLang="en-US" sz="1600" dirty="0">
                <a:solidFill>
                  <a:srgbClr val="000000"/>
                </a:solidFill>
                <a:latin typeface="微软雅黑" pitchFamily="34" charset="-122"/>
                <a:ea typeface="微软雅黑" pitchFamily="34" charset="-122"/>
                <a:sym typeface="宋体" pitchFamily="2" charset="-122"/>
              </a:rPr>
              <a:t>输入您的文本</a:t>
            </a:r>
            <a:r>
              <a:rPr lang="en-US" altLang="zh-CN" sz="1600" dirty="0">
                <a:solidFill>
                  <a:srgbClr val="000000"/>
                </a:solidFill>
                <a:latin typeface="微软雅黑" pitchFamily="34" charset="-122"/>
                <a:ea typeface="微软雅黑" pitchFamily="34" charset="-122"/>
                <a:sym typeface="宋体" pitchFamily="2" charset="-122"/>
              </a:rPr>
              <a:t>/</a:t>
            </a:r>
            <a:r>
              <a:rPr lang="zh-CN" altLang="en-US" sz="1600" dirty="0">
                <a:solidFill>
                  <a:srgbClr val="000000"/>
                </a:solidFill>
                <a:latin typeface="微软雅黑" pitchFamily="34" charset="-122"/>
                <a:ea typeface="微软雅黑" pitchFamily="34" charset="-122"/>
                <a:sym typeface="宋体" pitchFamily="2" charset="-122"/>
              </a:rPr>
              <a:t>这里请输入您的文本</a:t>
            </a:r>
            <a:r>
              <a:rPr lang="en-US" altLang="zh-CN" sz="1600" dirty="0">
                <a:solidFill>
                  <a:srgbClr val="000000"/>
                </a:solidFill>
                <a:latin typeface="微软雅黑" pitchFamily="34" charset="-122"/>
                <a:ea typeface="微软雅黑" pitchFamily="34" charset="-122"/>
                <a:sym typeface="宋体" pitchFamily="2" charset="-122"/>
              </a:rPr>
              <a:t>/</a:t>
            </a:r>
            <a:r>
              <a:rPr lang="zh-CN" altLang="en-US" sz="1600" dirty="0">
                <a:solidFill>
                  <a:srgbClr val="000000"/>
                </a:solidFill>
                <a:latin typeface="微软雅黑" pitchFamily="34" charset="-122"/>
                <a:ea typeface="微软雅黑" pitchFamily="34" charset="-122"/>
                <a:sym typeface="宋体" pitchFamily="2" charset="-122"/>
              </a:rPr>
              <a:t>这里输入您的文本</a:t>
            </a:r>
            <a:endParaRPr lang="en-US" altLang="zh-CN" sz="1600" dirty="0">
              <a:solidFill>
                <a:srgbClr val="000000"/>
              </a:solidFill>
              <a:latin typeface="微软雅黑" pitchFamily="34" charset="-122"/>
              <a:ea typeface="微软雅黑" pitchFamily="34" charset="-122"/>
              <a:sym typeface="宋体" pitchFamily="2" charset="-122"/>
            </a:endParaRPr>
          </a:p>
          <a:p>
            <a:pPr eaLnBrk="1" hangingPunct="1">
              <a:lnSpc>
                <a:spcPct val="150000"/>
              </a:lnSpc>
              <a:buClr>
                <a:srgbClr val="BFBFBF"/>
              </a:buClr>
            </a:pPr>
            <a:r>
              <a:rPr lang="zh-CN" altLang="en-US" sz="1600" dirty="0">
                <a:solidFill>
                  <a:srgbClr val="000000"/>
                </a:solidFill>
                <a:latin typeface="微软雅黑" pitchFamily="34" charset="-122"/>
                <a:ea typeface="微软雅黑" pitchFamily="34" charset="-122"/>
                <a:sym typeface="宋体" pitchFamily="2" charset="-122"/>
              </a:rPr>
              <a:t>输入您的文本</a:t>
            </a:r>
            <a:r>
              <a:rPr lang="en-US" altLang="zh-CN" sz="1600" dirty="0">
                <a:solidFill>
                  <a:srgbClr val="000000"/>
                </a:solidFill>
                <a:latin typeface="微软雅黑" pitchFamily="34" charset="-122"/>
                <a:ea typeface="微软雅黑" pitchFamily="34" charset="-122"/>
                <a:sym typeface="宋体" pitchFamily="2" charset="-122"/>
              </a:rPr>
              <a:t>/</a:t>
            </a:r>
            <a:r>
              <a:rPr lang="zh-CN" altLang="en-US" sz="1600" dirty="0">
                <a:solidFill>
                  <a:srgbClr val="000000"/>
                </a:solidFill>
                <a:latin typeface="微软雅黑" pitchFamily="34" charset="-122"/>
                <a:ea typeface="微软雅黑" pitchFamily="34" charset="-122"/>
                <a:sym typeface="宋体" pitchFamily="2" charset="-122"/>
              </a:rPr>
              <a:t>这里请输入您的文本</a:t>
            </a:r>
            <a:r>
              <a:rPr lang="en-US" altLang="zh-CN" sz="1600" dirty="0">
                <a:solidFill>
                  <a:srgbClr val="000000"/>
                </a:solidFill>
                <a:latin typeface="微软雅黑" pitchFamily="34" charset="-122"/>
                <a:ea typeface="微软雅黑" pitchFamily="34" charset="-122"/>
                <a:sym typeface="宋体" pitchFamily="2" charset="-122"/>
              </a:rPr>
              <a:t>/</a:t>
            </a:r>
            <a:r>
              <a:rPr lang="zh-CN" altLang="en-US" sz="1600" dirty="0">
                <a:solidFill>
                  <a:srgbClr val="000000"/>
                </a:solidFill>
                <a:latin typeface="微软雅黑" pitchFamily="34" charset="-122"/>
                <a:ea typeface="微软雅黑" pitchFamily="34" charset="-122"/>
                <a:sym typeface="宋体" pitchFamily="2" charset="-122"/>
              </a:rPr>
              <a:t>这里输入您的文本</a:t>
            </a:r>
            <a:endParaRPr lang="en-US" altLang="zh-CN" sz="1600" dirty="0">
              <a:solidFill>
                <a:srgbClr val="000000"/>
              </a:solidFill>
              <a:latin typeface="微软雅黑" pitchFamily="34" charset="-122"/>
              <a:ea typeface="微软雅黑" pitchFamily="34" charset="-122"/>
              <a:sym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right)">
                                      <p:cBhvr>
                                        <p:cTn id="11" dur="500"/>
                                        <p:tgtEl>
                                          <p:spTgt spid="14"/>
                                        </p:tgtEl>
                                      </p:cBhvr>
                                    </p:animEffect>
                                  </p:childTnLst>
                                </p:cTn>
                              </p:par>
                              <p:par>
                                <p:cTn id="12" presetID="2" presetClass="entr" presetSubtype="4" fill="hold" grpId="0" nodeType="with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fill="hold"/>
                                        <p:tgtEl>
                                          <p:spTgt spid="17"/>
                                        </p:tgtEl>
                                        <p:attrNameLst>
                                          <p:attrName>ppt_x</p:attrName>
                                        </p:attrNameLst>
                                      </p:cBhvr>
                                      <p:tavLst>
                                        <p:tav tm="0">
                                          <p:val>
                                            <p:strVal val="#ppt_x"/>
                                          </p:val>
                                        </p:tav>
                                        <p:tav tm="100000">
                                          <p:val>
                                            <p:strVal val="#ppt_x"/>
                                          </p:val>
                                        </p:tav>
                                      </p:tavLst>
                                    </p:anim>
                                    <p:anim calcmode="lin" valueType="num">
                                      <p:cBhvr additive="base">
                                        <p:cTn id="15" dur="500" fill="hold"/>
                                        <p:tgtEl>
                                          <p:spTgt spid="17"/>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0"/>
                                        </p:tgtEl>
                                        <p:attrNameLst>
                                          <p:attrName>ppt_y</p:attrName>
                                        </p:attrNameLst>
                                      </p:cBhvr>
                                      <p:tavLst>
                                        <p:tav tm="0">
                                          <p:val>
                                            <p:strVal val="#ppt_y"/>
                                          </p:val>
                                        </p:tav>
                                        <p:tav tm="100000">
                                          <p:val>
                                            <p:strVal val="#ppt_y"/>
                                          </p:val>
                                        </p:tav>
                                      </p:tavLst>
                                    </p:anim>
                                    <p:anim calcmode="lin" valueType="num">
                                      <p:cBhvr>
                                        <p:cTn id="21"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0"/>
                                        </p:tgtEl>
                                      </p:cBhvr>
                                    </p:animEffect>
                                  </p:childTnLst>
                                </p:cTn>
                              </p:par>
                            </p:childTnLst>
                          </p:cTn>
                        </p:par>
                        <p:par>
                          <p:cTn id="24" fill="hold">
                            <p:stCondLst>
                              <p:cond delay="395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4950"/>
                            </p:stCondLst>
                            <p:childTnLst>
                              <p:par>
                                <p:cTn id="31" presetID="22" presetClass="entr" presetSubtype="4"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cstate="print">
            <a:extLst>
              <a:ext uri="{28A0092B-C50C-407E-A947-70E740481C1C}">
                <a14:useLocalDpi xmlns:a14="http://schemas.microsoft.com/office/drawing/2010/main" val="0"/>
              </a:ext>
            </a:extLst>
          </a:blip>
          <a:srcRect r="-1"/>
          <a:stretch>
            <a:fillRect/>
          </a:stretch>
        </p:blipFill>
        <p:spPr>
          <a:xfrm flipH="1">
            <a:off x="0" y="0"/>
            <a:ext cx="12192000" cy="6858000"/>
          </a:xfrm>
          <a:prstGeom prst="rect">
            <a:avLst/>
          </a:prstGeom>
        </p:spPr>
      </p:pic>
      <p:sp>
        <p:nvSpPr>
          <p:cNvPr id="21" name="矩形 20"/>
          <p:cNvSpPr/>
          <p:nvPr/>
        </p:nvSpPr>
        <p:spPr>
          <a:xfrm>
            <a:off x="0" y="2729132"/>
            <a:ext cx="5598942" cy="2208628"/>
          </a:xfrm>
          <a:prstGeom prst="rect">
            <a:avLst/>
          </a:prstGeom>
          <a:solidFill>
            <a:srgbClr val="5A9A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55563" y="50800"/>
            <a:ext cx="4896120" cy="765175"/>
            <a:chOff x="55563" y="50800"/>
            <a:chExt cx="4896120" cy="765175"/>
          </a:xfrm>
        </p:grpSpPr>
        <p:grpSp>
          <p:nvGrpSpPr>
            <p:cNvPr id="3" name="组合 15"/>
            <p:cNvGrpSpPr/>
            <p:nvPr/>
          </p:nvGrpSpPr>
          <p:grpSpPr bwMode="auto">
            <a:xfrm rot="10800000">
              <a:off x="55563" y="50800"/>
              <a:ext cx="4811712" cy="765175"/>
              <a:chOff x="-200021" y="0"/>
              <a:chExt cx="4811627" cy="765176"/>
            </a:xfrm>
          </p:grpSpPr>
          <p:sp>
            <p:nvSpPr>
              <p:cNvPr id="4" name="等腰三角形 16"/>
              <p:cNvSpPr>
                <a:spLocks noChangeArrowheads="1"/>
              </p:cNvSpPr>
              <p:nvPr/>
            </p:nvSpPr>
            <p:spPr bwMode="auto">
              <a:xfrm flipH="1" flipV="1">
                <a:off x="3424466" y="601663"/>
                <a:ext cx="176213" cy="163513"/>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5" name="等腰三角形 17"/>
              <p:cNvSpPr>
                <a:spLocks noChangeArrowheads="1"/>
              </p:cNvSpPr>
              <p:nvPr/>
            </p:nvSpPr>
            <p:spPr bwMode="auto">
              <a:xfrm flipH="1">
                <a:off x="3424466" y="0"/>
                <a:ext cx="176213" cy="165100"/>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6" name="文本框 18"/>
              <p:cNvSpPr>
                <a:spLocks noChangeArrowheads="1"/>
              </p:cNvSpPr>
              <p:nvPr/>
            </p:nvSpPr>
            <p:spPr bwMode="auto">
              <a:xfrm flipH="1">
                <a:off x="-200021" y="85727"/>
                <a:ext cx="4811627" cy="593725"/>
              </a:xfrm>
              <a:prstGeom prst="rect">
                <a:avLst/>
              </a:prstGeom>
              <a:solidFill>
                <a:srgbClr val="F48C0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600">
                  <a:solidFill>
                    <a:srgbClr val="525252"/>
                  </a:solidFill>
                  <a:latin typeface="微软雅黑" pitchFamily="34" charset="-122"/>
                  <a:ea typeface="微软雅黑" pitchFamily="34" charset="-122"/>
                  <a:sym typeface="Verdana" pitchFamily="34" charset="0"/>
                </a:endParaRPr>
              </a:p>
            </p:txBody>
          </p:sp>
          <p:sp>
            <p:nvSpPr>
              <p:cNvPr id="7" name="文本框 19"/>
              <p:cNvSpPr>
                <a:spLocks noChangeArrowheads="1"/>
              </p:cNvSpPr>
              <p:nvPr/>
            </p:nvSpPr>
            <p:spPr bwMode="auto">
              <a:xfrm flipH="1">
                <a:off x="3600679" y="1"/>
                <a:ext cx="790575" cy="765175"/>
              </a:xfrm>
              <a:prstGeom prst="rect">
                <a:avLst/>
              </a:prstGeom>
              <a:solidFill>
                <a:srgbClr val="FDC60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3200">
                  <a:solidFill>
                    <a:srgbClr val="FFFFFF"/>
                  </a:solidFill>
                  <a:latin typeface="Adobe Gothic Std B" pitchFamily="34" charset="-128"/>
                  <a:ea typeface="Microsoft YaHei UI" panose="020B0503020204020204" pitchFamily="34" charset="-122"/>
                  <a:sym typeface="Verdana" pitchFamily="34" charset="0"/>
                </a:endParaRPr>
              </a:p>
            </p:txBody>
          </p:sp>
        </p:grpSp>
        <p:sp>
          <p:nvSpPr>
            <p:cNvPr id="8" name="矩形 20"/>
            <p:cNvSpPr>
              <a:spLocks noChangeArrowheads="1"/>
            </p:cNvSpPr>
            <p:nvPr/>
          </p:nvSpPr>
          <p:spPr bwMode="auto">
            <a:xfrm>
              <a:off x="333843" y="14763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3200" b="1" dirty="0">
                  <a:solidFill>
                    <a:srgbClr val="FFFFFF"/>
                  </a:solidFill>
                  <a:latin typeface="微软雅黑" pitchFamily="34" charset="-122"/>
                  <a:ea typeface="微软雅黑" pitchFamily="34" charset="-122"/>
                  <a:sym typeface="Verdana" pitchFamily="34" charset="0"/>
                </a:rPr>
                <a:t>02</a:t>
              </a:r>
              <a:endParaRPr lang="zh-CN" altLang="en-US" sz="3200" b="1" dirty="0">
                <a:solidFill>
                  <a:srgbClr val="FFFFFF"/>
                </a:solidFill>
                <a:latin typeface="微软雅黑" pitchFamily="34" charset="-122"/>
                <a:ea typeface="微软雅黑" pitchFamily="34" charset="-122"/>
                <a:sym typeface="Verdana" pitchFamily="34" charset="0"/>
              </a:endParaRPr>
            </a:p>
          </p:txBody>
        </p:sp>
        <p:sp>
          <p:nvSpPr>
            <p:cNvPr id="9" name="MH_Entry_1"/>
            <p:cNvSpPr>
              <a:spLocks noChangeArrowheads="1"/>
            </p:cNvSpPr>
            <p:nvPr/>
          </p:nvSpPr>
          <p:spPr bwMode="auto">
            <a:xfrm>
              <a:off x="924196" y="198438"/>
              <a:ext cx="4027487" cy="498475"/>
            </a:xfrm>
            <a:prstGeom prst="roundRect">
              <a:avLst>
                <a:gd name="adj" fmla="val 912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buNone/>
              </a:pPr>
              <a:r>
                <a:rPr lang="zh-CN" altLang="en-US" sz="2400" dirty="0">
                  <a:solidFill>
                    <a:schemeClr val="bg1"/>
                  </a:solidFill>
                  <a:latin typeface="微软雅黑" pitchFamily="34" charset="-122"/>
                  <a:ea typeface="微软雅黑" pitchFamily="34" charset="-122"/>
                </a:rPr>
                <a:t>减少使用电脑</a:t>
              </a:r>
            </a:p>
          </p:txBody>
        </p:sp>
      </p:grpSp>
      <p:sp>
        <p:nvSpPr>
          <p:cNvPr id="19" name="Rectangle 5"/>
          <p:cNvSpPr txBox="1">
            <a:spLocks noChangeArrowheads="1"/>
          </p:cNvSpPr>
          <p:nvPr/>
        </p:nvSpPr>
        <p:spPr>
          <a:xfrm>
            <a:off x="5809957" y="2034472"/>
            <a:ext cx="3842566" cy="2698376"/>
          </a:xfrm>
          <a:prstGeom prst="rect">
            <a:avLst/>
          </a:prstGeom>
        </p:spPr>
        <p:txBody>
          <a:bodyPr/>
          <a:lstStyle>
            <a:lvl1pPr marL="228600" indent="-228600" algn="l" rtl="0" eaLnBrk="0" fontAlgn="base" hangingPunct="0">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eaLnBrk="0" fontAlgn="base" hangingPunct="0">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eaLnBrk="0" fontAlgn="base" hangingPunct="0">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eaLnBrk="0" fontAlgn="base" hangingPunct="0">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a:lstStyle>
          <a:p>
            <a:pPr eaLnBrk="1" hangingPunct="1">
              <a:lnSpc>
                <a:spcPct val="150000"/>
              </a:lnSpc>
              <a:buFontTx/>
              <a:buNone/>
            </a:pPr>
            <a:r>
              <a:rPr lang="en-US" altLang="zh-CN" sz="1800" kern="0" dirty="0">
                <a:solidFill>
                  <a:schemeClr val="tx1">
                    <a:lumMod val="85000"/>
                    <a:lumOff val="15000"/>
                  </a:schemeClr>
                </a:solidFill>
                <a:latin typeface="微软雅黑" pitchFamily="34" charset="-122"/>
                <a:ea typeface="微软雅黑" pitchFamily="34" charset="-122"/>
              </a:rPr>
              <a:t>          </a:t>
            </a:r>
            <a:r>
              <a:rPr lang="zh-CN" altLang="en-US" sz="1800" kern="0" dirty="0">
                <a:solidFill>
                  <a:schemeClr val="tx1">
                    <a:lumMod val="85000"/>
                    <a:lumOff val="15000"/>
                  </a:schemeClr>
                </a:solidFill>
                <a:latin typeface="微软雅黑" pitchFamily="34" charset="-122"/>
                <a:ea typeface="微软雅黑" pitchFamily="34" charset="-122"/>
              </a:rPr>
              <a:t>尽管我们生活的时代已经和互联网不可分离，但并不代表我们必须时刻使用电脑。电子产品产生的电子垃圾对环境的污染是可怕的。</a:t>
            </a:r>
            <a:endParaRPr lang="en-US" altLang="zh-CN" sz="1800" kern="0" dirty="0">
              <a:solidFill>
                <a:schemeClr val="tx1">
                  <a:lumMod val="85000"/>
                  <a:lumOff val="15000"/>
                </a:schemeClr>
              </a:solidFill>
              <a:latin typeface="微软雅黑" pitchFamily="34" charset="-122"/>
              <a:ea typeface="微软雅黑" pitchFamily="34" charset="-122"/>
            </a:endParaRPr>
          </a:p>
          <a:p>
            <a:pPr eaLnBrk="1" hangingPunct="1">
              <a:lnSpc>
                <a:spcPct val="150000"/>
              </a:lnSpc>
              <a:buFontTx/>
              <a:buNone/>
            </a:pPr>
            <a:r>
              <a:rPr lang="en-US" altLang="zh-CN" sz="1800" kern="0" dirty="0">
                <a:solidFill>
                  <a:schemeClr val="tx1">
                    <a:lumMod val="85000"/>
                    <a:lumOff val="15000"/>
                  </a:schemeClr>
                </a:solidFill>
                <a:latin typeface="微软雅黑" pitchFamily="34" charset="-122"/>
                <a:ea typeface="微软雅黑" pitchFamily="34" charset="-122"/>
              </a:rPr>
              <a:t>     </a:t>
            </a:r>
            <a:r>
              <a:rPr lang="zh-CN" altLang="en-US" sz="1800" kern="0" dirty="0">
                <a:solidFill>
                  <a:schemeClr val="tx1">
                    <a:lumMod val="85000"/>
                    <a:lumOff val="15000"/>
                  </a:schemeClr>
                </a:solidFill>
                <a:latin typeface="微软雅黑" pitchFamily="34" charset="-122"/>
                <a:ea typeface="微软雅黑" pitchFamily="34" charset="-122"/>
              </a:rPr>
              <a:t>减少使用电脑，更不要一味追新，延长你的电脑使用寿命吧。</a:t>
            </a:r>
          </a:p>
        </p:txBody>
      </p:sp>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a:stretch>
            <a:fillRect/>
          </a:stretch>
        </p:blipFill>
        <p:spPr>
          <a:xfrm>
            <a:off x="0" y="1406768"/>
            <a:ext cx="5305778" cy="462827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right)">
                                      <p:cBhvr>
                                        <p:cTn id="11" dur="500"/>
                                        <p:tgtEl>
                                          <p:spTgt spid="14"/>
                                        </p:tgtEl>
                                      </p:cBhvr>
                                    </p:animEffect>
                                  </p:childTnLst>
                                </p:cTn>
                              </p:par>
                              <p:par>
                                <p:cTn id="12" presetID="2" presetClass="entr" presetSubtype="2" fill="hold" nodeType="withEffect">
                                  <p:stCondLst>
                                    <p:cond delay="0"/>
                                  </p:stCondLst>
                                  <p:childTnLst>
                                    <p:set>
                                      <p:cBhvr>
                                        <p:cTn id="13" dur="1" fill="hold">
                                          <p:stCondLst>
                                            <p:cond delay="0"/>
                                          </p:stCondLst>
                                        </p:cTn>
                                        <p:tgtEl>
                                          <p:spTgt spid="19">
                                            <p:txEl>
                                              <p:pRg st="0" end="0"/>
                                            </p:txEl>
                                          </p:spTgt>
                                        </p:tgtEl>
                                        <p:attrNameLst>
                                          <p:attrName>style.visibility</p:attrName>
                                        </p:attrNameLst>
                                      </p:cBhvr>
                                      <p:to>
                                        <p:strVal val="visible"/>
                                      </p:to>
                                    </p:set>
                                    <p:anim calcmode="lin" valueType="num">
                                      <p:cBhvr additive="base">
                                        <p:cTn id="14" dur="500" fill="hold"/>
                                        <p:tgtEl>
                                          <p:spTgt spid="19">
                                            <p:txEl>
                                              <p:pRg st="0" end="0"/>
                                            </p:txEl>
                                          </p:spTgt>
                                        </p:tgtEl>
                                        <p:attrNameLst>
                                          <p:attrName>ppt_x</p:attrName>
                                        </p:attrNameLst>
                                      </p:cBhvr>
                                      <p:tavLst>
                                        <p:tav tm="0">
                                          <p:val>
                                            <p:strVal val="1+#ppt_w/2"/>
                                          </p:val>
                                        </p:tav>
                                        <p:tav tm="100000">
                                          <p:val>
                                            <p:strVal val="#ppt_x"/>
                                          </p:val>
                                        </p:tav>
                                      </p:tavLst>
                                    </p:anim>
                                    <p:anim calcmode="lin" valueType="num">
                                      <p:cBhvr additive="base">
                                        <p:cTn id="15" dur="500" fill="hold"/>
                                        <p:tgtEl>
                                          <p:spTgt spid="19">
                                            <p:txEl>
                                              <p:pRg st="0" end="0"/>
                                            </p:txEl>
                                          </p:spTgt>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19">
                                            <p:txEl>
                                              <p:pRg st="1" end="1"/>
                                            </p:txEl>
                                          </p:spTgt>
                                        </p:tgtEl>
                                        <p:attrNameLst>
                                          <p:attrName>style.visibility</p:attrName>
                                        </p:attrNameLst>
                                      </p:cBhvr>
                                      <p:to>
                                        <p:strVal val="visible"/>
                                      </p:to>
                                    </p:set>
                                    <p:anim calcmode="lin" valueType="num">
                                      <p:cBhvr additive="base">
                                        <p:cTn id="18" dur="500" fill="hold"/>
                                        <p:tgtEl>
                                          <p:spTgt spid="19">
                                            <p:txEl>
                                              <p:pRg st="1" end="1"/>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19">
                                            <p:txEl>
                                              <p:pRg st="1" end="1"/>
                                            </p:txEl>
                                          </p:spTgt>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left)">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cstate="print">
            <a:extLst>
              <a:ext uri="{28A0092B-C50C-407E-A947-70E740481C1C}">
                <a14:useLocalDpi xmlns:a14="http://schemas.microsoft.com/office/drawing/2010/main" val="0"/>
              </a:ext>
            </a:extLst>
          </a:blip>
          <a:srcRect r="-1"/>
          <a:stretch>
            <a:fillRect/>
          </a:stretch>
        </p:blipFill>
        <p:spPr>
          <a:xfrm flipH="1">
            <a:off x="0" y="0"/>
            <a:ext cx="12192000" cy="6858000"/>
          </a:xfrm>
          <a:prstGeom prst="rect">
            <a:avLst/>
          </a:prstGeom>
        </p:spPr>
      </p:pic>
      <p:grpSp>
        <p:nvGrpSpPr>
          <p:cNvPr id="39" name="组合 38"/>
          <p:cNvGrpSpPr/>
          <p:nvPr/>
        </p:nvGrpSpPr>
        <p:grpSpPr>
          <a:xfrm>
            <a:off x="55563" y="50800"/>
            <a:ext cx="4896120" cy="765175"/>
            <a:chOff x="55563" y="50800"/>
            <a:chExt cx="4896120" cy="765175"/>
          </a:xfrm>
        </p:grpSpPr>
        <p:grpSp>
          <p:nvGrpSpPr>
            <p:cNvPr id="3" name="组合 15"/>
            <p:cNvGrpSpPr/>
            <p:nvPr/>
          </p:nvGrpSpPr>
          <p:grpSpPr bwMode="auto">
            <a:xfrm rot="10800000">
              <a:off x="55563" y="50800"/>
              <a:ext cx="4811712" cy="765175"/>
              <a:chOff x="-200021" y="0"/>
              <a:chExt cx="4811627" cy="765176"/>
            </a:xfrm>
          </p:grpSpPr>
          <p:sp>
            <p:nvSpPr>
              <p:cNvPr id="4" name="等腰三角形 16"/>
              <p:cNvSpPr>
                <a:spLocks noChangeArrowheads="1"/>
              </p:cNvSpPr>
              <p:nvPr/>
            </p:nvSpPr>
            <p:spPr bwMode="auto">
              <a:xfrm flipH="1" flipV="1">
                <a:off x="3424466" y="601663"/>
                <a:ext cx="176213" cy="163513"/>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5" name="等腰三角形 17"/>
              <p:cNvSpPr>
                <a:spLocks noChangeArrowheads="1"/>
              </p:cNvSpPr>
              <p:nvPr/>
            </p:nvSpPr>
            <p:spPr bwMode="auto">
              <a:xfrm flipH="1">
                <a:off x="3424466" y="0"/>
                <a:ext cx="176213" cy="165100"/>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6" name="文本框 18"/>
              <p:cNvSpPr>
                <a:spLocks noChangeArrowheads="1"/>
              </p:cNvSpPr>
              <p:nvPr/>
            </p:nvSpPr>
            <p:spPr bwMode="auto">
              <a:xfrm flipH="1">
                <a:off x="-200021" y="85727"/>
                <a:ext cx="4811627" cy="593725"/>
              </a:xfrm>
              <a:prstGeom prst="rect">
                <a:avLst/>
              </a:prstGeom>
              <a:solidFill>
                <a:srgbClr val="F48C0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600">
                  <a:solidFill>
                    <a:srgbClr val="525252"/>
                  </a:solidFill>
                  <a:latin typeface="微软雅黑" pitchFamily="34" charset="-122"/>
                  <a:ea typeface="微软雅黑" pitchFamily="34" charset="-122"/>
                  <a:sym typeface="Verdana" pitchFamily="34" charset="0"/>
                </a:endParaRPr>
              </a:p>
            </p:txBody>
          </p:sp>
          <p:sp>
            <p:nvSpPr>
              <p:cNvPr id="7" name="文本框 19"/>
              <p:cNvSpPr>
                <a:spLocks noChangeArrowheads="1"/>
              </p:cNvSpPr>
              <p:nvPr/>
            </p:nvSpPr>
            <p:spPr bwMode="auto">
              <a:xfrm flipH="1">
                <a:off x="3600679" y="1"/>
                <a:ext cx="790575" cy="765175"/>
              </a:xfrm>
              <a:prstGeom prst="rect">
                <a:avLst/>
              </a:prstGeom>
              <a:solidFill>
                <a:srgbClr val="FDC60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3200">
                  <a:solidFill>
                    <a:srgbClr val="FFFFFF"/>
                  </a:solidFill>
                  <a:latin typeface="Adobe Gothic Std B" pitchFamily="34" charset="-128"/>
                  <a:ea typeface="Microsoft YaHei UI" panose="020B0503020204020204" pitchFamily="34" charset="-122"/>
                  <a:sym typeface="Verdana" pitchFamily="34" charset="0"/>
                </a:endParaRPr>
              </a:p>
            </p:txBody>
          </p:sp>
        </p:grpSp>
        <p:sp>
          <p:nvSpPr>
            <p:cNvPr id="8" name="矩形 20"/>
            <p:cNvSpPr>
              <a:spLocks noChangeArrowheads="1"/>
            </p:cNvSpPr>
            <p:nvPr/>
          </p:nvSpPr>
          <p:spPr bwMode="auto">
            <a:xfrm>
              <a:off x="333843" y="14763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3200" b="1" dirty="0">
                  <a:solidFill>
                    <a:srgbClr val="FFFFFF"/>
                  </a:solidFill>
                  <a:latin typeface="微软雅黑" pitchFamily="34" charset="-122"/>
                  <a:ea typeface="微软雅黑" pitchFamily="34" charset="-122"/>
                  <a:sym typeface="Verdana" pitchFamily="34" charset="0"/>
                </a:rPr>
                <a:t>02</a:t>
              </a:r>
              <a:endParaRPr lang="zh-CN" altLang="en-US" sz="3200" b="1" dirty="0">
                <a:solidFill>
                  <a:srgbClr val="FFFFFF"/>
                </a:solidFill>
                <a:latin typeface="微软雅黑" pitchFamily="34" charset="-122"/>
                <a:ea typeface="微软雅黑" pitchFamily="34" charset="-122"/>
                <a:sym typeface="Verdana" pitchFamily="34" charset="0"/>
              </a:endParaRPr>
            </a:p>
          </p:txBody>
        </p:sp>
        <p:sp>
          <p:nvSpPr>
            <p:cNvPr id="9" name="MH_Entry_1"/>
            <p:cNvSpPr>
              <a:spLocks noChangeArrowheads="1"/>
            </p:cNvSpPr>
            <p:nvPr/>
          </p:nvSpPr>
          <p:spPr bwMode="auto">
            <a:xfrm>
              <a:off x="924196" y="198438"/>
              <a:ext cx="4027487" cy="498475"/>
            </a:xfrm>
            <a:prstGeom prst="roundRect">
              <a:avLst>
                <a:gd name="adj" fmla="val 912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buNone/>
              </a:pPr>
              <a:r>
                <a:rPr lang="zh-CN" altLang="en-US" sz="2400" dirty="0">
                  <a:solidFill>
                    <a:schemeClr val="bg1"/>
                  </a:solidFill>
                  <a:latin typeface="微软雅黑" pitchFamily="34" charset="-122"/>
                  <a:ea typeface="微软雅黑" pitchFamily="34" charset="-122"/>
                </a:rPr>
                <a:t>电脑待机</a:t>
              </a:r>
            </a:p>
          </p:txBody>
        </p:sp>
      </p:grpSp>
      <p:sp>
        <p:nvSpPr>
          <p:cNvPr id="17" name="椭圆 16"/>
          <p:cNvSpPr/>
          <p:nvPr/>
        </p:nvSpPr>
        <p:spPr>
          <a:xfrm>
            <a:off x="961051" y="5286091"/>
            <a:ext cx="3712659" cy="73310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278969" y="1803400"/>
            <a:ext cx="5517397" cy="4142324"/>
            <a:chOff x="278969" y="1803400"/>
            <a:chExt cx="5517397" cy="4142324"/>
          </a:xfrm>
        </p:grpSpPr>
        <p:pic>
          <p:nvPicPr>
            <p:cNvPr id="21" name="Picture 6" descr="cc3359f9aed464386d22ebda"/>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278969" y="1803400"/>
              <a:ext cx="5076825" cy="403383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 name="矩形 21"/>
            <p:cNvSpPr/>
            <p:nvPr/>
          </p:nvSpPr>
          <p:spPr bwMode="auto">
            <a:xfrm>
              <a:off x="4370522" y="5286091"/>
              <a:ext cx="1425844" cy="659633"/>
            </a:xfrm>
            <a:prstGeom prst="rect">
              <a:avLst/>
            </a:prstGeom>
            <a:solidFill>
              <a:srgbClr val="F6F2E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pic>
        <p:nvPicPr>
          <p:cNvPr id="23" name="Picture 4" descr="20090703015844-98512527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9356" y="2086102"/>
            <a:ext cx="3896580" cy="259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云形标注 1"/>
          <p:cNvSpPr/>
          <p:nvPr/>
        </p:nvSpPr>
        <p:spPr>
          <a:xfrm>
            <a:off x="5355794" y="1803400"/>
            <a:ext cx="4027357" cy="3246902"/>
          </a:xfrm>
          <a:prstGeom prst="cloudCallout">
            <a:avLst/>
          </a:prstGeom>
          <a:solidFill>
            <a:srgbClr val="5A9A3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37289" y="2582325"/>
            <a:ext cx="2362083" cy="1689052"/>
          </a:xfrm>
          <a:prstGeom prst="rect">
            <a:avLst/>
          </a:prstGeom>
        </p:spPr>
        <p:txBody>
          <a:bodyPr wrap="square">
            <a:spAutoFit/>
          </a:bodyPr>
          <a:lstStyle/>
          <a:p>
            <a:pPr>
              <a:lnSpc>
                <a:spcPct val="150000"/>
              </a:lnSpc>
            </a:pPr>
            <a:r>
              <a:rPr lang="zh-CN" altLang="en-US" sz="2400" kern="0" dirty="0">
                <a:solidFill>
                  <a:schemeClr val="bg1"/>
                </a:solidFill>
                <a:latin typeface="微软雅黑" pitchFamily="34" charset="-122"/>
                <a:ea typeface="微软雅黑" pitchFamily="34" charset="-122"/>
              </a:rPr>
              <a:t>短时间内离开电脑可以关闭电脑或待机。</a:t>
            </a: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right)">
                                      <p:cBhvr>
                                        <p:cTn id="11" dur="500"/>
                                        <p:tgtEl>
                                          <p:spTgt spid="14"/>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anim calcmode="lin" valueType="num">
                                      <p:cBhvr>
                                        <p:cTn id="16" dur="1000" fill="hold"/>
                                        <p:tgtEl>
                                          <p:spTgt spid="20"/>
                                        </p:tgtEl>
                                        <p:attrNameLst>
                                          <p:attrName>ppt_x</p:attrName>
                                        </p:attrNameLst>
                                      </p:cBhvr>
                                      <p:tavLst>
                                        <p:tav tm="0">
                                          <p:val>
                                            <p:strVal val="#ppt_x"/>
                                          </p:val>
                                        </p:tav>
                                        <p:tav tm="100000">
                                          <p:val>
                                            <p:strVal val="#ppt_x"/>
                                          </p:val>
                                        </p:tav>
                                      </p:tavLst>
                                    </p:anim>
                                    <p:anim calcmode="lin" valueType="num">
                                      <p:cBhvr>
                                        <p:cTn id="17" dur="1000" fill="hold"/>
                                        <p:tgtEl>
                                          <p:spTgt spid="2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par>
                                <p:cTn id="24" presetID="2" presetClass="entr" presetSubtype="4"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ppt_x"/>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down)">
                                      <p:cBhvr>
                                        <p:cTn id="31" dur="500"/>
                                        <p:tgtEl>
                                          <p:spTgt spid="2"/>
                                        </p:tgtEl>
                                      </p:cBhvr>
                                    </p:animEffect>
                                  </p:childTnLst>
                                </p:cTn>
                              </p:par>
                            </p:childTnLst>
                          </p:cTn>
                        </p:par>
                        <p:par>
                          <p:cTn id="32" fill="hold">
                            <p:stCondLst>
                              <p:cond delay="3000"/>
                            </p:stCondLst>
                            <p:childTnLst>
                              <p:par>
                                <p:cTn id="33" presetID="16" presetClass="entr" presetSubtype="21"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barn(inVertical)">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 grpId="0" animBg="1"/>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flipH="1">
            <a:off x="11859" y="0"/>
            <a:ext cx="12170763" cy="6858000"/>
          </a:xfrm>
          <a:prstGeom prst="rect">
            <a:avLst/>
          </a:prstGeom>
        </p:spPr>
      </p:pic>
      <p:grpSp>
        <p:nvGrpSpPr>
          <p:cNvPr id="39" name="组合 38"/>
          <p:cNvGrpSpPr/>
          <p:nvPr/>
        </p:nvGrpSpPr>
        <p:grpSpPr>
          <a:xfrm>
            <a:off x="55563" y="50800"/>
            <a:ext cx="4896120" cy="765175"/>
            <a:chOff x="55563" y="50800"/>
            <a:chExt cx="4896120" cy="765175"/>
          </a:xfrm>
        </p:grpSpPr>
        <p:grpSp>
          <p:nvGrpSpPr>
            <p:cNvPr id="3" name="组合 15"/>
            <p:cNvGrpSpPr/>
            <p:nvPr/>
          </p:nvGrpSpPr>
          <p:grpSpPr bwMode="auto">
            <a:xfrm rot="10800000">
              <a:off x="55563" y="50800"/>
              <a:ext cx="4811712" cy="765175"/>
              <a:chOff x="-200021" y="0"/>
              <a:chExt cx="4811627" cy="765176"/>
            </a:xfrm>
          </p:grpSpPr>
          <p:sp>
            <p:nvSpPr>
              <p:cNvPr id="4" name="等腰三角形 16"/>
              <p:cNvSpPr>
                <a:spLocks noChangeArrowheads="1"/>
              </p:cNvSpPr>
              <p:nvPr/>
            </p:nvSpPr>
            <p:spPr bwMode="auto">
              <a:xfrm flipH="1" flipV="1">
                <a:off x="3424466" y="601663"/>
                <a:ext cx="176213" cy="163513"/>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5" name="等腰三角形 17"/>
              <p:cNvSpPr>
                <a:spLocks noChangeArrowheads="1"/>
              </p:cNvSpPr>
              <p:nvPr/>
            </p:nvSpPr>
            <p:spPr bwMode="auto">
              <a:xfrm flipH="1">
                <a:off x="3424466" y="0"/>
                <a:ext cx="176213" cy="165100"/>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6" name="文本框 18"/>
              <p:cNvSpPr>
                <a:spLocks noChangeArrowheads="1"/>
              </p:cNvSpPr>
              <p:nvPr/>
            </p:nvSpPr>
            <p:spPr bwMode="auto">
              <a:xfrm flipH="1">
                <a:off x="-200021" y="85727"/>
                <a:ext cx="4811627" cy="593725"/>
              </a:xfrm>
              <a:prstGeom prst="rect">
                <a:avLst/>
              </a:prstGeom>
              <a:solidFill>
                <a:srgbClr val="F48C0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600">
                  <a:solidFill>
                    <a:srgbClr val="525252"/>
                  </a:solidFill>
                  <a:latin typeface="微软雅黑" pitchFamily="34" charset="-122"/>
                  <a:ea typeface="微软雅黑" pitchFamily="34" charset="-122"/>
                  <a:sym typeface="Verdana" pitchFamily="34" charset="0"/>
                </a:endParaRPr>
              </a:p>
            </p:txBody>
          </p:sp>
          <p:sp>
            <p:nvSpPr>
              <p:cNvPr id="7" name="文本框 19"/>
              <p:cNvSpPr>
                <a:spLocks noChangeArrowheads="1"/>
              </p:cNvSpPr>
              <p:nvPr/>
            </p:nvSpPr>
            <p:spPr bwMode="auto">
              <a:xfrm flipH="1">
                <a:off x="3600679" y="1"/>
                <a:ext cx="790575" cy="765175"/>
              </a:xfrm>
              <a:prstGeom prst="rect">
                <a:avLst/>
              </a:prstGeom>
              <a:solidFill>
                <a:srgbClr val="FDC60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3200">
                  <a:solidFill>
                    <a:srgbClr val="FFFFFF"/>
                  </a:solidFill>
                  <a:latin typeface="Adobe Gothic Std B" pitchFamily="34" charset="-128"/>
                  <a:ea typeface="Microsoft YaHei UI" panose="020B0503020204020204" pitchFamily="34" charset="-122"/>
                  <a:sym typeface="Verdana" pitchFamily="34" charset="0"/>
                </a:endParaRPr>
              </a:p>
            </p:txBody>
          </p:sp>
        </p:grpSp>
        <p:sp>
          <p:nvSpPr>
            <p:cNvPr id="8" name="矩形 20"/>
            <p:cNvSpPr>
              <a:spLocks noChangeArrowheads="1"/>
            </p:cNvSpPr>
            <p:nvPr/>
          </p:nvSpPr>
          <p:spPr bwMode="auto">
            <a:xfrm>
              <a:off x="333843" y="14763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3200" b="1" dirty="0">
                  <a:solidFill>
                    <a:srgbClr val="FFFFFF"/>
                  </a:solidFill>
                  <a:latin typeface="微软雅黑" pitchFamily="34" charset="-122"/>
                  <a:ea typeface="微软雅黑" pitchFamily="34" charset="-122"/>
                  <a:sym typeface="Verdana" pitchFamily="34" charset="0"/>
                </a:rPr>
                <a:t>02</a:t>
              </a:r>
              <a:endParaRPr lang="zh-CN" altLang="en-US" sz="3200" b="1" dirty="0">
                <a:solidFill>
                  <a:srgbClr val="FFFFFF"/>
                </a:solidFill>
                <a:latin typeface="微软雅黑" pitchFamily="34" charset="-122"/>
                <a:ea typeface="微软雅黑" pitchFamily="34" charset="-122"/>
                <a:sym typeface="Verdana" pitchFamily="34" charset="0"/>
              </a:endParaRPr>
            </a:p>
          </p:txBody>
        </p:sp>
        <p:sp>
          <p:nvSpPr>
            <p:cNvPr id="9" name="MH_Entry_1"/>
            <p:cNvSpPr>
              <a:spLocks noChangeArrowheads="1"/>
            </p:cNvSpPr>
            <p:nvPr/>
          </p:nvSpPr>
          <p:spPr bwMode="auto">
            <a:xfrm>
              <a:off x="924196" y="198438"/>
              <a:ext cx="4027487" cy="498475"/>
            </a:xfrm>
            <a:prstGeom prst="roundRect">
              <a:avLst>
                <a:gd name="adj" fmla="val 912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buNone/>
              </a:pPr>
              <a:r>
                <a:rPr lang="zh-CN" altLang="en-US" sz="2400" dirty="0">
                  <a:solidFill>
                    <a:schemeClr val="bg1"/>
                  </a:solidFill>
                  <a:latin typeface="微软雅黑" pitchFamily="34" charset="-122"/>
                  <a:ea typeface="微软雅黑" pitchFamily="34" charset="-122"/>
                </a:rPr>
                <a:t>使用购物袋</a:t>
              </a:r>
            </a:p>
          </p:txBody>
        </p:sp>
      </p:grpSp>
      <p:sp>
        <p:nvSpPr>
          <p:cNvPr id="19" name="Text Box 6"/>
          <p:cNvSpPr txBox="1">
            <a:spLocks noChangeArrowheads="1"/>
          </p:cNvSpPr>
          <p:nvPr/>
        </p:nvSpPr>
        <p:spPr bwMode="auto">
          <a:xfrm>
            <a:off x="816097" y="2281583"/>
            <a:ext cx="5026294" cy="1308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spcBef>
                <a:spcPct val="50000"/>
              </a:spcBef>
            </a:pPr>
            <a:r>
              <a:rPr lang="zh-CN" altLang="en-US" sz="2800" b="1" dirty="0">
                <a:solidFill>
                  <a:schemeClr val="tx1">
                    <a:lumMod val="85000"/>
                    <a:lumOff val="15000"/>
                  </a:schemeClr>
                </a:solidFill>
                <a:latin typeface="微软雅黑" pitchFamily="34" charset="-122"/>
                <a:ea typeface="微软雅黑" pitchFamily="34" charset="-122"/>
              </a:rPr>
              <a:t>外出购物时，自备购物袋，减少使用塑料袋。</a:t>
            </a:r>
          </a:p>
        </p:txBody>
      </p:sp>
      <p:sp>
        <p:nvSpPr>
          <p:cNvPr id="24" name="文本框 51"/>
          <p:cNvSpPr>
            <a:spLocks noChangeArrowheads="1"/>
          </p:cNvSpPr>
          <p:nvPr/>
        </p:nvSpPr>
        <p:spPr bwMode="auto">
          <a:xfrm>
            <a:off x="816097" y="3745626"/>
            <a:ext cx="5445257" cy="810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buClr>
                <a:srgbClr val="BFBFBF"/>
              </a:buClr>
            </a:pPr>
            <a:r>
              <a:rPr lang="zh-CN" altLang="en-US" sz="1600" dirty="0">
                <a:solidFill>
                  <a:srgbClr val="000000"/>
                </a:solidFill>
                <a:latin typeface="微软雅黑" pitchFamily="34" charset="-122"/>
                <a:ea typeface="微软雅黑" pitchFamily="34" charset="-122"/>
                <a:sym typeface="宋体" pitchFamily="2" charset="-122"/>
              </a:rPr>
              <a:t>输入您的文本</a:t>
            </a:r>
            <a:r>
              <a:rPr lang="en-US" altLang="zh-CN" sz="1600" dirty="0">
                <a:solidFill>
                  <a:srgbClr val="000000"/>
                </a:solidFill>
                <a:latin typeface="微软雅黑" pitchFamily="34" charset="-122"/>
                <a:ea typeface="微软雅黑" pitchFamily="34" charset="-122"/>
                <a:sym typeface="宋体" pitchFamily="2" charset="-122"/>
              </a:rPr>
              <a:t>/</a:t>
            </a:r>
            <a:r>
              <a:rPr lang="zh-CN" altLang="en-US" sz="1600" dirty="0">
                <a:solidFill>
                  <a:srgbClr val="000000"/>
                </a:solidFill>
                <a:latin typeface="微软雅黑" pitchFamily="34" charset="-122"/>
                <a:ea typeface="微软雅黑" pitchFamily="34" charset="-122"/>
                <a:sym typeface="宋体" pitchFamily="2" charset="-122"/>
              </a:rPr>
              <a:t>这里请输入您的文本</a:t>
            </a:r>
            <a:r>
              <a:rPr lang="en-US" altLang="zh-CN" sz="1600" dirty="0">
                <a:solidFill>
                  <a:srgbClr val="000000"/>
                </a:solidFill>
                <a:latin typeface="微软雅黑" pitchFamily="34" charset="-122"/>
                <a:ea typeface="微软雅黑" pitchFamily="34" charset="-122"/>
                <a:sym typeface="宋体" pitchFamily="2" charset="-122"/>
              </a:rPr>
              <a:t>/</a:t>
            </a:r>
            <a:r>
              <a:rPr lang="zh-CN" altLang="en-US" sz="1600" dirty="0">
                <a:solidFill>
                  <a:srgbClr val="000000"/>
                </a:solidFill>
                <a:latin typeface="微软雅黑" pitchFamily="34" charset="-122"/>
                <a:ea typeface="微软雅黑" pitchFamily="34" charset="-122"/>
                <a:sym typeface="宋体" pitchFamily="2" charset="-122"/>
              </a:rPr>
              <a:t>这里输入您的文本</a:t>
            </a:r>
            <a:endParaRPr lang="en-US" altLang="zh-CN" sz="1600" dirty="0">
              <a:solidFill>
                <a:srgbClr val="000000"/>
              </a:solidFill>
              <a:latin typeface="微软雅黑" pitchFamily="34" charset="-122"/>
              <a:ea typeface="微软雅黑" pitchFamily="34" charset="-122"/>
              <a:sym typeface="宋体" pitchFamily="2" charset="-122"/>
            </a:endParaRPr>
          </a:p>
          <a:p>
            <a:pPr eaLnBrk="1" hangingPunct="1">
              <a:lnSpc>
                <a:spcPct val="150000"/>
              </a:lnSpc>
              <a:buClr>
                <a:srgbClr val="BFBFBF"/>
              </a:buClr>
            </a:pPr>
            <a:r>
              <a:rPr lang="zh-CN" altLang="en-US" sz="1600" dirty="0">
                <a:solidFill>
                  <a:srgbClr val="000000"/>
                </a:solidFill>
                <a:latin typeface="微软雅黑" pitchFamily="34" charset="-122"/>
                <a:ea typeface="微软雅黑" pitchFamily="34" charset="-122"/>
                <a:sym typeface="宋体" pitchFamily="2" charset="-122"/>
              </a:rPr>
              <a:t>输入您的文本</a:t>
            </a:r>
            <a:r>
              <a:rPr lang="en-US" altLang="zh-CN" sz="1600" dirty="0">
                <a:solidFill>
                  <a:srgbClr val="000000"/>
                </a:solidFill>
                <a:latin typeface="微软雅黑" pitchFamily="34" charset="-122"/>
                <a:ea typeface="微软雅黑" pitchFamily="34" charset="-122"/>
                <a:sym typeface="宋体" pitchFamily="2" charset="-122"/>
              </a:rPr>
              <a:t>/</a:t>
            </a:r>
            <a:r>
              <a:rPr lang="zh-CN" altLang="en-US" sz="1600" dirty="0">
                <a:solidFill>
                  <a:srgbClr val="000000"/>
                </a:solidFill>
                <a:latin typeface="微软雅黑" pitchFamily="34" charset="-122"/>
                <a:ea typeface="微软雅黑" pitchFamily="34" charset="-122"/>
                <a:sym typeface="宋体" pitchFamily="2" charset="-122"/>
              </a:rPr>
              <a:t>这里请输入您的文本</a:t>
            </a:r>
            <a:r>
              <a:rPr lang="en-US" altLang="zh-CN" sz="1600" dirty="0">
                <a:solidFill>
                  <a:srgbClr val="000000"/>
                </a:solidFill>
                <a:latin typeface="微软雅黑" pitchFamily="34" charset="-122"/>
                <a:ea typeface="微软雅黑" pitchFamily="34" charset="-122"/>
                <a:sym typeface="宋体" pitchFamily="2" charset="-122"/>
              </a:rPr>
              <a:t>/</a:t>
            </a:r>
            <a:r>
              <a:rPr lang="zh-CN" altLang="en-US" sz="1600" dirty="0">
                <a:solidFill>
                  <a:srgbClr val="000000"/>
                </a:solidFill>
                <a:latin typeface="微软雅黑" pitchFamily="34" charset="-122"/>
                <a:ea typeface="微软雅黑" pitchFamily="34" charset="-122"/>
                <a:sym typeface="宋体" pitchFamily="2" charset="-122"/>
              </a:rPr>
              <a:t>这里输入您的文本</a:t>
            </a:r>
            <a:endParaRPr lang="en-US" altLang="zh-CN" sz="1600" dirty="0">
              <a:solidFill>
                <a:srgbClr val="000000"/>
              </a:solidFill>
              <a:latin typeface="微软雅黑" pitchFamily="34" charset="-122"/>
              <a:ea typeface="微软雅黑" pitchFamily="34" charset="-122"/>
              <a:sym typeface="宋体"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par>
                                <p:cTn id="8" presetID="2" presetClass="entr" presetSubtype="4" fill="hold" nodeType="withEffect">
                                  <p:stCondLst>
                                    <p:cond delay="0"/>
                                  </p:stCondLst>
                                  <p:childTnLst>
                                    <p:set>
                                      <p:cBhvr>
                                        <p:cTn id="9" dur="1" fill="hold">
                                          <p:stCondLst>
                                            <p:cond delay="0"/>
                                          </p:stCondLst>
                                        </p:cTn>
                                        <p:tgtEl>
                                          <p:spTgt spid="19">
                                            <p:txEl>
                                              <p:pRg st="0" end="0"/>
                                            </p:txEl>
                                          </p:spTgt>
                                        </p:tgtEl>
                                        <p:attrNameLst>
                                          <p:attrName>style.visibility</p:attrName>
                                        </p:attrNameLst>
                                      </p:cBhvr>
                                      <p:to>
                                        <p:strVal val="visible"/>
                                      </p:to>
                                    </p:set>
                                    <p:anim calcmode="lin" valueType="num">
                                      <p:cBhvr additive="base">
                                        <p:cTn id="10"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19">
                                            <p:txEl>
                                              <p:pRg st="0" end="0"/>
                                            </p:txEl>
                                          </p:spTgt>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4"/>
                                        </p:tgtEl>
                                        <p:attrNameLst>
                                          <p:attrName>style.visibility</p:attrName>
                                        </p:attrNameLst>
                                      </p:cBhvr>
                                      <p:to>
                                        <p:strVal val="visible"/>
                                      </p:to>
                                    </p:set>
                                    <p:anim calcmode="lin" valueType="num">
                                      <p:cBhvr>
                                        <p:cTn id="15"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4"/>
                                        </p:tgtEl>
                                        <p:attrNameLst>
                                          <p:attrName>ppt_y</p:attrName>
                                        </p:attrNameLst>
                                      </p:cBhvr>
                                      <p:tavLst>
                                        <p:tav tm="0">
                                          <p:val>
                                            <p:strVal val="#ppt_y"/>
                                          </p:val>
                                        </p:tav>
                                        <p:tav tm="100000">
                                          <p:val>
                                            <p:strVal val="#ppt_y"/>
                                          </p:val>
                                        </p:tav>
                                      </p:tavLst>
                                    </p:anim>
                                    <p:anim calcmode="lin" valueType="num">
                                      <p:cBhvr>
                                        <p:cTn id="17"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4"/>
                                        </p:tgtEl>
                                      </p:cBhvr>
                                    </p:animEffect>
                                  </p:childTnLst>
                                </p:cTn>
                              </p:par>
                            </p:childTnLst>
                          </p:cTn>
                        </p:par>
                        <p:par>
                          <p:cTn id="20" fill="hold">
                            <p:stCondLst>
                              <p:cond delay="3450"/>
                            </p:stCondLst>
                            <p:childTnLst>
                              <p:par>
                                <p:cTn id="21" presetID="22" presetClass="entr" presetSubtype="4"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cstate="print">
            <a:extLst>
              <a:ext uri="{28A0092B-C50C-407E-A947-70E740481C1C}">
                <a14:useLocalDpi xmlns:a14="http://schemas.microsoft.com/office/drawing/2010/main" val="0"/>
              </a:ext>
            </a:extLst>
          </a:blip>
          <a:srcRect r="-1"/>
          <a:stretch>
            <a:fillRect/>
          </a:stretch>
        </p:blipFill>
        <p:spPr>
          <a:xfrm flipH="1">
            <a:off x="0" y="0"/>
            <a:ext cx="12192000" cy="6858000"/>
          </a:xfrm>
          <a:prstGeom prst="rect">
            <a:avLst/>
          </a:prstGeom>
        </p:spPr>
      </p:pic>
      <p:grpSp>
        <p:nvGrpSpPr>
          <p:cNvPr id="39" name="组合 38"/>
          <p:cNvGrpSpPr/>
          <p:nvPr/>
        </p:nvGrpSpPr>
        <p:grpSpPr>
          <a:xfrm>
            <a:off x="55563" y="50800"/>
            <a:ext cx="4896120" cy="765175"/>
            <a:chOff x="55563" y="50800"/>
            <a:chExt cx="4896120" cy="765175"/>
          </a:xfrm>
        </p:grpSpPr>
        <p:grpSp>
          <p:nvGrpSpPr>
            <p:cNvPr id="3" name="组合 15"/>
            <p:cNvGrpSpPr/>
            <p:nvPr/>
          </p:nvGrpSpPr>
          <p:grpSpPr bwMode="auto">
            <a:xfrm rot="10800000">
              <a:off x="55563" y="50800"/>
              <a:ext cx="4811712" cy="765175"/>
              <a:chOff x="-200021" y="0"/>
              <a:chExt cx="4811627" cy="765176"/>
            </a:xfrm>
          </p:grpSpPr>
          <p:sp>
            <p:nvSpPr>
              <p:cNvPr id="4" name="等腰三角形 16"/>
              <p:cNvSpPr>
                <a:spLocks noChangeArrowheads="1"/>
              </p:cNvSpPr>
              <p:nvPr/>
            </p:nvSpPr>
            <p:spPr bwMode="auto">
              <a:xfrm flipH="1" flipV="1">
                <a:off x="3424466" y="601663"/>
                <a:ext cx="176213" cy="163513"/>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5" name="等腰三角形 17"/>
              <p:cNvSpPr>
                <a:spLocks noChangeArrowheads="1"/>
              </p:cNvSpPr>
              <p:nvPr/>
            </p:nvSpPr>
            <p:spPr bwMode="auto">
              <a:xfrm flipH="1">
                <a:off x="3424466" y="0"/>
                <a:ext cx="176213" cy="165100"/>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6" name="文本框 18"/>
              <p:cNvSpPr>
                <a:spLocks noChangeArrowheads="1"/>
              </p:cNvSpPr>
              <p:nvPr/>
            </p:nvSpPr>
            <p:spPr bwMode="auto">
              <a:xfrm flipH="1">
                <a:off x="-200021" y="85727"/>
                <a:ext cx="4811627" cy="593725"/>
              </a:xfrm>
              <a:prstGeom prst="rect">
                <a:avLst/>
              </a:prstGeom>
              <a:solidFill>
                <a:srgbClr val="F48C0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600">
                  <a:solidFill>
                    <a:srgbClr val="525252"/>
                  </a:solidFill>
                  <a:latin typeface="微软雅黑" pitchFamily="34" charset="-122"/>
                  <a:ea typeface="微软雅黑" pitchFamily="34" charset="-122"/>
                  <a:sym typeface="Verdana" pitchFamily="34" charset="0"/>
                </a:endParaRPr>
              </a:p>
            </p:txBody>
          </p:sp>
          <p:sp>
            <p:nvSpPr>
              <p:cNvPr id="7" name="文本框 19"/>
              <p:cNvSpPr>
                <a:spLocks noChangeArrowheads="1"/>
              </p:cNvSpPr>
              <p:nvPr/>
            </p:nvSpPr>
            <p:spPr bwMode="auto">
              <a:xfrm flipH="1">
                <a:off x="3600679" y="1"/>
                <a:ext cx="790575" cy="765175"/>
              </a:xfrm>
              <a:prstGeom prst="rect">
                <a:avLst/>
              </a:prstGeom>
              <a:solidFill>
                <a:srgbClr val="FDC60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3200">
                  <a:solidFill>
                    <a:srgbClr val="FFFFFF"/>
                  </a:solidFill>
                  <a:latin typeface="Adobe Gothic Std B" pitchFamily="34" charset="-128"/>
                  <a:ea typeface="Microsoft YaHei UI" panose="020B0503020204020204" pitchFamily="34" charset="-122"/>
                  <a:sym typeface="Verdana" pitchFamily="34" charset="0"/>
                </a:endParaRPr>
              </a:p>
            </p:txBody>
          </p:sp>
        </p:grpSp>
        <p:sp>
          <p:nvSpPr>
            <p:cNvPr id="8" name="矩形 20"/>
            <p:cNvSpPr>
              <a:spLocks noChangeArrowheads="1"/>
            </p:cNvSpPr>
            <p:nvPr/>
          </p:nvSpPr>
          <p:spPr bwMode="auto">
            <a:xfrm>
              <a:off x="333843" y="14763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3200" b="1" dirty="0">
                  <a:solidFill>
                    <a:srgbClr val="FFFFFF"/>
                  </a:solidFill>
                  <a:latin typeface="微软雅黑" pitchFamily="34" charset="-122"/>
                  <a:ea typeface="微软雅黑" pitchFamily="34" charset="-122"/>
                  <a:sym typeface="Verdana" pitchFamily="34" charset="0"/>
                </a:rPr>
                <a:t>02</a:t>
              </a:r>
              <a:endParaRPr lang="zh-CN" altLang="en-US" sz="3200" b="1" dirty="0">
                <a:solidFill>
                  <a:srgbClr val="FFFFFF"/>
                </a:solidFill>
                <a:latin typeface="微软雅黑" pitchFamily="34" charset="-122"/>
                <a:ea typeface="微软雅黑" pitchFamily="34" charset="-122"/>
                <a:sym typeface="Verdana" pitchFamily="34" charset="0"/>
              </a:endParaRPr>
            </a:p>
          </p:txBody>
        </p:sp>
        <p:sp>
          <p:nvSpPr>
            <p:cNvPr id="9" name="MH_Entry_1"/>
            <p:cNvSpPr>
              <a:spLocks noChangeArrowheads="1"/>
            </p:cNvSpPr>
            <p:nvPr/>
          </p:nvSpPr>
          <p:spPr bwMode="auto">
            <a:xfrm>
              <a:off x="924196" y="198438"/>
              <a:ext cx="4027487" cy="498475"/>
            </a:xfrm>
            <a:prstGeom prst="roundRect">
              <a:avLst>
                <a:gd name="adj" fmla="val 912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buNone/>
              </a:pPr>
              <a:r>
                <a:rPr lang="zh-CN" altLang="en-US" sz="2400" dirty="0">
                  <a:solidFill>
                    <a:schemeClr val="bg1"/>
                  </a:solidFill>
                  <a:latin typeface="微软雅黑" pitchFamily="34" charset="-122"/>
                  <a:ea typeface="微软雅黑" pitchFamily="34" charset="-122"/>
                </a:rPr>
                <a:t>乘公共交通工具出行</a:t>
              </a:r>
            </a:p>
          </p:txBody>
        </p:sp>
      </p:grpSp>
      <p:sp>
        <p:nvSpPr>
          <p:cNvPr id="18" name="AutoShape 2"/>
          <p:cNvSpPr>
            <a:spLocks noChangeArrowheads="1"/>
          </p:cNvSpPr>
          <p:nvPr/>
        </p:nvSpPr>
        <p:spPr bwMode="gray">
          <a:xfrm>
            <a:off x="5357495" y="1842682"/>
            <a:ext cx="3352800" cy="2286000"/>
          </a:xfrm>
          <a:prstGeom prst="roundRect">
            <a:avLst>
              <a:gd name="adj" fmla="val 10347"/>
            </a:avLst>
          </a:prstGeom>
          <a:solidFill>
            <a:srgbClr val="5A9A3C"/>
          </a:solidFill>
          <a:ln w="50800">
            <a:solidFill>
              <a:schemeClr val="bg1"/>
            </a:solidFill>
            <a:round/>
          </a:ln>
          <a:effectLst>
            <a:outerShdw dist="107763" dir="2700000" algn="ctr" rotWithShape="0">
              <a:schemeClr val="bg1">
                <a:alpha val="50000"/>
              </a:schemeClr>
            </a:outerShdw>
          </a:effectLst>
        </p:spPr>
        <p:txBody>
          <a:bodyPr wrap="none" anchor="ctr"/>
          <a:lstStyle/>
          <a:p>
            <a:pPr eaLnBrk="1" fontAlgn="auto" hangingPunct="1">
              <a:spcBef>
                <a:spcPts val="0"/>
              </a:spcBef>
              <a:spcAft>
                <a:spcPts val="0"/>
              </a:spcAft>
              <a:defRPr/>
            </a:pPr>
            <a:endParaRPr lang="zh-CN" altLang="en-US">
              <a:solidFill>
                <a:schemeClr val="tx1">
                  <a:lumMod val="85000"/>
                  <a:lumOff val="15000"/>
                </a:schemeClr>
              </a:solidFill>
              <a:latin typeface="+mn-lt"/>
              <a:ea typeface="+mn-ea"/>
              <a:cs typeface="+mn-ea"/>
              <a:sym typeface="+mn-lt"/>
            </a:endParaRPr>
          </a:p>
        </p:txBody>
      </p:sp>
      <p:sp>
        <p:nvSpPr>
          <p:cNvPr id="19" name="AutoShape 4"/>
          <p:cNvSpPr>
            <a:spLocks noChangeArrowheads="1"/>
          </p:cNvSpPr>
          <p:nvPr/>
        </p:nvSpPr>
        <p:spPr bwMode="gray">
          <a:xfrm>
            <a:off x="1647188" y="1842682"/>
            <a:ext cx="3352800" cy="2286000"/>
          </a:xfrm>
          <a:prstGeom prst="roundRect">
            <a:avLst>
              <a:gd name="adj" fmla="val 10347"/>
            </a:avLst>
          </a:prstGeom>
          <a:solidFill>
            <a:srgbClr val="F6931E"/>
          </a:solidFill>
          <a:ln w="50800">
            <a:solidFill>
              <a:schemeClr val="bg1"/>
            </a:solidFill>
            <a:round/>
          </a:ln>
          <a:effectLst>
            <a:outerShdw dist="107763" dir="8100000" algn="ctr" rotWithShape="0">
              <a:schemeClr val="bg1">
                <a:alpha val="50000"/>
              </a:schemeClr>
            </a:outerShdw>
          </a:effectLst>
        </p:spPr>
        <p:txBody>
          <a:bodyPr wrap="none" anchor="ctr"/>
          <a:lstStyle/>
          <a:p>
            <a:pPr eaLnBrk="1" fontAlgn="auto" hangingPunct="1">
              <a:spcBef>
                <a:spcPts val="0"/>
              </a:spcBef>
              <a:spcAft>
                <a:spcPts val="0"/>
              </a:spcAft>
              <a:defRPr/>
            </a:pPr>
            <a:endParaRPr lang="zh-CN" altLang="en-US">
              <a:solidFill>
                <a:schemeClr val="tx1">
                  <a:lumMod val="85000"/>
                  <a:lumOff val="15000"/>
                </a:schemeClr>
              </a:solidFill>
              <a:latin typeface="+mn-lt"/>
              <a:ea typeface="+mn-ea"/>
              <a:cs typeface="+mn-ea"/>
              <a:sym typeface="+mn-lt"/>
            </a:endParaRPr>
          </a:p>
        </p:txBody>
      </p:sp>
      <p:sp>
        <p:nvSpPr>
          <p:cNvPr id="24" name="TextBox 20"/>
          <p:cNvSpPr txBox="1"/>
          <p:nvPr/>
        </p:nvSpPr>
        <p:spPr bwMode="auto">
          <a:xfrm>
            <a:off x="1805571" y="2516659"/>
            <a:ext cx="2286000" cy="1384300"/>
          </a:xfrm>
          <a:prstGeom prst="rect">
            <a:avLst/>
          </a:prstGeom>
          <a:noFill/>
        </p:spPr>
        <p:txBody>
          <a:bodyPr>
            <a:spAutoFit/>
          </a:bodyPr>
          <a:lstStyle/>
          <a:p>
            <a:pPr algn="ctr" eaLnBrk="1" hangingPunct="1">
              <a:lnSpc>
                <a:spcPct val="150000"/>
              </a:lnSpc>
              <a:defRPr/>
            </a:pPr>
            <a:r>
              <a:rPr lang="zh-CN" altLang="en-US" sz="1400" kern="0" dirty="0">
                <a:solidFill>
                  <a:schemeClr val="tx1">
                    <a:lumMod val="85000"/>
                    <a:lumOff val="15000"/>
                  </a:schemeClr>
                </a:solidFill>
                <a:latin typeface="+mn-lt"/>
                <a:ea typeface="+mn-ea"/>
                <a:cs typeface="+mn-ea"/>
                <a:sym typeface="+mn-lt"/>
              </a:rPr>
              <a:t>单击此处添加段落文本单击此处添加段落文本单击此处添加段落文本单击此处添加段落文本</a:t>
            </a:r>
            <a:endParaRPr lang="zh-CN" altLang="en-US" sz="3200" kern="0" dirty="0">
              <a:solidFill>
                <a:schemeClr val="tx1">
                  <a:lumMod val="85000"/>
                  <a:lumOff val="15000"/>
                </a:schemeClr>
              </a:solidFill>
              <a:latin typeface="+mn-lt"/>
              <a:ea typeface="+mn-ea"/>
              <a:cs typeface="+mn-ea"/>
              <a:sym typeface="+mn-lt"/>
            </a:endParaRPr>
          </a:p>
        </p:txBody>
      </p:sp>
      <p:sp>
        <p:nvSpPr>
          <p:cNvPr id="25" name="TextBox 20"/>
          <p:cNvSpPr txBox="1"/>
          <p:nvPr/>
        </p:nvSpPr>
        <p:spPr bwMode="auto">
          <a:xfrm>
            <a:off x="6384607" y="2553172"/>
            <a:ext cx="2287588" cy="1385888"/>
          </a:xfrm>
          <a:prstGeom prst="rect">
            <a:avLst/>
          </a:prstGeom>
          <a:noFill/>
        </p:spPr>
        <p:txBody>
          <a:bodyPr>
            <a:spAutoFit/>
          </a:bodyPr>
          <a:lstStyle/>
          <a:p>
            <a:pPr algn="ctr" eaLnBrk="1" hangingPunct="1">
              <a:lnSpc>
                <a:spcPct val="150000"/>
              </a:lnSpc>
              <a:defRPr/>
            </a:pPr>
            <a:r>
              <a:rPr lang="zh-CN" altLang="en-US" sz="1400" kern="0" dirty="0">
                <a:solidFill>
                  <a:schemeClr val="tx1">
                    <a:lumMod val="85000"/>
                    <a:lumOff val="15000"/>
                  </a:schemeClr>
                </a:solidFill>
                <a:latin typeface="+mn-lt"/>
                <a:ea typeface="+mn-ea"/>
                <a:cs typeface="+mn-ea"/>
                <a:sym typeface="+mn-lt"/>
              </a:rPr>
              <a:t>单击此处添加段落文本单击此处添加段落文本单击此处添加段落文本单击此处添加段落文本</a:t>
            </a:r>
            <a:endParaRPr lang="zh-CN" altLang="en-US" sz="3200" kern="0" dirty="0">
              <a:solidFill>
                <a:schemeClr val="tx1">
                  <a:lumMod val="85000"/>
                  <a:lumOff val="15000"/>
                </a:schemeClr>
              </a:solidFill>
              <a:latin typeface="+mn-lt"/>
              <a:ea typeface="+mn-ea"/>
              <a:cs typeface="+mn-ea"/>
              <a:sym typeface="+mn-lt"/>
            </a:endParaRPr>
          </a:p>
        </p:txBody>
      </p:sp>
      <p:sp>
        <p:nvSpPr>
          <p:cNvPr id="26" name="TextBox 146"/>
          <p:cNvSpPr txBox="1">
            <a:spLocks noChangeArrowheads="1"/>
          </p:cNvSpPr>
          <p:nvPr/>
        </p:nvSpPr>
        <p:spPr bwMode="auto">
          <a:xfrm>
            <a:off x="1891933" y="5145609"/>
            <a:ext cx="7058025"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50000"/>
              </a:lnSpc>
              <a:spcBef>
                <a:spcPts val="0"/>
              </a:spcBef>
              <a:spcAft>
                <a:spcPts val="0"/>
              </a:spcAft>
              <a:defRPr/>
            </a:pPr>
            <a:r>
              <a:rPr lang="zh-CN" altLang="en-US" sz="1400" dirty="0">
                <a:solidFill>
                  <a:schemeClr val="tx1">
                    <a:lumMod val="85000"/>
                    <a:lumOff val="15000"/>
                  </a:schemeClr>
                </a:solidFill>
                <a:latin typeface="微软雅黑" pitchFamily="34" charset="-122"/>
                <a:ea typeface="微软雅黑" pitchFamily="34" charset="-122"/>
                <a:cs typeface="+mn-ea"/>
                <a:sym typeface="+mn-lt"/>
              </a:rPr>
              <a:t>单击添加文本文字单击添加文本文字单击添加文本文字单击添加文本文字单击添加文本文字单击添加文本文字单击添加文本文字单击添加文本文字单击添加文本文字单击添加文本文字单击添加文本文字单击添加文本文字</a:t>
            </a:r>
          </a:p>
        </p:txBody>
      </p:sp>
      <p:sp>
        <p:nvSpPr>
          <p:cNvPr id="27" name="圆角矩形 26"/>
          <p:cNvSpPr/>
          <p:nvPr/>
        </p:nvSpPr>
        <p:spPr>
          <a:xfrm flipV="1">
            <a:off x="2004645" y="4934625"/>
            <a:ext cx="1719263" cy="141288"/>
          </a:xfrm>
          <a:prstGeom prst="roundRect">
            <a:avLst/>
          </a:prstGeom>
          <a:solidFill>
            <a:srgbClr val="31974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85000"/>
                  <a:lumOff val="15000"/>
                </a:schemeClr>
              </a:solidFill>
              <a:cs typeface="+mn-ea"/>
              <a:sym typeface="+mn-lt"/>
            </a:endParaRPr>
          </a:p>
        </p:txBody>
      </p:sp>
      <p:sp>
        <p:nvSpPr>
          <p:cNvPr id="28" name="矩形 27"/>
          <p:cNvSpPr/>
          <p:nvPr/>
        </p:nvSpPr>
        <p:spPr>
          <a:xfrm>
            <a:off x="1891933" y="4342190"/>
            <a:ext cx="5570756" cy="523220"/>
          </a:xfrm>
          <a:prstGeom prst="rect">
            <a:avLst/>
          </a:prstGeom>
        </p:spPr>
        <p:txBody>
          <a:bodyPr wrap="none">
            <a:spAutoFit/>
          </a:bodyPr>
          <a:lstStyle/>
          <a:p>
            <a:pPr>
              <a:spcBef>
                <a:spcPct val="50000"/>
              </a:spcBef>
            </a:pPr>
            <a:r>
              <a:rPr lang="zh-CN" altLang="en-US" sz="2800" b="1" dirty="0">
                <a:solidFill>
                  <a:schemeClr val="tx1">
                    <a:lumMod val="85000"/>
                    <a:lumOff val="15000"/>
                  </a:schemeClr>
                </a:solidFill>
                <a:latin typeface="微软雅黑" pitchFamily="34" charset="-122"/>
                <a:ea typeface="微软雅黑" pitchFamily="34" charset="-122"/>
              </a:rPr>
              <a:t>有车一族，积极响应无车日活动。</a:t>
            </a:r>
          </a:p>
        </p:txBody>
      </p:sp>
      <p:pic>
        <p:nvPicPr>
          <p:cNvPr id="29" name="图片 28"/>
          <p:cNvPicPr>
            <a:picLocks noChangeAspect="1"/>
          </p:cNvPicPr>
          <p:nvPr/>
        </p:nvPicPr>
        <p:blipFill>
          <a:blip r:embed="rId2"/>
          <a:stretch>
            <a:fillRect/>
          </a:stretch>
        </p:blipFill>
        <p:spPr>
          <a:xfrm flipH="1">
            <a:off x="5417820" y="3012669"/>
            <a:ext cx="928688" cy="1060450"/>
          </a:xfrm>
          <a:prstGeom prst="rect">
            <a:avLst/>
          </a:prstGeom>
          <a:effectLst>
            <a:outerShdw blurRad="50800" dist="50800" algn="l" rotWithShape="0">
              <a:prstClr val="black">
                <a:alpha val="40000"/>
              </a:prstClr>
            </a:outerShdw>
          </a:effectLst>
        </p:spPr>
      </p:pic>
      <p:pic>
        <p:nvPicPr>
          <p:cNvPr id="30" name="图片 29"/>
          <p:cNvPicPr>
            <a:picLocks noChangeAspect="1"/>
          </p:cNvPicPr>
          <p:nvPr/>
        </p:nvPicPr>
        <p:blipFill>
          <a:blip r:embed="rId3"/>
          <a:stretch>
            <a:fillRect/>
          </a:stretch>
        </p:blipFill>
        <p:spPr>
          <a:xfrm flipH="1">
            <a:off x="3903026" y="3199994"/>
            <a:ext cx="873125" cy="866775"/>
          </a:xfrm>
          <a:prstGeom prst="rect">
            <a:avLst/>
          </a:prstGeom>
          <a:effectLst>
            <a:outerShdw blurRad="50800" dist="50800" algn="l" rotWithShape="0">
              <a:prstClr val="black">
                <a:alpha val="40000"/>
              </a:prstClr>
            </a:outerShdw>
          </a:effectLst>
        </p:spPr>
      </p:pic>
      <p:sp>
        <p:nvSpPr>
          <p:cNvPr id="10" name="矩形 9"/>
          <p:cNvSpPr/>
          <p:nvPr/>
        </p:nvSpPr>
        <p:spPr>
          <a:xfrm>
            <a:off x="2185295" y="2130581"/>
            <a:ext cx="2276585" cy="369332"/>
          </a:xfrm>
          <a:prstGeom prst="rect">
            <a:avLst/>
          </a:prstGeom>
        </p:spPr>
        <p:txBody>
          <a:bodyPr wrap="none">
            <a:spAutoFit/>
          </a:bodyPr>
          <a:lstStyle/>
          <a:p>
            <a:pPr>
              <a:spcBef>
                <a:spcPct val="50000"/>
              </a:spcBef>
            </a:pPr>
            <a:r>
              <a:rPr lang="zh-CN" altLang="en-US" b="1" dirty="0">
                <a:solidFill>
                  <a:schemeClr val="bg1"/>
                </a:solidFill>
                <a:latin typeface="微软雅黑" pitchFamily="34" charset="-122"/>
                <a:ea typeface="微软雅黑" pitchFamily="34" charset="-122"/>
              </a:rPr>
              <a:t>乘公共交通工具出行</a:t>
            </a:r>
          </a:p>
        </p:txBody>
      </p:sp>
      <p:sp>
        <p:nvSpPr>
          <p:cNvPr id="12" name="矩形 11"/>
          <p:cNvSpPr/>
          <p:nvPr/>
        </p:nvSpPr>
        <p:spPr>
          <a:xfrm>
            <a:off x="6096000" y="2132434"/>
            <a:ext cx="1579278" cy="369332"/>
          </a:xfrm>
          <a:prstGeom prst="rect">
            <a:avLst/>
          </a:prstGeom>
        </p:spPr>
        <p:txBody>
          <a:bodyPr wrap="none">
            <a:spAutoFit/>
          </a:bodyPr>
          <a:lstStyle/>
          <a:p>
            <a:pPr algn="ctr">
              <a:spcBef>
                <a:spcPct val="50000"/>
              </a:spcBef>
            </a:pPr>
            <a:r>
              <a:rPr lang="zh-CN" altLang="en-US" b="1" dirty="0">
                <a:solidFill>
                  <a:schemeClr val="bg1"/>
                </a:solidFill>
                <a:latin typeface="微软雅黑" pitchFamily="34" charset="-122"/>
                <a:ea typeface="微软雅黑" pitchFamily="34" charset="-122"/>
              </a:rPr>
              <a:t>骑自行车出行</a:t>
            </a: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right)">
                                      <p:cBhvr>
                                        <p:cTn id="11" dur="500"/>
                                        <p:tgtEl>
                                          <p:spTgt spid="14"/>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1" presetClass="entr" presetSubtype="0" fill="hold" grpId="0" nodeType="afterEffect">
                                  <p:stCondLst>
                                    <p:cond delay="0"/>
                                  </p:stCondLst>
                                  <p:iterate type="lt">
                                    <p:tmPct val="4000"/>
                                  </p:iterate>
                                  <p:childTnLst>
                                    <p:set>
                                      <p:cBhvr>
                                        <p:cTn id="19" dur="1" fill="hold">
                                          <p:stCondLst>
                                            <p:cond delay="0"/>
                                          </p:stCondLst>
                                        </p:cTn>
                                        <p:tgtEl>
                                          <p:spTgt spid="24">
                                            <p:txEl>
                                              <p:pRg st="0" end="0"/>
                                            </p:txEl>
                                          </p:spTgt>
                                        </p:tgtEl>
                                        <p:attrNameLst>
                                          <p:attrName>style.visibility</p:attrName>
                                        </p:attrNameLst>
                                      </p:cBhvr>
                                      <p:to>
                                        <p:strVal val="visible"/>
                                      </p:to>
                                    </p:set>
                                    <p:anim calcmode="lin" valueType="num">
                                      <p:cBhvr>
                                        <p:cTn id="20" dur="500" fill="hold"/>
                                        <p:tgtEl>
                                          <p:spTgt spid="2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24">
                                            <p:txEl>
                                              <p:pRg st="0" end="0"/>
                                            </p:txEl>
                                          </p:spTgt>
                                        </p:tgtEl>
                                        <p:attrNameLst>
                                          <p:attrName>ppt_y</p:attrName>
                                        </p:attrNameLst>
                                      </p:cBhvr>
                                      <p:tavLst>
                                        <p:tav tm="0">
                                          <p:val>
                                            <p:strVal val="#ppt_y"/>
                                          </p:val>
                                        </p:tav>
                                        <p:tav tm="100000">
                                          <p:val>
                                            <p:strVal val="#ppt_y"/>
                                          </p:val>
                                        </p:tav>
                                      </p:tavLst>
                                    </p:anim>
                                    <p:anim calcmode="lin" valueType="num">
                                      <p:cBhvr>
                                        <p:cTn id="22" dur="500" fill="hold"/>
                                        <p:tgtEl>
                                          <p:spTgt spid="2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2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24">
                                            <p:txEl>
                                              <p:pRg st="0" end="0"/>
                                            </p:txEl>
                                          </p:spTgt>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childTnLst>
                          </p:cTn>
                        </p:par>
                        <p:par>
                          <p:cTn id="30" fill="hold">
                            <p:stCondLst>
                              <p:cond delay="2779"/>
                            </p:stCondLst>
                            <p:childTnLst>
                              <p:par>
                                <p:cTn id="31" presetID="41" presetClass="entr" presetSubtype="0" fill="hold" grpId="0" nodeType="afterEffect">
                                  <p:stCondLst>
                                    <p:cond delay="0"/>
                                  </p:stCondLst>
                                  <p:iterate type="lt">
                                    <p:tmPct val="4000"/>
                                  </p:iterate>
                                  <p:childTnLst>
                                    <p:set>
                                      <p:cBhvr>
                                        <p:cTn id="32" dur="1" fill="hold">
                                          <p:stCondLst>
                                            <p:cond delay="0"/>
                                          </p:stCondLst>
                                        </p:cTn>
                                        <p:tgtEl>
                                          <p:spTgt spid="25">
                                            <p:txEl>
                                              <p:pRg st="0" end="0"/>
                                            </p:txEl>
                                          </p:spTgt>
                                        </p:tgtEl>
                                        <p:attrNameLst>
                                          <p:attrName>style.visibility</p:attrName>
                                        </p:attrNameLst>
                                      </p:cBhvr>
                                      <p:to>
                                        <p:strVal val="visible"/>
                                      </p:to>
                                    </p:set>
                                    <p:anim calcmode="lin" valueType="num">
                                      <p:cBhvr>
                                        <p:cTn id="33" dur="500" fill="hold"/>
                                        <p:tgtEl>
                                          <p:spTgt spid="2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5">
                                            <p:txEl>
                                              <p:pRg st="0" end="0"/>
                                            </p:txEl>
                                          </p:spTgt>
                                        </p:tgtEl>
                                        <p:attrNameLst>
                                          <p:attrName>ppt_y</p:attrName>
                                        </p:attrNameLst>
                                      </p:cBhvr>
                                      <p:tavLst>
                                        <p:tav tm="0">
                                          <p:val>
                                            <p:strVal val="#ppt_y"/>
                                          </p:val>
                                        </p:tav>
                                        <p:tav tm="100000">
                                          <p:val>
                                            <p:strVal val="#ppt_y"/>
                                          </p:val>
                                        </p:tav>
                                      </p:tavLst>
                                    </p:anim>
                                    <p:anim calcmode="lin" valueType="num">
                                      <p:cBhvr>
                                        <p:cTn id="35" dur="500" fill="hold"/>
                                        <p:tgtEl>
                                          <p:spTgt spid="2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5">
                                            <p:txEl>
                                              <p:pRg st="0" end="0"/>
                                            </p:txEl>
                                          </p:spTgt>
                                        </p:tgtEl>
                                      </p:cBhvr>
                                    </p:animEffect>
                                  </p:childTnLst>
                                </p:cTn>
                              </p:par>
                            </p:childTnLst>
                          </p:cTn>
                        </p:par>
                        <p:par>
                          <p:cTn id="38" fill="hold">
                            <p:stCondLst>
                              <p:cond delay="4059"/>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28"/>
                                        </p:tgtEl>
                                        <p:attrNameLst>
                                          <p:attrName>ppt_y</p:attrName>
                                        </p:attrNameLst>
                                      </p:cBhvr>
                                      <p:tavLst>
                                        <p:tav tm="0">
                                          <p:val>
                                            <p:strVal val="#ppt_y"/>
                                          </p:val>
                                        </p:tav>
                                        <p:tav tm="100000">
                                          <p:val>
                                            <p:strVal val="#ppt_y"/>
                                          </p:val>
                                        </p:tav>
                                      </p:tavLst>
                                    </p:anim>
                                    <p:anim calcmode="lin" valueType="num">
                                      <p:cBhvr>
                                        <p:cTn id="43"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28"/>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right)">
                                      <p:cBhvr>
                                        <p:cTn id="48" dur="500"/>
                                        <p:tgtEl>
                                          <p:spTgt spid="27"/>
                                        </p:tgtEl>
                                      </p:cBhvr>
                                    </p:animEffect>
                                  </p:childTnLst>
                                </p:cTn>
                              </p:par>
                            </p:childTnLst>
                          </p:cTn>
                        </p:par>
                        <p:par>
                          <p:cTn id="49" fill="hold">
                            <p:stCondLst>
                              <p:cond delay="5260"/>
                            </p:stCondLst>
                            <p:childTnLst>
                              <p:par>
                                <p:cTn id="50" presetID="12" presetClass="entr" presetSubtype="1"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500"/>
                                        <p:tgtEl>
                                          <p:spTgt spid="26"/>
                                        </p:tgtEl>
                                        <p:attrNameLst>
                                          <p:attrName>ppt_y</p:attrName>
                                        </p:attrNameLst>
                                      </p:cBhvr>
                                      <p:tavLst>
                                        <p:tav tm="0">
                                          <p:val>
                                            <p:strVal val="#ppt_y-#ppt_h*1.125000"/>
                                          </p:val>
                                        </p:tav>
                                        <p:tav tm="100000">
                                          <p:val>
                                            <p:strVal val="#ppt_y"/>
                                          </p:val>
                                        </p:tav>
                                      </p:tavLst>
                                    </p:anim>
                                    <p:animEffect transition="in" filter="wipe(down)">
                                      <p:cBhvr>
                                        <p:cTn id="53" dur="500"/>
                                        <p:tgtEl>
                                          <p:spTgt spid="26"/>
                                        </p:tgtEl>
                                      </p:cBhvr>
                                    </p:animEffect>
                                  </p:childTnLst>
                                </p:cTn>
                              </p:par>
                            </p:childTnLst>
                          </p:cTn>
                        </p:par>
                        <p:par>
                          <p:cTn id="54" fill="hold">
                            <p:stCondLst>
                              <p:cond delay="5760"/>
                            </p:stCondLst>
                            <p:childTnLst>
                              <p:par>
                                <p:cTn id="55" presetID="49" presetClass="entr" presetSubtype="0" decel="100000" fill="hold" nodeType="after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 calcmode="lin" valueType="num">
                                      <p:cBhvr>
                                        <p:cTn id="59" dur="500" fill="hold"/>
                                        <p:tgtEl>
                                          <p:spTgt spid="30"/>
                                        </p:tgtEl>
                                        <p:attrNameLst>
                                          <p:attrName>style.rotation</p:attrName>
                                        </p:attrNameLst>
                                      </p:cBhvr>
                                      <p:tavLst>
                                        <p:tav tm="0">
                                          <p:val>
                                            <p:fltVal val="360"/>
                                          </p:val>
                                        </p:tav>
                                        <p:tav tm="100000">
                                          <p:val>
                                            <p:fltVal val="0"/>
                                          </p:val>
                                        </p:tav>
                                      </p:tavLst>
                                    </p:anim>
                                    <p:animEffect transition="in" filter="fade">
                                      <p:cBhvr>
                                        <p:cTn id="60" dur="500"/>
                                        <p:tgtEl>
                                          <p:spTgt spid="30"/>
                                        </p:tgtEl>
                                      </p:cBhvr>
                                    </p:animEffect>
                                  </p:childTnLst>
                                </p:cTn>
                              </p:par>
                            </p:childTnLst>
                          </p:cTn>
                        </p:par>
                        <p:par>
                          <p:cTn id="61" fill="hold">
                            <p:stCondLst>
                              <p:cond delay="6260"/>
                            </p:stCondLst>
                            <p:childTnLst>
                              <p:par>
                                <p:cTn id="62" presetID="49" presetClass="entr" presetSubtype="0" decel="100000" fill="hold" nodeType="after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500" fill="hold"/>
                                        <p:tgtEl>
                                          <p:spTgt spid="29"/>
                                        </p:tgtEl>
                                        <p:attrNameLst>
                                          <p:attrName>ppt_w</p:attrName>
                                        </p:attrNameLst>
                                      </p:cBhvr>
                                      <p:tavLst>
                                        <p:tav tm="0">
                                          <p:val>
                                            <p:fltVal val="0"/>
                                          </p:val>
                                        </p:tav>
                                        <p:tav tm="100000">
                                          <p:val>
                                            <p:strVal val="#ppt_w"/>
                                          </p:val>
                                        </p:tav>
                                      </p:tavLst>
                                    </p:anim>
                                    <p:anim calcmode="lin" valueType="num">
                                      <p:cBhvr>
                                        <p:cTn id="65" dur="500" fill="hold"/>
                                        <p:tgtEl>
                                          <p:spTgt spid="29"/>
                                        </p:tgtEl>
                                        <p:attrNameLst>
                                          <p:attrName>ppt_h</p:attrName>
                                        </p:attrNameLst>
                                      </p:cBhvr>
                                      <p:tavLst>
                                        <p:tav tm="0">
                                          <p:val>
                                            <p:fltVal val="0"/>
                                          </p:val>
                                        </p:tav>
                                        <p:tav tm="100000">
                                          <p:val>
                                            <p:strVal val="#ppt_h"/>
                                          </p:val>
                                        </p:tav>
                                      </p:tavLst>
                                    </p:anim>
                                    <p:anim calcmode="lin" valueType="num">
                                      <p:cBhvr>
                                        <p:cTn id="66" dur="500" fill="hold"/>
                                        <p:tgtEl>
                                          <p:spTgt spid="29"/>
                                        </p:tgtEl>
                                        <p:attrNameLst>
                                          <p:attrName>style.rotation</p:attrName>
                                        </p:attrNameLst>
                                      </p:cBhvr>
                                      <p:tavLst>
                                        <p:tav tm="0">
                                          <p:val>
                                            <p:fltVal val="360"/>
                                          </p:val>
                                        </p:tav>
                                        <p:tav tm="100000">
                                          <p:val>
                                            <p:fltVal val="0"/>
                                          </p:val>
                                        </p:tav>
                                      </p:tavLst>
                                    </p:anim>
                                    <p:animEffect transition="in" filter="fade">
                                      <p:cBhvr>
                                        <p:cTn id="67" dur="500"/>
                                        <p:tgtEl>
                                          <p:spTgt spid="29"/>
                                        </p:tgtEl>
                                      </p:cBhvr>
                                    </p:animEffect>
                                  </p:childTnLst>
                                </p:cTn>
                              </p:par>
                            </p:childTnLst>
                          </p:cTn>
                        </p:par>
                        <p:par>
                          <p:cTn id="68" fill="hold">
                            <p:stCondLst>
                              <p:cond delay="6760"/>
                            </p:stCondLst>
                            <p:childTnLst>
                              <p:par>
                                <p:cTn id="69" presetID="16" presetClass="entr" presetSubtype="21"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barn(inVertical)">
                                      <p:cBhvr>
                                        <p:cTn id="7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4" grpId="0" build="allAtOnce"/>
      <p:bldP spid="25" grpId="0" build="allAtOnce"/>
      <p:bldP spid="26" grpId="0"/>
      <p:bldP spid="27" grpId="0" animBg="1"/>
      <p:bldP spid="28"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 y="0"/>
            <a:ext cx="12192000" cy="6858000"/>
          </a:xfrm>
          <a:prstGeom prst="rect">
            <a:avLst/>
          </a:prstGeom>
        </p:spPr>
      </p:pic>
      <p:grpSp>
        <p:nvGrpSpPr>
          <p:cNvPr id="8" name="组合 7"/>
          <p:cNvGrpSpPr/>
          <p:nvPr/>
        </p:nvGrpSpPr>
        <p:grpSpPr>
          <a:xfrm>
            <a:off x="4792801" y="1016463"/>
            <a:ext cx="2611731" cy="904331"/>
            <a:chOff x="4792801" y="1016463"/>
            <a:chExt cx="2611731" cy="904331"/>
          </a:xfrm>
        </p:grpSpPr>
        <p:pic>
          <p:nvPicPr>
            <p:cNvPr id="7" name="Picture 4"/>
            <p:cNvPicPr>
              <a:picLocks noChangeAspect="1" noChangeArrowheads="1"/>
            </p:cNvPicPr>
            <p:nvPr/>
          </p:nvPicPr>
          <p:blipFill>
            <a:blip r:embed="rId2"/>
            <a:srcRect/>
            <a:stretch>
              <a:fillRect/>
            </a:stretch>
          </p:blipFill>
          <p:spPr bwMode="auto">
            <a:xfrm>
              <a:off x="4792801" y="1016463"/>
              <a:ext cx="2611731" cy="89077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文本框 5"/>
            <p:cNvSpPr txBox="1"/>
            <p:nvPr/>
          </p:nvSpPr>
          <p:spPr>
            <a:xfrm>
              <a:off x="5184704" y="1397574"/>
              <a:ext cx="1398524" cy="523220"/>
            </a:xfrm>
            <a:prstGeom prst="rect">
              <a:avLst/>
            </a:prstGeom>
            <a:noFill/>
          </p:spPr>
          <p:txBody>
            <a:bodyPr wrap="none" rtlCol="0">
              <a:spAutoFit/>
            </a:bodyPr>
            <a:lstStyle/>
            <a:p>
              <a:r>
                <a:rPr lang="en-US" altLang="zh-CN" sz="2800" dirty="0">
                  <a:solidFill>
                    <a:schemeClr val="tx1">
                      <a:lumMod val="75000"/>
                      <a:lumOff val="25000"/>
                    </a:schemeClr>
                  </a:solidFill>
                  <a:latin typeface="微软雅黑" pitchFamily="34" charset="-122"/>
                  <a:ea typeface="微软雅黑" pitchFamily="34" charset="-122"/>
                </a:rPr>
                <a:t>Part 03</a:t>
              </a:r>
              <a:endParaRPr lang="zh-CN" altLang="en-US" sz="2800" dirty="0">
                <a:solidFill>
                  <a:schemeClr val="tx1">
                    <a:lumMod val="75000"/>
                    <a:lumOff val="25000"/>
                  </a:schemeClr>
                </a:solidFill>
                <a:latin typeface="微软雅黑" pitchFamily="34" charset="-122"/>
                <a:ea typeface="微软雅黑" pitchFamily="34" charset="-122"/>
              </a:endParaRPr>
            </a:p>
          </p:txBody>
        </p:sp>
      </p:grpSp>
      <p:sp>
        <p:nvSpPr>
          <p:cNvPr id="13" name="矩形 12"/>
          <p:cNvSpPr/>
          <p:nvPr/>
        </p:nvSpPr>
        <p:spPr>
          <a:xfrm>
            <a:off x="3865909" y="2301905"/>
            <a:ext cx="4698722" cy="1446550"/>
          </a:xfrm>
          <a:prstGeom prst="rect">
            <a:avLst/>
          </a:prstGeom>
        </p:spPr>
        <p:txBody>
          <a:bodyPr wrap="none">
            <a:spAutoFit/>
          </a:bodyPr>
          <a:lstStyle/>
          <a:p>
            <a:pPr algn="ctr" eaLnBrk="1" hangingPunct="1"/>
            <a:r>
              <a:rPr lang="zh-CN" altLang="en-US" sz="4400" b="1" dirty="0">
                <a:solidFill>
                  <a:srgbClr val="257131"/>
                </a:solidFill>
                <a:latin typeface="微软雅黑" pitchFamily="34" charset="-122"/>
                <a:ea typeface="微软雅黑" pitchFamily="34" charset="-122"/>
              </a:rPr>
              <a:t>一次性物品的危害</a:t>
            </a:r>
            <a:endParaRPr lang="en-US" altLang="zh-CN" sz="4400" b="1" dirty="0">
              <a:solidFill>
                <a:srgbClr val="257131"/>
              </a:solidFill>
              <a:latin typeface="微软雅黑" pitchFamily="34" charset="-122"/>
              <a:ea typeface="微软雅黑" pitchFamily="34" charset="-122"/>
            </a:endParaRPr>
          </a:p>
          <a:p>
            <a:pPr algn="ctr" eaLnBrk="1" hangingPunct="1"/>
            <a:r>
              <a:rPr lang="zh-CN" altLang="en-US" sz="4400" b="1" dirty="0">
                <a:solidFill>
                  <a:srgbClr val="257131"/>
                </a:solidFill>
                <a:latin typeface="微软雅黑" pitchFamily="34" charset="-122"/>
                <a:ea typeface="微软雅黑" pitchFamily="34" charset="-122"/>
              </a:rPr>
              <a:t>与保护</a:t>
            </a:r>
          </a:p>
        </p:txBody>
      </p:sp>
      <p:sp>
        <p:nvSpPr>
          <p:cNvPr id="14" name="矩形 13"/>
          <p:cNvSpPr/>
          <p:nvPr/>
        </p:nvSpPr>
        <p:spPr>
          <a:xfrm>
            <a:off x="4493571" y="3655691"/>
            <a:ext cx="3681934" cy="276999"/>
          </a:xfrm>
          <a:prstGeom prst="rect">
            <a:avLst/>
          </a:prstGeom>
        </p:spPr>
        <p:txBody>
          <a:bodyPr wrap="square">
            <a:spAutoFit/>
          </a:bodyPr>
          <a:lstStyle/>
          <a:p>
            <a:pPr algn="dist" latinLnBrk="1"/>
            <a:r>
              <a:rPr lang="en-US" altLang="zh-CN" sz="1200" b="1" dirty="0">
                <a:solidFill>
                  <a:schemeClr val="tx1">
                    <a:lumMod val="85000"/>
                    <a:lumOff val="15000"/>
                  </a:schemeClr>
                </a:solidFill>
                <a:latin typeface="Bradley Hand ITC" pitchFamily="66" charset="0"/>
              </a:rPr>
              <a:t>The dangers of disposable items and protection</a:t>
            </a:r>
          </a:p>
        </p:txBody>
      </p:sp>
      <p:grpSp>
        <p:nvGrpSpPr>
          <p:cNvPr id="15" name="组合 14"/>
          <p:cNvGrpSpPr/>
          <p:nvPr/>
        </p:nvGrpSpPr>
        <p:grpSpPr>
          <a:xfrm>
            <a:off x="-186501" y="5166216"/>
            <a:ext cx="7117389" cy="1698562"/>
            <a:chOff x="6737351" y="5671394"/>
            <a:chExt cx="5454650" cy="1301750"/>
          </a:xfrm>
        </p:grpSpPr>
        <p:pic>
          <p:nvPicPr>
            <p:cNvPr id="16" name="图片 5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9721851" y="5671394"/>
              <a:ext cx="247015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6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8251826" y="5717431"/>
              <a:ext cx="247015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7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737351" y="5725369"/>
              <a:ext cx="247015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par>
                          <p:cTn id="13" fill="hold">
                            <p:stCondLst>
                              <p:cond delay="2500"/>
                            </p:stCondLst>
                            <p:childTnLst>
                              <p:par>
                                <p:cTn id="14" presetID="38" presetClass="entr" presetSubtype="0" accel="50000" fill="hold" grpId="0" nodeType="afterEffect">
                                  <p:stCondLst>
                                    <p:cond delay="0"/>
                                  </p:stCondLst>
                                  <p:iterate type="lt">
                                    <p:tmPct val="50000"/>
                                  </p:iterate>
                                  <p:childTnLst>
                                    <p:set>
                                      <p:cBhvr>
                                        <p:cTn id="15" dur="1" fill="hold">
                                          <p:stCondLst>
                                            <p:cond delay="0"/>
                                          </p:stCondLst>
                                        </p:cTn>
                                        <p:tgtEl>
                                          <p:spTgt spid="13"/>
                                        </p:tgtEl>
                                        <p:attrNameLst>
                                          <p:attrName>style.visibility</p:attrName>
                                        </p:attrNameLst>
                                      </p:cBhvr>
                                      <p:to>
                                        <p:strVal val="visible"/>
                                      </p:to>
                                    </p:set>
                                    <p:set>
                                      <p:cBhvr>
                                        <p:cTn id="16" dur="455" fill="hold">
                                          <p:stCondLst>
                                            <p:cond delay="0"/>
                                          </p:stCondLst>
                                        </p:cTn>
                                        <p:tgtEl>
                                          <p:spTgt spid="13"/>
                                        </p:tgtEl>
                                        <p:attrNameLst>
                                          <p:attrName>style.rotation</p:attrName>
                                        </p:attrNameLst>
                                      </p:cBhvr>
                                      <p:to>
                                        <p:strVal val="-45.0"/>
                                      </p:to>
                                    </p:set>
                                    <p:anim calcmode="lin" valueType="num">
                                      <p:cBhvr>
                                        <p:cTn id="17" dur="455" fill="hold">
                                          <p:stCondLst>
                                            <p:cond delay="455"/>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18" dur="455"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19" dur="156" decel="50000" autoRev="1" fill="hold">
                                          <p:stCondLst>
                                            <p:cond delay="455"/>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20" dur="136" fill="hold">
                                          <p:stCondLst>
                                            <p:cond delay="864"/>
                                          </p:stCondLst>
                                        </p:cTn>
                                        <p:tgtEl>
                                          <p:spTgt spid="13"/>
                                        </p:tgtEl>
                                        <p:attrNameLst>
                                          <p:attrName>ppt_y</p:attrName>
                                        </p:attrNameLst>
                                      </p:cBhvr>
                                      <p:tavLst>
                                        <p:tav tm="0">
                                          <p:val>
                                            <p:strVal val="#ppt_y-(0.354*#ppt_w-0.172*#ppt_h)"/>
                                          </p:val>
                                        </p:tav>
                                        <p:tav tm="100000">
                                          <p:val>
                                            <p:strVal val="#ppt_y"/>
                                          </p:val>
                                        </p:tav>
                                      </p:tavLst>
                                    </p:anim>
                                  </p:childTnLst>
                                </p:cTn>
                              </p:par>
                            </p:childTnLst>
                          </p:cTn>
                        </p:par>
                        <p:par>
                          <p:cTn id="21" fill="hold">
                            <p:stCondLst>
                              <p:cond delay="8500"/>
                            </p:stCondLst>
                            <p:childTnLst>
                              <p:par>
                                <p:cTn id="22" presetID="16" presetClass="entr" presetSubtype="21"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arn(inVertical)">
                                      <p:cBhvr>
                                        <p:cTn id="24" dur="500"/>
                                        <p:tgtEl>
                                          <p:spTgt spid="14"/>
                                        </p:tgtEl>
                                      </p:cBhvr>
                                    </p:animEffect>
                                  </p:childTnLst>
                                </p:cTn>
                              </p:par>
                            </p:childTnLst>
                          </p:cTn>
                        </p:par>
                        <p:par>
                          <p:cTn id="25" fill="hold">
                            <p:stCondLst>
                              <p:cond delay="9000"/>
                            </p:stCondLst>
                            <p:childTnLst>
                              <p:par>
                                <p:cTn id="26" presetID="42" presetClass="entr" presetSubtype="0"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cstate="print">
            <a:extLst>
              <a:ext uri="{28A0092B-C50C-407E-A947-70E740481C1C}">
                <a14:useLocalDpi xmlns:a14="http://schemas.microsoft.com/office/drawing/2010/main" val="0"/>
              </a:ext>
            </a:extLst>
          </a:blip>
          <a:srcRect r="-1"/>
          <a:stretch>
            <a:fillRect/>
          </a:stretch>
        </p:blipFill>
        <p:spPr>
          <a:xfrm flipH="1">
            <a:off x="0" y="0"/>
            <a:ext cx="12192000" cy="6858000"/>
          </a:xfrm>
          <a:prstGeom prst="rect">
            <a:avLst/>
          </a:prstGeom>
        </p:spPr>
      </p:pic>
      <p:grpSp>
        <p:nvGrpSpPr>
          <p:cNvPr id="39" name="组合 38"/>
          <p:cNvGrpSpPr/>
          <p:nvPr/>
        </p:nvGrpSpPr>
        <p:grpSpPr>
          <a:xfrm>
            <a:off x="55563" y="50800"/>
            <a:ext cx="4896120" cy="765175"/>
            <a:chOff x="55563" y="50800"/>
            <a:chExt cx="4896120" cy="765175"/>
          </a:xfrm>
        </p:grpSpPr>
        <p:grpSp>
          <p:nvGrpSpPr>
            <p:cNvPr id="3" name="组合 15"/>
            <p:cNvGrpSpPr/>
            <p:nvPr/>
          </p:nvGrpSpPr>
          <p:grpSpPr bwMode="auto">
            <a:xfrm rot="10800000">
              <a:off x="55563" y="50800"/>
              <a:ext cx="4811712" cy="765175"/>
              <a:chOff x="-200021" y="0"/>
              <a:chExt cx="4811627" cy="765176"/>
            </a:xfrm>
          </p:grpSpPr>
          <p:sp>
            <p:nvSpPr>
              <p:cNvPr id="4" name="等腰三角形 16"/>
              <p:cNvSpPr>
                <a:spLocks noChangeArrowheads="1"/>
              </p:cNvSpPr>
              <p:nvPr/>
            </p:nvSpPr>
            <p:spPr bwMode="auto">
              <a:xfrm flipH="1" flipV="1">
                <a:off x="3424466" y="601663"/>
                <a:ext cx="176213" cy="163513"/>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5" name="等腰三角形 17"/>
              <p:cNvSpPr>
                <a:spLocks noChangeArrowheads="1"/>
              </p:cNvSpPr>
              <p:nvPr/>
            </p:nvSpPr>
            <p:spPr bwMode="auto">
              <a:xfrm flipH="1">
                <a:off x="3424466" y="0"/>
                <a:ext cx="176213" cy="165100"/>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6" name="文本框 18"/>
              <p:cNvSpPr>
                <a:spLocks noChangeArrowheads="1"/>
              </p:cNvSpPr>
              <p:nvPr/>
            </p:nvSpPr>
            <p:spPr bwMode="auto">
              <a:xfrm flipH="1">
                <a:off x="-200021" y="85727"/>
                <a:ext cx="4811627" cy="593725"/>
              </a:xfrm>
              <a:prstGeom prst="rect">
                <a:avLst/>
              </a:prstGeom>
              <a:solidFill>
                <a:srgbClr val="F48C0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600">
                  <a:solidFill>
                    <a:srgbClr val="525252"/>
                  </a:solidFill>
                  <a:latin typeface="微软雅黑" pitchFamily="34" charset="-122"/>
                  <a:ea typeface="微软雅黑" pitchFamily="34" charset="-122"/>
                  <a:sym typeface="Verdana" pitchFamily="34" charset="0"/>
                </a:endParaRPr>
              </a:p>
            </p:txBody>
          </p:sp>
          <p:sp>
            <p:nvSpPr>
              <p:cNvPr id="7" name="文本框 19"/>
              <p:cNvSpPr>
                <a:spLocks noChangeArrowheads="1"/>
              </p:cNvSpPr>
              <p:nvPr/>
            </p:nvSpPr>
            <p:spPr bwMode="auto">
              <a:xfrm flipH="1">
                <a:off x="3600679" y="1"/>
                <a:ext cx="790575" cy="765175"/>
              </a:xfrm>
              <a:prstGeom prst="rect">
                <a:avLst/>
              </a:prstGeom>
              <a:solidFill>
                <a:srgbClr val="FDC60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3200">
                  <a:solidFill>
                    <a:srgbClr val="FFFFFF"/>
                  </a:solidFill>
                  <a:latin typeface="Adobe Gothic Std B" pitchFamily="34" charset="-128"/>
                  <a:ea typeface="Microsoft YaHei UI" panose="020B0503020204020204" pitchFamily="34" charset="-122"/>
                  <a:sym typeface="Verdana" pitchFamily="34" charset="0"/>
                </a:endParaRPr>
              </a:p>
            </p:txBody>
          </p:sp>
        </p:grpSp>
        <p:sp>
          <p:nvSpPr>
            <p:cNvPr id="8" name="矩形 20"/>
            <p:cNvSpPr>
              <a:spLocks noChangeArrowheads="1"/>
            </p:cNvSpPr>
            <p:nvPr/>
          </p:nvSpPr>
          <p:spPr bwMode="auto">
            <a:xfrm>
              <a:off x="333843" y="14763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3200" b="1" dirty="0">
                  <a:solidFill>
                    <a:srgbClr val="FFFFFF"/>
                  </a:solidFill>
                  <a:latin typeface="微软雅黑" pitchFamily="34" charset="-122"/>
                  <a:ea typeface="微软雅黑" pitchFamily="34" charset="-122"/>
                  <a:sym typeface="Verdana" pitchFamily="34" charset="0"/>
                </a:rPr>
                <a:t>03</a:t>
              </a:r>
              <a:endParaRPr lang="zh-CN" altLang="en-US" sz="3200" b="1" dirty="0">
                <a:solidFill>
                  <a:srgbClr val="FFFFFF"/>
                </a:solidFill>
                <a:latin typeface="微软雅黑" pitchFamily="34" charset="-122"/>
                <a:ea typeface="微软雅黑" pitchFamily="34" charset="-122"/>
                <a:sym typeface="Verdana" pitchFamily="34" charset="0"/>
              </a:endParaRPr>
            </a:p>
          </p:txBody>
        </p:sp>
        <p:sp>
          <p:nvSpPr>
            <p:cNvPr id="9" name="MH_Entry_1"/>
            <p:cNvSpPr>
              <a:spLocks noChangeArrowheads="1"/>
            </p:cNvSpPr>
            <p:nvPr/>
          </p:nvSpPr>
          <p:spPr bwMode="auto">
            <a:xfrm>
              <a:off x="924196" y="198438"/>
              <a:ext cx="4027487" cy="498475"/>
            </a:xfrm>
            <a:prstGeom prst="roundRect">
              <a:avLst>
                <a:gd name="adj" fmla="val 912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buNone/>
              </a:pPr>
              <a:r>
                <a:rPr lang="zh-CN" altLang="en-US" sz="2400" dirty="0">
                  <a:solidFill>
                    <a:schemeClr val="bg1"/>
                  </a:solidFill>
                  <a:latin typeface="微软雅黑" pitchFamily="34" charset="-122"/>
                  <a:ea typeface="微软雅黑" pitchFamily="34" charset="-122"/>
                </a:rPr>
                <a:t>一次性筷子与环境</a:t>
              </a:r>
            </a:p>
          </p:txBody>
        </p:sp>
      </p:grpSp>
      <p:grpSp>
        <p:nvGrpSpPr>
          <p:cNvPr id="22" name="组合 21"/>
          <p:cNvGrpSpPr/>
          <p:nvPr/>
        </p:nvGrpSpPr>
        <p:grpSpPr bwMode="auto">
          <a:xfrm>
            <a:off x="2813900" y="1505244"/>
            <a:ext cx="3869746" cy="4656675"/>
            <a:chOff x="976322" y="1001356"/>
            <a:chExt cx="3028950" cy="3644900"/>
          </a:xfrm>
        </p:grpSpPr>
        <p:sp>
          <p:nvSpPr>
            <p:cNvPr id="23" name="Freeform 5"/>
            <p:cNvSpPr/>
            <p:nvPr/>
          </p:nvSpPr>
          <p:spPr bwMode="auto">
            <a:xfrm>
              <a:off x="976322" y="1976081"/>
              <a:ext cx="1100137" cy="736600"/>
            </a:xfrm>
            <a:custGeom>
              <a:avLst/>
              <a:gdLst>
                <a:gd name="T0" fmla="*/ 599 w 613"/>
                <a:gd name="T1" fmla="*/ 181 h 411"/>
                <a:gd name="T2" fmla="*/ 437 w 613"/>
                <a:gd name="T3" fmla="*/ 24 h 411"/>
                <a:gd name="T4" fmla="*/ 376 w 613"/>
                <a:gd name="T5" fmla="*/ 0 h 411"/>
                <a:gd name="T6" fmla="*/ 35 w 613"/>
                <a:gd name="T7" fmla="*/ 0 h 411"/>
                <a:gd name="T8" fmla="*/ 0 w 613"/>
                <a:gd name="T9" fmla="*/ 35 h 411"/>
                <a:gd name="T10" fmla="*/ 0 w 613"/>
                <a:gd name="T11" fmla="*/ 376 h 411"/>
                <a:gd name="T12" fmla="*/ 35 w 613"/>
                <a:gd name="T13" fmla="*/ 411 h 411"/>
                <a:gd name="T14" fmla="*/ 376 w 613"/>
                <a:gd name="T15" fmla="*/ 411 h 411"/>
                <a:gd name="T16" fmla="*/ 437 w 613"/>
                <a:gd name="T17" fmla="*/ 387 h 411"/>
                <a:gd name="T18" fmla="*/ 599 w 613"/>
                <a:gd name="T19" fmla="*/ 230 h 411"/>
                <a:gd name="T20" fmla="*/ 599 w 613"/>
                <a:gd name="T21" fmla="*/ 181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3" h="411">
                  <a:moveTo>
                    <a:pt x="599" y="181"/>
                  </a:moveTo>
                  <a:cubicBezTo>
                    <a:pt x="437" y="24"/>
                    <a:pt x="437" y="24"/>
                    <a:pt x="437" y="24"/>
                  </a:cubicBezTo>
                  <a:cubicBezTo>
                    <a:pt x="423" y="11"/>
                    <a:pt x="396" y="0"/>
                    <a:pt x="376" y="0"/>
                  </a:cubicBezTo>
                  <a:cubicBezTo>
                    <a:pt x="35" y="0"/>
                    <a:pt x="35" y="0"/>
                    <a:pt x="35" y="0"/>
                  </a:cubicBezTo>
                  <a:cubicBezTo>
                    <a:pt x="16" y="0"/>
                    <a:pt x="0" y="15"/>
                    <a:pt x="0" y="35"/>
                  </a:cubicBezTo>
                  <a:cubicBezTo>
                    <a:pt x="0" y="376"/>
                    <a:pt x="0" y="376"/>
                    <a:pt x="0" y="376"/>
                  </a:cubicBezTo>
                  <a:cubicBezTo>
                    <a:pt x="0" y="395"/>
                    <a:pt x="16" y="411"/>
                    <a:pt x="35" y="411"/>
                  </a:cubicBezTo>
                  <a:cubicBezTo>
                    <a:pt x="376" y="411"/>
                    <a:pt x="376" y="411"/>
                    <a:pt x="376" y="411"/>
                  </a:cubicBezTo>
                  <a:cubicBezTo>
                    <a:pt x="396" y="411"/>
                    <a:pt x="423" y="400"/>
                    <a:pt x="437" y="387"/>
                  </a:cubicBezTo>
                  <a:cubicBezTo>
                    <a:pt x="599" y="230"/>
                    <a:pt x="599" y="230"/>
                    <a:pt x="599" y="230"/>
                  </a:cubicBezTo>
                  <a:cubicBezTo>
                    <a:pt x="613" y="216"/>
                    <a:pt x="613" y="194"/>
                    <a:pt x="599" y="181"/>
                  </a:cubicBezTo>
                  <a:close/>
                </a:path>
              </a:pathLst>
            </a:custGeom>
            <a:solidFill>
              <a:srgbClr val="5A9A3C"/>
            </a:solidFill>
            <a:ln>
              <a:noFill/>
            </a:ln>
            <a:effectLst>
              <a:outerShdw blurRad="50800" dist="76200" dir="2700000" algn="tl" rotWithShape="0">
                <a:prstClr val="black">
                  <a:alpha val="40000"/>
                </a:prstClr>
              </a:outerShdw>
            </a:effectLst>
          </p:spPr>
          <p:txBody>
            <a:bodyPr/>
            <a:lstStyle/>
            <a:p>
              <a:pPr eaLnBrk="1" fontAlgn="auto" hangingPunct="1">
                <a:spcBef>
                  <a:spcPts val="0"/>
                </a:spcBef>
                <a:spcAft>
                  <a:spcPts val="0"/>
                </a:spcAft>
                <a:defRPr/>
              </a:pPr>
              <a:endParaRPr lang="zh-CN" altLang="en-US">
                <a:solidFill>
                  <a:prstClr val="black"/>
                </a:solidFill>
                <a:latin typeface="+mn-lt"/>
                <a:ea typeface="+mn-ea"/>
                <a:cs typeface="+mn-ea"/>
                <a:sym typeface="+mn-lt"/>
              </a:endParaRPr>
            </a:p>
          </p:txBody>
        </p:sp>
        <p:sp>
          <p:nvSpPr>
            <p:cNvPr id="31" name="Freeform 6"/>
            <p:cNvSpPr>
              <a:spLocks noEditPoints="1"/>
            </p:cNvSpPr>
            <p:nvPr/>
          </p:nvSpPr>
          <p:spPr bwMode="auto">
            <a:xfrm>
              <a:off x="1868497" y="1001356"/>
              <a:ext cx="1446212" cy="3644900"/>
            </a:xfrm>
            <a:custGeom>
              <a:avLst/>
              <a:gdLst>
                <a:gd name="T0" fmla="*/ 445 w 806"/>
                <a:gd name="T1" fmla="*/ 2013 h 2031"/>
                <a:gd name="T2" fmla="*/ 398 w 806"/>
                <a:gd name="T3" fmla="*/ 2031 h 2031"/>
                <a:gd name="T4" fmla="*/ 349 w 806"/>
                <a:gd name="T5" fmla="*/ 2028 h 2031"/>
                <a:gd name="T6" fmla="*/ 542 w 806"/>
                <a:gd name="T7" fmla="*/ 2006 h 2031"/>
                <a:gd name="T8" fmla="*/ 218 w 806"/>
                <a:gd name="T9" fmla="*/ 1968 h 2031"/>
                <a:gd name="T10" fmla="*/ 579 w 806"/>
                <a:gd name="T11" fmla="*/ 1972 h 2031"/>
                <a:gd name="T12" fmla="*/ 587 w 806"/>
                <a:gd name="T13" fmla="*/ 1987 h 2031"/>
                <a:gd name="T14" fmla="*/ 178 w 806"/>
                <a:gd name="T15" fmla="*/ 1943 h 2031"/>
                <a:gd name="T16" fmla="*/ 690 w 806"/>
                <a:gd name="T17" fmla="*/ 1887 h 2031"/>
                <a:gd name="T18" fmla="*/ 67 w 806"/>
                <a:gd name="T19" fmla="*/ 1851 h 2031"/>
                <a:gd name="T20" fmla="*/ 97 w 806"/>
                <a:gd name="T21" fmla="*/ 1890 h 2031"/>
                <a:gd name="T22" fmla="*/ 744 w 806"/>
                <a:gd name="T23" fmla="*/ 1810 h 2031"/>
                <a:gd name="T24" fmla="*/ 23 w 806"/>
                <a:gd name="T25" fmla="*/ 1764 h 2031"/>
                <a:gd name="T26" fmla="*/ 43 w 806"/>
                <a:gd name="T27" fmla="*/ 1809 h 2031"/>
                <a:gd name="T28" fmla="*/ 778 w 806"/>
                <a:gd name="T29" fmla="*/ 1722 h 2031"/>
                <a:gd name="T30" fmla="*/ 2 w 806"/>
                <a:gd name="T31" fmla="*/ 1669 h 2031"/>
                <a:gd name="T32" fmla="*/ 2 w 806"/>
                <a:gd name="T33" fmla="*/ 1669 h 2031"/>
                <a:gd name="T34" fmla="*/ 806 w 806"/>
                <a:gd name="T35" fmla="*/ 1629 h 2031"/>
                <a:gd name="T36" fmla="*/ 4 w 806"/>
                <a:gd name="T37" fmla="*/ 1571 h 2031"/>
                <a:gd name="T38" fmla="*/ 0 w 806"/>
                <a:gd name="T39" fmla="*/ 1620 h 2031"/>
                <a:gd name="T40" fmla="*/ 787 w 806"/>
                <a:gd name="T41" fmla="*/ 1582 h 2031"/>
                <a:gd name="T42" fmla="*/ 44 w 806"/>
                <a:gd name="T43" fmla="*/ 1483 h 2031"/>
                <a:gd name="T44" fmla="*/ 760 w 806"/>
                <a:gd name="T45" fmla="*/ 1441 h 2031"/>
                <a:gd name="T46" fmla="*/ 50 w 806"/>
                <a:gd name="T47" fmla="*/ 1432 h 2031"/>
                <a:gd name="T48" fmla="*/ 64 w 806"/>
                <a:gd name="T49" fmla="*/ 1440 h 2031"/>
                <a:gd name="T50" fmla="*/ 735 w 806"/>
                <a:gd name="T51" fmla="*/ 1399 h 2031"/>
                <a:gd name="T52" fmla="*/ 108 w 806"/>
                <a:gd name="T53" fmla="*/ 1353 h 2031"/>
                <a:gd name="T54" fmla="*/ 119 w 806"/>
                <a:gd name="T55" fmla="*/ 1364 h 2031"/>
                <a:gd name="T56" fmla="*/ 615 w 806"/>
                <a:gd name="T57" fmla="*/ 1252 h 2031"/>
                <a:gd name="T58" fmla="*/ 670 w 806"/>
                <a:gd name="T59" fmla="*/ 1326 h 2031"/>
                <a:gd name="T60" fmla="*/ 191 w 806"/>
                <a:gd name="T61" fmla="*/ 1247 h 2031"/>
                <a:gd name="T62" fmla="*/ 631 w 806"/>
                <a:gd name="T63" fmla="*/ 1156 h 2031"/>
                <a:gd name="T64" fmla="*/ 191 w 806"/>
                <a:gd name="T65" fmla="*/ 1151 h 2031"/>
                <a:gd name="T66" fmla="*/ 631 w 806"/>
                <a:gd name="T67" fmla="*/ 1060 h 2031"/>
                <a:gd name="T68" fmla="*/ 191 w 806"/>
                <a:gd name="T69" fmla="*/ 1055 h 2031"/>
                <a:gd name="T70" fmla="*/ 631 w 806"/>
                <a:gd name="T71" fmla="*/ 964 h 2031"/>
                <a:gd name="T72" fmla="*/ 191 w 806"/>
                <a:gd name="T73" fmla="*/ 959 h 2031"/>
                <a:gd name="T74" fmla="*/ 631 w 806"/>
                <a:gd name="T75" fmla="*/ 868 h 2031"/>
                <a:gd name="T76" fmla="*/ 191 w 806"/>
                <a:gd name="T77" fmla="*/ 863 h 2031"/>
                <a:gd name="T78" fmla="*/ 631 w 806"/>
                <a:gd name="T79" fmla="*/ 772 h 2031"/>
                <a:gd name="T80" fmla="*/ 191 w 806"/>
                <a:gd name="T81" fmla="*/ 767 h 2031"/>
                <a:gd name="T82" fmla="*/ 631 w 806"/>
                <a:gd name="T83" fmla="*/ 676 h 2031"/>
                <a:gd name="T84" fmla="*/ 191 w 806"/>
                <a:gd name="T85" fmla="*/ 671 h 2031"/>
                <a:gd name="T86" fmla="*/ 631 w 806"/>
                <a:gd name="T87" fmla="*/ 580 h 2031"/>
                <a:gd name="T88" fmla="*/ 191 w 806"/>
                <a:gd name="T89" fmla="*/ 575 h 2031"/>
                <a:gd name="T90" fmla="*/ 631 w 806"/>
                <a:gd name="T91" fmla="*/ 484 h 2031"/>
                <a:gd name="T92" fmla="*/ 191 w 806"/>
                <a:gd name="T93" fmla="*/ 479 h 2031"/>
                <a:gd name="T94" fmla="*/ 631 w 806"/>
                <a:gd name="T95" fmla="*/ 388 h 2031"/>
                <a:gd name="T96" fmla="*/ 191 w 806"/>
                <a:gd name="T97" fmla="*/ 383 h 2031"/>
                <a:gd name="T98" fmla="*/ 631 w 806"/>
                <a:gd name="T99" fmla="*/ 292 h 2031"/>
                <a:gd name="T100" fmla="*/ 191 w 806"/>
                <a:gd name="T101" fmla="*/ 287 h 2031"/>
                <a:gd name="T102" fmla="*/ 613 w 806"/>
                <a:gd name="T103" fmla="*/ 197 h 2031"/>
                <a:gd name="T104" fmla="*/ 631 w 806"/>
                <a:gd name="T105" fmla="*/ 244 h 2031"/>
                <a:gd name="T106" fmla="*/ 178 w 806"/>
                <a:gd name="T107" fmla="*/ 190 h 2031"/>
                <a:gd name="T108" fmla="*/ 175 w 806"/>
                <a:gd name="T109" fmla="*/ 239 h 2031"/>
                <a:gd name="T110" fmla="*/ 601 w 806"/>
                <a:gd name="T111" fmla="*/ 153 h 2031"/>
                <a:gd name="T112" fmla="*/ 215 w 806"/>
                <a:gd name="T113" fmla="*/ 98 h 2031"/>
                <a:gd name="T114" fmla="*/ 515 w 806"/>
                <a:gd name="T115" fmla="*/ 47 h 2031"/>
                <a:gd name="T116" fmla="*/ 515 w 806"/>
                <a:gd name="T117" fmla="*/ 47 h 2031"/>
                <a:gd name="T118" fmla="*/ 258 w 806"/>
                <a:gd name="T119" fmla="*/ 72 h 2031"/>
                <a:gd name="T120" fmla="*/ 479 w 806"/>
                <a:gd name="T121" fmla="*/ 12 h 2031"/>
                <a:gd name="T122" fmla="*/ 332 w 806"/>
                <a:gd name="T123" fmla="*/ 10 h 2031"/>
                <a:gd name="T124" fmla="*/ 337 w 806"/>
                <a:gd name="T125" fmla="*/ 26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06" h="2031">
                  <a:moveTo>
                    <a:pt x="398" y="2031"/>
                  </a:moveTo>
                  <a:cubicBezTo>
                    <a:pt x="398" y="2015"/>
                    <a:pt x="398" y="2015"/>
                    <a:pt x="398" y="2015"/>
                  </a:cubicBezTo>
                  <a:cubicBezTo>
                    <a:pt x="400" y="2015"/>
                    <a:pt x="401" y="2015"/>
                    <a:pt x="403" y="2015"/>
                  </a:cubicBezTo>
                  <a:cubicBezTo>
                    <a:pt x="403" y="2015"/>
                    <a:pt x="403" y="2015"/>
                    <a:pt x="403" y="2015"/>
                  </a:cubicBezTo>
                  <a:cubicBezTo>
                    <a:pt x="417" y="2015"/>
                    <a:pt x="431" y="2014"/>
                    <a:pt x="445" y="2013"/>
                  </a:cubicBezTo>
                  <a:cubicBezTo>
                    <a:pt x="445" y="2013"/>
                    <a:pt x="445" y="2013"/>
                    <a:pt x="445" y="2013"/>
                  </a:cubicBezTo>
                  <a:cubicBezTo>
                    <a:pt x="447" y="2029"/>
                    <a:pt x="447" y="2029"/>
                    <a:pt x="447" y="2029"/>
                  </a:cubicBezTo>
                  <a:cubicBezTo>
                    <a:pt x="432" y="2030"/>
                    <a:pt x="418" y="2031"/>
                    <a:pt x="403" y="2031"/>
                  </a:cubicBezTo>
                  <a:cubicBezTo>
                    <a:pt x="403" y="2031"/>
                    <a:pt x="403" y="2031"/>
                    <a:pt x="403" y="2031"/>
                  </a:cubicBezTo>
                  <a:cubicBezTo>
                    <a:pt x="401" y="2031"/>
                    <a:pt x="400" y="2031"/>
                    <a:pt x="398" y="2031"/>
                  </a:cubicBezTo>
                  <a:close/>
                  <a:moveTo>
                    <a:pt x="301" y="2018"/>
                  </a:moveTo>
                  <a:cubicBezTo>
                    <a:pt x="305" y="2003"/>
                    <a:pt x="305" y="2003"/>
                    <a:pt x="305" y="2003"/>
                  </a:cubicBezTo>
                  <a:cubicBezTo>
                    <a:pt x="320" y="2007"/>
                    <a:pt x="336" y="2010"/>
                    <a:pt x="351" y="2012"/>
                  </a:cubicBezTo>
                  <a:cubicBezTo>
                    <a:pt x="351" y="2012"/>
                    <a:pt x="351" y="2012"/>
                    <a:pt x="351" y="2012"/>
                  </a:cubicBezTo>
                  <a:cubicBezTo>
                    <a:pt x="349" y="2028"/>
                    <a:pt x="349" y="2028"/>
                    <a:pt x="349" y="2028"/>
                  </a:cubicBezTo>
                  <a:cubicBezTo>
                    <a:pt x="333" y="2025"/>
                    <a:pt x="317" y="2022"/>
                    <a:pt x="301" y="2018"/>
                  </a:cubicBezTo>
                  <a:close/>
                  <a:moveTo>
                    <a:pt x="491" y="2005"/>
                  </a:moveTo>
                  <a:cubicBezTo>
                    <a:pt x="507" y="2001"/>
                    <a:pt x="522" y="1997"/>
                    <a:pt x="536" y="1991"/>
                  </a:cubicBezTo>
                  <a:cubicBezTo>
                    <a:pt x="536" y="1991"/>
                    <a:pt x="536" y="1991"/>
                    <a:pt x="536" y="1991"/>
                  </a:cubicBezTo>
                  <a:cubicBezTo>
                    <a:pt x="542" y="2006"/>
                    <a:pt x="542" y="2006"/>
                    <a:pt x="542" y="2006"/>
                  </a:cubicBezTo>
                  <a:cubicBezTo>
                    <a:pt x="527" y="2012"/>
                    <a:pt x="511" y="2017"/>
                    <a:pt x="495" y="2020"/>
                  </a:cubicBezTo>
                  <a:cubicBezTo>
                    <a:pt x="495" y="2020"/>
                    <a:pt x="495" y="2020"/>
                    <a:pt x="495" y="2020"/>
                  </a:cubicBezTo>
                  <a:cubicBezTo>
                    <a:pt x="491" y="2005"/>
                    <a:pt x="491" y="2005"/>
                    <a:pt x="491" y="2005"/>
                  </a:cubicBezTo>
                  <a:close/>
                  <a:moveTo>
                    <a:pt x="210" y="1982"/>
                  </a:moveTo>
                  <a:cubicBezTo>
                    <a:pt x="218" y="1968"/>
                    <a:pt x="218" y="1968"/>
                    <a:pt x="218" y="1968"/>
                  </a:cubicBezTo>
                  <a:cubicBezTo>
                    <a:pt x="232" y="1976"/>
                    <a:pt x="246" y="1982"/>
                    <a:pt x="261" y="1988"/>
                  </a:cubicBezTo>
                  <a:cubicBezTo>
                    <a:pt x="261" y="1988"/>
                    <a:pt x="261" y="1988"/>
                    <a:pt x="261" y="1988"/>
                  </a:cubicBezTo>
                  <a:cubicBezTo>
                    <a:pt x="255" y="2003"/>
                    <a:pt x="255" y="2003"/>
                    <a:pt x="255" y="2003"/>
                  </a:cubicBezTo>
                  <a:cubicBezTo>
                    <a:pt x="239" y="1997"/>
                    <a:pt x="225" y="1990"/>
                    <a:pt x="210" y="1982"/>
                  </a:cubicBezTo>
                  <a:close/>
                  <a:moveTo>
                    <a:pt x="579" y="1972"/>
                  </a:moveTo>
                  <a:cubicBezTo>
                    <a:pt x="593" y="1965"/>
                    <a:pt x="607" y="1957"/>
                    <a:pt x="620" y="1948"/>
                  </a:cubicBezTo>
                  <a:cubicBezTo>
                    <a:pt x="620" y="1948"/>
                    <a:pt x="620" y="1948"/>
                    <a:pt x="620" y="1948"/>
                  </a:cubicBezTo>
                  <a:cubicBezTo>
                    <a:pt x="629" y="1962"/>
                    <a:pt x="629" y="1962"/>
                    <a:pt x="629" y="1962"/>
                  </a:cubicBezTo>
                  <a:cubicBezTo>
                    <a:pt x="615" y="1971"/>
                    <a:pt x="601" y="1979"/>
                    <a:pt x="587" y="1987"/>
                  </a:cubicBezTo>
                  <a:cubicBezTo>
                    <a:pt x="587" y="1987"/>
                    <a:pt x="587" y="1987"/>
                    <a:pt x="587" y="1987"/>
                  </a:cubicBezTo>
                  <a:cubicBezTo>
                    <a:pt x="579" y="1972"/>
                    <a:pt x="579" y="1972"/>
                    <a:pt x="579" y="1972"/>
                  </a:cubicBezTo>
                  <a:close/>
                  <a:moveTo>
                    <a:pt x="131" y="1925"/>
                  </a:moveTo>
                  <a:cubicBezTo>
                    <a:pt x="142" y="1913"/>
                    <a:pt x="142" y="1913"/>
                    <a:pt x="142" y="1913"/>
                  </a:cubicBezTo>
                  <a:cubicBezTo>
                    <a:pt x="153" y="1924"/>
                    <a:pt x="165" y="1934"/>
                    <a:pt x="178" y="1943"/>
                  </a:cubicBezTo>
                  <a:cubicBezTo>
                    <a:pt x="178" y="1943"/>
                    <a:pt x="178" y="1943"/>
                    <a:pt x="178" y="1943"/>
                  </a:cubicBezTo>
                  <a:cubicBezTo>
                    <a:pt x="169" y="1956"/>
                    <a:pt x="169" y="1956"/>
                    <a:pt x="169" y="1956"/>
                  </a:cubicBezTo>
                  <a:cubicBezTo>
                    <a:pt x="156" y="1947"/>
                    <a:pt x="143" y="1936"/>
                    <a:pt x="131" y="1925"/>
                  </a:cubicBezTo>
                  <a:close/>
                  <a:moveTo>
                    <a:pt x="657" y="1920"/>
                  </a:moveTo>
                  <a:cubicBezTo>
                    <a:pt x="669" y="1909"/>
                    <a:pt x="680" y="1898"/>
                    <a:pt x="690" y="1887"/>
                  </a:cubicBezTo>
                  <a:cubicBezTo>
                    <a:pt x="690" y="1887"/>
                    <a:pt x="690" y="1887"/>
                    <a:pt x="690" y="1887"/>
                  </a:cubicBezTo>
                  <a:cubicBezTo>
                    <a:pt x="702" y="1897"/>
                    <a:pt x="702" y="1897"/>
                    <a:pt x="702" y="1897"/>
                  </a:cubicBezTo>
                  <a:cubicBezTo>
                    <a:pt x="691" y="1910"/>
                    <a:pt x="680" y="1921"/>
                    <a:pt x="668" y="1932"/>
                  </a:cubicBezTo>
                  <a:cubicBezTo>
                    <a:pt x="668" y="1932"/>
                    <a:pt x="668" y="1932"/>
                    <a:pt x="668" y="1932"/>
                  </a:cubicBezTo>
                  <a:cubicBezTo>
                    <a:pt x="657" y="1920"/>
                    <a:pt x="657" y="1920"/>
                    <a:pt x="657" y="1920"/>
                  </a:cubicBezTo>
                  <a:close/>
                  <a:moveTo>
                    <a:pt x="67" y="1851"/>
                  </a:moveTo>
                  <a:cubicBezTo>
                    <a:pt x="67" y="1851"/>
                    <a:pt x="67" y="1851"/>
                    <a:pt x="67" y="1851"/>
                  </a:cubicBezTo>
                  <a:cubicBezTo>
                    <a:pt x="81" y="1842"/>
                    <a:pt x="81" y="1842"/>
                    <a:pt x="81" y="1842"/>
                  </a:cubicBezTo>
                  <a:cubicBezTo>
                    <a:pt x="89" y="1855"/>
                    <a:pt x="99" y="1868"/>
                    <a:pt x="109" y="1880"/>
                  </a:cubicBezTo>
                  <a:cubicBezTo>
                    <a:pt x="109" y="1880"/>
                    <a:pt x="109" y="1880"/>
                    <a:pt x="109" y="1880"/>
                  </a:cubicBezTo>
                  <a:cubicBezTo>
                    <a:pt x="97" y="1890"/>
                    <a:pt x="97" y="1890"/>
                    <a:pt x="97" y="1890"/>
                  </a:cubicBezTo>
                  <a:cubicBezTo>
                    <a:pt x="86" y="1878"/>
                    <a:pt x="76" y="1865"/>
                    <a:pt x="67" y="1851"/>
                  </a:cubicBezTo>
                  <a:close/>
                  <a:moveTo>
                    <a:pt x="733" y="1859"/>
                  </a:moveTo>
                  <a:cubicBezTo>
                    <a:pt x="720" y="1850"/>
                    <a:pt x="720" y="1850"/>
                    <a:pt x="720" y="1850"/>
                  </a:cubicBezTo>
                  <a:cubicBezTo>
                    <a:pt x="729" y="1837"/>
                    <a:pt x="737" y="1824"/>
                    <a:pt x="744" y="1810"/>
                  </a:cubicBezTo>
                  <a:cubicBezTo>
                    <a:pt x="744" y="1810"/>
                    <a:pt x="744" y="1810"/>
                    <a:pt x="744" y="1810"/>
                  </a:cubicBezTo>
                  <a:cubicBezTo>
                    <a:pt x="758" y="1817"/>
                    <a:pt x="758" y="1817"/>
                    <a:pt x="758" y="1817"/>
                  </a:cubicBezTo>
                  <a:cubicBezTo>
                    <a:pt x="751" y="1832"/>
                    <a:pt x="742" y="1846"/>
                    <a:pt x="733" y="1859"/>
                  </a:cubicBezTo>
                  <a:cubicBezTo>
                    <a:pt x="733" y="1859"/>
                    <a:pt x="733" y="1859"/>
                    <a:pt x="733" y="1859"/>
                  </a:cubicBezTo>
                  <a:cubicBezTo>
                    <a:pt x="733" y="1859"/>
                    <a:pt x="733" y="1859"/>
                    <a:pt x="733" y="1859"/>
                  </a:cubicBezTo>
                  <a:close/>
                  <a:moveTo>
                    <a:pt x="23" y="1764"/>
                  </a:moveTo>
                  <a:cubicBezTo>
                    <a:pt x="23" y="1764"/>
                    <a:pt x="23" y="1764"/>
                    <a:pt x="23" y="1764"/>
                  </a:cubicBezTo>
                  <a:cubicBezTo>
                    <a:pt x="38" y="1758"/>
                    <a:pt x="38" y="1758"/>
                    <a:pt x="38" y="1758"/>
                  </a:cubicBezTo>
                  <a:cubicBezTo>
                    <a:pt x="44" y="1773"/>
                    <a:pt x="50" y="1788"/>
                    <a:pt x="57" y="1802"/>
                  </a:cubicBezTo>
                  <a:cubicBezTo>
                    <a:pt x="57" y="1802"/>
                    <a:pt x="57" y="1802"/>
                    <a:pt x="57" y="1802"/>
                  </a:cubicBezTo>
                  <a:cubicBezTo>
                    <a:pt x="43" y="1809"/>
                    <a:pt x="43" y="1809"/>
                    <a:pt x="43" y="1809"/>
                  </a:cubicBezTo>
                  <a:cubicBezTo>
                    <a:pt x="35" y="1794"/>
                    <a:pt x="29" y="1779"/>
                    <a:pt x="23" y="1764"/>
                  </a:cubicBezTo>
                  <a:close/>
                  <a:moveTo>
                    <a:pt x="779" y="1773"/>
                  </a:moveTo>
                  <a:cubicBezTo>
                    <a:pt x="764" y="1767"/>
                    <a:pt x="764" y="1767"/>
                    <a:pt x="764" y="1767"/>
                  </a:cubicBezTo>
                  <a:cubicBezTo>
                    <a:pt x="770" y="1753"/>
                    <a:pt x="774" y="1738"/>
                    <a:pt x="778" y="1722"/>
                  </a:cubicBezTo>
                  <a:cubicBezTo>
                    <a:pt x="778" y="1722"/>
                    <a:pt x="778" y="1722"/>
                    <a:pt x="778" y="1722"/>
                  </a:cubicBezTo>
                  <a:cubicBezTo>
                    <a:pt x="794" y="1726"/>
                    <a:pt x="794" y="1726"/>
                    <a:pt x="794" y="1726"/>
                  </a:cubicBezTo>
                  <a:cubicBezTo>
                    <a:pt x="790" y="1742"/>
                    <a:pt x="785" y="1758"/>
                    <a:pt x="779" y="1773"/>
                  </a:cubicBezTo>
                  <a:cubicBezTo>
                    <a:pt x="779" y="1773"/>
                    <a:pt x="779" y="1773"/>
                    <a:pt x="779" y="1773"/>
                  </a:cubicBezTo>
                  <a:cubicBezTo>
                    <a:pt x="779" y="1773"/>
                    <a:pt x="779" y="1773"/>
                    <a:pt x="779" y="1773"/>
                  </a:cubicBezTo>
                  <a:close/>
                  <a:moveTo>
                    <a:pt x="2" y="1669"/>
                  </a:moveTo>
                  <a:cubicBezTo>
                    <a:pt x="18" y="1667"/>
                    <a:pt x="18" y="1667"/>
                    <a:pt x="18" y="1667"/>
                  </a:cubicBezTo>
                  <a:cubicBezTo>
                    <a:pt x="19" y="1683"/>
                    <a:pt x="22" y="1698"/>
                    <a:pt x="25" y="1713"/>
                  </a:cubicBezTo>
                  <a:cubicBezTo>
                    <a:pt x="25" y="1713"/>
                    <a:pt x="25" y="1713"/>
                    <a:pt x="25" y="1713"/>
                  </a:cubicBezTo>
                  <a:cubicBezTo>
                    <a:pt x="10" y="1717"/>
                    <a:pt x="10" y="1717"/>
                    <a:pt x="10" y="1717"/>
                  </a:cubicBezTo>
                  <a:cubicBezTo>
                    <a:pt x="6" y="1701"/>
                    <a:pt x="4" y="1685"/>
                    <a:pt x="2" y="1669"/>
                  </a:cubicBezTo>
                  <a:close/>
                  <a:moveTo>
                    <a:pt x="803" y="1678"/>
                  </a:moveTo>
                  <a:cubicBezTo>
                    <a:pt x="787" y="1676"/>
                    <a:pt x="787" y="1676"/>
                    <a:pt x="787" y="1676"/>
                  </a:cubicBezTo>
                  <a:cubicBezTo>
                    <a:pt x="789" y="1661"/>
                    <a:pt x="790" y="1645"/>
                    <a:pt x="790" y="1629"/>
                  </a:cubicBezTo>
                  <a:cubicBezTo>
                    <a:pt x="790" y="1629"/>
                    <a:pt x="790" y="1629"/>
                    <a:pt x="790" y="1629"/>
                  </a:cubicBezTo>
                  <a:cubicBezTo>
                    <a:pt x="806" y="1629"/>
                    <a:pt x="806" y="1629"/>
                    <a:pt x="806" y="1629"/>
                  </a:cubicBezTo>
                  <a:cubicBezTo>
                    <a:pt x="806" y="1646"/>
                    <a:pt x="805" y="1662"/>
                    <a:pt x="803" y="1678"/>
                  </a:cubicBezTo>
                  <a:cubicBezTo>
                    <a:pt x="803" y="1678"/>
                    <a:pt x="803" y="1678"/>
                    <a:pt x="803" y="1678"/>
                  </a:cubicBezTo>
                  <a:cubicBezTo>
                    <a:pt x="803" y="1678"/>
                    <a:pt x="803" y="1678"/>
                    <a:pt x="803" y="1678"/>
                  </a:cubicBezTo>
                  <a:close/>
                  <a:moveTo>
                    <a:pt x="0" y="1620"/>
                  </a:moveTo>
                  <a:cubicBezTo>
                    <a:pt x="0" y="1603"/>
                    <a:pt x="2" y="1587"/>
                    <a:pt x="4" y="1571"/>
                  </a:cubicBezTo>
                  <a:cubicBezTo>
                    <a:pt x="4" y="1571"/>
                    <a:pt x="4" y="1571"/>
                    <a:pt x="4" y="1571"/>
                  </a:cubicBezTo>
                  <a:cubicBezTo>
                    <a:pt x="20" y="1573"/>
                    <a:pt x="20" y="1573"/>
                    <a:pt x="20" y="1573"/>
                  </a:cubicBezTo>
                  <a:cubicBezTo>
                    <a:pt x="18" y="1589"/>
                    <a:pt x="16" y="1604"/>
                    <a:pt x="16" y="1620"/>
                  </a:cubicBezTo>
                  <a:cubicBezTo>
                    <a:pt x="16" y="1620"/>
                    <a:pt x="16" y="1620"/>
                    <a:pt x="16" y="1620"/>
                  </a:cubicBezTo>
                  <a:cubicBezTo>
                    <a:pt x="0" y="1620"/>
                    <a:pt x="0" y="1620"/>
                    <a:pt x="0" y="1620"/>
                  </a:cubicBezTo>
                  <a:close/>
                  <a:moveTo>
                    <a:pt x="779" y="1536"/>
                  </a:moveTo>
                  <a:cubicBezTo>
                    <a:pt x="794" y="1532"/>
                    <a:pt x="794" y="1532"/>
                    <a:pt x="794" y="1532"/>
                  </a:cubicBezTo>
                  <a:cubicBezTo>
                    <a:pt x="798" y="1548"/>
                    <a:pt x="801" y="1564"/>
                    <a:pt x="803" y="1581"/>
                  </a:cubicBezTo>
                  <a:cubicBezTo>
                    <a:pt x="803" y="1581"/>
                    <a:pt x="803" y="1581"/>
                    <a:pt x="803" y="1581"/>
                  </a:cubicBezTo>
                  <a:cubicBezTo>
                    <a:pt x="787" y="1582"/>
                    <a:pt x="787" y="1582"/>
                    <a:pt x="787" y="1582"/>
                  </a:cubicBezTo>
                  <a:cubicBezTo>
                    <a:pt x="785" y="1567"/>
                    <a:pt x="783" y="1551"/>
                    <a:pt x="779" y="1536"/>
                  </a:cubicBezTo>
                  <a:close/>
                  <a:moveTo>
                    <a:pt x="14" y="1523"/>
                  </a:moveTo>
                  <a:cubicBezTo>
                    <a:pt x="18" y="1507"/>
                    <a:pt x="23" y="1492"/>
                    <a:pt x="29" y="1477"/>
                  </a:cubicBezTo>
                  <a:cubicBezTo>
                    <a:pt x="29" y="1477"/>
                    <a:pt x="29" y="1477"/>
                    <a:pt x="29" y="1477"/>
                  </a:cubicBezTo>
                  <a:cubicBezTo>
                    <a:pt x="44" y="1483"/>
                    <a:pt x="44" y="1483"/>
                    <a:pt x="44" y="1483"/>
                  </a:cubicBezTo>
                  <a:cubicBezTo>
                    <a:pt x="38" y="1497"/>
                    <a:pt x="33" y="1512"/>
                    <a:pt x="29" y="1527"/>
                  </a:cubicBezTo>
                  <a:cubicBezTo>
                    <a:pt x="29" y="1527"/>
                    <a:pt x="29" y="1527"/>
                    <a:pt x="29" y="1527"/>
                  </a:cubicBezTo>
                  <a:cubicBezTo>
                    <a:pt x="14" y="1523"/>
                    <a:pt x="14" y="1523"/>
                    <a:pt x="14" y="1523"/>
                  </a:cubicBezTo>
                  <a:close/>
                  <a:moveTo>
                    <a:pt x="746" y="1448"/>
                  </a:moveTo>
                  <a:cubicBezTo>
                    <a:pt x="760" y="1441"/>
                    <a:pt x="760" y="1441"/>
                    <a:pt x="760" y="1441"/>
                  </a:cubicBezTo>
                  <a:cubicBezTo>
                    <a:pt x="768" y="1455"/>
                    <a:pt x="774" y="1470"/>
                    <a:pt x="780" y="1486"/>
                  </a:cubicBezTo>
                  <a:cubicBezTo>
                    <a:pt x="780" y="1486"/>
                    <a:pt x="780" y="1486"/>
                    <a:pt x="780" y="1486"/>
                  </a:cubicBezTo>
                  <a:cubicBezTo>
                    <a:pt x="765" y="1491"/>
                    <a:pt x="765" y="1491"/>
                    <a:pt x="765" y="1491"/>
                  </a:cubicBezTo>
                  <a:cubicBezTo>
                    <a:pt x="760" y="1477"/>
                    <a:pt x="753" y="1462"/>
                    <a:pt x="746" y="1448"/>
                  </a:cubicBezTo>
                  <a:close/>
                  <a:moveTo>
                    <a:pt x="50" y="1432"/>
                  </a:moveTo>
                  <a:cubicBezTo>
                    <a:pt x="58" y="1418"/>
                    <a:pt x="67" y="1404"/>
                    <a:pt x="77" y="1391"/>
                  </a:cubicBezTo>
                  <a:cubicBezTo>
                    <a:pt x="77" y="1391"/>
                    <a:pt x="77" y="1391"/>
                    <a:pt x="77" y="1391"/>
                  </a:cubicBezTo>
                  <a:cubicBezTo>
                    <a:pt x="77" y="1391"/>
                    <a:pt x="77" y="1391"/>
                    <a:pt x="77" y="1391"/>
                  </a:cubicBezTo>
                  <a:cubicBezTo>
                    <a:pt x="89" y="1400"/>
                    <a:pt x="89" y="1400"/>
                    <a:pt x="89" y="1400"/>
                  </a:cubicBezTo>
                  <a:cubicBezTo>
                    <a:pt x="80" y="1413"/>
                    <a:pt x="72" y="1426"/>
                    <a:pt x="64" y="1440"/>
                  </a:cubicBezTo>
                  <a:cubicBezTo>
                    <a:pt x="64" y="1440"/>
                    <a:pt x="64" y="1440"/>
                    <a:pt x="64" y="1440"/>
                  </a:cubicBezTo>
                  <a:cubicBezTo>
                    <a:pt x="50" y="1432"/>
                    <a:pt x="50" y="1432"/>
                    <a:pt x="50" y="1432"/>
                  </a:cubicBezTo>
                  <a:close/>
                  <a:moveTo>
                    <a:pt x="693" y="1371"/>
                  </a:moveTo>
                  <a:cubicBezTo>
                    <a:pt x="705" y="1361"/>
                    <a:pt x="705" y="1361"/>
                    <a:pt x="705" y="1361"/>
                  </a:cubicBezTo>
                  <a:cubicBezTo>
                    <a:pt x="715" y="1373"/>
                    <a:pt x="726" y="1386"/>
                    <a:pt x="735" y="1399"/>
                  </a:cubicBezTo>
                  <a:cubicBezTo>
                    <a:pt x="735" y="1399"/>
                    <a:pt x="735" y="1399"/>
                    <a:pt x="735" y="1399"/>
                  </a:cubicBezTo>
                  <a:cubicBezTo>
                    <a:pt x="735" y="1399"/>
                    <a:pt x="735" y="1399"/>
                    <a:pt x="735" y="1399"/>
                  </a:cubicBezTo>
                  <a:cubicBezTo>
                    <a:pt x="722" y="1408"/>
                    <a:pt x="722" y="1408"/>
                    <a:pt x="722" y="1408"/>
                  </a:cubicBezTo>
                  <a:cubicBezTo>
                    <a:pt x="713" y="1395"/>
                    <a:pt x="703" y="1383"/>
                    <a:pt x="693" y="1371"/>
                  </a:cubicBezTo>
                  <a:close/>
                  <a:moveTo>
                    <a:pt x="108" y="1353"/>
                  </a:moveTo>
                  <a:cubicBezTo>
                    <a:pt x="119" y="1341"/>
                    <a:pt x="131" y="1330"/>
                    <a:pt x="143" y="1320"/>
                  </a:cubicBezTo>
                  <a:cubicBezTo>
                    <a:pt x="143" y="1320"/>
                    <a:pt x="143" y="1320"/>
                    <a:pt x="143" y="1320"/>
                  </a:cubicBezTo>
                  <a:cubicBezTo>
                    <a:pt x="153" y="1332"/>
                    <a:pt x="153" y="1332"/>
                    <a:pt x="153" y="1332"/>
                  </a:cubicBezTo>
                  <a:cubicBezTo>
                    <a:pt x="141" y="1342"/>
                    <a:pt x="130" y="1353"/>
                    <a:pt x="119" y="1364"/>
                  </a:cubicBezTo>
                  <a:cubicBezTo>
                    <a:pt x="119" y="1364"/>
                    <a:pt x="119" y="1364"/>
                    <a:pt x="119" y="1364"/>
                  </a:cubicBezTo>
                  <a:cubicBezTo>
                    <a:pt x="108" y="1353"/>
                    <a:pt x="108" y="1353"/>
                    <a:pt x="108" y="1353"/>
                  </a:cubicBezTo>
                  <a:close/>
                  <a:moveTo>
                    <a:pt x="622" y="1309"/>
                  </a:moveTo>
                  <a:cubicBezTo>
                    <a:pt x="629" y="1300"/>
                    <a:pt x="629" y="1300"/>
                    <a:pt x="629" y="1300"/>
                  </a:cubicBezTo>
                  <a:cubicBezTo>
                    <a:pt x="615" y="1300"/>
                    <a:pt x="615" y="1300"/>
                    <a:pt x="615" y="1300"/>
                  </a:cubicBezTo>
                  <a:cubicBezTo>
                    <a:pt x="615" y="1252"/>
                    <a:pt x="615" y="1252"/>
                    <a:pt x="615" y="1252"/>
                  </a:cubicBezTo>
                  <a:cubicBezTo>
                    <a:pt x="631" y="1252"/>
                    <a:pt x="631" y="1252"/>
                    <a:pt x="631" y="1252"/>
                  </a:cubicBezTo>
                  <a:cubicBezTo>
                    <a:pt x="631" y="1297"/>
                    <a:pt x="631" y="1297"/>
                    <a:pt x="631" y="1297"/>
                  </a:cubicBezTo>
                  <a:cubicBezTo>
                    <a:pt x="631" y="1296"/>
                    <a:pt x="631" y="1296"/>
                    <a:pt x="631" y="1296"/>
                  </a:cubicBezTo>
                  <a:cubicBezTo>
                    <a:pt x="645" y="1305"/>
                    <a:pt x="658" y="1315"/>
                    <a:pt x="670" y="1326"/>
                  </a:cubicBezTo>
                  <a:cubicBezTo>
                    <a:pt x="670" y="1326"/>
                    <a:pt x="670" y="1326"/>
                    <a:pt x="670" y="1326"/>
                  </a:cubicBezTo>
                  <a:cubicBezTo>
                    <a:pt x="659" y="1338"/>
                    <a:pt x="659" y="1338"/>
                    <a:pt x="659" y="1338"/>
                  </a:cubicBezTo>
                  <a:cubicBezTo>
                    <a:pt x="648" y="1328"/>
                    <a:pt x="635" y="1318"/>
                    <a:pt x="622" y="1309"/>
                  </a:cubicBezTo>
                  <a:close/>
                  <a:moveTo>
                    <a:pt x="175" y="1295"/>
                  </a:moveTo>
                  <a:cubicBezTo>
                    <a:pt x="175" y="1247"/>
                    <a:pt x="175" y="1247"/>
                    <a:pt x="175" y="1247"/>
                  </a:cubicBezTo>
                  <a:cubicBezTo>
                    <a:pt x="191" y="1247"/>
                    <a:pt x="191" y="1247"/>
                    <a:pt x="191" y="1247"/>
                  </a:cubicBezTo>
                  <a:cubicBezTo>
                    <a:pt x="191" y="1295"/>
                    <a:pt x="191" y="1295"/>
                    <a:pt x="191" y="1295"/>
                  </a:cubicBezTo>
                  <a:cubicBezTo>
                    <a:pt x="175" y="1295"/>
                    <a:pt x="175" y="1295"/>
                    <a:pt x="175" y="1295"/>
                  </a:cubicBezTo>
                  <a:close/>
                  <a:moveTo>
                    <a:pt x="615" y="1204"/>
                  </a:moveTo>
                  <a:cubicBezTo>
                    <a:pt x="615" y="1156"/>
                    <a:pt x="615" y="1156"/>
                    <a:pt x="615" y="1156"/>
                  </a:cubicBezTo>
                  <a:cubicBezTo>
                    <a:pt x="631" y="1156"/>
                    <a:pt x="631" y="1156"/>
                    <a:pt x="631" y="1156"/>
                  </a:cubicBezTo>
                  <a:cubicBezTo>
                    <a:pt x="631" y="1204"/>
                    <a:pt x="631" y="1204"/>
                    <a:pt x="631" y="1204"/>
                  </a:cubicBezTo>
                  <a:cubicBezTo>
                    <a:pt x="615" y="1204"/>
                    <a:pt x="615" y="1204"/>
                    <a:pt x="615" y="1204"/>
                  </a:cubicBezTo>
                  <a:close/>
                  <a:moveTo>
                    <a:pt x="175" y="1199"/>
                  </a:moveTo>
                  <a:cubicBezTo>
                    <a:pt x="175" y="1151"/>
                    <a:pt x="175" y="1151"/>
                    <a:pt x="175" y="1151"/>
                  </a:cubicBezTo>
                  <a:cubicBezTo>
                    <a:pt x="191" y="1151"/>
                    <a:pt x="191" y="1151"/>
                    <a:pt x="191" y="1151"/>
                  </a:cubicBezTo>
                  <a:cubicBezTo>
                    <a:pt x="191" y="1199"/>
                    <a:pt x="191" y="1199"/>
                    <a:pt x="191" y="1199"/>
                  </a:cubicBezTo>
                  <a:cubicBezTo>
                    <a:pt x="175" y="1199"/>
                    <a:pt x="175" y="1199"/>
                    <a:pt x="175" y="1199"/>
                  </a:cubicBezTo>
                  <a:close/>
                  <a:moveTo>
                    <a:pt x="615" y="1108"/>
                  </a:moveTo>
                  <a:cubicBezTo>
                    <a:pt x="615" y="1060"/>
                    <a:pt x="615" y="1060"/>
                    <a:pt x="615" y="1060"/>
                  </a:cubicBezTo>
                  <a:cubicBezTo>
                    <a:pt x="631" y="1060"/>
                    <a:pt x="631" y="1060"/>
                    <a:pt x="631" y="1060"/>
                  </a:cubicBezTo>
                  <a:cubicBezTo>
                    <a:pt x="631" y="1108"/>
                    <a:pt x="631" y="1108"/>
                    <a:pt x="631" y="1108"/>
                  </a:cubicBezTo>
                  <a:cubicBezTo>
                    <a:pt x="615" y="1108"/>
                    <a:pt x="615" y="1108"/>
                    <a:pt x="615" y="1108"/>
                  </a:cubicBezTo>
                  <a:close/>
                  <a:moveTo>
                    <a:pt x="175" y="1103"/>
                  </a:moveTo>
                  <a:cubicBezTo>
                    <a:pt x="175" y="1055"/>
                    <a:pt x="175" y="1055"/>
                    <a:pt x="175" y="1055"/>
                  </a:cubicBezTo>
                  <a:cubicBezTo>
                    <a:pt x="191" y="1055"/>
                    <a:pt x="191" y="1055"/>
                    <a:pt x="191" y="1055"/>
                  </a:cubicBezTo>
                  <a:cubicBezTo>
                    <a:pt x="191" y="1103"/>
                    <a:pt x="191" y="1103"/>
                    <a:pt x="191" y="1103"/>
                  </a:cubicBezTo>
                  <a:cubicBezTo>
                    <a:pt x="175" y="1103"/>
                    <a:pt x="175" y="1103"/>
                    <a:pt x="175" y="1103"/>
                  </a:cubicBezTo>
                  <a:close/>
                  <a:moveTo>
                    <a:pt x="615" y="1012"/>
                  </a:moveTo>
                  <a:cubicBezTo>
                    <a:pt x="615" y="964"/>
                    <a:pt x="615" y="964"/>
                    <a:pt x="615" y="964"/>
                  </a:cubicBezTo>
                  <a:cubicBezTo>
                    <a:pt x="631" y="964"/>
                    <a:pt x="631" y="964"/>
                    <a:pt x="631" y="964"/>
                  </a:cubicBezTo>
                  <a:cubicBezTo>
                    <a:pt x="631" y="1012"/>
                    <a:pt x="631" y="1012"/>
                    <a:pt x="631" y="1012"/>
                  </a:cubicBezTo>
                  <a:cubicBezTo>
                    <a:pt x="615" y="1012"/>
                    <a:pt x="615" y="1012"/>
                    <a:pt x="615" y="1012"/>
                  </a:cubicBezTo>
                  <a:close/>
                  <a:moveTo>
                    <a:pt x="175" y="1007"/>
                  </a:moveTo>
                  <a:cubicBezTo>
                    <a:pt x="175" y="959"/>
                    <a:pt x="175" y="959"/>
                    <a:pt x="175" y="959"/>
                  </a:cubicBezTo>
                  <a:cubicBezTo>
                    <a:pt x="191" y="959"/>
                    <a:pt x="191" y="959"/>
                    <a:pt x="191" y="959"/>
                  </a:cubicBezTo>
                  <a:cubicBezTo>
                    <a:pt x="191" y="1007"/>
                    <a:pt x="191" y="1007"/>
                    <a:pt x="191" y="1007"/>
                  </a:cubicBezTo>
                  <a:cubicBezTo>
                    <a:pt x="175" y="1007"/>
                    <a:pt x="175" y="1007"/>
                    <a:pt x="175" y="1007"/>
                  </a:cubicBezTo>
                  <a:close/>
                  <a:moveTo>
                    <a:pt x="615" y="916"/>
                  </a:moveTo>
                  <a:cubicBezTo>
                    <a:pt x="615" y="868"/>
                    <a:pt x="615" y="868"/>
                    <a:pt x="615" y="868"/>
                  </a:cubicBezTo>
                  <a:cubicBezTo>
                    <a:pt x="631" y="868"/>
                    <a:pt x="631" y="868"/>
                    <a:pt x="631" y="868"/>
                  </a:cubicBezTo>
                  <a:cubicBezTo>
                    <a:pt x="631" y="916"/>
                    <a:pt x="631" y="916"/>
                    <a:pt x="631" y="916"/>
                  </a:cubicBezTo>
                  <a:cubicBezTo>
                    <a:pt x="615" y="916"/>
                    <a:pt x="615" y="916"/>
                    <a:pt x="615" y="916"/>
                  </a:cubicBezTo>
                  <a:close/>
                  <a:moveTo>
                    <a:pt x="175" y="911"/>
                  </a:moveTo>
                  <a:cubicBezTo>
                    <a:pt x="175" y="863"/>
                    <a:pt x="175" y="863"/>
                    <a:pt x="175" y="863"/>
                  </a:cubicBezTo>
                  <a:cubicBezTo>
                    <a:pt x="191" y="863"/>
                    <a:pt x="191" y="863"/>
                    <a:pt x="191" y="863"/>
                  </a:cubicBezTo>
                  <a:cubicBezTo>
                    <a:pt x="191" y="911"/>
                    <a:pt x="191" y="911"/>
                    <a:pt x="191" y="911"/>
                  </a:cubicBezTo>
                  <a:cubicBezTo>
                    <a:pt x="175" y="911"/>
                    <a:pt x="175" y="911"/>
                    <a:pt x="175" y="911"/>
                  </a:cubicBezTo>
                  <a:close/>
                  <a:moveTo>
                    <a:pt x="615" y="820"/>
                  </a:moveTo>
                  <a:cubicBezTo>
                    <a:pt x="615" y="772"/>
                    <a:pt x="615" y="772"/>
                    <a:pt x="615" y="772"/>
                  </a:cubicBezTo>
                  <a:cubicBezTo>
                    <a:pt x="631" y="772"/>
                    <a:pt x="631" y="772"/>
                    <a:pt x="631" y="772"/>
                  </a:cubicBezTo>
                  <a:cubicBezTo>
                    <a:pt x="631" y="820"/>
                    <a:pt x="631" y="820"/>
                    <a:pt x="631" y="820"/>
                  </a:cubicBezTo>
                  <a:cubicBezTo>
                    <a:pt x="615" y="820"/>
                    <a:pt x="615" y="820"/>
                    <a:pt x="615" y="820"/>
                  </a:cubicBezTo>
                  <a:close/>
                  <a:moveTo>
                    <a:pt x="175" y="815"/>
                  </a:moveTo>
                  <a:cubicBezTo>
                    <a:pt x="175" y="767"/>
                    <a:pt x="175" y="767"/>
                    <a:pt x="175" y="767"/>
                  </a:cubicBezTo>
                  <a:cubicBezTo>
                    <a:pt x="191" y="767"/>
                    <a:pt x="191" y="767"/>
                    <a:pt x="191" y="767"/>
                  </a:cubicBezTo>
                  <a:cubicBezTo>
                    <a:pt x="191" y="815"/>
                    <a:pt x="191" y="815"/>
                    <a:pt x="191" y="815"/>
                  </a:cubicBezTo>
                  <a:cubicBezTo>
                    <a:pt x="175" y="815"/>
                    <a:pt x="175" y="815"/>
                    <a:pt x="175" y="815"/>
                  </a:cubicBezTo>
                  <a:close/>
                  <a:moveTo>
                    <a:pt x="615" y="724"/>
                  </a:moveTo>
                  <a:cubicBezTo>
                    <a:pt x="615" y="676"/>
                    <a:pt x="615" y="676"/>
                    <a:pt x="615" y="676"/>
                  </a:cubicBezTo>
                  <a:cubicBezTo>
                    <a:pt x="631" y="676"/>
                    <a:pt x="631" y="676"/>
                    <a:pt x="631" y="676"/>
                  </a:cubicBezTo>
                  <a:cubicBezTo>
                    <a:pt x="631" y="724"/>
                    <a:pt x="631" y="724"/>
                    <a:pt x="631" y="724"/>
                  </a:cubicBezTo>
                  <a:cubicBezTo>
                    <a:pt x="615" y="724"/>
                    <a:pt x="615" y="724"/>
                    <a:pt x="615" y="724"/>
                  </a:cubicBezTo>
                  <a:close/>
                  <a:moveTo>
                    <a:pt x="175" y="719"/>
                  </a:moveTo>
                  <a:cubicBezTo>
                    <a:pt x="175" y="671"/>
                    <a:pt x="175" y="671"/>
                    <a:pt x="175" y="671"/>
                  </a:cubicBezTo>
                  <a:cubicBezTo>
                    <a:pt x="191" y="671"/>
                    <a:pt x="191" y="671"/>
                    <a:pt x="191" y="671"/>
                  </a:cubicBezTo>
                  <a:cubicBezTo>
                    <a:pt x="191" y="719"/>
                    <a:pt x="191" y="719"/>
                    <a:pt x="191" y="719"/>
                  </a:cubicBezTo>
                  <a:cubicBezTo>
                    <a:pt x="175" y="719"/>
                    <a:pt x="175" y="719"/>
                    <a:pt x="175" y="719"/>
                  </a:cubicBezTo>
                  <a:close/>
                  <a:moveTo>
                    <a:pt x="615" y="628"/>
                  </a:moveTo>
                  <a:cubicBezTo>
                    <a:pt x="615" y="580"/>
                    <a:pt x="615" y="580"/>
                    <a:pt x="615" y="580"/>
                  </a:cubicBezTo>
                  <a:cubicBezTo>
                    <a:pt x="631" y="580"/>
                    <a:pt x="631" y="580"/>
                    <a:pt x="631" y="580"/>
                  </a:cubicBezTo>
                  <a:cubicBezTo>
                    <a:pt x="631" y="628"/>
                    <a:pt x="631" y="628"/>
                    <a:pt x="631" y="628"/>
                  </a:cubicBezTo>
                  <a:cubicBezTo>
                    <a:pt x="615" y="628"/>
                    <a:pt x="615" y="628"/>
                    <a:pt x="615" y="628"/>
                  </a:cubicBezTo>
                  <a:close/>
                  <a:moveTo>
                    <a:pt x="175" y="623"/>
                  </a:moveTo>
                  <a:cubicBezTo>
                    <a:pt x="175" y="575"/>
                    <a:pt x="175" y="575"/>
                    <a:pt x="175" y="575"/>
                  </a:cubicBezTo>
                  <a:cubicBezTo>
                    <a:pt x="191" y="575"/>
                    <a:pt x="191" y="575"/>
                    <a:pt x="191" y="575"/>
                  </a:cubicBezTo>
                  <a:cubicBezTo>
                    <a:pt x="191" y="623"/>
                    <a:pt x="191" y="623"/>
                    <a:pt x="191" y="623"/>
                  </a:cubicBezTo>
                  <a:cubicBezTo>
                    <a:pt x="175" y="623"/>
                    <a:pt x="175" y="623"/>
                    <a:pt x="175" y="623"/>
                  </a:cubicBezTo>
                  <a:close/>
                  <a:moveTo>
                    <a:pt x="615" y="532"/>
                  </a:moveTo>
                  <a:cubicBezTo>
                    <a:pt x="615" y="484"/>
                    <a:pt x="615" y="484"/>
                    <a:pt x="615" y="484"/>
                  </a:cubicBezTo>
                  <a:cubicBezTo>
                    <a:pt x="631" y="484"/>
                    <a:pt x="631" y="484"/>
                    <a:pt x="631" y="484"/>
                  </a:cubicBezTo>
                  <a:cubicBezTo>
                    <a:pt x="631" y="532"/>
                    <a:pt x="631" y="532"/>
                    <a:pt x="631" y="532"/>
                  </a:cubicBezTo>
                  <a:cubicBezTo>
                    <a:pt x="615" y="532"/>
                    <a:pt x="615" y="532"/>
                    <a:pt x="615" y="532"/>
                  </a:cubicBezTo>
                  <a:close/>
                  <a:moveTo>
                    <a:pt x="175" y="527"/>
                  </a:moveTo>
                  <a:cubicBezTo>
                    <a:pt x="175" y="479"/>
                    <a:pt x="175" y="479"/>
                    <a:pt x="175" y="479"/>
                  </a:cubicBezTo>
                  <a:cubicBezTo>
                    <a:pt x="191" y="479"/>
                    <a:pt x="191" y="479"/>
                    <a:pt x="191" y="479"/>
                  </a:cubicBezTo>
                  <a:cubicBezTo>
                    <a:pt x="191" y="527"/>
                    <a:pt x="191" y="527"/>
                    <a:pt x="191" y="527"/>
                  </a:cubicBezTo>
                  <a:cubicBezTo>
                    <a:pt x="175" y="527"/>
                    <a:pt x="175" y="527"/>
                    <a:pt x="175" y="527"/>
                  </a:cubicBezTo>
                  <a:close/>
                  <a:moveTo>
                    <a:pt x="615" y="436"/>
                  </a:moveTo>
                  <a:cubicBezTo>
                    <a:pt x="615" y="388"/>
                    <a:pt x="615" y="388"/>
                    <a:pt x="615" y="388"/>
                  </a:cubicBezTo>
                  <a:cubicBezTo>
                    <a:pt x="631" y="388"/>
                    <a:pt x="631" y="388"/>
                    <a:pt x="631" y="388"/>
                  </a:cubicBezTo>
                  <a:cubicBezTo>
                    <a:pt x="631" y="436"/>
                    <a:pt x="631" y="436"/>
                    <a:pt x="631" y="436"/>
                  </a:cubicBezTo>
                  <a:cubicBezTo>
                    <a:pt x="615" y="436"/>
                    <a:pt x="615" y="436"/>
                    <a:pt x="615" y="436"/>
                  </a:cubicBezTo>
                  <a:close/>
                  <a:moveTo>
                    <a:pt x="175" y="431"/>
                  </a:moveTo>
                  <a:cubicBezTo>
                    <a:pt x="175" y="383"/>
                    <a:pt x="175" y="383"/>
                    <a:pt x="175" y="383"/>
                  </a:cubicBezTo>
                  <a:cubicBezTo>
                    <a:pt x="191" y="383"/>
                    <a:pt x="191" y="383"/>
                    <a:pt x="191" y="383"/>
                  </a:cubicBezTo>
                  <a:cubicBezTo>
                    <a:pt x="191" y="431"/>
                    <a:pt x="191" y="431"/>
                    <a:pt x="191" y="431"/>
                  </a:cubicBezTo>
                  <a:cubicBezTo>
                    <a:pt x="175" y="431"/>
                    <a:pt x="175" y="431"/>
                    <a:pt x="175" y="431"/>
                  </a:cubicBezTo>
                  <a:close/>
                  <a:moveTo>
                    <a:pt x="615" y="340"/>
                  </a:moveTo>
                  <a:cubicBezTo>
                    <a:pt x="615" y="292"/>
                    <a:pt x="615" y="292"/>
                    <a:pt x="615" y="292"/>
                  </a:cubicBezTo>
                  <a:cubicBezTo>
                    <a:pt x="631" y="292"/>
                    <a:pt x="631" y="292"/>
                    <a:pt x="631" y="292"/>
                  </a:cubicBezTo>
                  <a:cubicBezTo>
                    <a:pt x="631" y="340"/>
                    <a:pt x="631" y="340"/>
                    <a:pt x="631" y="340"/>
                  </a:cubicBezTo>
                  <a:cubicBezTo>
                    <a:pt x="615" y="340"/>
                    <a:pt x="615" y="340"/>
                    <a:pt x="615" y="340"/>
                  </a:cubicBezTo>
                  <a:close/>
                  <a:moveTo>
                    <a:pt x="175" y="335"/>
                  </a:moveTo>
                  <a:cubicBezTo>
                    <a:pt x="175" y="287"/>
                    <a:pt x="175" y="287"/>
                    <a:pt x="175" y="287"/>
                  </a:cubicBezTo>
                  <a:cubicBezTo>
                    <a:pt x="191" y="287"/>
                    <a:pt x="191" y="287"/>
                    <a:pt x="191" y="287"/>
                  </a:cubicBezTo>
                  <a:cubicBezTo>
                    <a:pt x="191" y="335"/>
                    <a:pt x="191" y="335"/>
                    <a:pt x="191" y="335"/>
                  </a:cubicBezTo>
                  <a:cubicBezTo>
                    <a:pt x="175" y="335"/>
                    <a:pt x="175" y="335"/>
                    <a:pt x="175" y="335"/>
                  </a:cubicBezTo>
                  <a:close/>
                  <a:moveTo>
                    <a:pt x="615" y="244"/>
                  </a:moveTo>
                  <a:cubicBezTo>
                    <a:pt x="615" y="227"/>
                    <a:pt x="615" y="227"/>
                    <a:pt x="615" y="227"/>
                  </a:cubicBezTo>
                  <a:cubicBezTo>
                    <a:pt x="615" y="217"/>
                    <a:pt x="614" y="207"/>
                    <a:pt x="613" y="197"/>
                  </a:cubicBezTo>
                  <a:cubicBezTo>
                    <a:pt x="613" y="197"/>
                    <a:pt x="613" y="197"/>
                    <a:pt x="613" y="197"/>
                  </a:cubicBezTo>
                  <a:cubicBezTo>
                    <a:pt x="629" y="195"/>
                    <a:pt x="629" y="195"/>
                    <a:pt x="629" y="195"/>
                  </a:cubicBezTo>
                  <a:cubicBezTo>
                    <a:pt x="630" y="206"/>
                    <a:pt x="631" y="216"/>
                    <a:pt x="631" y="227"/>
                  </a:cubicBezTo>
                  <a:cubicBezTo>
                    <a:pt x="631" y="227"/>
                    <a:pt x="631" y="227"/>
                    <a:pt x="631" y="227"/>
                  </a:cubicBezTo>
                  <a:cubicBezTo>
                    <a:pt x="631" y="244"/>
                    <a:pt x="631" y="244"/>
                    <a:pt x="631" y="244"/>
                  </a:cubicBezTo>
                  <a:cubicBezTo>
                    <a:pt x="615" y="244"/>
                    <a:pt x="615" y="244"/>
                    <a:pt x="615" y="244"/>
                  </a:cubicBezTo>
                  <a:close/>
                  <a:moveTo>
                    <a:pt x="175" y="239"/>
                  </a:moveTo>
                  <a:cubicBezTo>
                    <a:pt x="175" y="227"/>
                    <a:pt x="175" y="227"/>
                    <a:pt x="175" y="227"/>
                  </a:cubicBezTo>
                  <a:cubicBezTo>
                    <a:pt x="175" y="215"/>
                    <a:pt x="176" y="202"/>
                    <a:pt x="178" y="190"/>
                  </a:cubicBezTo>
                  <a:cubicBezTo>
                    <a:pt x="178" y="190"/>
                    <a:pt x="178" y="190"/>
                    <a:pt x="178" y="190"/>
                  </a:cubicBezTo>
                  <a:cubicBezTo>
                    <a:pt x="194" y="193"/>
                    <a:pt x="194" y="193"/>
                    <a:pt x="194" y="193"/>
                  </a:cubicBezTo>
                  <a:cubicBezTo>
                    <a:pt x="192" y="204"/>
                    <a:pt x="191" y="215"/>
                    <a:pt x="191" y="227"/>
                  </a:cubicBezTo>
                  <a:cubicBezTo>
                    <a:pt x="191" y="227"/>
                    <a:pt x="191" y="227"/>
                    <a:pt x="191" y="227"/>
                  </a:cubicBezTo>
                  <a:cubicBezTo>
                    <a:pt x="191" y="239"/>
                    <a:pt x="191" y="239"/>
                    <a:pt x="191" y="239"/>
                  </a:cubicBezTo>
                  <a:cubicBezTo>
                    <a:pt x="175" y="239"/>
                    <a:pt x="175" y="239"/>
                    <a:pt x="175" y="239"/>
                  </a:cubicBezTo>
                  <a:close/>
                  <a:moveTo>
                    <a:pt x="580" y="111"/>
                  </a:moveTo>
                  <a:cubicBezTo>
                    <a:pt x="594" y="103"/>
                    <a:pt x="594" y="103"/>
                    <a:pt x="594" y="103"/>
                  </a:cubicBezTo>
                  <a:cubicBezTo>
                    <a:pt x="603" y="116"/>
                    <a:pt x="610" y="131"/>
                    <a:pt x="616" y="147"/>
                  </a:cubicBezTo>
                  <a:cubicBezTo>
                    <a:pt x="616" y="147"/>
                    <a:pt x="616" y="147"/>
                    <a:pt x="616" y="147"/>
                  </a:cubicBezTo>
                  <a:cubicBezTo>
                    <a:pt x="601" y="153"/>
                    <a:pt x="601" y="153"/>
                    <a:pt x="601" y="153"/>
                  </a:cubicBezTo>
                  <a:cubicBezTo>
                    <a:pt x="596" y="138"/>
                    <a:pt x="589" y="124"/>
                    <a:pt x="580" y="111"/>
                  </a:cubicBezTo>
                  <a:close/>
                  <a:moveTo>
                    <a:pt x="191" y="142"/>
                  </a:moveTo>
                  <a:cubicBezTo>
                    <a:pt x="198" y="127"/>
                    <a:pt x="205" y="112"/>
                    <a:pt x="215" y="98"/>
                  </a:cubicBezTo>
                  <a:cubicBezTo>
                    <a:pt x="215" y="98"/>
                    <a:pt x="215" y="98"/>
                    <a:pt x="215" y="98"/>
                  </a:cubicBezTo>
                  <a:cubicBezTo>
                    <a:pt x="215" y="98"/>
                    <a:pt x="215" y="98"/>
                    <a:pt x="215" y="98"/>
                  </a:cubicBezTo>
                  <a:cubicBezTo>
                    <a:pt x="228" y="107"/>
                    <a:pt x="228" y="107"/>
                    <a:pt x="228" y="107"/>
                  </a:cubicBezTo>
                  <a:cubicBezTo>
                    <a:pt x="219" y="120"/>
                    <a:pt x="212" y="134"/>
                    <a:pt x="206" y="148"/>
                  </a:cubicBezTo>
                  <a:cubicBezTo>
                    <a:pt x="206" y="148"/>
                    <a:pt x="206" y="148"/>
                    <a:pt x="206" y="148"/>
                  </a:cubicBezTo>
                  <a:cubicBezTo>
                    <a:pt x="191" y="142"/>
                    <a:pt x="191" y="142"/>
                    <a:pt x="191" y="142"/>
                  </a:cubicBezTo>
                  <a:close/>
                  <a:moveTo>
                    <a:pt x="515" y="47"/>
                  </a:moveTo>
                  <a:cubicBezTo>
                    <a:pt x="523" y="34"/>
                    <a:pt x="523" y="34"/>
                    <a:pt x="523" y="34"/>
                  </a:cubicBezTo>
                  <a:cubicBezTo>
                    <a:pt x="537" y="42"/>
                    <a:pt x="550" y="53"/>
                    <a:pt x="562" y="64"/>
                  </a:cubicBezTo>
                  <a:cubicBezTo>
                    <a:pt x="562" y="64"/>
                    <a:pt x="562" y="64"/>
                    <a:pt x="562" y="64"/>
                  </a:cubicBezTo>
                  <a:cubicBezTo>
                    <a:pt x="551" y="76"/>
                    <a:pt x="551" y="76"/>
                    <a:pt x="551" y="76"/>
                  </a:cubicBezTo>
                  <a:cubicBezTo>
                    <a:pt x="540" y="65"/>
                    <a:pt x="528" y="55"/>
                    <a:pt x="515" y="47"/>
                  </a:cubicBezTo>
                  <a:close/>
                  <a:moveTo>
                    <a:pt x="247" y="61"/>
                  </a:moveTo>
                  <a:cubicBezTo>
                    <a:pt x="259" y="50"/>
                    <a:pt x="272" y="39"/>
                    <a:pt x="287" y="31"/>
                  </a:cubicBezTo>
                  <a:cubicBezTo>
                    <a:pt x="287" y="31"/>
                    <a:pt x="287" y="31"/>
                    <a:pt x="287" y="31"/>
                  </a:cubicBezTo>
                  <a:cubicBezTo>
                    <a:pt x="295" y="45"/>
                    <a:pt x="295" y="45"/>
                    <a:pt x="295" y="45"/>
                  </a:cubicBezTo>
                  <a:cubicBezTo>
                    <a:pt x="282" y="53"/>
                    <a:pt x="269" y="62"/>
                    <a:pt x="258" y="72"/>
                  </a:cubicBezTo>
                  <a:cubicBezTo>
                    <a:pt x="258" y="72"/>
                    <a:pt x="258" y="72"/>
                    <a:pt x="258" y="72"/>
                  </a:cubicBezTo>
                  <a:cubicBezTo>
                    <a:pt x="247" y="61"/>
                    <a:pt x="247" y="61"/>
                    <a:pt x="247" y="61"/>
                  </a:cubicBezTo>
                  <a:close/>
                  <a:moveTo>
                    <a:pt x="428" y="17"/>
                  </a:moveTo>
                  <a:cubicBezTo>
                    <a:pt x="430" y="1"/>
                    <a:pt x="430" y="1"/>
                    <a:pt x="430" y="1"/>
                  </a:cubicBezTo>
                  <a:cubicBezTo>
                    <a:pt x="447" y="3"/>
                    <a:pt x="463" y="7"/>
                    <a:pt x="479" y="12"/>
                  </a:cubicBezTo>
                  <a:cubicBezTo>
                    <a:pt x="479" y="12"/>
                    <a:pt x="479" y="12"/>
                    <a:pt x="479" y="12"/>
                  </a:cubicBezTo>
                  <a:cubicBezTo>
                    <a:pt x="479" y="12"/>
                    <a:pt x="479" y="12"/>
                    <a:pt x="479" y="12"/>
                  </a:cubicBezTo>
                  <a:cubicBezTo>
                    <a:pt x="473" y="27"/>
                    <a:pt x="473" y="27"/>
                    <a:pt x="473" y="27"/>
                  </a:cubicBezTo>
                  <a:cubicBezTo>
                    <a:pt x="459" y="22"/>
                    <a:pt x="444" y="19"/>
                    <a:pt x="428" y="17"/>
                  </a:cubicBezTo>
                  <a:close/>
                  <a:moveTo>
                    <a:pt x="332" y="10"/>
                  </a:moveTo>
                  <a:cubicBezTo>
                    <a:pt x="348" y="5"/>
                    <a:pt x="364" y="2"/>
                    <a:pt x="381" y="0"/>
                  </a:cubicBezTo>
                  <a:cubicBezTo>
                    <a:pt x="381" y="0"/>
                    <a:pt x="381" y="0"/>
                    <a:pt x="381" y="0"/>
                  </a:cubicBezTo>
                  <a:cubicBezTo>
                    <a:pt x="382" y="16"/>
                    <a:pt x="382" y="16"/>
                    <a:pt x="382" y="16"/>
                  </a:cubicBezTo>
                  <a:cubicBezTo>
                    <a:pt x="367" y="18"/>
                    <a:pt x="351" y="21"/>
                    <a:pt x="337" y="26"/>
                  </a:cubicBezTo>
                  <a:cubicBezTo>
                    <a:pt x="337" y="26"/>
                    <a:pt x="337" y="26"/>
                    <a:pt x="337" y="26"/>
                  </a:cubicBezTo>
                  <a:cubicBezTo>
                    <a:pt x="332" y="10"/>
                    <a:pt x="332" y="10"/>
                    <a:pt x="332" y="10"/>
                  </a:cubicBezTo>
                  <a:close/>
                </a:path>
              </a:pathLst>
            </a:custGeom>
            <a:solidFill>
              <a:srgbClr val="5A9A3C"/>
            </a:solidFill>
            <a:ln>
              <a:noFill/>
            </a:ln>
            <a:effectLst>
              <a:outerShdw blurRad="50800" dist="76200" dir="2700000" algn="tl" rotWithShape="0">
                <a:prstClr val="black">
                  <a:alpha val="40000"/>
                </a:prstClr>
              </a:outerShdw>
            </a:effectLst>
          </p:spPr>
          <p:txBody>
            <a:bodyPr/>
            <a:lstStyle/>
            <a:p>
              <a:pPr eaLnBrk="1" fontAlgn="auto" hangingPunct="1">
                <a:spcBef>
                  <a:spcPts val="0"/>
                </a:spcBef>
                <a:spcAft>
                  <a:spcPts val="0"/>
                </a:spcAft>
                <a:defRPr/>
              </a:pPr>
              <a:endParaRPr lang="zh-CN" altLang="en-US">
                <a:solidFill>
                  <a:prstClr val="black"/>
                </a:solidFill>
                <a:latin typeface="+mn-lt"/>
                <a:ea typeface="+mn-ea"/>
                <a:cs typeface="+mn-ea"/>
                <a:sym typeface="+mn-lt"/>
              </a:endParaRPr>
            </a:p>
          </p:txBody>
        </p:sp>
        <p:sp>
          <p:nvSpPr>
            <p:cNvPr id="32" name="Freeform 7"/>
            <p:cNvSpPr/>
            <p:nvPr/>
          </p:nvSpPr>
          <p:spPr bwMode="auto">
            <a:xfrm>
              <a:off x="2339984" y="1156931"/>
              <a:ext cx="503238" cy="1189037"/>
            </a:xfrm>
            <a:custGeom>
              <a:avLst/>
              <a:gdLst>
                <a:gd name="T0" fmla="*/ 280 w 280"/>
                <a:gd name="T1" fmla="*/ 140 h 662"/>
                <a:gd name="T2" fmla="*/ 140 w 280"/>
                <a:gd name="T3" fmla="*/ 0 h 662"/>
                <a:gd name="T4" fmla="*/ 0 w 280"/>
                <a:gd name="T5" fmla="*/ 140 h 662"/>
                <a:gd name="T6" fmla="*/ 0 w 280"/>
                <a:gd name="T7" fmla="*/ 662 h 662"/>
                <a:gd name="T8" fmla="*/ 280 w 280"/>
                <a:gd name="T9" fmla="*/ 662 h 662"/>
                <a:gd name="T10" fmla="*/ 280 w 280"/>
                <a:gd name="T11" fmla="*/ 140 h 662"/>
              </a:gdLst>
              <a:ahLst/>
              <a:cxnLst>
                <a:cxn ang="0">
                  <a:pos x="T0" y="T1"/>
                </a:cxn>
                <a:cxn ang="0">
                  <a:pos x="T2" y="T3"/>
                </a:cxn>
                <a:cxn ang="0">
                  <a:pos x="T4" y="T5"/>
                </a:cxn>
                <a:cxn ang="0">
                  <a:pos x="T6" y="T7"/>
                </a:cxn>
                <a:cxn ang="0">
                  <a:pos x="T8" y="T9"/>
                </a:cxn>
                <a:cxn ang="0">
                  <a:pos x="T10" y="T11"/>
                </a:cxn>
              </a:cxnLst>
              <a:rect l="0" t="0" r="r" b="b"/>
              <a:pathLst>
                <a:path w="280" h="662">
                  <a:moveTo>
                    <a:pt x="280" y="140"/>
                  </a:moveTo>
                  <a:cubicBezTo>
                    <a:pt x="280" y="63"/>
                    <a:pt x="217" y="0"/>
                    <a:pt x="140" y="0"/>
                  </a:cubicBezTo>
                  <a:cubicBezTo>
                    <a:pt x="63" y="0"/>
                    <a:pt x="0" y="63"/>
                    <a:pt x="0" y="140"/>
                  </a:cubicBezTo>
                  <a:cubicBezTo>
                    <a:pt x="0" y="662"/>
                    <a:pt x="0" y="662"/>
                    <a:pt x="0" y="662"/>
                  </a:cubicBezTo>
                  <a:cubicBezTo>
                    <a:pt x="280" y="662"/>
                    <a:pt x="280" y="662"/>
                    <a:pt x="280" y="662"/>
                  </a:cubicBezTo>
                  <a:lnTo>
                    <a:pt x="280" y="140"/>
                  </a:lnTo>
                  <a:close/>
                </a:path>
              </a:pathLst>
            </a:custGeom>
            <a:solidFill>
              <a:srgbClr val="F6931E"/>
            </a:solidFill>
            <a:ln>
              <a:solidFill>
                <a:srgbClr val="F6931E"/>
              </a:solidFill>
            </a:ln>
            <a:effectLst>
              <a:outerShdw blurRad="50800" dist="76200" dir="2700000" algn="tl" rotWithShape="0">
                <a:prstClr val="black">
                  <a:alpha val="40000"/>
                </a:prstClr>
              </a:outerShdw>
            </a:effectLst>
          </p:spPr>
          <p:txBody>
            <a:bodyPr/>
            <a:lstStyle/>
            <a:p>
              <a:pPr eaLnBrk="1" fontAlgn="auto" hangingPunct="1">
                <a:spcBef>
                  <a:spcPts val="0"/>
                </a:spcBef>
                <a:spcAft>
                  <a:spcPts val="0"/>
                </a:spcAft>
                <a:defRPr/>
              </a:pPr>
              <a:endParaRPr lang="zh-CN" altLang="en-US">
                <a:solidFill>
                  <a:prstClr val="black"/>
                </a:solidFill>
                <a:latin typeface="+mn-lt"/>
                <a:ea typeface="+mn-ea"/>
                <a:cs typeface="+mn-ea"/>
                <a:sym typeface="+mn-lt"/>
              </a:endParaRPr>
            </a:p>
          </p:txBody>
        </p:sp>
        <p:sp>
          <p:nvSpPr>
            <p:cNvPr id="33" name="Freeform 8"/>
            <p:cNvSpPr/>
            <p:nvPr/>
          </p:nvSpPr>
          <p:spPr bwMode="auto">
            <a:xfrm>
              <a:off x="2027247" y="2345968"/>
              <a:ext cx="1130300" cy="2141538"/>
            </a:xfrm>
            <a:custGeom>
              <a:avLst/>
              <a:gdLst>
                <a:gd name="T0" fmla="*/ 455 w 630"/>
                <a:gd name="T1" fmla="*/ 597 h 1194"/>
                <a:gd name="T2" fmla="*/ 455 w 630"/>
                <a:gd name="T3" fmla="*/ 0 h 1194"/>
                <a:gd name="T4" fmla="*/ 175 w 630"/>
                <a:gd name="T5" fmla="*/ 0 h 1194"/>
                <a:gd name="T6" fmla="*/ 175 w 630"/>
                <a:gd name="T7" fmla="*/ 597 h 1194"/>
                <a:gd name="T8" fmla="*/ 0 w 630"/>
                <a:gd name="T9" fmla="*/ 879 h 1194"/>
                <a:gd name="T10" fmla="*/ 315 w 630"/>
                <a:gd name="T11" fmla="*/ 1194 h 1194"/>
                <a:gd name="T12" fmla="*/ 630 w 630"/>
                <a:gd name="T13" fmla="*/ 879 h 1194"/>
                <a:gd name="T14" fmla="*/ 455 w 630"/>
                <a:gd name="T15" fmla="*/ 597 h 11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0" h="1194">
                  <a:moveTo>
                    <a:pt x="455" y="597"/>
                  </a:moveTo>
                  <a:cubicBezTo>
                    <a:pt x="455" y="0"/>
                    <a:pt x="455" y="0"/>
                    <a:pt x="455" y="0"/>
                  </a:cubicBezTo>
                  <a:cubicBezTo>
                    <a:pt x="175" y="0"/>
                    <a:pt x="175" y="0"/>
                    <a:pt x="175" y="0"/>
                  </a:cubicBezTo>
                  <a:cubicBezTo>
                    <a:pt x="175" y="597"/>
                    <a:pt x="175" y="597"/>
                    <a:pt x="175" y="597"/>
                  </a:cubicBezTo>
                  <a:cubicBezTo>
                    <a:pt x="71" y="648"/>
                    <a:pt x="0" y="755"/>
                    <a:pt x="0" y="879"/>
                  </a:cubicBezTo>
                  <a:cubicBezTo>
                    <a:pt x="0" y="1053"/>
                    <a:pt x="141" y="1194"/>
                    <a:pt x="315" y="1194"/>
                  </a:cubicBezTo>
                  <a:cubicBezTo>
                    <a:pt x="489" y="1194"/>
                    <a:pt x="630" y="1053"/>
                    <a:pt x="630" y="879"/>
                  </a:cubicBezTo>
                  <a:cubicBezTo>
                    <a:pt x="630" y="755"/>
                    <a:pt x="559" y="648"/>
                    <a:pt x="455" y="597"/>
                  </a:cubicBezTo>
                  <a:close/>
                </a:path>
              </a:pathLst>
            </a:custGeom>
            <a:solidFill>
              <a:srgbClr val="5A9A3C"/>
            </a:solidFill>
            <a:ln>
              <a:noFill/>
            </a:ln>
            <a:effectLst>
              <a:outerShdw blurRad="50800" dist="76200" dir="2700000" algn="tl" rotWithShape="0">
                <a:prstClr val="black">
                  <a:alpha val="40000"/>
                </a:prstClr>
              </a:outerShdw>
            </a:effectLst>
          </p:spPr>
          <p:txBody>
            <a:bodyPr/>
            <a:lstStyle/>
            <a:p>
              <a:pPr eaLnBrk="1" fontAlgn="auto" hangingPunct="1">
                <a:spcBef>
                  <a:spcPts val="0"/>
                </a:spcBef>
                <a:spcAft>
                  <a:spcPts val="0"/>
                </a:spcAft>
                <a:defRPr/>
              </a:pPr>
              <a:endParaRPr lang="zh-CN" altLang="en-US">
                <a:solidFill>
                  <a:prstClr val="black"/>
                </a:solidFill>
                <a:latin typeface="+mn-lt"/>
                <a:ea typeface="+mn-ea"/>
                <a:cs typeface="+mn-ea"/>
                <a:sym typeface="+mn-lt"/>
              </a:endParaRPr>
            </a:p>
          </p:txBody>
        </p:sp>
        <p:sp>
          <p:nvSpPr>
            <p:cNvPr id="34" name="Freeform 9"/>
            <p:cNvSpPr/>
            <p:nvPr/>
          </p:nvSpPr>
          <p:spPr bwMode="auto">
            <a:xfrm>
              <a:off x="1120784" y="2263418"/>
              <a:ext cx="134938" cy="133350"/>
            </a:xfrm>
            <a:custGeom>
              <a:avLst/>
              <a:gdLst>
                <a:gd name="T0" fmla="*/ 0 w 85"/>
                <a:gd name="T1" fmla="*/ 31 h 84"/>
                <a:gd name="T2" fmla="*/ 31 w 85"/>
                <a:gd name="T3" fmla="*/ 31 h 84"/>
                <a:gd name="T4" fmla="*/ 31 w 85"/>
                <a:gd name="T5" fmla="*/ 0 h 84"/>
                <a:gd name="T6" fmla="*/ 53 w 85"/>
                <a:gd name="T7" fmla="*/ 0 h 84"/>
                <a:gd name="T8" fmla="*/ 53 w 85"/>
                <a:gd name="T9" fmla="*/ 31 h 84"/>
                <a:gd name="T10" fmla="*/ 85 w 85"/>
                <a:gd name="T11" fmla="*/ 31 h 84"/>
                <a:gd name="T12" fmla="*/ 85 w 85"/>
                <a:gd name="T13" fmla="*/ 52 h 84"/>
                <a:gd name="T14" fmla="*/ 53 w 85"/>
                <a:gd name="T15" fmla="*/ 52 h 84"/>
                <a:gd name="T16" fmla="*/ 53 w 85"/>
                <a:gd name="T17" fmla="*/ 84 h 84"/>
                <a:gd name="T18" fmla="*/ 31 w 85"/>
                <a:gd name="T19" fmla="*/ 84 h 84"/>
                <a:gd name="T20" fmla="*/ 31 w 85"/>
                <a:gd name="T21" fmla="*/ 52 h 84"/>
                <a:gd name="T22" fmla="*/ 0 w 85"/>
                <a:gd name="T23" fmla="*/ 52 h 84"/>
                <a:gd name="T24" fmla="*/ 0 w 85"/>
                <a:gd name="T25" fmla="*/ 3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84">
                  <a:moveTo>
                    <a:pt x="0" y="31"/>
                  </a:moveTo>
                  <a:lnTo>
                    <a:pt x="31" y="31"/>
                  </a:lnTo>
                  <a:lnTo>
                    <a:pt x="31" y="0"/>
                  </a:lnTo>
                  <a:lnTo>
                    <a:pt x="53" y="0"/>
                  </a:lnTo>
                  <a:lnTo>
                    <a:pt x="53" y="31"/>
                  </a:lnTo>
                  <a:lnTo>
                    <a:pt x="85" y="31"/>
                  </a:lnTo>
                  <a:lnTo>
                    <a:pt x="85" y="52"/>
                  </a:lnTo>
                  <a:lnTo>
                    <a:pt x="53" y="52"/>
                  </a:lnTo>
                  <a:lnTo>
                    <a:pt x="53" y="84"/>
                  </a:lnTo>
                  <a:lnTo>
                    <a:pt x="31" y="84"/>
                  </a:lnTo>
                  <a:lnTo>
                    <a:pt x="31" y="52"/>
                  </a:lnTo>
                  <a:lnTo>
                    <a:pt x="0" y="52"/>
                  </a:lnTo>
                  <a:lnTo>
                    <a:pt x="0" y="31"/>
                  </a:lnTo>
                  <a:close/>
                </a:path>
              </a:pathLst>
            </a:custGeom>
            <a:solidFill>
              <a:schemeClr val="accent5"/>
            </a:solidFill>
            <a:ln>
              <a:noFill/>
            </a:ln>
          </p:spPr>
          <p:txBody>
            <a:bodyPr/>
            <a:lstStyle/>
            <a:p>
              <a:pPr eaLnBrk="1" fontAlgn="auto" hangingPunct="1">
                <a:spcBef>
                  <a:spcPts val="0"/>
                </a:spcBef>
                <a:spcAft>
                  <a:spcPts val="0"/>
                </a:spcAft>
                <a:defRPr/>
              </a:pPr>
              <a:endParaRPr lang="zh-CN" altLang="en-US">
                <a:latin typeface="+mn-lt"/>
                <a:ea typeface="+mn-ea"/>
                <a:cs typeface="+mn-ea"/>
                <a:sym typeface="+mn-lt"/>
              </a:endParaRPr>
            </a:p>
          </p:txBody>
        </p:sp>
        <p:sp>
          <p:nvSpPr>
            <p:cNvPr id="35" name="Freeform 10"/>
            <p:cNvSpPr/>
            <p:nvPr/>
          </p:nvSpPr>
          <p:spPr bwMode="auto">
            <a:xfrm>
              <a:off x="1290647" y="2218968"/>
              <a:ext cx="125412" cy="215900"/>
            </a:xfrm>
            <a:custGeom>
              <a:avLst/>
              <a:gdLst>
                <a:gd name="T0" fmla="*/ 27 w 70"/>
                <a:gd name="T1" fmla="*/ 102 h 120"/>
                <a:gd name="T2" fmla="*/ 43 w 70"/>
                <a:gd name="T3" fmla="*/ 96 h 120"/>
                <a:gd name="T4" fmla="*/ 49 w 70"/>
                <a:gd name="T5" fmla="*/ 83 h 120"/>
                <a:gd name="T6" fmla="*/ 43 w 70"/>
                <a:gd name="T7" fmla="*/ 69 h 120"/>
                <a:gd name="T8" fmla="*/ 25 w 70"/>
                <a:gd name="T9" fmla="*/ 64 h 120"/>
                <a:gd name="T10" fmla="*/ 13 w 70"/>
                <a:gd name="T11" fmla="*/ 64 h 120"/>
                <a:gd name="T12" fmla="*/ 13 w 70"/>
                <a:gd name="T13" fmla="*/ 52 h 120"/>
                <a:gd name="T14" fmla="*/ 33 w 70"/>
                <a:gd name="T15" fmla="*/ 25 h 120"/>
                <a:gd name="T16" fmla="*/ 43 w 70"/>
                <a:gd name="T17" fmla="*/ 17 h 120"/>
                <a:gd name="T18" fmla="*/ 29 w 70"/>
                <a:gd name="T19" fmla="*/ 19 h 120"/>
                <a:gd name="T20" fmla="*/ 1 w 70"/>
                <a:gd name="T21" fmla="*/ 19 h 120"/>
                <a:gd name="T22" fmla="*/ 1 w 70"/>
                <a:gd name="T23" fmla="*/ 0 h 120"/>
                <a:gd name="T24" fmla="*/ 65 w 70"/>
                <a:gd name="T25" fmla="*/ 0 h 120"/>
                <a:gd name="T26" fmla="*/ 65 w 70"/>
                <a:gd name="T27" fmla="*/ 12 h 120"/>
                <a:gd name="T28" fmla="*/ 42 w 70"/>
                <a:gd name="T29" fmla="*/ 44 h 120"/>
                <a:gd name="T30" fmla="*/ 34 w 70"/>
                <a:gd name="T31" fmla="*/ 48 h 120"/>
                <a:gd name="T32" fmla="*/ 34 w 70"/>
                <a:gd name="T33" fmla="*/ 49 h 120"/>
                <a:gd name="T34" fmla="*/ 41 w 70"/>
                <a:gd name="T35" fmla="*/ 48 h 120"/>
                <a:gd name="T36" fmla="*/ 52 w 70"/>
                <a:gd name="T37" fmla="*/ 51 h 120"/>
                <a:gd name="T38" fmla="*/ 62 w 70"/>
                <a:gd name="T39" fmla="*/ 57 h 120"/>
                <a:gd name="T40" fmla="*/ 68 w 70"/>
                <a:gd name="T41" fmla="*/ 67 h 120"/>
                <a:gd name="T42" fmla="*/ 70 w 70"/>
                <a:gd name="T43" fmla="*/ 81 h 120"/>
                <a:gd name="T44" fmla="*/ 67 w 70"/>
                <a:gd name="T45" fmla="*/ 99 h 120"/>
                <a:gd name="T46" fmla="*/ 58 w 70"/>
                <a:gd name="T47" fmla="*/ 111 h 120"/>
                <a:gd name="T48" fmla="*/ 44 w 70"/>
                <a:gd name="T49" fmla="*/ 118 h 120"/>
                <a:gd name="T50" fmla="*/ 28 w 70"/>
                <a:gd name="T51" fmla="*/ 120 h 120"/>
                <a:gd name="T52" fmla="*/ 13 w 70"/>
                <a:gd name="T53" fmla="*/ 119 h 120"/>
                <a:gd name="T54" fmla="*/ 0 w 70"/>
                <a:gd name="T55" fmla="*/ 115 h 120"/>
                <a:gd name="T56" fmla="*/ 6 w 70"/>
                <a:gd name="T57" fmla="*/ 97 h 120"/>
                <a:gd name="T58" fmla="*/ 15 w 70"/>
                <a:gd name="T59" fmla="*/ 100 h 120"/>
                <a:gd name="T60" fmla="*/ 27 w 70"/>
                <a:gd name="T61" fmla="*/ 10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0" h="120">
                  <a:moveTo>
                    <a:pt x="27" y="102"/>
                  </a:moveTo>
                  <a:cubicBezTo>
                    <a:pt x="34" y="102"/>
                    <a:pt x="39" y="100"/>
                    <a:pt x="43" y="96"/>
                  </a:cubicBezTo>
                  <a:cubicBezTo>
                    <a:pt x="47" y="92"/>
                    <a:pt x="49" y="88"/>
                    <a:pt x="49" y="83"/>
                  </a:cubicBezTo>
                  <a:cubicBezTo>
                    <a:pt x="49" y="76"/>
                    <a:pt x="47" y="72"/>
                    <a:pt x="43" y="69"/>
                  </a:cubicBezTo>
                  <a:cubicBezTo>
                    <a:pt x="39" y="66"/>
                    <a:pt x="33" y="64"/>
                    <a:pt x="25" y="64"/>
                  </a:cubicBezTo>
                  <a:cubicBezTo>
                    <a:pt x="13" y="64"/>
                    <a:pt x="13" y="64"/>
                    <a:pt x="13" y="64"/>
                  </a:cubicBezTo>
                  <a:cubicBezTo>
                    <a:pt x="13" y="52"/>
                    <a:pt x="13" y="52"/>
                    <a:pt x="13" y="52"/>
                  </a:cubicBezTo>
                  <a:cubicBezTo>
                    <a:pt x="33" y="25"/>
                    <a:pt x="33" y="25"/>
                    <a:pt x="33" y="25"/>
                  </a:cubicBezTo>
                  <a:cubicBezTo>
                    <a:pt x="43" y="17"/>
                    <a:pt x="43" y="17"/>
                    <a:pt x="43" y="17"/>
                  </a:cubicBezTo>
                  <a:cubicBezTo>
                    <a:pt x="29" y="19"/>
                    <a:pt x="29" y="19"/>
                    <a:pt x="29" y="19"/>
                  </a:cubicBezTo>
                  <a:cubicBezTo>
                    <a:pt x="1" y="19"/>
                    <a:pt x="1" y="19"/>
                    <a:pt x="1" y="19"/>
                  </a:cubicBezTo>
                  <a:cubicBezTo>
                    <a:pt x="1" y="0"/>
                    <a:pt x="1" y="0"/>
                    <a:pt x="1" y="0"/>
                  </a:cubicBezTo>
                  <a:cubicBezTo>
                    <a:pt x="65" y="0"/>
                    <a:pt x="65" y="0"/>
                    <a:pt x="65" y="0"/>
                  </a:cubicBezTo>
                  <a:cubicBezTo>
                    <a:pt x="65" y="12"/>
                    <a:pt x="65" y="12"/>
                    <a:pt x="65" y="12"/>
                  </a:cubicBezTo>
                  <a:cubicBezTo>
                    <a:pt x="42" y="44"/>
                    <a:pt x="42" y="44"/>
                    <a:pt x="42" y="44"/>
                  </a:cubicBezTo>
                  <a:cubicBezTo>
                    <a:pt x="34" y="48"/>
                    <a:pt x="34" y="48"/>
                    <a:pt x="34" y="48"/>
                  </a:cubicBezTo>
                  <a:cubicBezTo>
                    <a:pt x="34" y="49"/>
                    <a:pt x="34" y="49"/>
                    <a:pt x="34" y="49"/>
                  </a:cubicBezTo>
                  <a:cubicBezTo>
                    <a:pt x="41" y="48"/>
                    <a:pt x="41" y="48"/>
                    <a:pt x="41" y="48"/>
                  </a:cubicBezTo>
                  <a:cubicBezTo>
                    <a:pt x="45" y="49"/>
                    <a:pt x="49" y="50"/>
                    <a:pt x="52" y="51"/>
                  </a:cubicBezTo>
                  <a:cubicBezTo>
                    <a:pt x="56" y="52"/>
                    <a:pt x="59" y="55"/>
                    <a:pt x="62" y="57"/>
                  </a:cubicBezTo>
                  <a:cubicBezTo>
                    <a:pt x="64" y="60"/>
                    <a:pt x="66" y="63"/>
                    <a:pt x="68" y="67"/>
                  </a:cubicBezTo>
                  <a:cubicBezTo>
                    <a:pt x="70" y="71"/>
                    <a:pt x="70" y="76"/>
                    <a:pt x="70" y="81"/>
                  </a:cubicBezTo>
                  <a:cubicBezTo>
                    <a:pt x="70" y="88"/>
                    <a:pt x="69" y="94"/>
                    <a:pt x="67" y="99"/>
                  </a:cubicBezTo>
                  <a:cubicBezTo>
                    <a:pt x="65" y="103"/>
                    <a:pt x="62" y="107"/>
                    <a:pt x="58" y="111"/>
                  </a:cubicBezTo>
                  <a:cubicBezTo>
                    <a:pt x="54" y="114"/>
                    <a:pt x="50" y="116"/>
                    <a:pt x="44" y="118"/>
                  </a:cubicBezTo>
                  <a:cubicBezTo>
                    <a:pt x="39" y="119"/>
                    <a:pt x="34" y="120"/>
                    <a:pt x="28" y="120"/>
                  </a:cubicBezTo>
                  <a:cubicBezTo>
                    <a:pt x="23" y="120"/>
                    <a:pt x="18" y="120"/>
                    <a:pt x="13" y="119"/>
                  </a:cubicBezTo>
                  <a:cubicBezTo>
                    <a:pt x="7" y="118"/>
                    <a:pt x="3" y="117"/>
                    <a:pt x="0" y="115"/>
                  </a:cubicBezTo>
                  <a:cubicBezTo>
                    <a:pt x="6" y="97"/>
                    <a:pt x="6" y="97"/>
                    <a:pt x="6" y="97"/>
                  </a:cubicBezTo>
                  <a:cubicBezTo>
                    <a:pt x="9" y="98"/>
                    <a:pt x="12" y="99"/>
                    <a:pt x="15" y="100"/>
                  </a:cubicBezTo>
                  <a:cubicBezTo>
                    <a:pt x="19" y="101"/>
                    <a:pt x="23" y="102"/>
                    <a:pt x="27" y="102"/>
                  </a:cubicBezTo>
                  <a:close/>
                </a:path>
              </a:pathLst>
            </a:custGeom>
            <a:solidFill>
              <a:schemeClr val="accent5"/>
            </a:solidFill>
            <a:ln>
              <a:noFill/>
            </a:ln>
          </p:spPr>
          <p:txBody>
            <a:bodyPr/>
            <a:lstStyle/>
            <a:p>
              <a:pPr eaLnBrk="1" fontAlgn="auto" hangingPunct="1">
                <a:spcBef>
                  <a:spcPts val="0"/>
                </a:spcBef>
                <a:spcAft>
                  <a:spcPts val="0"/>
                </a:spcAft>
                <a:defRPr/>
              </a:pPr>
              <a:endParaRPr lang="zh-CN" altLang="en-US">
                <a:latin typeface="+mn-lt"/>
                <a:ea typeface="+mn-ea"/>
                <a:cs typeface="+mn-ea"/>
                <a:sym typeface="+mn-lt"/>
              </a:endParaRPr>
            </a:p>
          </p:txBody>
        </p:sp>
        <p:sp>
          <p:nvSpPr>
            <p:cNvPr id="36" name="Freeform 11"/>
            <p:cNvSpPr>
              <a:spLocks noEditPoints="1"/>
            </p:cNvSpPr>
            <p:nvPr/>
          </p:nvSpPr>
          <p:spPr bwMode="auto">
            <a:xfrm>
              <a:off x="1450984" y="2215793"/>
              <a:ext cx="146050" cy="219075"/>
            </a:xfrm>
            <a:custGeom>
              <a:avLst/>
              <a:gdLst>
                <a:gd name="T0" fmla="*/ 0 w 82"/>
                <a:gd name="T1" fmla="*/ 61 h 122"/>
                <a:gd name="T2" fmla="*/ 10 w 82"/>
                <a:gd name="T3" fmla="*/ 15 h 122"/>
                <a:gd name="T4" fmla="*/ 41 w 82"/>
                <a:gd name="T5" fmla="*/ 0 h 122"/>
                <a:gd name="T6" fmla="*/ 72 w 82"/>
                <a:gd name="T7" fmla="*/ 15 h 122"/>
                <a:gd name="T8" fmla="*/ 82 w 82"/>
                <a:gd name="T9" fmla="*/ 61 h 122"/>
                <a:gd name="T10" fmla="*/ 71 w 82"/>
                <a:gd name="T11" fmla="*/ 107 h 122"/>
                <a:gd name="T12" fmla="*/ 41 w 82"/>
                <a:gd name="T13" fmla="*/ 122 h 122"/>
                <a:gd name="T14" fmla="*/ 10 w 82"/>
                <a:gd name="T15" fmla="*/ 106 h 122"/>
                <a:gd name="T16" fmla="*/ 0 w 82"/>
                <a:gd name="T17" fmla="*/ 61 h 122"/>
                <a:gd name="T18" fmla="*/ 22 w 82"/>
                <a:gd name="T19" fmla="*/ 61 h 122"/>
                <a:gd name="T20" fmla="*/ 26 w 82"/>
                <a:gd name="T21" fmla="*/ 93 h 122"/>
                <a:gd name="T22" fmla="*/ 41 w 82"/>
                <a:gd name="T23" fmla="*/ 104 h 122"/>
                <a:gd name="T24" fmla="*/ 55 w 82"/>
                <a:gd name="T25" fmla="*/ 93 h 122"/>
                <a:gd name="T26" fmla="*/ 60 w 82"/>
                <a:gd name="T27" fmla="*/ 61 h 122"/>
                <a:gd name="T28" fmla="*/ 55 w 82"/>
                <a:gd name="T29" fmla="*/ 29 h 122"/>
                <a:gd name="T30" fmla="*/ 41 w 82"/>
                <a:gd name="T31" fmla="*/ 18 h 122"/>
                <a:gd name="T32" fmla="*/ 26 w 82"/>
                <a:gd name="T33" fmla="*/ 29 h 122"/>
                <a:gd name="T34" fmla="*/ 22 w 82"/>
                <a:gd name="T35" fmla="*/ 6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122">
                  <a:moveTo>
                    <a:pt x="0" y="61"/>
                  </a:moveTo>
                  <a:cubicBezTo>
                    <a:pt x="0" y="40"/>
                    <a:pt x="3" y="25"/>
                    <a:pt x="10" y="15"/>
                  </a:cubicBezTo>
                  <a:cubicBezTo>
                    <a:pt x="17" y="5"/>
                    <a:pt x="27" y="0"/>
                    <a:pt x="41" y="0"/>
                  </a:cubicBezTo>
                  <a:cubicBezTo>
                    <a:pt x="55" y="0"/>
                    <a:pt x="65" y="5"/>
                    <a:pt x="72" y="15"/>
                  </a:cubicBezTo>
                  <a:cubicBezTo>
                    <a:pt x="78" y="25"/>
                    <a:pt x="82" y="40"/>
                    <a:pt x="82" y="61"/>
                  </a:cubicBezTo>
                  <a:cubicBezTo>
                    <a:pt x="82" y="82"/>
                    <a:pt x="78" y="97"/>
                    <a:pt x="71" y="107"/>
                  </a:cubicBezTo>
                  <a:cubicBezTo>
                    <a:pt x="64" y="117"/>
                    <a:pt x="54" y="122"/>
                    <a:pt x="41" y="122"/>
                  </a:cubicBezTo>
                  <a:cubicBezTo>
                    <a:pt x="27" y="122"/>
                    <a:pt x="16" y="117"/>
                    <a:pt x="10" y="106"/>
                  </a:cubicBezTo>
                  <a:cubicBezTo>
                    <a:pt x="3" y="96"/>
                    <a:pt x="0" y="81"/>
                    <a:pt x="0" y="61"/>
                  </a:cubicBezTo>
                  <a:close/>
                  <a:moveTo>
                    <a:pt x="22" y="61"/>
                  </a:moveTo>
                  <a:cubicBezTo>
                    <a:pt x="22" y="75"/>
                    <a:pt x="23" y="85"/>
                    <a:pt x="26" y="93"/>
                  </a:cubicBezTo>
                  <a:cubicBezTo>
                    <a:pt x="29" y="100"/>
                    <a:pt x="34" y="104"/>
                    <a:pt x="41" y="104"/>
                  </a:cubicBezTo>
                  <a:cubicBezTo>
                    <a:pt x="47" y="104"/>
                    <a:pt x="52" y="100"/>
                    <a:pt x="55" y="93"/>
                  </a:cubicBezTo>
                  <a:cubicBezTo>
                    <a:pt x="58" y="87"/>
                    <a:pt x="60" y="76"/>
                    <a:pt x="60" y="61"/>
                  </a:cubicBezTo>
                  <a:cubicBezTo>
                    <a:pt x="60" y="47"/>
                    <a:pt x="58" y="37"/>
                    <a:pt x="55" y="29"/>
                  </a:cubicBezTo>
                  <a:cubicBezTo>
                    <a:pt x="53" y="22"/>
                    <a:pt x="48" y="18"/>
                    <a:pt x="41" y="18"/>
                  </a:cubicBezTo>
                  <a:cubicBezTo>
                    <a:pt x="34" y="18"/>
                    <a:pt x="29" y="22"/>
                    <a:pt x="26" y="29"/>
                  </a:cubicBezTo>
                  <a:cubicBezTo>
                    <a:pt x="23" y="36"/>
                    <a:pt x="22" y="46"/>
                    <a:pt x="22" y="61"/>
                  </a:cubicBezTo>
                  <a:close/>
                </a:path>
              </a:pathLst>
            </a:custGeom>
            <a:solidFill>
              <a:schemeClr val="accent5"/>
            </a:solidFill>
            <a:ln>
              <a:noFill/>
            </a:ln>
          </p:spPr>
          <p:txBody>
            <a:bodyPr/>
            <a:lstStyle/>
            <a:p>
              <a:pPr eaLnBrk="1" fontAlgn="auto" hangingPunct="1">
                <a:spcBef>
                  <a:spcPts val="0"/>
                </a:spcBef>
                <a:spcAft>
                  <a:spcPts val="0"/>
                </a:spcAft>
                <a:defRPr/>
              </a:pPr>
              <a:endParaRPr lang="zh-CN" altLang="en-US">
                <a:latin typeface="+mn-lt"/>
                <a:ea typeface="+mn-ea"/>
                <a:cs typeface="+mn-ea"/>
                <a:sym typeface="+mn-lt"/>
              </a:endParaRPr>
            </a:p>
          </p:txBody>
        </p:sp>
        <p:sp>
          <p:nvSpPr>
            <p:cNvPr id="37" name="Freeform 12"/>
            <p:cNvSpPr>
              <a:spLocks noEditPoints="1"/>
            </p:cNvSpPr>
            <p:nvPr/>
          </p:nvSpPr>
          <p:spPr bwMode="auto">
            <a:xfrm>
              <a:off x="3103572" y="2731731"/>
              <a:ext cx="901700" cy="615950"/>
            </a:xfrm>
            <a:custGeom>
              <a:avLst/>
              <a:gdLst>
                <a:gd name="T0" fmla="*/ 194 w 503"/>
                <a:gd name="T1" fmla="*/ 344 h 344"/>
                <a:gd name="T2" fmla="*/ 141 w 503"/>
                <a:gd name="T3" fmla="*/ 323 h 344"/>
                <a:gd name="T4" fmla="*/ 141 w 503"/>
                <a:gd name="T5" fmla="*/ 323 h 344"/>
                <a:gd name="T6" fmla="*/ 10 w 503"/>
                <a:gd name="T7" fmla="*/ 197 h 344"/>
                <a:gd name="T8" fmla="*/ 0 w 503"/>
                <a:gd name="T9" fmla="*/ 172 h 344"/>
                <a:gd name="T10" fmla="*/ 0 w 503"/>
                <a:gd name="T11" fmla="*/ 172 h 344"/>
                <a:gd name="T12" fmla="*/ 10 w 503"/>
                <a:gd name="T13" fmla="*/ 148 h 344"/>
                <a:gd name="T14" fmla="*/ 10 w 503"/>
                <a:gd name="T15" fmla="*/ 148 h 344"/>
                <a:gd name="T16" fmla="*/ 15 w 503"/>
                <a:gd name="T17" fmla="*/ 152 h 344"/>
                <a:gd name="T18" fmla="*/ 10 w 503"/>
                <a:gd name="T19" fmla="*/ 148 h 344"/>
                <a:gd name="T20" fmla="*/ 141 w 503"/>
                <a:gd name="T21" fmla="*/ 22 h 344"/>
                <a:gd name="T22" fmla="*/ 194 w 503"/>
                <a:gd name="T23" fmla="*/ 0 h 344"/>
                <a:gd name="T24" fmla="*/ 194 w 503"/>
                <a:gd name="T25" fmla="*/ 0 h 344"/>
                <a:gd name="T26" fmla="*/ 469 w 503"/>
                <a:gd name="T27" fmla="*/ 0 h 344"/>
                <a:gd name="T28" fmla="*/ 503 w 503"/>
                <a:gd name="T29" fmla="*/ 35 h 344"/>
                <a:gd name="T30" fmla="*/ 503 w 503"/>
                <a:gd name="T31" fmla="*/ 35 h 344"/>
                <a:gd name="T32" fmla="*/ 503 w 503"/>
                <a:gd name="T33" fmla="*/ 310 h 344"/>
                <a:gd name="T34" fmla="*/ 469 w 503"/>
                <a:gd name="T35" fmla="*/ 344 h 344"/>
                <a:gd name="T36" fmla="*/ 469 w 503"/>
                <a:gd name="T37" fmla="*/ 344 h 344"/>
                <a:gd name="T38" fmla="*/ 194 w 503"/>
                <a:gd name="T39" fmla="*/ 344 h 344"/>
                <a:gd name="T40" fmla="*/ 12 w 503"/>
                <a:gd name="T41" fmla="*/ 172 h 344"/>
                <a:gd name="T42" fmla="*/ 19 w 503"/>
                <a:gd name="T43" fmla="*/ 188 h 344"/>
                <a:gd name="T44" fmla="*/ 19 w 503"/>
                <a:gd name="T45" fmla="*/ 188 h 344"/>
                <a:gd name="T46" fmla="*/ 149 w 503"/>
                <a:gd name="T47" fmla="*/ 314 h 344"/>
                <a:gd name="T48" fmla="*/ 194 w 503"/>
                <a:gd name="T49" fmla="*/ 332 h 344"/>
                <a:gd name="T50" fmla="*/ 194 w 503"/>
                <a:gd name="T51" fmla="*/ 332 h 344"/>
                <a:gd name="T52" fmla="*/ 469 w 503"/>
                <a:gd name="T53" fmla="*/ 332 h 344"/>
                <a:gd name="T54" fmla="*/ 491 w 503"/>
                <a:gd name="T55" fmla="*/ 310 h 344"/>
                <a:gd name="T56" fmla="*/ 491 w 503"/>
                <a:gd name="T57" fmla="*/ 310 h 344"/>
                <a:gd name="T58" fmla="*/ 491 w 503"/>
                <a:gd name="T59" fmla="*/ 35 h 344"/>
                <a:gd name="T60" fmla="*/ 469 w 503"/>
                <a:gd name="T61" fmla="*/ 12 h 344"/>
                <a:gd name="T62" fmla="*/ 469 w 503"/>
                <a:gd name="T63" fmla="*/ 12 h 344"/>
                <a:gd name="T64" fmla="*/ 194 w 503"/>
                <a:gd name="T65" fmla="*/ 12 h 344"/>
                <a:gd name="T66" fmla="*/ 149 w 503"/>
                <a:gd name="T67" fmla="*/ 31 h 344"/>
                <a:gd name="T68" fmla="*/ 149 w 503"/>
                <a:gd name="T69" fmla="*/ 31 h 344"/>
                <a:gd name="T70" fmla="*/ 19 w 503"/>
                <a:gd name="T71" fmla="*/ 157 h 344"/>
                <a:gd name="T72" fmla="*/ 19 w 503"/>
                <a:gd name="T73" fmla="*/ 157 h 344"/>
                <a:gd name="T74" fmla="*/ 12 w 503"/>
                <a:gd name="T75"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3" h="344">
                  <a:moveTo>
                    <a:pt x="194" y="344"/>
                  </a:moveTo>
                  <a:cubicBezTo>
                    <a:pt x="176" y="344"/>
                    <a:pt x="154" y="335"/>
                    <a:pt x="141" y="323"/>
                  </a:cubicBezTo>
                  <a:cubicBezTo>
                    <a:pt x="141" y="323"/>
                    <a:pt x="141" y="323"/>
                    <a:pt x="141" y="323"/>
                  </a:cubicBezTo>
                  <a:cubicBezTo>
                    <a:pt x="10" y="197"/>
                    <a:pt x="10" y="197"/>
                    <a:pt x="10" y="197"/>
                  </a:cubicBezTo>
                  <a:cubicBezTo>
                    <a:pt x="4" y="190"/>
                    <a:pt x="0" y="181"/>
                    <a:pt x="0" y="172"/>
                  </a:cubicBezTo>
                  <a:cubicBezTo>
                    <a:pt x="0" y="172"/>
                    <a:pt x="0" y="172"/>
                    <a:pt x="0" y="172"/>
                  </a:cubicBezTo>
                  <a:cubicBezTo>
                    <a:pt x="0" y="164"/>
                    <a:pt x="4" y="155"/>
                    <a:pt x="10" y="148"/>
                  </a:cubicBezTo>
                  <a:cubicBezTo>
                    <a:pt x="10" y="148"/>
                    <a:pt x="10" y="148"/>
                    <a:pt x="10" y="148"/>
                  </a:cubicBezTo>
                  <a:cubicBezTo>
                    <a:pt x="15" y="152"/>
                    <a:pt x="15" y="152"/>
                    <a:pt x="15" y="152"/>
                  </a:cubicBezTo>
                  <a:cubicBezTo>
                    <a:pt x="10" y="148"/>
                    <a:pt x="10" y="148"/>
                    <a:pt x="10" y="148"/>
                  </a:cubicBezTo>
                  <a:cubicBezTo>
                    <a:pt x="141" y="22"/>
                    <a:pt x="141" y="22"/>
                    <a:pt x="141" y="22"/>
                  </a:cubicBezTo>
                  <a:cubicBezTo>
                    <a:pt x="154" y="10"/>
                    <a:pt x="176" y="1"/>
                    <a:pt x="194" y="0"/>
                  </a:cubicBezTo>
                  <a:cubicBezTo>
                    <a:pt x="194" y="0"/>
                    <a:pt x="194" y="0"/>
                    <a:pt x="194" y="0"/>
                  </a:cubicBezTo>
                  <a:cubicBezTo>
                    <a:pt x="469" y="0"/>
                    <a:pt x="469" y="0"/>
                    <a:pt x="469" y="0"/>
                  </a:cubicBezTo>
                  <a:cubicBezTo>
                    <a:pt x="488" y="1"/>
                    <a:pt x="503" y="16"/>
                    <a:pt x="503" y="35"/>
                  </a:cubicBezTo>
                  <a:cubicBezTo>
                    <a:pt x="503" y="35"/>
                    <a:pt x="503" y="35"/>
                    <a:pt x="503" y="35"/>
                  </a:cubicBezTo>
                  <a:cubicBezTo>
                    <a:pt x="503" y="310"/>
                    <a:pt x="503" y="310"/>
                    <a:pt x="503" y="310"/>
                  </a:cubicBezTo>
                  <a:cubicBezTo>
                    <a:pt x="503" y="329"/>
                    <a:pt x="488" y="344"/>
                    <a:pt x="469" y="344"/>
                  </a:cubicBezTo>
                  <a:cubicBezTo>
                    <a:pt x="469" y="344"/>
                    <a:pt x="469" y="344"/>
                    <a:pt x="469" y="344"/>
                  </a:cubicBezTo>
                  <a:cubicBezTo>
                    <a:pt x="194" y="344"/>
                    <a:pt x="194" y="344"/>
                    <a:pt x="194" y="344"/>
                  </a:cubicBezTo>
                  <a:close/>
                  <a:moveTo>
                    <a:pt x="12" y="172"/>
                  </a:moveTo>
                  <a:cubicBezTo>
                    <a:pt x="12" y="178"/>
                    <a:pt x="14" y="184"/>
                    <a:pt x="19" y="188"/>
                  </a:cubicBezTo>
                  <a:cubicBezTo>
                    <a:pt x="19" y="188"/>
                    <a:pt x="19" y="188"/>
                    <a:pt x="19" y="188"/>
                  </a:cubicBezTo>
                  <a:cubicBezTo>
                    <a:pt x="149" y="314"/>
                    <a:pt x="149" y="314"/>
                    <a:pt x="149" y="314"/>
                  </a:cubicBezTo>
                  <a:cubicBezTo>
                    <a:pt x="159" y="324"/>
                    <a:pt x="181" y="332"/>
                    <a:pt x="194" y="332"/>
                  </a:cubicBezTo>
                  <a:cubicBezTo>
                    <a:pt x="194" y="332"/>
                    <a:pt x="194" y="332"/>
                    <a:pt x="194" y="332"/>
                  </a:cubicBezTo>
                  <a:cubicBezTo>
                    <a:pt x="469" y="332"/>
                    <a:pt x="469" y="332"/>
                    <a:pt x="469" y="332"/>
                  </a:cubicBezTo>
                  <a:cubicBezTo>
                    <a:pt x="481" y="332"/>
                    <a:pt x="491" y="322"/>
                    <a:pt x="491" y="310"/>
                  </a:cubicBezTo>
                  <a:cubicBezTo>
                    <a:pt x="491" y="310"/>
                    <a:pt x="491" y="310"/>
                    <a:pt x="491" y="310"/>
                  </a:cubicBezTo>
                  <a:cubicBezTo>
                    <a:pt x="491" y="35"/>
                    <a:pt x="491" y="35"/>
                    <a:pt x="491" y="35"/>
                  </a:cubicBezTo>
                  <a:cubicBezTo>
                    <a:pt x="491" y="23"/>
                    <a:pt x="481" y="13"/>
                    <a:pt x="469" y="12"/>
                  </a:cubicBezTo>
                  <a:cubicBezTo>
                    <a:pt x="469" y="12"/>
                    <a:pt x="469" y="12"/>
                    <a:pt x="469" y="12"/>
                  </a:cubicBezTo>
                  <a:cubicBezTo>
                    <a:pt x="194" y="12"/>
                    <a:pt x="194" y="12"/>
                    <a:pt x="194" y="12"/>
                  </a:cubicBezTo>
                  <a:cubicBezTo>
                    <a:pt x="181" y="12"/>
                    <a:pt x="159" y="21"/>
                    <a:pt x="149" y="31"/>
                  </a:cubicBezTo>
                  <a:cubicBezTo>
                    <a:pt x="149" y="31"/>
                    <a:pt x="149" y="31"/>
                    <a:pt x="149" y="31"/>
                  </a:cubicBezTo>
                  <a:cubicBezTo>
                    <a:pt x="19" y="157"/>
                    <a:pt x="19" y="157"/>
                    <a:pt x="19" y="157"/>
                  </a:cubicBezTo>
                  <a:cubicBezTo>
                    <a:pt x="19" y="157"/>
                    <a:pt x="19" y="157"/>
                    <a:pt x="19" y="157"/>
                  </a:cubicBezTo>
                  <a:cubicBezTo>
                    <a:pt x="14" y="161"/>
                    <a:pt x="12" y="167"/>
                    <a:pt x="12" y="172"/>
                  </a:cubicBezTo>
                  <a:close/>
                </a:path>
              </a:pathLst>
            </a:custGeom>
            <a:solidFill>
              <a:schemeClr val="bg1"/>
            </a:solidFill>
            <a:ln>
              <a:noFill/>
            </a:ln>
            <a:effectLst>
              <a:outerShdw blurRad="50800" dist="76200" dir="2700000" algn="tl" rotWithShape="0">
                <a:prstClr val="black">
                  <a:alpha val="40000"/>
                </a:prstClr>
              </a:outerShdw>
            </a:effectLst>
          </p:spPr>
          <p:txBody>
            <a:bodyPr/>
            <a:lstStyle/>
            <a:p>
              <a:pPr eaLnBrk="1" fontAlgn="auto" hangingPunct="1">
                <a:spcBef>
                  <a:spcPts val="0"/>
                </a:spcBef>
                <a:spcAft>
                  <a:spcPts val="0"/>
                </a:spcAft>
                <a:defRPr/>
              </a:pPr>
              <a:endParaRPr lang="zh-CN" altLang="en-US">
                <a:solidFill>
                  <a:prstClr val="black"/>
                </a:solidFill>
                <a:latin typeface="+mn-lt"/>
                <a:ea typeface="+mn-ea"/>
                <a:cs typeface="+mn-ea"/>
                <a:sym typeface="+mn-lt"/>
              </a:endParaRPr>
            </a:p>
          </p:txBody>
        </p:sp>
        <p:sp>
          <p:nvSpPr>
            <p:cNvPr id="38" name="Rectangle 13"/>
            <p:cNvSpPr>
              <a:spLocks noChangeArrowheads="1"/>
            </p:cNvSpPr>
            <p:nvPr/>
          </p:nvSpPr>
          <p:spPr bwMode="auto">
            <a:xfrm>
              <a:off x="3470284" y="3023831"/>
              <a:ext cx="76200" cy="33337"/>
            </a:xfrm>
            <a:prstGeom prst="rect">
              <a:avLst/>
            </a:prstGeom>
            <a:solidFill>
              <a:srgbClr val="2C8238"/>
            </a:solidFill>
            <a:ln>
              <a:noFill/>
            </a:ln>
          </p:spPr>
          <p:txBody>
            <a:bodyPr/>
            <a:lstStyle/>
            <a:p>
              <a:pPr eaLnBrk="1" fontAlgn="auto" hangingPunct="1">
                <a:spcBef>
                  <a:spcPts val="0"/>
                </a:spcBef>
                <a:spcAft>
                  <a:spcPts val="0"/>
                </a:spcAft>
                <a:defRPr/>
              </a:pPr>
              <a:endParaRPr lang="zh-CN" altLang="en-US">
                <a:latin typeface="+mn-lt"/>
                <a:ea typeface="+mn-ea"/>
                <a:cs typeface="+mn-ea"/>
                <a:sym typeface="+mn-lt"/>
              </a:endParaRPr>
            </a:p>
          </p:txBody>
        </p:sp>
        <p:sp>
          <p:nvSpPr>
            <p:cNvPr id="40" name="Freeform 14"/>
            <p:cNvSpPr/>
            <p:nvPr/>
          </p:nvSpPr>
          <p:spPr bwMode="auto">
            <a:xfrm>
              <a:off x="3582997" y="2912706"/>
              <a:ext cx="128587" cy="214312"/>
            </a:xfrm>
            <a:custGeom>
              <a:avLst/>
              <a:gdLst>
                <a:gd name="T0" fmla="*/ 68 w 71"/>
                <a:gd name="T1" fmla="*/ 31 h 120"/>
                <a:gd name="T2" fmla="*/ 65 w 71"/>
                <a:gd name="T3" fmla="*/ 48 h 120"/>
                <a:gd name="T4" fmla="*/ 57 w 71"/>
                <a:gd name="T5" fmla="*/ 65 h 120"/>
                <a:gd name="T6" fmla="*/ 47 w 71"/>
                <a:gd name="T7" fmla="*/ 82 h 120"/>
                <a:gd name="T8" fmla="*/ 35 w 71"/>
                <a:gd name="T9" fmla="*/ 96 h 120"/>
                <a:gd name="T10" fmla="*/ 27 w 71"/>
                <a:gd name="T11" fmla="*/ 103 h 120"/>
                <a:gd name="T12" fmla="*/ 27 w 71"/>
                <a:gd name="T13" fmla="*/ 104 h 120"/>
                <a:gd name="T14" fmla="*/ 39 w 71"/>
                <a:gd name="T15" fmla="*/ 101 h 120"/>
                <a:gd name="T16" fmla="*/ 71 w 71"/>
                <a:gd name="T17" fmla="*/ 101 h 120"/>
                <a:gd name="T18" fmla="*/ 71 w 71"/>
                <a:gd name="T19" fmla="*/ 120 h 120"/>
                <a:gd name="T20" fmla="*/ 0 w 71"/>
                <a:gd name="T21" fmla="*/ 120 h 120"/>
                <a:gd name="T22" fmla="*/ 0 w 71"/>
                <a:gd name="T23" fmla="*/ 109 h 120"/>
                <a:gd name="T24" fmla="*/ 9 w 71"/>
                <a:gd name="T25" fmla="*/ 99 h 120"/>
                <a:gd name="T26" fmla="*/ 19 w 71"/>
                <a:gd name="T27" fmla="*/ 87 h 120"/>
                <a:gd name="T28" fmla="*/ 29 w 71"/>
                <a:gd name="T29" fmla="*/ 74 h 120"/>
                <a:gd name="T30" fmla="*/ 38 w 71"/>
                <a:gd name="T31" fmla="*/ 60 h 120"/>
                <a:gd name="T32" fmla="*/ 44 w 71"/>
                <a:gd name="T33" fmla="*/ 47 h 120"/>
                <a:gd name="T34" fmla="*/ 47 w 71"/>
                <a:gd name="T35" fmla="*/ 35 h 120"/>
                <a:gd name="T36" fmla="*/ 43 w 71"/>
                <a:gd name="T37" fmla="*/ 24 h 120"/>
                <a:gd name="T38" fmla="*/ 30 w 71"/>
                <a:gd name="T39" fmla="*/ 19 h 120"/>
                <a:gd name="T40" fmla="*/ 19 w 71"/>
                <a:gd name="T41" fmla="*/ 21 h 120"/>
                <a:gd name="T42" fmla="*/ 10 w 71"/>
                <a:gd name="T43" fmla="*/ 27 h 120"/>
                <a:gd name="T44" fmla="*/ 1 w 71"/>
                <a:gd name="T45" fmla="*/ 12 h 120"/>
                <a:gd name="T46" fmla="*/ 16 w 71"/>
                <a:gd name="T47" fmla="*/ 3 h 120"/>
                <a:gd name="T48" fmla="*/ 35 w 71"/>
                <a:gd name="T49" fmla="*/ 0 h 120"/>
                <a:gd name="T50" fmla="*/ 49 w 71"/>
                <a:gd name="T51" fmla="*/ 2 h 120"/>
                <a:gd name="T52" fmla="*/ 59 w 71"/>
                <a:gd name="T53" fmla="*/ 8 h 120"/>
                <a:gd name="T54" fmla="*/ 66 w 71"/>
                <a:gd name="T55" fmla="*/ 17 h 120"/>
                <a:gd name="T56" fmla="*/ 68 w 71"/>
                <a:gd name="T57"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 h="120">
                  <a:moveTo>
                    <a:pt x="68" y="31"/>
                  </a:moveTo>
                  <a:cubicBezTo>
                    <a:pt x="68" y="37"/>
                    <a:pt x="67" y="42"/>
                    <a:pt x="65" y="48"/>
                  </a:cubicBezTo>
                  <a:cubicBezTo>
                    <a:pt x="63" y="54"/>
                    <a:pt x="61" y="60"/>
                    <a:pt x="57" y="65"/>
                  </a:cubicBezTo>
                  <a:cubicBezTo>
                    <a:pt x="54" y="71"/>
                    <a:pt x="51" y="76"/>
                    <a:pt x="47" y="82"/>
                  </a:cubicBezTo>
                  <a:cubicBezTo>
                    <a:pt x="43" y="87"/>
                    <a:pt x="39" y="92"/>
                    <a:pt x="35" y="96"/>
                  </a:cubicBezTo>
                  <a:cubicBezTo>
                    <a:pt x="27" y="103"/>
                    <a:pt x="27" y="103"/>
                    <a:pt x="27" y="103"/>
                  </a:cubicBezTo>
                  <a:cubicBezTo>
                    <a:pt x="27" y="104"/>
                    <a:pt x="27" y="104"/>
                    <a:pt x="27" y="104"/>
                  </a:cubicBezTo>
                  <a:cubicBezTo>
                    <a:pt x="39" y="101"/>
                    <a:pt x="39" y="101"/>
                    <a:pt x="39" y="101"/>
                  </a:cubicBezTo>
                  <a:cubicBezTo>
                    <a:pt x="71" y="101"/>
                    <a:pt x="71" y="101"/>
                    <a:pt x="71" y="101"/>
                  </a:cubicBezTo>
                  <a:cubicBezTo>
                    <a:pt x="71" y="120"/>
                    <a:pt x="71" y="120"/>
                    <a:pt x="71" y="120"/>
                  </a:cubicBezTo>
                  <a:cubicBezTo>
                    <a:pt x="0" y="120"/>
                    <a:pt x="0" y="120"/>
                    <a:pt x="0" y="120"/>
                  </a:cubicBezTo>
                  <a:cubicBezTo>
                    <a:pt x="0" y="109"/>
                    <a:pt x="0" y="109"/>
                    <a:pt x="0" y="109"/>
                  </a:cubicBezTo>
                  <a:cubicBezTo>
                    <a:pt x="3" y="106"/>
                    <a:pt x="6" y="103"/>
                    <a:pt x="9" y="99"/>
                  </a:cubicBezTo>
                  <a:cubicBezTo>
                    <a:pt x="13" y="95"/>
                    <a:pt x="16" y="91"/>
                    <a:pt x="19" y="87"/>
                  </a:cubicBezTo>
                  <a:cubicBezTo>
                    <a:pt x="23" y="83"/>
                    <a:pt x="26" y="78"/>
                    <a:pt x="29" y="74"/>
                  </a:cubicBezTo>
                  <a:cubicBezTo>
                    <a:pt x="33" y="69"/>
                    <a:pt x="36" y="65"/>
                    <a:pt x="38" y="60"/>
                  </a:cubicBezTo>
                  <a:cubicBezTo>
                    <a:pt x="41" y="56"/>
                    <a:pt x="43" y="51"/>
                    <a:pt x="44" y="47"/>
                  </a:cubicBezTo>
                  <a:cubicBezTo>
                    <a:pt x="46" y="43"/>
                    <a:pt x="47" y="39"/>
                    <a:pt x="47" y="35"/>
                  </a:cubicBezTo>
                  <a:cubicBezTo>
                    <a:pt x="47" y="30"/>
                    <a:pt x="45" y="27"/>
                    <a:pt x="43" y="24"/>
                  </a:cubicBezTo>
                  <a:cubicBezTo>
                    <a:pt x="40" y="21"/>
                    <a:pt x="36" y="19"/>
                    <a:pt x="30" y="19"/>
                  </a:cubicBezTo>
                  <a:cubicBezTo>
                    <a:pt x="27" y="19"/>
                    <a:pt x="23" y="20"/>
                    <a:pt x="19" y="21"/>
                  </a:cubicBezTo>
                  <a:cubicBezTo>
                    <a:pt x="15" y="23"/>
                    <a:pt x="12" y="25"/>
                    <a:pt x="10" y="27"/>
                  </a:cubicBezTo>
                  <a:cubicBezTo>
                    <a:pt x="1" y="12"/>
                    <a:pt x="1" y="12"/>
                    <a:pt x="1" y="12"/>
                  </a:cubicBezTo>
                  <a:cubicBezTo>
                    <a:pt x="5" y="8"/>
                    <a:pt x="10" y="5"/>
                    <a:pt x="16" y="3"/>
                  </a:cubicBezTo>
                  <a:cubicBezTo>
                    <a:pt x="21" y="1"/>
                    <a:pt x="28" y="0"/>
                    <a:pt x="35" y="0"/>
                  </a:cubicBezTo>
                  <a:cubicBezTo>
                    <a:pt x="40" y="0"/>
                    <a:pt x="45" y="1"/>
                    <a:pt x="49" y="2"/>
                  </a:cubicBezTo>
                  <a:cubicBezTo>
                    <a:pt x="53" y="3"/>
                    <a:pt x="56" y="5"/>
                    <a:pt x="59" y="8"/>
                  </a:cubicBezTo>
                  <a:cubicBezTo>
                    <a:pt x="62" y="10"/>
                    <a:pt x="64" y="14"/>
                    <a:pt x="66" y="17"/>
                  </a:cubicBezTo>
                  <a:cubicBezTo>
                    <a:pt x="68" y="21"/>
                    <a:pt x="68" y="26"/>
                    <a:pt x="68" y="31"/>
                  </a:cubicBezTo>
                  <a:close/>
                </a:path>
              </a:pathLst>
            </a:custGeom>
            <a:solidFill>
              <a:srgbClr val="2C8238"/>
            </a:solidFill>
            <a:ln>
              <a:noFill/>
            </a:ln>
          </p:spPr>
          <p:txBody>
            <a:bodyPr/>
            <a:lstStyle/>
            <a:p>
              <a:pPr eaLnBrk="1" fontAlgn="auto" hangingPunct="1">
                <a:spcBef>
                  <a:spcPts val="0"/>
                </a:spcBef>
                <a:spcAft>
                  <a:spcPts val="0"/>
                </a:spcAft>
                <a:defRPr/>
              </a:pPr>
              <a:endParaRPr lang="zh-CN" altLang="en-US">
                <a:latin typeface="+mn-lt"/>
                <a:ea typeface="+mn-ea"/>
                <a:cs typeface="+mn-ea"/>
                <a:sym typeface="+mn-lt"/>
              </a:endParaRPr>
            </a:p>
          </p:txBody>
        </p:sp>
        <p:sp>
          <p:nvSpPr>
            <p:cNvPr id="41" name="Freeform 15"/>
            <p:cNvSpPr>
              <a:spLocks noEditPoints="1"/>
            </p:cNvSpPr>
            <p:nvPr/>
          </p:nvSpPr>
          <p:spPr bwMode="auto">
            <a:xfrm>
              <a:off x="3703647" y="2912706"/>
              <a:ext cx="147637" cy="219075"/>
            </a:xfrm>
            <a:custGeom>
              <a:avLst/>
              <a:gdLst>
                <a:gd name="T0" fmla="*/ 0 w 82"/>
                <a:gd name="T1" fmla="*/ 61 h 122"/>
                <a:gd name="T2" fmla="*/ 10 w 82"/>
                <a:gd name="T3" fmla="*/ 15 h 122"/>
                <a:gd name="T4" fmla="*/ 41 w 82"/>
                <a:gd name="T5" fmla="*/ 0 h 122"/>
                <a:gd name="T6" fmla="*/ 72 w 82"/>
                <a:gd name="T7" fmla="*/ 15 h 122"/>
                <a:gd name="T8" fmla="*/ 82 w 82"/>
                <a:gd name="T9" fmla="*/ 61 h 122"/>
                <a:gd name="T10" fmla="*/ 71 w 82"/>
                <a:gd name="T11" fmla="*/ 107 h 122"/>
                <a:gd name="T12" fmla="*/ 40 w 82"/>
                <a:gd name="T13" fmla="*/ 122 h 122"/>
                <a:gd name="T14" fmla="*/ 10 w 82"/>
                <a:gd name="T15" fmla="*/ 106 h 122"/>
                <a:gd name="T16" fmla="*/ 0 w 82"/>
                <a:gd name="T17" fmla="*/ 61 h 122"/>
                <a:gd name="T18" fmla="*/ 21 w 82"/>
                <a:gd name="T19" fmla="*/ 61 h 122"/>
                <a:gd name="T20" fmla="*/ 26 w 82"/>
                <a:gd name="T21" fmla="*/ 93 h 122"/>
                <a:gd name="T22" fmla="*/ 41 w 82"/>
                <a:gd name="T23" fmla="*/ 104 h 122"/>
                <a:gd name="T24" fmla="*/ 55 w 82"/>
                <a:gd name="T25" fmla="*/ 93 h 122"/>
                <a:gd name="T26" fmla="*/ 60 w 82"/>
                <a:gd name="T27" fmla="*/ 61 h 122"/>
                <a:gd name="T28" fmla="*/ 55 w 82"/>
                <a:gd name="T29" fmla="*/ 29 h 122"/>
                <a:gd name="T30" fmla="*/ 40 w 82"/>
                <a:gd name="T31" fmla="*/ 18 h 122"/>
                <a:gd name="T32" fmla="*/ 26 w 82"/>
                <a:gd name="T33" fmla="*/ 29 h 122"/>
                <a:gd name="T34" fmla="*/ 21 w 82"/>
                <a:gd name="T35" fmla="*/ 6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 h="122">
                  <a:moveTo>
                    <a:pt x="0" y="61"/>
                  </a:moveTo>
                  <a:cubicBezTo>
                    <a:pt x="0" y="40"/>
                    <a:pt x="3" y="25"/>
                    <a:pt x="10" y="15"/>
                  </a:cubicBezTo>
                  <a:cubicBezTo>
                    <a:pt x="17" y="5"/>
                    <a:pt x="27" y="0"/>
                    <a:pt x="41" y="0"/>
                  </a:cubicBezTo>
                  <a:cubicBezTo>
                    <a:pt x="55" y="0"/>
                    <a:pt x="65" y="5"/>
                    <a:pt x="72" y="15"/>
                  </a:cubicBezTo>
                  <a:cubicBezTo>
                    <a:pt x="78" y="25"/>
                    <a:pt x="82" y="40"/>
                    <a:pt x="82" y="61"/>
                  </a:cubicBezTo>
                  <a:cubicBezTo>
                    <a:pt x="82" y="82"/>
                    <a:pt x="78" y="97"/>
                    <a:pt x="71" y="107"/>
                  </a:cubicBezTo>
                  <a:cubicBezTo>
                    <a:pt x="64" y="117"/>
                    <a:pt x="54" y="122"/>
                    <a:pt x="40" y="122"/>
                  </a:cubicBezTo>
                  <a:cubicBezTo>
                    <a:pt x="26" y="122"/>
                    <a:pt x="16" y="117"/>
                    <a:pt x="10" y="106"/>
                  </a:cubicBezTo>
                  <a:cubicBezTo>
                    <a:pt x="3" y="96"/>
                    <a:pt x="0" y="81"/>
                    <a:pt x="0" y="61"/>
                  </a:cubicBezTo>
                  <a:close/>
                  <a:moveTo>
                    <a:pt x="21" y="61"/>
                  </a:moveTo>
                  <a:cubicBezTo>
                    <a:pt x="21" y="75"/>
                    <a:pt x="23" y="85"/>
                    <a:pt x="26" y="93"/>
                  </a:cubicBezTo>
                  <a:cubicBezTo>
                    <a:pt x="29" y="100"/>
                    <a:pt x="34" y="104"/>
                    <a:pt x="41" y="104"/>
                  </a:cubicBezTo>
                  <a:cubicBezTo>
                    <a:pt x="47" y="104"/>
                    <a:pt x="52" y="100"/>
                    <a:pt x="55" y="93"/>
                  </a:cubicBezTo>
                  <a:cubicBezTo>
                    <a:pt x="58" y="87"/>
                    <a:pt x="60" y="76"/>
                    <a:pt x="60" y="61"/>
                  </a:cubicBezTo>
                  <a:cubicBezTo>
                    <a:pt x="60" y="47"/>
                    <a:pt x="58" y="37"/>
                    <a:pt x="55" y="29"/>
                  </a:cubicBezTo>
                  <a:cubicBezTo>
                    <a:pt x="52" y="22"/>
                    <a:pt x="48" y="18"/>
                    <a:pt x="40" y="18"/>
                  </a:cubicBezTo>
                  <a:cubicBezTo>
                    <a:pt x="34" y="18"/>
                    <a:pt x="29" y="22"/>
                    <a:pt x="26" y="29"/>
                  </a:cubicBezTo>
                  <a:cubicBezTo>
                    <a:pt x="23" y="36"/>
                    <a:pt x="21" y="46"/>
                    <a:pt x="21" y="61"/>
                  </a:cubicBezTo>
                  <a:close/>
                </a:path>
              </a:pathLst>
            </a:custGeom>
            <a:solidFill>
              <a:srgbClr val="2C8238"/>
            </a:solidFill>
            <a:ln>
              <a:noFill/>
            </a:ln>
          </p:spPr>
          <p:txBody>
            <a:bodyPr/>
            <a:lstStyle/>
            <a:p>
              <a:pPr eaLnBrk="1" fontAlgn="auto" hangingPunct="1">
                <a:spcBef>
                  <a:spcPts val="0"/>
                </a:spcBef>
                <a:spcAft>
                  <a:spcPts val="0"/>
                </a:spcAft>
                <a:defRPr/>
              </a:pPr>
              <a:endParaRPr lang="zh-CN" altLang="en-US">
                <a:latin typeface="+mn-lt"/>
                <a:ea typeface="+mn-ea"/>
                <a:cs typeface="+mn-ea"/>
                <a:sym typeface="+mn-lt"/>
              </a:endParaRPr>
            </a:p>
          </p:txBody>
        </p:sp>
        <p:sp>
          <p:nvSpPr>
            <p:cNvPr id="42" name="Freeform 16"/>
            <p:cNvSpPr>
              <a:spLocks noEditPoints="1"/>
            </p:cNvSpPr>
            <p:nvPr/>
          </p:nvSpPr>
          <p:spPr bwMode="auto">
            <a:xfrm>
              <a:off x="2393959" y="3738206"/>
              <a:ext cx="395288" cy="417512"/>
            </a:xfrm>
            <a:custGeom>
              <a:avLst/>
              <a:gdLst>
                <a:gd name="T0" fmla="*/ 136 w 220"/>
                <a:gd name="T1" fmla="*/ 0 h 233"/>
                <a:gd name="T2" fmla="*/ 65 w 220"/>
                <a:gd name="T3" fmla="*/ 43 h 233"/>
                <a:gd name="T4" fmla="*/ 64 w 220"/>
                <a:gd name="T5" fmla="*/ 43 h 233"/>
                <a:gd name="T6" fmla="*/ 0 w 220"/>
                <a:gd name="T7" fmla="*/ 113 h 233"/>
                <a:gd name="T8" fmla="*/ 37 w 220"/>
                <a:gd name="T9" fmla="*/ 177 h 233"/>
                <a:gd name="T10" fmla="*/ 36 w 220"/>
                <a:gd name="T11" fmla="*/ 171 h 233"/>
                <a:gd name="T12" fmla="*/ 40 w 220"/>
                <a:gd name="T13" fmla="*/ 158 h 233"/>
                <a:gd name="T14" fmla="*/ 17 w 220"/>
                <a:gd name="T15" fmla="*/ 113 h 233"/>
                <a:gd name="T16" fmla="*/ 64 w 220"/>
                <a:gd name="T17" fmla="*/ 61 h 233"/>
                <a:gd name="T18" fmla="*/ 69 w 220"/>
                <a:gd name="T19" fmla="*/ 61 h 233"/>
                <a:gd name="T20" fmla="*/ 77 w 220"/>
                <a:gd name="T21" fmla="*/ 56 h 233"/>
                <a:gd name="T22" fmla="*/ 136 w 220"/>
                <a:gd name="T23" fmla="*/ 18 h 233"/>
                <a:gd name="T24" fmla="*/ 203 w 220"/>
                <a:gd name="T25" fmla="*/ 92 h 233"/>
                <a:gd name="T26" fmla="*/ 163 w 220"/>
                <a:gd name="T27" fmla="*/ 159 h 233"/>
                <a:gd name="T28" fmla="*/ 167 w 220"/>
                <a:gd name="T29" fmla="*/ 171 h 233"/>
                <a:gd name="T30" fmla="*/ 166 w 220"/>
                <a:gd name="T31" fmla="*/ 178 h 233"/>
                <a:gd name="T32" fmla="*/ 220 w 220"/>
                <a:gd name="T33" fmla="*/ 92 h 233"/>
                <a:gd name="T34" fmla="*/ 136 w 220"/>
                <a:gd name="T35" fmla="*/ 0 h 233"/>
                <a:gd name="T36" fmla="*/ 154 w 220"/>
                <a:gd name="T37" fmla="*/ 163 h 233"/>
                <a:gd name="T38" fmla="*/ 150 w 220"/>
                <a:gd name="T39" fmla="*/ 162 h 233"/>
                <a:gd name="T40" fmla="*/ 122 w 220"/>
                <a:gd name="T41" fmla="*/ 162 h 233"/>
                <a:gd name="T42" fmla="*/ 142 w 220"/>
                <a:gd name="T43" fmla="*/ 140 h 233"/>
                <a:gd name="T44" fmla="*/ 142 w 220"/>
                <a:gd name="T45" fmla="*/ 127 h 233"/>
                <a:gd name="T46" fmla="*/ 130 w 220"/>
                <a:gd name="T47" fmla="*/ 127 h 233"/>
                <a:gd name="T48" fmla="*/ 110 w 220"/>
                <a:gd name="T49" fmla="*/ 149 h 233"/>
                <a:gd name="T50" fmla="*/ 110 w 220"/>
                <a:gd name="T51" fmla="*/ 117 h 233"/>
                <a:gd name="T52" fmla="*/ 101 w 220"/>
                <a:gd name="T53" fmla="*/ 108 h 233"/>
                <a:gd name="T54" fmla="*/ 93 w 220"/>
                <a:gd name="T55" fmla="*/ 117 h 233"/>
                <a:gd name="T56" fmla="*/ 93 w 220"/>
                <a:gd name="T57" fmla="*/ 149 h 233"/>
                <a:gd name="T58" fmla="*/ 73 w 220"/>
                <a:gd name="T59" fmla="*/ 127 h 233"/>
                <a:gd name="T60" fmla="*/ 61 w 220"/>
                <a:gd name="T61" fmla="*/ 127 h 233"/>
                <a:gd name="T62" fmla="*/ 61 w 220"/>
                <a:gd name="T63" fmla="*/ 140 h 233"/>
                <a:gd name="T64" fmla="*/ 81 w 220"/>
                <a:gd name="T65" fmla="*/ 162 h 233"/>
                <a:gd name="T66" fmla="*/ 53 w 220"/>
                <a:gd name="T67" fmla="*/ 162 h 233"/>
                <a:gd name="T68" fmla="*/ 49 w 220"/>
                <a:gd name="T69" fmla="*/ 163 h 233"/>
                <a:gd name="T70" fmla="*/ 44 w 220"/>
                <a:gd name="T71" fmla="*/ 171 h 233"/>
                <a:gd name="T72" fmla="*/ 53 w 220"/>
                <a:gd name="T73" fmla="*/ 180 h 233"/>
                <a:gd name="T74" fmla="*/ 81 w 220"/>
                <a:gd name="T75" fmla="*/ 180 h 233"/>
                <a:gd name="T76" fmla="*/ 61 w 220"/>
                <a:gd name="T77" fmla="*/ 202 h 233"/>
                <a:gd name="T78" fmla="*/ 61 w 220"/>
                <a:gd name="T79" fmla="*/ 215 h 233"/>
                <a:gd name="T80" fmla="*/ 67 w 220"/>
                <a:gd name="T81" fmla="*/ 218 h 233"/>
                <a:gd name="T82" fmla="*/ 73 w 220"/>
                <a:gd name="T83" fmla="*/ 215 h 233"/>
                <a:gd name="T84" fmla="*/ 93 w 220"/>
                <a:gd name="T85" fmla="*/ 193 h 233"/>
                <a:gd name="T86" fmla="*/ 93 w 220"/>
                <a:gd name="T87" fmla="*/ 224 h 233"/>
                <a:gd name="T88" fmla="*/ 101 w 220"/>
                <a:gd name="T89" fmla="*/ 233 h 233"/>
                <a:gd name="T90" fmla="*/ 110 w 220"/>
                <a:gd name="T91" fmla="*/ 224 h 233"/>
                <a:gd name="T92" fmla="*/ 110 w 220"/>
                <a:gd name="T93" fmla="*/ 193 h 233"/>
                <a:gd name="T94" fmla="*/ 130 w 220"/>
                <a:gd name="T95" fmla="*/ 215 h 233"/>
                <a:gd name="T96" fmla="*/ 136 w 220"/>
                <a:gd name="T97" fmla="*/ 218 h 233"/>
                <a:gd name="T98" fmla="*/ 142 w 220"/>
                <a:gd name="T99" fmla="*/ 215 h 233"/>
                <a:gd name="T100" fmla="*/ 142 w 220"/>
                <a:gd name="T101" fmla="*/ 202 h 233"/>
                <a:gd name="T102" fmla="*/ 122 w 220"/>
                <a:gd name="T103" fmla="*/ 180 h 233"/>
                <a:gd name="T104" fmla="*/ 150 w 220"/>
                <a:gd name="T105" fmla="*/ 180 h 233"/>
                <a:gd name="T106" fmla="*/ 159 w 220"/>
                <a:gd name="T107" fmla="*/ 171 h 233"/>
                <a:gd name="T108" fmla="*/ 154 w 220"/>
                <a:gd name="T109" fmla="*/ 16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0" h="233">
                  <a:moveTo>
                    <a:pt x="136" y="0"/>
                  </a:moveTo>
                  <a:cubicBezTo>
                    <a:pt x="106" y="0"/>
                    <a:pt x="80" y="17"/>
                    <a:pt x="65" y="43"/>
                  </a:cubicBezTo>
                  <a:cubicBezTo>
                    <a:pt x="65" y="43"/>
                    <a:pt x="65" y="43"/>
                    <a:pt x="64" y="43"/>
                  </a:cubicBezTo>
                  <a:cubicBezTo>
                    <a:pt x="29" y="43"/>
                    <a:pt x="0" y="74"/>
                    <a:pt x="0" y="113"/>
                  </a:cubicBezTo>
                  <a:cubicBezTo>
                    <a:pt x="0" y="142"/>
                    <a:pt x="15" y="166"/>
                    <a:pt x="37" y="177"/>
                  </a:cubicBezTo>
                  <a:cubicBezTo>
                    <a:pt x="36" y="175"/>
                    <a:pt x="36" y="173"/>
                    <a:pt x="36" y="171"/>
                  </a:cubicBezTo>
                  <a:cubicBezTo>
                    <a:pt x="36" y="166"/>
                    <a:pt x="38" y="162"/>
                    <a:pt x="40" y="158"/>
                  </a:cubicBezTo>
                  <a:cubicBezTo>
                    <a:pt x="26" y="149"/>
                    <a:pt x="17" y="133"/>
                    <a:pt x="17" y="113"/>
                  </a:cubicBezTo>
                  <a:cubicBezTo>
                    <a:pt x="17" y="84"/>
                    <a:pt x="38" y="61"/>
                    <a:pt x="64" y="61"/>
                  </a:cubicBezTo>
                  <a:cubicBezTo>
                    <a:pt x="66" y="61"/>
                    <a:pt x="67" y="61"/>
                    <a:pt x="69" y="61"/>
                  </a:cubicBezTo>
                  <a:cubicBezTo>
                    <a:pt x="72" y="62"/>
                    <a:pt x="76" y="60"/>
                    <a:pt x="77" y="56"/>
                  </a:cubicBezTo>
                  <a:cubicBezTo>
                    <a:pt x="89" y="34"/>
                    <a:pt x="111" y="18"/>
                    <a:pt x="136" y="18"/>
                  </a:cubicBezTo>
                  <a:cubicBezTo>
                    <a:pt x="173" y="18"/>
                    <a:pt x="203" y="51"/>
                    <a:pt x="203" y="92"/>
                  </a:cubicBezTo>
                  <a:cubicBezTo>
                    <a:pt x="203" y="122"/>
                    <a:pt x="187" y="148"/>
                    <a:pt x="163" y="159"/>
                  </a:cubicBezTo>
                  <a:cubicBezTo>
                    <a:pt x="165" y="162"/>
                    <a:pt x="167" y="166"/>
                    <a:pt x="167" y="171"/>
                  </a:cubicBezTo>
                  <a:cubicBezTo>
                    <a:pt x="167" y="173"/>
                    <a:pt x="166" y="176"/>
                    <a:pt x="166" y="178"/>
                  </a:cubicBezTo>
                  <a:cubicBezTo>
                    <a:pt x="197" y="165"/>
                    <a:pt x="220" y="131"/>
                    <a:pt x="220" y="92"/>
                  </a:cubicBezTo>
                  <a:cubicBezTo>
                    <a:pt x="220" y="41"/>
                    <a:pt x="182" y="0"/>
                    <a:pt x="136" y="0"/>
                  </a:cubicBezTo>
                  <a:close/>
                  <a:moveTo>
                    <a:pt x="154" y="163"/>
                  </a:moveTo>
                  <a:cubicBezTo>
                    <a:pt x="153" y="162"/>
                    <a:pt x="152" y="162"/>
                    <a:pt x="150" y="162"/>
                  </a:cubicBezTo>
                  <a:cubicBezTo>
                    <a:pt x="122" y="162"/>
                    <a:pt x="122" y="162"/>
                    <a:pt x="122" y="162"/>
                  </a:cubicBezTo>
                  <a:cubicBezTo>
                    <a:pt x="142" y="140"/>
                    <a:pt x="142" y="140"/>
                    <a:pt x="142" y="140"/>
                  </a:cubicBezTo>
                  <a:cubicBezTo>
                    <a:pt x="145" y="136"/>
                    <a:pt x="145" y="130"/>
                    <a:pt x="142" y="127"/>
                  </a:cubicBezTo>
                  <a:cubicBezTo>
                    <a:pt x="139" y="123"/>
                    <a:pt x="133" y="123"/>
                    <a:pt x="130" y="127"/>
                  </a:cubicBezTo>
                  <a:cubicBezTo>
                    <a:pt x="110" y="149"/>
                    <a:pt x="110" y="149"/>
                    <a:pt x="110" y="149"/>
                  </a:cubicBezTo>
                  <a:cubicBezTo>
                    <a:pt x="110" y="117"/>
                    <a:pt x="110" y="117"/>
                    <a:pt x="110" y="117"/>
                  </a:cubicBezTo>
                  <a:cubicBezTo>
                    <a:pt x="110" y="112"/>
                    <a:pt x="106" y="108"/>
                    <a:pt x="101" y="108"/>
                  </a:cubicBezTo>
                  <a:cubicBezTo>
                    <a:pt x="97" y="108"/>
                    <a:pt x="93" y="112"/>
                    <a:pt x="93" y="117"/>
                  </a:cubicBezTo>
                  <a:cubicBezTo>
                    <a:pt x="93" y="149"/>
                    <a:pt x="93" y="149"/>
                    <a:pt x="93" y="149"/>
                  </a:cubicBezTo>
                  <a:cubicBezTo>
                    <a:pt x="73" y="127"/>
                    <a:pt x="73" y="127"/>
                    <a:pt x="73" y="127"/>
                  </a:cubicBezTo>
                  <a:cubicBezTo>
                    <a:pt x="70" y="123"/>
                    <a:pt x="64" y="123"/>
                    <a:pt x="61" y="127"/>
                  </a:cubicBezTo>
                  <a:cubicBezTo>
                    <a:pt x="58" y="130"/>
                    <a:pt x="58" y="136"/>
                    <a:pt x="61" y="140"/>
                  </a:cubicBezTo>
                  <a:cubicBezTo>
                    <a:pt x="81" y="162"/>
                    <a:pt x="81" y="162"/>
                    <a:pt x="81" y="162"/>
                  </a:cubicBezTo>
                  <a:cubicBezTo>
                    <a:pt x="53" y="162"/>
                    <a:pt x="53" y="162"/>
                    <a:pt x="53" y="162"/>
                  </a:cubicBezTo>
                  <a:cubicBezTo>
                    <a:pt x="51" y="162"/>
                    <a:pt x="50" y="162"/>
                    <a:pt x="49" y="163"/>
                  </a:cubicBezTo>
                  <a:cubicBezTo>
                    <a:pt x="46" y="164"/>
                    <a:pt x="44" y="167"/>
                    <a:pt x="44" y="171"/>
                  </a:cubicBezTo>
                  <a:cubicBezTo>
                    <a:pt x="44" y="176"/>
                    <a:pt x="48" y="180"/>
                    <a:pt x="53" y="180"/>
                  </a:cubicBezTo>
                  <a:cubicBezTo>
                    <a:pt x="81" y="180"/>
                    <a:pt x="81" y="180"/>
                    <a:pt x="81" y="180"/>
                  </a:cubicBezTo>
                  <a:cubicBezTo>
                    <a:pt x="61" y="202"/>
                    <a:pt x="61" y="202"/>
                    <a:pt x="61" y="202"/>
                  </a:cubicBezTo>
                  <a:cubicBezTo>
                    <a:pt x="58" y="206"/>
                    <a:pt x="58" y="212"/>
                    <a:pt x="61" y="215"/>
                  </a:cubicBezTo>
                  <a:cubicBezTo>
                    <a:pt x="63" y="217"/>
                    <a:pt x="65" y="218"/>
                    <a:pt x="67" y="218"/>
                  </a:cubicBezTo>
                  <a:cubicBezTo>
                    <a:pt x="69" y="218"/>
                    <a:pt x="71" y="217"/>
                    <a:pt x="73" y="215"/>
                  </a:cubicBezTo>
                  <a:cubicBezTo>
                    <a:pt x="93" y="193"/>
                    <a:pt x="93" y="193"/>
                    <a:pt x="93" y="193"/>
                  </a:cubicBezTo>
                  <a:cubicBezTo>
                    <a:pt x="93" y="224"/>
                    <a:pt x="93" y="224"/>
                    <a:pt x="93" y="224"/>
                  </a:cubicBezTo>
                  <a:cubicBezTo>
                    <a:pt x="93" y="229"/>
                    <a:pt x="97" y="233"/>
                    <a:pt x="101" y="233"/>
                  </a:cubicBezTo>
                  <a:cubicBezTo>
                    <a:pt x="106" y="233"/>
                    <a:pt x="110" y="229"/>
                    <a:pt x="110" y="224"/>
                  </a:cubicBezTo>
                  <a:cubicBezTo>
                    <a:pt x="110" y="193"/>
                    <a:pt x="110" y="193"/>
                    <a:pt x="110" y="193"/>
                  </a:cubicBezTo>
                  <a:cubicBezTo>
                    <a:pt x="130" y="215"/>
                    <a:pt x="130" y="215"/>
                    <a:pt x="130" y="215"/>
                  </a:cubicBezTo>
                  <a:cubicBezTo>
                    <a:pt x="132" y="217"/>
                    <a:pt x="134" y="218"/>
                    <a:pt x="136" y="218"/>
                  </a:cubicBezTo>
                  <a:cubicBezTo>
                    <a:pt x="138" y="218"/>
                    <a:pt x="140" y="217"/>
                    <a:pt x="142" y="215"/>
                  </a:cubicBezTo>
                  <a:cubicBezTo>
                    <a:pt x="145" y="212"/>
                    <a:pt x="145" y="206"/>
                    <a:pt x="142" y="202"/>
                  </a:cubicBezTo>
                  <a:cubicBezTo>
                    <a:pt x="122" y="180"/>
                    <a:pt x="122" y="180"/>
                    <a:pt x="122" y="180"/>
                  </a:cubicBezTo>
                  <a:cubicBezTo>
                    <a:pt x="150" y="180"/>
                    <a:pt x="150" y="180"/>
                    <a:pt x="150" y="180"/>
                  </a:cubicBezTo>
                  <a:cubicBezTo>
                    <a:pt x="155" y="180"/>
                    <a:pt x="159" y="176"/>
                    <a:pt x="159" y="171"/>
                  </a:cubicBezTo>
                  <a:cubicBezTo>
                    <a:pt x="159" y="167"/>
                    <a:pt x="157" y="164"/>
                    <a:pt x="154" y="16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cs typeface="+mn-ea"/>
                <a:sym typeface="+mn-lt"/>
              </a:endParaRPr>
            </a:p>
          </p:txBody>
        </p:sp>
        <p:grpSp>
          <p:nvGrpSpPr>
            <p:cNvPr id="43" name="组合 42"/>
            <p:cNvGrpSpPr/>
            <p:nvPr/>
          </p:nvGrpSpPr>
          <p:grpSpPr>
            <a:xfrm>
              <a:off x="2366178" y="1301219"/>
              <a:ext cx="450850" cy="443087"/>
              <a:chOff x="6429375" y="1669430"/>
              <a:chExt cx="650876" cy="647701"/>
            </a:xfrm>
            <a:solidFill>
              <a:schemeClr val="accent5"/>
            </a:solidFill>
          </p:grpSpPr>
          <p:sp>
            <p:nvSpPr>
              <p:cNvPr id="44" name="Freeform 54"/>
              <p:cNvSpPr>
                <a:spLocks noEditPoints="1"/>
              </p:cNvSpPr>
              <p:nvPr/>
            </p:nvSpPr>
            <p:spPr bwMode="auto">
              <a:xfrm>
                <a:off x="6599238" y="1834530"/>
                <a:ext cx="315913" cy="315913"/>
              </a:xfrm>
              <a:custGeom>
                <a:avLst/>
                <a:gdLst>
                  <a:gd name="T0" fmla="*/ 0 w 80"/>
                  <a:gd name="T1" fmla="*/ 40 h 80"/>
                  <a:gd name="T2" fmla="*/ 40 w 80"/>
                  <a:gd name="T3" fmla="*/ 0 h 80"/>
                  <a:gd name="T4" fmla="*/ 40 w 80"/>
                  <a:gd name="T5" fmla="*/ 0 h 80"/>
                  <a:gd name="T6" fmla="*/ 80 w 80"/>
                  <a:gd name="T7" fmla="*/ 40 h 80"/>
                  <a:gd name="T8" fmla="*/ 80 w 80"/>
                  <a:gd name="T9" fmla="*/ 40 h 80"/>
                  <a:gd name="T10" fmla="*/ 40 w 80"/>
                  <a:gd name="T11" fmla="*/ 80 h 80"/>
                  <a:gd name="T12" fmla="*/ 40 w 80"/>
                  <a:gd name="T13" fmla="*/ 80 h 80"/>
                  <a:gd name="T14" fmla="*/ 0 w 80"/>
                  <a:gd name="T15" fmla="*/ 40 h 80"/>
                  <a:gd name="T16" fmla="*/ 10 w 80"/>
                  <a:gd name="T17" fmla="*/ 40 h 80"/>
                  <a:gd name="T18" fmla="*/ 40 w 80"/>
                  <a:gd name="T19" fmla="*/ 70 h 80"/>
                  <a:gd name="T20" fmla="*/ 40 w 80"/>
                  <a:gd name="T21" fmla="*/ 70 h 80"/>
                  <a:gd name="T22" fmla="*/ 70 w 80"/>
                  <a:gd name="T23" fmla="*/ 40 h 80"/>
                  <a:gd name="T24" fmla="*/ 70 w 80"/>
                  <a:gd name="T25" fmla="*/ 40 h 80"/>
                  <a:gd name="T26" fmla="*/ 40 w 80"/>
                  <a:gd name="T27" fmla="*/ 10 h 80"/>
                  <a:gd name="T28" fmla="*/ 40 w 80"/>
                  <a:gd name="T29" fmla="*/ 10 h 80"/>
                  <a:gd name="T30" fmla="*/ 10 w 80"/>
                  <a:gd name="T3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80">
                    <a:moveTo>
                      <a:pt x="0" y="40"/>
                    </a:moveTo>
                    <a:cubicBezTo>
                      <a:pt x="0" y="18"/>
                      <a:pt x="18" y="0"/>
                      <a:pt x="40" y="0"/>
                    </a:cubicBezTo>
                    <a:cubicBezTo>
                      <a:pt x="40" y="0"/>
                      <a:pt x="40" y="0"/>
                      <a:pt x="40" y="0"/>
                    </a:cubicBezTo>
                    <a:cubicBezTo>
                      <a:pt x="62" y="0"/>
                      <a:pt x="80" y="18"/>
                      <a:pt x="80" y="40"/>
                    </a:cubicBezTo>
                    <a:cubicBezTo>
                      <a:pt x="80" y="40"/>
                      <a:pt x="80" y="40"/>
                      <a:pt x="80" y="40"/>
                    </a:cubicBezTo>
                    <a:cubicBezTo>
                      <a:pt x="80" y="62"/>
                      <a:pt x="62" y="80"/>
                      <a:pt x="40" y="80"/>
                    </a:cubicBezTo>
                    <a:cubicBezTo>
                      <a:pt x="40" y="80"/>
                      <a:pt x="40" y="80"/>
                      <a:pt x="40" y="80"/>
                    </a:cubicBezTo>
                    <a:cubicBezTo>
                      <a:pt x="18" y="80"/>
                      <a:pt x="0" y="62"/>
                      <a:pt x="0" y="40"/>
                    </a:cubicBezTo>
                    <a:close/>
                    <a:moveTo>
                      <a:pt x="10" y="40"/>
                    </a:moveTo>
                    <a:cubicBezTo>
                      <a:pt x="10" y="57"/>
                      <a:pt x="23" y="70"/>
                      <a:pt x="40" y="70"/>
                    </a:cubicBezTo>
                    <a:cubicBezTo>
                      <a:pt x="40" y="70"/>
                      <a:pt x="40" y="70"/>
                      <a:pt x="40" y="70"/>
                    </a:cubicBezTo>
                    <a:cubicBezTo>
                      <a:pt x="56" y="70"/>
                      <a:pt x="70" y="57"/>
                      <a:pt x="70" y="40"/>
                    </a:cubicBezTo>
                    <a:cubicBezTo>
                      <a:pt x="70" y="40"/>
                      <a:pt x="70" y="40"/>
                      <a:pt x="70" y="40"/>
                    </a:cubicBezTo>
                    <a:cubicBezTo>
                      <a:pt x="70" y="23"/>
                      <a:pt x="56" y="10"/>
                      <a:pt x="40" y="10"/>
                    </a:cubicBezTo>
                    <a:cubicBezTo>
                      <a:pt x="40" y="10"/>
                      <a:pt x="40" y="10"/>
                      <a:pt x="40" y="10"/>
                    </a:cubicBezTo>
                    <a:cubicBezTo>
                      <a:pt x="23" y="10"/>
                      <a:pt x="10" y="23"/>
                      <a:pt x="1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cs typeface="+mn-ea"/>
                  <a:sym typeface="+mn-lt"/>
                </a:endParaRPr>
              </a:p>
            </p:txBody>
          </p:sp>
          <p:sp>
            <p:nvSpPr>
              <p:cNvPr id="45" name="Freeform 55"/>
              <p:cNvSpPr/>
              <p:nvPr/>
            </p:nvSpPr>
            <p:spPr bwMode="auto">
              <a:xfrm>
                <a:off x="6894513" y="2131393"/>
                <a:ext cx="130175" cy="130175"/>
              </a:xfrm>
              <a:custGeom>
                <a:avLst/>
                <a:gdLst>
                  <a:gd name="T0" fmla="*/ 23 w 33"/>
                  <a:gd name="T1" fmla="*/ 31 h 33"/>
                  <a:gd name="T2" fmla="*/ 2 w 33"/>
                  <a:gd name="T3" fmla="*/ 10 h 33"/>
                  <a:gd name="T4" fmla="*/ 2 w 33"/>
                  <a:gd name="T5" fmla="*/ 2 h 33"/>
                  <a:gd name="T6" fmla="*/ 2 w 33"/>
                  <a:gd name="T7" fmla="*/ 2 h 33"/>
                  <a:gd name="T8" fmla="*/ 10 w 33"/>
                  <a:gd name="T9" fmla="*/ 2 h 33"/>
                  <a:gd name="T10" fmla="*/ 10 w 33"/>
                  <a:gd name="T11" fmla="*/ 2 h 33"/>
                  <a:gd name="T12" fmla="*/ 31 w 33"/>
                  <a:gd name="T13" fmla="*/ 23 h 33"/>
                  <a:gd name="T14" fmla="*/ 31 w 33"/>
                  <a:gd name="T15" fmla="*/ 31 h 33"/>
                  <a:gd name="T16" fmla="*/ 31 w 33"/>
                  <a:gd name="T17" fmla="*/ 31 h 33"/>
                  <a:gd name="T18" fmla="*/ 27 w 33"/>
                  <a:gd name="T19" fmla="*/ 33 h 33"/>
                  <a:gd name="T20" fmla="*/ 27 w 33"/>
                  <a:gd name="T21" fmla="*/ 33 h 33"/>
                  <a:gd name="T22" fmla="*/ 23 w 33"/>
                  <a:gd name="T23"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3">
                    <a:moveTo>
                      <a:pt x="23" y="31"/>
                    </a:moveTo>
                    <a:cubicBezTo>
                      <a:pt x="2" y="10"/>
                      <a:pt x="2" y="10"/>
                      <a:pt x="2" y="10"/>
                    </a:cubicBezTo>
                    <a:cubicBezTo>
                      <a:pt x="0" y="8"/>
                      <a:pt x="0" y="5"/>
                      <a:pt x="2" y="2"/>
                    </a:cubicBezTo>
                    <a:cubicBezTo>
                      <a:pt x="2" y="2"/>
                      <a:pt x="2" y="2"/>
                      <a:pt x="2" y="2"/>
                    </a:cubicBezTo>
                    <a:cubicBezTo>
                      <a:pt x="4" y="0"/>
                      <a:pt x="8" y="0"/>
                      <a:pt x="10" y="2"/>
                    </a:cubicBezTo>
                    <a:cubicBezTo>
                      <a:pt x="10" y="2"/>
                      <a:pt x="10" y="2"/>
                      <a:pt x="10" y="2"/>
                    </a:cubicBezTo>
                    <a:cubicBezTo>
                      <a:pt x="31" y="23"/>
                      <a:pt x="31" y="23"/>
                      <a:pt x="31" y="23"/>
                    </a:cubicBezTo>
                    <a:cubicBezTo>
                      <a:pt x="33" y="25"/>
                      <a:pt x="33" y="29"/>
                      <a:pt x="31" y="31"/>
                    </a:cubicBezTo>
                    <a:cubicBezTo>
                      <a:pt x="31" y="31"/>
                      <a:pt x="31" y="31"/>
                      <a:pt x="31" y="31"/>
                    </a:cubicBezTo>
                    <a:cubicBezTo>
                      <a:pt x="30" y="32"/>
                      <a:pt x="28" y="33"/>
                      <a:pt x="27" y="33"/>
                    </a:cubicBezTo>
                    <a:cubicBezTo>
                      <a:pt x="27" y="33"/>
                      <a:pt x="27" y="33"/>
                      <a:pt x="27" y="33"/>
                    </a:cubicBezTo>
                    <a:cubicBezTo>
                      <a:pt x="25" y="33"/>
                      <a:pt x="24" y="32"/>
                      <a:pt x="2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cs typeface="+mn-ea"/>
                  <a:sym typeface="+mn-lt"/>
                </a:endParaRPr>
              </a:p>
            </p:txBody>
          </p:sp>
          <p:sp>
            <p:nvSpPr>
              <p:cNvPr id="46" name="Freeform 56"/>
              <p:cNvSpPr/>
              <p:nvPr/>
            </p:nvSpPr>
            <p:spPr bwMode="auto">
              <a:xfrm>
                <a:off x="6488113" y="1724993"/>
                <a:ext cx="130175" cy="125413"/>
              </a:xfrm>
              <a:custGeom>
                <a:avLst/>
                <a:gdLst>
                  <a:gd name="T0" fmla="*/ 23 w 33"/>
                  <a:gd name="T1" fmla="*/ 31 h 32"/>
                  <a:gd name="T2" fmla="*/ 2 w 33"/>
                  <a:gd name="T3" fmla="*/ 10 h 32"/>
                  <a:gd name="T4" fmla="*/ 2 w 33"/>
                  <a:gd name="T5" fmla="*/ 2 h 32"/>
                  <a:gd name="T6" fmla="*/ 2 w 33"/>
                  <a:gd name="T7" fmla="*/ 2 h 32"/>
                  <a:gd name="T8" fmla="*/ 10 w 33"/>
                  <a:gd name="T9" fmla="*/ 2 h 32"/>
                  <a:gd name="T10" fmla="*/ 10 w 33"/>
                  <a:gd name="T11" fmla="*/ 2 h 32"/>
                  <a:gd name="T12" fmla="*/ 30 w 33"/>
                  <a:gd name="T13" fmla="*/ 23 h 32"/>
                  <a:gd name="T14" fmla="*/ 30 w 33"/>
                  <a:gd name="T15" fmla="*/ 31 h 32"/>
                  <a:gd name="T16" fmla="*/ 30 w 33"/>
                  <a:gd name="T17" fmla="*/ 31 h 32"/>
                  <a:gd name="T18" fmla="*/ 27 w 33"/>
                  <a:gd name="T19" fmla="*/ 32 h 32"/>
                  <a:gd name="T20" fmla="*/ 27 w 33"/>
                  <a:gd name="T21" fmla="*/ 32 h 32"/>
                  <a:gd name="T22" fmla="*/ 23 w 33"/>
                  <a:gd name="T23"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23" y="31"/>
                    </a:moveTo>
                    <a:cubicBezTo>
                      <a:pt x="2" y="10"/>
                      <a:pt x="2" y="10"/>
                      <a:pt x="2" y="10"/>
                    </a:cubicBezTo>
                    <a:cubicBezTo>
                      <a:pt x="0" y="8"/>
                      <a:pt x="0" y="4"/>
                      <a:pt x="2" y="2"/>
                    </a:cubicBezTo>
                    <a:cubicBezTo>
                      <a:pt x="2" y="2"/>
                      <a:pt x="2" y="2"/>
                      <a:pt x="2" y="2"/>
                    </a:cubicBezTo>
                    <a:cubicBezTo>
                      <a:pt x="4" y="0"/>
                      <a:pt x="7" y="0"/>
                      <a:pt x="10" y="2"/>
                    </a:cubicBezTo>
                    <a:cubicBezTo>
                      <a:pt x="10" y="2"/>
                      <a:pt x="10" y="2"/>
                      <a:pt x="10" y="2"/>
                    </a:cubicBezTo>
                    <a:cubicBezTo>
                      <a:pt x="30" y="23"/>
                      <a:pt x="30" y="23"/>
                      <a:pt x="30" y="23"/>
                    </a:cubicBezTo>
                    <a:cubicBezTo>
                      <a:pt x="33" y="25"/>
                      <a:pt x="33" y="29"/>
                      <a:pt x="30" y="31"/>
                    </a:cubicBezTo>
                    <a:cubicBezTo>
                      <a:pt x="30" y="31"/>
                      <a:pt x="30" y="31"/>
                      <a:pt x="30" y="31"/>
                    </a:cubicBezTo>
                    <a:cubicBezTo>
                      <a:pt x="29" y="32"/>
                      <a:pt x="28" y="32"/>
                      <a:pt x="27" y="32"/>
                    </a:cubicBezTo>
                    <a:cubicBezTo>
                      <a:pt x="27" y="32"/>
                      <a:pt x="27" y="32"/>
                      <a:pt x="27" y="32"/>
                    </a:cubicBezTo>
                    <a:cubicBezTo>
                      <a:pt x="25" y="32"/>
                      <a:pt x="24" y="32"/>
                      <a:pt x="23"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cs typeface="+mn-ea"/>
                  <a:sym typeface="+mn-lt"/>
                </a:endParaRPr>
              </a:p>
            </p:txBody>
          </p:sp>
          <p:sp>
            <p:nvSpPr>
              <p:cNvPr id="47" name="Freeform 57"/>
              <p:cNvSpPr/>
              <p:nvPr/>
            </p:nvSpPr>
            <p:spPr bwMode="auto">
              <a:xfrm>
                <a:off x="6938963" y="1974230"/>
                <a:ext cx="141288" cy="38100"/>
              </a:xfrm>
              <a:custGeom>
                <a:avLst/>
                <a:gdLst>
                  <a:gd name="T0" fmla="*/ 5 w 36"/>
                  <a:gd name="T1" fmla="*/ 10 h 10"/>
                  <a:gd name="T2" fmla="*/ 0 w 36"/>
                  <a:gd name="T3" fmla="*/ 5 h 10"/>
                  <a:gd name="T4" fmla="*/ 0 w 36"/>
                  <a:gd name="T5" fmla="*/ 5 h 10"/>
                  <a:gd name="T6" fmla="*/ 5 w 36"/>
                  <a:gd name="T7" fmla="*/ 0 h 10"/>
                  <a:gd name="T8" fmla="*/ 5 w 36"/>
                  <a:gd name="T9" fmla="*/ 0 h 10"/>
                  <a:gd name="T10" fmla="*/ 31 w 36"/>
                  <a:gd name="T11" fmla="*/ 0 h 10"/>
                  <a:gd name="T12" fmla="*/ 36 w 36"/>
                  <a:gd name="T13" fmla="*/ 5 h 10"/>
                  <a:gd name="T14" fmla="*/ 36 w 36"/>
                  <a:gd name="T15" fmla="*/ 5 h 10"/>
                  <a:gd name="T16" fmla="*/ 31 w 36"/>
                  <a:gd name="T17" fmla="*/ 10 h 10"/>
                  <a:gd name="T18" fmla="*/ 31 w 36"/>
                  <a:gd name="T19" fmla="*/ 10 h 10"/>
                  <a:gd name="T20" fmla="*/ 5 w 36"/>
                  <a:gd name="T21"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10">
                    <a:moveTo>
                      <a:pt x="5" y="10"/>
                    </a:moveTo>
                    <a:cubicBezTo>
                      <a:pt x="2" y="10"/>
                      <a:pt x="0" y="8"/>
                      <a:pt x="0" y="5"/>
                    </a:cubicBezTo>
                    <a:cubicBezTo>
                      <a:pt x="0" y="5"/>
                      <a:pt x="0" y="5"/>
                      <a:pt x="0" y="5"/>
                    </a:cubicBezTo>
                    <a:cubicBezTo>
                      <a:pt x="0" y="2"/>
                      <a:pt x="2" y="0"/>
                      <a:pt x="5" y="0"/>
                    </a:cubicBezTo>
                    <a:cubicBezTo>
                      <a:pt x="5" y="0"/>
                      <a:pt x="5" y="0"/>
                      <a:pt x="5" y="0"/>
                    </a:cubicBezTo>
                    <a:cubicBezTo>
                      <a:pt x="31" y="0"/>
                      <a:pt x="31" y="0"/>
                      <a:pt x="31" y="0"/>
                    </a:cubicBezTo>
                    <a:cubicBezTo>
                      <a:pt x="34" y="0"/>
                      <a:pt x="36" y="2"/>
                      <a:pt x="36" y="5"/>
                    </a:cubicBezTo>
                    <a:cubicBezTo>
                      <a:pt x="36" y="5"/>
                      <a:pt x="36" y="5"/>
                      <a:pt x="36" y="5"/>
                    </a:cubicBezTo>
                    <a:cubicBezTo>
                      <a:pt x="36" y="8"/>
                      <a:pt x="34" y="10"/>
                      <a:pt x="31" y="10"/>
                    </a:cubicBezTo>
                    <a:cubicBezTo>
                      <a:pt x="31" y="10"/>
                      <a:pt x="31" y="10"/>
                      <a:pt x="31" y="10"/>
                    </a:cubicBezTo>
                    <a:cubicBezTo>
                      <a:pt x="5" y="10"/>
                      <a:pt x="5"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cs typeface="+mn-ea"/>
                  <a:sym typeface="+mn-lt"/>
                </a:endParaRPr>
              </a:p>
            </p:txBody>
          </p:sp>
          <p:sp>
            <p:nvSpPr>
              <p:cNvPr id="48" name="Freeform 58"/>
              <p:cNvSpPr/>
              <p:nvPr/>
            </p:nvSpPr>
            <p:spPr bwMode="auto">
              <a:xfrm>
                <a:off x="6429375" y="1974230"/>
                <a:ext cx="141288" cy="38100"/>
              </a:xfrm>
              <a:custGeom>
                <a:avLst/>
                <a:gdLst>
                  <a:gd name="T0" fmla="*/ 5 w 36"/>
                  <a:gd name="T1" fmla="*/ 10 h 10"/>
                  <a:gd name="T2" fmla="*/ 0 w 36"/>
                  <a:gd name="T3" fmla="*/ 5 h 10"/>
                  <a:gd name="T4" fmla="*/ 0 w 36"/>
                  <a:gd name="T5" fmla="*/ 5 h 10"/>
                  <a:gd name="T6" fmla="*/ 5 w 36"/>
                  <a:gd name="T7" fmla="*/ 0 h 10"/>
                  <a:gd name="T8" fmla="*/ 5 w 36"/>
                  <a:gd name="T9" fmla="*/ 0 h 10"/>
                  <a:gd name="T10" fmla="*/ 31 w 36"/>
                  <a:gd name="T11" fmla="*/ 0 h 10"/>
                  <a:gd name="T12" fmla="*/ 36 w 36"/>
                  <a:gd name="T13" fmla="*/ 5 h 10"/>
                  <a:gd name="T14" fmla="*/ 36 w 36"/>
                  <a:gd name="T15" fmla="*/ 5 h 10"/>
                  <a:gd name="T16" fmla="*/ 31 w 36"/>
                  <a:gd name="T17" fmla="*/ 10 h 10"/>
                  <a:gd name="T18" fmla="*/ 31 w 36"/>
                  <a:gd name="T19" fmla="*/ 10 h 10"/>
                  <a:gd name="T20" fmla="*/ 5 w 36"/>
                  <a:gd name="T21"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10">
                    <a:moveTo>
                      <a:pt x="5" y="10"/>
                    </a:moveTo>
                    <a:cubicBezTo>
                      <a:pt x="3" y="10"/>
                      <a:pt x="0" y="8"/>
                      <a:pt x="0" y="5"/>
                    </a:cubicBezTo>
                    <a:cubicBezTo>
                      <a:pt x="0" y="5"/>
                      <a:pt x="0" y="5"/>
                      <a:pt x="0" y="5"/>
                    </a:cubicBezTo>
                    <a:cubicBezTo>
                      <a:pt x="0" y="2"/>
                      <a:pt x="3" y="0"/>
                      <a:pt x="5" y="0"/>
                    </a:cubicBezTo>
                    <a:cubicBezTo>
                      <a:pt x="5" y="0"/>
                      <a:pt x="5" y="0"/>
                      <a:pt x="5" y="0"/>
                    </a:cubicBezTo>
                    <a:cubicBezTo>
                      <a:pt x="31" y="0"/>
                      <a:pt x="31" y="0"/>
                      <a:pt x="31" y="0"/>
                    </a:cubicBezTo>
                    <a:cubicBezTo>
                      <a:pt x="34" y="0"/>
                      <a:pt x="36" y="2"/>
                      <a:pt x="36" y="5"/>
                    </a:cubicBezTo>
                    <a:cubicBezTo>
                      <a:pt x="36" y="5"/>
                      <a:pt x="36" y="5"/>
                      <a:pt x="36" y="5"/>
                    </a:cubicBezTo>
                    <a:cubicBezTo>
                      <a:pt x="36" y="8"/>
                      <a:pt x="34" y="10"/>
                      <a:pt x="31" y="10"/>
                    </a:cubicBezTo>
                    <a:cubicBezTo>
                      <a:pt x="31" y="10"/>
                      <a:pt x="31" y="10"/>
                      <a:pt x="31" y="10"/>
                    </a:cubicBezTo>
                    <a:cubicBezTo>
                      <a:pt x="5" y="10"/>
                      <a:pt x="5"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cs typeface="+mn-ea"/>
                  <a:sym typeface="+mn-lt"/>
                </a:endParaRPr>
              </a:p>
            </p:txBody>
          </p:sp>
          <p:sp>
            <p:nvSpPr>
              <p:cNvPr id="49" name="Freeform 59"/>
              <p:cNvSpPr/>
              <p:nvPr/>
            </p:nvSpPr>
            <p:spPr bwMode="auto">
              <a:xfrm>
                <a:off x="6878638" y="1756743"/>
                <a:ext cx="115888" cy="114300"/>
              </a:xfrm>
              <a:custGeom>
                <a:avLst/>
                <a:gdLst>
                  <a:gd name="T0" fmla="*/ 2 w 29"/>
                  <a:gd name="T1" fmla="*/ 27 h 29"/>
                  <a:gd name="T2" fmla="*/ 2 w 29"/>
                  <a:gd name="T3" fmla="*/ 20 h 29"/>
                  <a:gd name="T4" fmla="*/ 2 w 29"/>
                  <a:gd name="T5" fmla="*/ 20 h 29"/>
                  <a:gd name="T6" fmla="*/ 20 w 29"/>
                  <a:gd name="T7" fmla="*/ 2 h 29"/>
                  <a:gd name="T8" fmla="*/ 27 w 29"/>
                  <a:gd name="T9" fmla="*/ 2 h 29"/>
                  <a:gd name="T10" fmla="*/ 27 w 29"/>
                  <a:gd name="T11" fmla="*/ 2 h 29"/>
                  <a:gd name="T12" fmla="*/ 27 w 29"/>
                  <a:gd name="T13" fmla="*/ 9 h 29"/>
                  <a:gd name="T14" fmla="*/ 27 w 29"/>
                  <a:gd name="T15" fmla="*/ 9 h 29"/>
                  <a:gd name="T16" fmla="*/ 9 w 29"/>
                  <a:gd name="T17" fmla="*/ 27 h 29"/>
                  <a:gd name="T18" fmla="*/ 5 w 29"/>
                  <a:gd name="T19" fmla="*/ 29 h 29"/>
                  <a:gd name="T20" fmla="*/ 5 w 29"/>
                  <a:gd name="T21" fmla="*/ 29 h 29"/>
                  <a:gd name="T22" fmla="*/ 2 w 29"/>
                  <a:gd name="T23"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9">
                    <a:moveTo>
                      <a:pt x="2" y="27"/>
                    </a:moveTo>
                    <a:cubicBezTo>
                      <a:pt x="0" y="25"/>
                      <a:pt x="0" y="22"/>
                      <a:pt x="2" y="20"/>
                    </a:cubicBezTo>
                    <a:cubicBezTo>
                      <a:pt x="2" y="20"/>
                      <a:pt x="2" y="20"/>
                      <a:pt x="2" y="20"/>
                    </a:cubicBezTo>
                    <a:cubicBezTo>
                      <a:pt x="20" y="2"/>
                      <a:pt x="20" y="2"/>
                      <a:pt x="20" y="2"/>
                    </a:cubicBezTo>
                    <a:cubicBezTo>
                      <a:pt x="22" y="0"/>
                      <a:pt x="25" y="0"/>
                      <a:pt x="27" y="2"/>
                    </a:cubicBezTo>
                    <a:cubicBezTo>
                      <a:pt x="27" y="2"/>
                      <a:pt x="27" y="2"/>
                      <a:pt x="27" y="2"/>
                    </a:cubicBezTo>
                    <a:cubicBezTo>
                      <a:pt x="29" y="4"/>
                      <a:pt x="29" y="7"/>
                      <a:pt x="27" y="9"/>
                    </a:cubicBezTo>
                    <a:cubicBezTo>
                      <a:pt x="27" y="9"/>
                      <a:pt x="27" y="9"/>
                      <a:pt x="27" y="9"/>
                    </a:cubicBezTo>
                    <a:cubicBezTo>
                      <a:pt x="9" y="27"/>
                      <a:pt x="9" y="27"/>
                      <a:pt x="9" y="27"/>
                    </a:cubicBezTo>
                    <a:cubicBezTo>
                      <a:pt x="8" y="28"/>
                      <a:pt x="6" y="29"/>
                      <a:pt x="5" y="29"/>
                    </a:cubicBezTo>
                    <a:cubicBezTo>
                      <a:pt x="5" y="29"/>
                      <a:pt x="5" y="29"/>
                      <a:pt x="5" y="29"/>
                    </a:cubicBezTo>
                    <a:cubicBezTo>
                      <a:pt x="4" y="29"/>
                      <a:pt x="3" y="28"/>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cs typeface="+mn-ea"/>
                  <a:sym typeface="+mn-lt"/>
                </a:endParaRPr>
              </a:p>
            </p:txBody>
          </p:sp>
          <p:sp>
            <p:nvSpPr>
              <p:cNvPr id="50" name="Freeform 60"/>
              <p:cNvSpPr/>
              <p:nvPr/>
            </p:nvSpPr>
            <p:spPr bwMode="auto">
              <a:xfrm>
                <a:off x="6519863" y="2115518"/>
                <a:ext cx="114300" cy="114300"/>
              </a:xfrm>
              <a:custGeom>
                <a:avLst/>
                <a:gdLst>
                  <a:gd name="T0" fmla="*/ 2 w 29"/>
                  <a:gd name="T1" fmla="*/ 27 h 29"/>
                  <a:gd name="T2" fmla="*/ 2 w 29"/>
                  <a:gd name="T3" fmla="*/ 20 h 29"/>
                  <a:gd name="T4" fmla="*/ 2 w 29"/>
                  <a:gd name="T5" fmla="*/ 20 h 29"/>
                  <a:gd name="T6" fmla="*/ 20 w 29"/>
                  <a:gd name="T7" fmla="*/ 2 h 29"/>
                  <a:gd name="T8" fmla="*/ 27 w 29"/>
                  <a:gd name="T9" fmla="*/ 2 h 29"/>
                  <a:gd name="T10" fmla="*/ 27 w 29"/>
                  <a:gd name="T11" fmla="*/ 2 h 29"/>
                  <a:gd name="T12" fmla="*/ 27 w 29"/>
                  <a:gd name="T13" fmla="*/ 9 h 29"/>
                  <a:gd name="T14" fmla="*/ 27 w 29"/>
                  <a:gd name="T15" fmla="*/ 9 h 29"/>
                  <a:gd name="T16" fmla="*/ 9 w 29"/>
                  <a:gd name="T17" fmla="*/ 27 h 29"/>
                  <a:gd name="T18" fmla="*/ 5 w 29"/>
                  <a:gd name="T19" fmla="*/ 29 h 29"/>
                  <a:gd name="T20" fmla="*/ 5 w 29"/>
                  <a:gd name="T21" fmla="*/ 29 h 29"/>
                  <a:gd name="T22" fmla="*/ 2 w 29"/>
                  <a:gd name="T23"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9">
                    <a:moveTo>
                      <a:pt x="2" y="27"/>
                    </a:moveTo>
                    <a:cubicBezTo>
                      <a:pt x="0" y="25"/>
                      <a:pt x="0" y="22"/>
                      <a:pt x="2" y="20"/>
                    </a:cubicBezTo>
                    <a:cubicBezTo>
                      <a:pt x="2" y="20"/>
                      <a:pt x="2" y="20"/>
                      <a:pt x="2" y="20"/>
                    </a:cubicBezTo>
                    <a:cubicBezTo>
                      <a:pt x="20" y="2"/>
                      <a:pt x="20" y="2"/>
                      <a:pt x="20" y="2"/>
                    </a:cubicBezTo>
                    <a:cubicBezTo>
                      <a:pt x="22" y="0"/>
                      <a:pt x="25" y="0"/>
                      <a:pt x="27" y="2"/>
                    </a:cubicBezTo>
                    <a:cubicBezTo>
                      <a:pt x="27" y="2"/>
                      <a:pt x="27" y="2"/>
                      <a:pt x="27" y="2"/>
                    </a:cubicBezTo>
                    <a:cubicBezTo>
                      <a:pt x="29" y="4"/>
                      <a:pt x="29" y="7"/>
                      <a:pt x="27" y="9"/>
                    </a:cubicBezTo>
                    <a:cubicBezTo>
                      <a:pt x="27" y="9"/>
                      <a:pt x="27" y="9"/>
                      <a:pt x="27" y="9"/>
                    </a:cubicBezTo>
                    <a:cubicBezTo>
                      <a:pt x="9" y="27"/>
                      <a:pt x="9" y="27"/>
                      <a:pt x="9" y="27"/>
                    </a:cubicBezTo>
                    <a:cubicBezTo>
                      <a:pt x="8" y="28"/>
                      <a:pt x="6" y="29"/>
                      <a:pt x="5" y="29"/>
                    </a:cubicBezTo>
                    <a:cubicBezTo>
                      <a:pt x="5" y="29"/>
                      <a:pt x="5" y="29"/>
                      <a:pt x="5" y="29"/>
                    </a:cubicBezTo>
                    <a:cubicBezTo>
                      <a:pt x="4" y="29"/>
                      <a:pt x="3" y="28"/>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cs typeface="+mn-ea"/>
                  <a:sym typeface="+mn-lt"/>
                </a:endParaRPr>
              </a:p>
            </p:txBody>
          </p:sp>
          <p:sp>
            <p:nvSpPr>
              <p:cNvPr id="51" name="Freeform 61"/>
              <p:cNvSpPr/>
              <p:nvPr/>
            </p:nvSpPr>
            <p:spPr bwMode="auto">
              <a:xfrm>
                <a:off x="6737350" y="1669430"/>
                <a:ext cx="39688" cy="142875"/>
              </a:xfrm>
              <a:custGeom>
                <a:avLst/>
                <a:gdLst>
                  <a:gd name="T0" fmla="*/ 0 w 10"/>
                  <a:gd name="T1" fmla="*/ 31 h 36"/>
                  <a:gd name="T2" fmla="*/ 0 w 10"/>
                  <a:gd name="T3" fmla="*/ 5 h 36"/>
                  <a:gd name="T4" fmla="*/ 5 w 10"/>
                  <a:gd name="T5" fmla="*/ 0 h 36"/>
                  <a:gd name="T6" fmla="*/ 5 w 10"/>
                  <a:gd name="T7" fmla="*/ 0 h 36"/>
                  <a:gd name="T8" fmla="*/ 10 w 10"/>
                  <a:gd name="T9" fmla="*/ 5 h 36"/>
                  <a:gd name="T10" fmla="*/ 10 w 10"/>
                  <a:gd name="T11" fmla="*/ 5 h 36"/>
                  <a:gd name="T12" fmla="*/ 10 w 10"/>
                  <a:gd name="T13" fmla="*/ 31 h 36"/>
                  <a:gd name="T14" fmla="*/ 5 w 10"/>
                  <a:gd name="T15" fmla="*/ 36 h 36"/>
                  <a:gd name="T16" fmla="*/ 5 w 10"/>
                  <a:gd name="T17" fmla="*/ 36 h 36"/>
                  <a:gd name="T18" fmla="*/ 0 w 10"/>
                  <a:gd name="T1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36">
                    <a:moveTo>
                      <a:pt x="0" y="31"/>
                    </a:moveTo>
                    <a:cubicBezTo>
                      <a:pt x="0" y="5"/>
                      <a:pt x="0" y="5"/>
                      <a:pt x="0" y="5"/>
                    </a:cubicBezTo>
                    <a:cubicBezTo>
                      <a:pt x="0" y="2"/>
                      <a:pt x="2" y="0"/>
                      <a:pt x="5" y="0"/>
                    </a:cubicBezTo>
                    <a:cubicBezTo>
                      <a:pt x="5" y="0"/>
                      <a:pt x="5" y="0"/>
                      <a:pt x="5" y="0"/>
                    </a:cubicBezTo>
                    <a:cubicBezTo>
                      <a:pt x="7" y="0"/>
                      <a:pt x="10" y="2"/>
                      <a:pt x="10" y="5"/>
                    </a:cubicBezTo>
                    <a:cubicBezTo>
                      <a:pt x="10" y="5"/>
                      <a:pt x="10" y="5"/>
                      <a:pt x="10" y="5"/>
                    </a:cubicBezTo>
                    <a:cubicBezTo>
                      <a:pt x="10" y="31"/>
                      <a:pt x="10" y="31"/>
                      <a:pt x="10" y="31"/>
                    </a:cubicBezTo>
                    <a:cubicBezTo>
                      <a:pt x="10" y="33"/>
                      <a:pt x="7" y="36"/>
                      <a:pt x="5" y="36"/>
                    </a:cubicBezTo>
                    <a:cubicBezTo>
                      <a:pt x="5" y="36"/>
                      <a:pt x="5" y="36"/>
                      <a:pt x="5" y="36"/>
                    </a:cubicBezTo>
                    <a:cubicBezTo>
                      <a:pt x="2" y="36"/>
                      <a:pt x="0" y="33"/>
                      <a:pt x="0"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cs typeface="+mn-ea"/>
                  <a:sym typeface="+mn-lt"/>
                </a:endParaRPr>
              </a:p>
            </p:txBody>
          </p:sp>
          <p:sp>
            <p:nvSpPr>
              <p:cNvPr id="52" name="Freeform 62"/>
              <p:cNvSpPr/>
              <p:nvPr/>
            </p:nvSpPr>
            <p:spPr bwMode="auto">
              <a:xfrm>
                <a:off x="6737350" y="2179018"/>
                <a:ext cx="39688" cy="138113"/>
              </a:xfrm>
              <a:custGeom>
                <a:avLst/>
                <a:gdLst>
                  <a:gd name="T0" fmla="*/ 0 w 10"/>
                  <a:gd name="T1" fmla="*/ 30 h 35"/>
                  <a:gd name="T2" fmla="*/ 0 w 10"/>
                  <a:gd name="T3" fmla="*/ 4 h 35"/>
                  <a:gd name="T4" fmla="*/ 5 w 10"/>
                  <a:gd name="T5" fmla="*/ 0 h 35"/>
                  <a:gd name="T6" fmla="*/ 5 w 10"/>
                  <a:gd name="T7" fmla="*/ 0 h 35"/>
                  <a:gd name="T8" fmla="*/ 10 w 10"/>
                  <a:gd name="T9" fmla="*/ 4 h 35"/>
                  <a:gd name="T10" fmla="*/ 10 w 10"/>
                  <a:gd name="T11" fmla="*/ 4 h 35"/>
                  <a:gd name="T12" fmla="*/ 10 w 10"/>
                  <a:gd name="T13" fmla="*/ 30 h 35"/>
                  <a:gd name="T14" fmla="*/ 5 w 10"/>
                  <a:gd name="T15" fmla="*/ 35 h 35"/>
                  <a:gd name="T16" fmla="*/ 5 w 10"/>
                  <a:gd name="T17" fmla="*/ 35 h 35"/>
                  <a:gd name="T18" fmla="*/ 0 w 10"/>
                  <a:gd name="T19" fmla="*/ 3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35">
                    <a:moveTo>
                      <a:pt x="0" y="30"/>
                    </a:moveTo>
                    <a:cubicBezTo>
                      <a:pt x="0" y="4"/>
                      <a:pt x="0" y="4"/>
                      <a:pt x="0" y="4"/>
                    </a:cubicBezTo>
                    <a:cubicBezTo>
                      <a:pt x="0" y="2"/>
                      <a:pt x="2" y="0"/>
                      <a:pt x="5" y="0"/>
                    </a:cubicBezTo>
                    <a:cubicBezTo>
                      <a:pt x="5" y="0"/>
                      <a:pt x="5" y="0"/>
                      <a:pt x="5" y="0"/>
                    </a:cubicBezTo>
                    <a:cubicBezTo>
                      <a:pt x="7" y="0"/>
                      <a:pt x="10" y="2"/>
                      <a:pt x="10" y="4"/>
                    </a:cubicBezTo>
                    <a:cubicBezTo>
                      <a:pt x="10" y="4"/>
                      <a:pt x="10" y="4"/>
                      <a:pt x="10" y="4"/>
                    </a:cubicBezTo>
                    <a:cubicBezTo>
                      <a:pt x="10" y="30"/>
                      <a:pt x="10" y="30"/>
                      <a:pt x="10" y="30"/>
                    </a:cubicBezTo>
                    <a:cubicBezTo>
                      <a:pt x="10" y="33"/>
                      <a:pt x="7" y="35"/>
                      <a:pt x="5" y="35"/>
                    </a:cubicBezTo>
                    <a:cubicBezTo>
                      <a:pt x="5" y="35"/>
                      <a:pt x="5" y="35"/>
                      <a:pt x="5" y="35"/>
                    </a:cubicBezTo>
                    <a:cubicBezTo>
                      <a:pt x="2" y="35"/>
                      <a:pt x="0" y="33"/>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cs typeface="+mn-ea"/>
                  <a:sym typeface="+mn-lt"/>
                </a:endParaRPr>
              </a:p>
            </p:txBody>
          </p:sp>
        </p:grpSp>
      </p:grpSp>
      <p:grpSp>
        <p:nvGrpSpPr>
          <p:cNvPr id="11" name="组合 10"/>
          <p:cNvGrpSpPr/>
          <p:nvPr/>
        </p:nvGrpSpPr>
        <p:grpSpPr>
          <a:xfrm>
            <a:off x="5528280" y="1320385"/>
            <a:ext cx="1152000" cy="786929"/>
            <a:chOff x="5528280" y="1320385"/>
            <a:chExt cx="1152000" cy="786929"/>
          </a:xfrm>
        </p:grpSpPr>
        <p:sp>
          <p:nvSpPr>
            <p:cNvPr id="53" name="Freeform 12"/>
            <p:cNvSpPr>
              <a:spLocks noEditPoints="1"/>
            </p:cNvSpPr>
            <p:nvPr/>
          </p:nvSpPr>
          <p:spPr bwMode="auto">
            <a:xfrm>
              <a:off x="5528280" y="1320385"/>
              <a:ext cx="1152000" cy="786929"/>
            </a:xfrm>
            <a:custGeom>
              <a:avLst/>
              <a:gdLst>
                <a:gd name="T0" fmla="*/ 194 w 503"/>
                <a:gd name="T1" fmla="*/ 344 h 344"/>
                <a:gd name="T2" fmla="*/ 141 w 503"/>
                <a:gd name="T3" fmla="*/ 323 h 344"/>
                <a:gd name="T4" fmla="*/ 141 w 503"/>
                <a:gd name="T5" fmla="*/ 323 h 344"/>
                <a:gd name="T6" fmla="*/ 10 w 503"/>
                <a:gd name="T7" fmla="*/ 197 h 344"/>
                <a:gd name="T8" fmla="*/ 0 w 503"/>
                <a:gd name="T9" fmla="*/ 172 h 344"/>
                <a:gd name="T10" fmla="*/ 0 w 503"/>
                <a:gd name="T11" fmla="*/ 172 h 344"/>
                <a:gd name="T12" fmla="*/ 10 w 503"/>
                <a:gd name="T13" fmla="*/ 148 h 344"/>
                <a:gd name="T14" fmla="*/ 10 w 503"/>
                <a:gd name="T15" fmla="*/ 148 h 344"/>
                <a:gd name="T16" fmla="*/ 15 w 503"/>
                <a:gd name="T17" fmla="*/ 152 h 344"/>
                <a:gd name="T18" fmla="*/ 10 w 503"/>
                <a:gd name="T19" fmla="*/ 148 h 344"/>
                <a:gd name="T20" fmla="*/ 141 w 503"/>
                <a:gd name="T21" fmla="*/ 22 h 344"/>
                <a:gd name="T22" fmla="*/ 194 w 503"/>
                <a:gd name="T23" fmla="*/ 0 h 344"/>
                <a:gd name="T24" fmla="*/ 194 w 503"/>
                <a:gd name="T25" fmla="*/ 0 h 344"/>
                <a:gd name="T26" fmla="*/ 469 w 503"/>
                <a:gd name="T27" fmla="*/ 0 h 344"/>
                <a:gd name="T28" fmla="*/ 503 w 503"/>
                <a:gd name="T29" fmla="*/ 35 h 344"/>
                <a:gd name="T30" fmla="*/ 503 w 503"/>
                <a:gd name="T31" fmla="*/ 35 h 344"/>
                <a:gd name="T32" fmla="*/ 503 w 503"/>
                <a:gd name="T33" fmla="*/ 310 h 344"/>
                <a:gd name="T34" fmla="*/ 469 w 503"/>
                <a:gd name="T35" fmla="*/ 344 h 344"/>
                <a:gd name="T36" fmla="*/ 469 w 503"/>
                <a:gd name="T37" fmla="*/ 344 h 344"/>
                <a:gd name="T38" fmla="*/ 194 w 503"/>
                <a:gd name="T39" fmla="*/ 344 h 344"/>
                <a:gd name="T40" fmla="*/ 12 w 503"/>
                <a:gd name="T41" fmla="*/ 172 h 344"/>
                <a:gd name="T42" fmla="*/ 19 w 503"/>
                <a:gd name="T43" fmla="*/ 188 h 344"/>
                <a:gd name="T44" fmla="*/ 19 w 503"/>
                <a:gd name="T45" fmla="*/ 188 h 344"/>
                <a:gd name="T46" fmla="*/ 149 w 503"/>
                <a:gd name="T47" fmla="*/ 314 h 344"/>
                <a:gd name="T48" fmla="*/ 194 w 503"/>
                <a:gd name="T49" fmla="*/ 332 h 344"/>
                <a:gd name="T50" fmla="*/ 194 w 503"/>
                <a:gd name="T51" fmla="*/ 332 h 344"/>
                <a:gd name="T52" fmla="*/ 469 w 503"/>
                <a:gd name="T53" fmla="*/ 332 h 344"/>
                <a:gd name="T54" fmla="*/ 491 w 503"/>
                <a:gd name="T55" fmla="*/ 310 h 344"/>
                <a:gd name="T56" fmla="*/ 491 w 503"/>
                <a:gd name="T57" fmla="*/ 310 h 344"/>
                <a:gd name="T58" fmla="*/ 491 w 503"/>
                <a:gd name="T59" fmla="*/ 35 h 344"/>
                <a:gd name="T60" fmla="*/ 469 w 503"/>
                <a:gd name="T61" fmla="*/ 12 h 344"/>
                <a:gd name="T62" fmla="*/ 469 w 503"/>
                <a:gd name="T63" fmla="*/ 12 h 344"/>
                <a:gd name="T64" fmla="*/ 194 w 503"/>
                <a:gd name="T65" fmla="*/ 12 h 344"/>
                <a:gd name="T66" fmla="*/ 149 w 503"/>
                <a:gd name="T67" fmla="*/ 31 h 344"/>
                <a:gd name="T68" fmla="*/ 149 w 503"/>
                <a:gd name="T69" fmla="*/ 31 h 344"/>
                <a:gd name="T70" fmla="*/ 19 w 503"/>
                <a:gd name="T71" fmla="*/ 157 h 344"/>
                <a:gd name="T72" fmla="*/ 19 w 503"/>
                <a:gd name="T73" fmla="*/ 157 h 344"/>
                <a:gd name="T74" fmla="*/ 12 w 503"/>
                <a:gd name="T75"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3" h="344">
                  <a:moveTo>
                    <a:pt x="194" y="344"/>
                  </a:moveTo>
                  <a:cubicBezTo>
                    <a:pt x="176" y="344"/>
                    <a:pt x="154" y="335"/>
                    <a:pt x="141" y="323"/>
                  </a:cubicBezTo>
                  <a:cubicBezTo>
                    <a:pt x="141" y="323"/>
                    <a:pt x="141" y="323"/>
                    <a:pt x="141" y="323"/>
                  </a:cubicBezTo>
                  <a:cubicBezTo>
                    <a:pt x="10" y="197"/>
                    <a:pt x="10" y="197"/>
                    <a:pt x="10" y="197"/>
                  </a:cubicBezTo>
                  <a:cubicBezTo>
                    <a:pt x="4" y="190"/>
                    <a:pt x="0" y="181"/>
                    <a:pt x="0" y="172"/>
                  </a:cubicBezTo>
                  <a:cubicBezTo>
                    <a:pt x="0" y="172"/>
                    <a:pt x="0" y="172"/>
                    <a:pt x="0" y="172"/>
                  </a:cubicBezTo>
                  <a:cubicBezTo>
                    <a:pt x="0" y="164"/>
                    <a:pt x="4" y="155"/>
                    <a:pt x="10" y="148"/>
                  </a:cubicBezTo>
                  <a:cubicBezTo>
                    <a:pt x="10" y="148"/>
                    <a:pt x="10" y="148"/>
                    <a:pt x="10" y="148"/>
                  </a:cubicBezTo>
                  <a:cubicBezTo>
                    <a:pt x="15" y="152"/>
                    <a:pt x="15" y="152"/>
                    <a:pt x="15" y="152"/>
                  </a:cubicBezTo>
                  <a:cubicBezTo>
                    <a:pt x="10" y="148"/>
                    <a:pt x="10" y="148"/>
                    <a:pt x="10" y="148"/>
                  </a:cubicBezTo>
                  <a:cubicBezTo>
                    <a:pt x="141" y="22"/>
                    <a:pt x="141" y="22"/>
                    <a:pt x="141" y="22"/>
                  </a:cubicBezTo>
                  <a:cubicBezTo>
                    <a:pt x="154" y="10"/>
                    <a:pt x="176" y="1"/>
                    <a:pt x="194" y="0"/>
                  </a:cubicBezTo>
                  <a:cubicBezTo>
                    <a:pt x="194" y="0"/>
                    <a:pt x="194" y="0"/>
                    <a:pt x="194" y="0"/>
                  </a:cubicBezTo>
                  <a:cubicBezTo>
                    <a:pt x="469" y="0"/>
                    <a:pt x="469" y="0"/>
                    <a:pt x="469" y="0"/>
                  </a:cubicBezTo>
                  <a:cubicBezTo>
                    <a:pt x="488" y="1"/>
                    <a:pt x="503" y="16"/>
                    <a:pt x="503" y="35"/>
                  </a:cubicBezTo>
                  <a:cubicBezTo>
                    <a:pt x="503" y="35"/>
                    <a:pt x="503" y="35"/>
                    <a:pt x="503" y="35"/>
                  </a:cubicBezTo>
                  <a:cubicBezTo>
                    <a:pt x="503" y="310"/>
                    <a:pt x="503" y="310"/>
                    <a:pt x="503" y="310"/>
                  </a:cubicBezTo>
                  <a:cubicBezTo>
                    <a:pt x="503" y="329"/>
                    <a:pt x="488" y="344"/>
                    <a:pt x="469" y="344"/>
                  </a:cubicBezTo>
                  <a:cubicBezTo>
                    <a:pt x="469" y="344"/>
                    <a:pt x="469" y="344"/>
                    <a:pt x="469" y="344"/>
                  </a:cubicBezTo>
                  <a:cubicBezTo>
                    <a:pt x="194" y="344"/>
                    <a:pt x="194" y="344"/>
                    <a:pt x="194" y="344"/>
                  </a:cubicBezTo>
                  <a:close/>
                  <a:moveTo>
                    <a:pt x="12" y="172"/>
                  </a:moveTo>
                  <a:cubicBezTo>
                    <a:pt x="12" y="178"/>
                    <a:pt x="14" y="184"/>
                    <a:pt x="19" y="188"/>
                  </a:cubicBezTo>
                  <a:cubicBezTo>
                    <a:pt x="19" y="188"/>
                    <a:pt x="19" y="188"/>
                    <a:pt x="19" y="188"/>
                  </a:cubicBezTo>
                  <a:cubicBezTo>
                    <a:pt x="149" y="314"/>
                    <a:pt x="149" y="314"/>
                    <a:pt x="149" y="314"/>
                  </a:cubicBezTo>
                  <a:cubicBezTo>
                    <a:pt x="159" y="324"/>
                    <a:pt x="181" y="332"/>
                    <a:pt x="194" y="332"/>
                  </a:cubicBezTo>
                  <a:cubicBezTo>
                    <a:pt x="194" y="332"/>
                    <a:pt x="194" y="332"/>
                    <a:pt x="194" y="332"/>
                  </a:cubicBezTo>
                  <a:cubicBezTo>
                    <a:pt x="469" y="332"/>
                    <a:pt x="469" y="332"/>
                    <a:pt x="469" y="332"/>
                  </a:cubicBezTo>
                  <a:cubicBezTo>
                    <a:pt x="481" y="332"/>
                    <a:pt x="491" y="322"/>
                    <a:pt x="491" y="310"/>
                  </a:cubicBezTo>
                  <a:cubicBezTo>
                    <a:pt x="491" y="310"/>
                    <a:pt x="491" y="310"/>
                    <a:pt x="491" y="310"/>
                  </a:cubicBezTo>
                  <a:cubicBezTo>
                    <a:pt x="491" y="35"/>
                    <a:pt x="491" y="35"/>
                    <a:pt x="491" y="35"/>
                  </a:cubicBezTo>
                  <a:cubicBezTo>
                    <a:pt x="491" y="23"/>
                    <a:pt x="481" y="13"/>
                    <a:pt x="469" y="12"/>
                  </a:cubicBezTo>
                  <a:cubicBezTo>
                    <a:pt x="469" y="12"/>
                    <a:pt x="469" y="12"/>
                    <a:pt x="469" y="12"/>
                  </a:cubicBezTo>
                  <a:cubicBezTo>
                    <a:pt x="194" y="12"/>
                    <a:pt x="194" y="12"/>
                    <a:pt x="194" y="12"/>
                  </a:cubicBezTo>
                  <a:cubicBezTo>
                    <a:pt x="181" y="12"/>
                    <a:pt x="159" y="21"/>
                    <a:pt x="149" y="31"/>
                  </a:cubicBezTo>
                  <a:cubicBezTo>
                    <a:pt x="149" y="31"/>
                    <a:pt x="149" y="31"/>
                    <a:pt x="149" y="31"/>
                  </a:cubicBezTo>
                  <a:cubicBezTo>
                    <a:pt x="19" y="157"/>
                    <a:pt x="19" y="157"/>
                    <a:pt x="19" y="157"/>
                  </a:cubicBezTo>
                  <a:cubicBezTo>
                    <a:pt x="19" y="157"/>
                    <a:pt x="19" y="157"/>
                    <a:pt x="19" y="157"/>
                  </a:cubicBezTo>
                  <a:cubicBezTo>
                    <a:pt x="14" y="161"/>
                    <a:pt x="12" y="167"/>
                    <a:pt x="12" y="172"/>
                  </a:cubicBezTo>
                  <a:close/>
                </a:path>
              </a:pathLst>
            </a:custGeom>
            <a:solidFill>
              <a:schemeClr val="bg1"/>
            </a:solidFill>
            <a:ln>
              <a:solidFill>
                <a:srgbClr val="F6931E"/>
              </a:solidFill>
            </a:ln>
            <a:effectLst>
              <a:outerShdw blurRad="50800" dist="76200" dir="2700000" algn="tl" rotWithShape="0">
                <a:prstClr val="black">
                  <a:alpha val="40000"/>
                </a:prstClr>
              </a:outerShdw>
            </a:effectLst>
          </p:spPr>
          <p:txBody>
            <a:bodyPr/>
            <a:lstStyle/>
            <a:p>
              <a:pPr eaLnBrk="1" fontAlgn="auto" hangingPunct="1">
                <a:spcBef>
                  <a:spcPts val="0"/>
                </a:spcBef>
                <a:spcAft>
                  <a:spcPts val="0"/>
                </a:spcAft>
                <a:defRPr/>
              </a:pPr>
              <a:endParaRPr lang="zh-CN" altLang="en-US">
                <a:solidFill>
                  <a:prstClr val="black"/>
                </a:solidFill>
                <a:latin typeface="+mn-lt"/>
                <a:ea typeface="+mn-ea"/>
                <a:cs typeface="+mn-ea"/>
                <a:sym typeface="+mn-lt"/>
              </a:endParaRPr>
            </a:p>
          </p:txBody>
        </p:sp>
        <p:sp>
          <p:nvSpPr>
            <p:cNvPr id="2" name="文本框 1"/>
            <p:cNvSpPr txBox="1"/>
            <p:nvPr/>
          </p:nvSpPr>
          <p:spPr>
            <a:xfrm>
              <a:off x="5829632" y="1491225"/>
              <a:ext cx="729687" cy="523220"/>
            </a:xfrm>
            <a:prstGeom prst="rect">
              <a:avLst/>
            </a:prstGeom>
            <a:noFill/>
          </p:spPr>
          <p:txBody>
            <a:bodyPr wrap="none" rtlCol="0">
              <a:spAutoFit/>
            </a:bodyPr>
            <a:lstStyle/>
            <a:p>
              <a:r>
                <a:rPr lang="en-US" altLang="zh-CN" sz="2800" b="1" dirty="0">
                  <a:solidFill>
                    <a:srgbClr val="F6931E"/>
                  </a:solidFill>
                </a:rPr>
                <a:t>+60</a:t>
              </a:r>
              <a:endParaRPr lang="zh-CN" altLang="en-US" sz="2800" b="1" dirty="0">
                <a:solidFill>
                  <a:srgbClr val="F6931E"/>
                </a:solidFill>
              </a:endParaRPr>
            </a:p>
          </p:txBody>
        </p:sp>
      </p:grpSp>
      <p:sp>
        <p:nvSpPr>
          <p:cNvPr id="54" name="文本框 19"/>
          <p:cNvSpPr>
            <a:spLocks noChangeArrowheads="1"/>
          </p:cNvSpPr>
          <p:nvPr/>
        </p:nvSpPr>
        <p:spPr bwMode="auto">
          <a:xfrm>
            <a:off x="389538" y="3833581"/>
            <a:ext cx="3376692" cy="1444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r" eaLnBrk="1" hangingPunct="1">
              <a:lnSpc>
                <a:spcPct val="150000"/>
              </a:lnSpc>
            </a:pPr>
            <a:r>
              <a:rPr lang="zh-CN" altLang="en-US" sz="1200" dirty="0">
                <a:solidFill>
                  <a:schemeClr val="tx1">
                    <a:lumMod val="85000"/>
                    <a:lumOff val="15000"/>
                  </a:schemeClr>
                </a:solidFill>
                <a:latin typeface="微软雅黑" pitchFamily="34" charset="-122"/>
                <a:ea typeface="微软雅黑" pitchFamily="34" charset="-122"/>
              </a:rPr>
              <a:t>      一双筷子的价值是多少呢？批发价不超过</a:t>
            </a:r>
            <a:r>
              <a:rPr lang="en-US" altLang="zh-CN" sz="1200" dirty="0">
                <a:solidFill>
                  <a:schemeClr val="tx1">
                    <a:lumMod val="85000"/>
                    <a:lumOff val="15000"/>
                  </a:schemeClr>
                </a:solidFill>
                <a:latin typeface="微软雅黑" pitchFamily="34" charset="-122"/>
                <a:ea typeface="微软雅黑" pitchFamily="34" charset="-122"/>
              </a:rPr>
              <a:t>0.03</a:t>
            </a:r>
            <a:r>
              <a:rPr lang="zh-CN" altLang="en-US" sz="1200" dirty="0">
                <a:solidFill>
                  <a:schemeClr val="tx1">
                    <a:lumMod val="85000"/>
                    <a:lumOff val="15000"/>
                  </a:schemeClr>
                </a:solidFill>
                <a:latin typeface="微软雅黑" pitchFamily="34" charset="-122"/>
                <a:ea typeface="微软雅黑" pitchFamily="34" charset="-122"/>
              </a:rPr>
              <a:t>元</a:t>
            </a:r>
            <a:r>
              <a:rPr lang="en-US" altLang="zh-CN" sz="1200" dirty="0">
                <a:solidFill>
                  <a:schemeClr val="tx1">
                    <a:lumMod val="85000"/>
                    <a:lumOff val="15000"/>
                  </a:schemeClr>
                </a:solidFill>
                <a:latin typeface="微软雅黑" pitchFamily="34" charset="-122"/>
                <a:ea typeface="微软雅黑" pitchFamily="34" charset="-122"/>
              </a:rPr>
              <a:t>/</a:t>
            </a:r>
            <a:r>
              <a:rPr lang="zh-CN" altLang="en-US" sz="1200" dirty="0">
                <a:solidFill>
                  <a:schemeClr val="tx1">
                    <a:lumMod val="85000"/>
                    <a:lumOff val="15000"/>
                  </a:schemeClr>
                </a:solidFill>
                <a:latin typeface="微软雅黑" pitchFamily="34" charset="-122"/>
                <a:ea typeface="微软雅黑" pitchFamily="34" charset="-122"/>
              </a:rPr>
              <a:t>双。按此计算，一棵</a:t>
            </a:r>
            <a:r>
              <a:rPr lang="en-US" altLang="zh-CN" sz="1200" dirty="0">
                <a:solidFill>
                  <a:schemeClr val="tx1">
                    <a:lumMod val="85000"/>
                    <a:lumOff val="15000"/>
                  </a:schemeClr>
                </a:solidFill>
                <a:latin typeface="微软雅黑" pitchFamily="34" charset="-122"/>
                <a:ea typeface="微软雅黑" pitchFamily="34" charset="-122"/>
              </a:rPr>
              <a:t>20</a:t>
            </a:r>
            <a:r>
              <a:rPr lang="zh-CN" altLang="en-US" sz="1200" dirty="0">
                <a:solidFill>
                  <a:schemeClr val="tx1">
                    <a:lumMod val="85000"/>
                    <a:lumOff val="15000"/>
                  </a:schemeClr>
                </a:solidFill>
                <a:latin typeface="微软雅黑" pitchFamily="34" charset="-122"/>
                <a:ea typeface="微软雅黑" pitchFamily="34" charset="-122"/>
              </a:rPr>
              <a:t>年的大树如果做成一次性筷子价值不超过</a:t>
            </a:r>
            <a:r>
              <a:rPr lang="en-US" altLang="zh-CN" sz="1200" dirty="0">
                <a:solidFill>
                  <a:schemeClr val="tx1">
                    <a:lumMod val="85000"/>
                    <a:lumOff val="15000"/>
                  </a:schemeClr>
                </a:solidFill>
                <a:latin typeface="微软雅黑" pitchFamily="34" charset="-122"/>
                <a:ea typeface="微软雅黑" pitchFamily="34" charset="-122"/>
              </a:rPr>
              <a:t>120</a:t>
            </a:r>
            <a:r>
              <a:rPr lang="zh-CN" altLang="en-US" sz="1200" dirty="0">
                <a:solidFill>
                  <a:schemeClr val="tx1">
                    <a:lumMod val="85000"/>
                    <a:lumOff val="15000"/>
                  </a:schemeClr>
                </a:solidFill>
                <a:latin typeface="微软雅黑" pitchFamily="34" charset="-122"/>
                <a:ea typeface="微软雅黑" pitchFamily="34" charset="-122"/>
              </a:rPr>
              <a:t>元。果真如此吗？据国外研究资料测算，这棵大树对改善生活环境的综合价值，具体如下：</a:t>
            </a:r>
          </a:p>
        </p:txBody>
      </p:sp>
      <p:sp>
        <p:nvSpPr>
          <p:cNvPr id="55" name="文本框 26"/>
          <p:cNvSpPr>
            <a:spLocks noChangeArrowheads="1"/>
          </p:cNvSpPr>
          <p:nvPr/>
        </p:nvSpPr>
        <p:spPr bwMode="auto">
          <a:xfrm>
            <a:off x="6000152" y="4642821"/>
            <a:ext cx="3707445" cy="116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1200" dirty="0">
                <a:solidFill>
                  <a:schemeClr val="tx1">
                    <a:lumMod val="85000"/>
                    <a:lumOff val="15000"/>
                  </a:schemeClr>
                </a:solidFill>
                <a:latin typeface="微软雅黑" pitchFamily="34" charset="-122"/>
                <a:ea typeface="微软雅黑" pitchFamily="34" charset="-122"/>
              </a:rPr>
              <a:t>如果这棵大树被砍倒了</a:t>
            </a:r>
            <a:r>
              <a:rPr lang="en-US" altLang="zh-CN" sz="1200" dirty="0">
                <a:solidFill>
                  <a:schemeClr val="tx1">
                    <a:lumMod val="85000"/>
                    <a:lumOff val="15000"/>
                  </a:schemeClr>
                </a:solidFill>
                <a:latin typeface="微软雅黑" pitchFamily="34" charset="-122"/>
                <a:ea typeface="微软雅黑" pitchFamily="34" charset="-122"/>
              </a:rPr>
              <a:t>,</a:t>
            </a:r>
            <a:r>
              <a:rPr lang="zh-CN" altLang="en-US" sz="1200" dirty="0">
                <a:solidFill>
                  <a:schemeClr val="tx1">
                    <a:lumMod val="85000"/>
                    <a:lumOff val="15000"/>
                  </a:schemeClr>
                </a:solidFill>
                <a:latin typeface="微软雅黑" pitchFamily="34" charset="-122"/>
                <a:ea typeface="微软雅黑" pitchFamily="34" charset="-122"/>
              </a:rPr>
              <a:t>人们要花费</a:t>
            </a:r>
            <a:r>
              <a:rPr lang="en-US" altLang="zh-CN" sz="1200" dirty="0">
                <a:solidFill>
                  <a:schemeClr val="tx1">
                    <a:lumMod val="85000"/>
                    <a:lumOff val="15000"/>
                  </a:schemeClr>
                </a:solidFill>
                <a:latin typeface="微软雅黑" pitchFamily="34" charset="-122"/>
                <a:ea typeface="微软雅黑" pitchFamily="34" charset="-122"/>
              </a:rPr>
              <a:t>61.52</a:t>
            </a:r>
            <a:r>
              <a:rPr lang="zh-CN" altLang="en-US" sz="1200" dirty="0">
                <a:solidFill>
                  <a:schemeClr val="tx1">
                    <a:lumMod val="85000"/>
                    <a:lumOff val="15000"/>
                  </a:schemeClr>
                </a:solidFill>
                <a:latin typeface="微软雅黑" pitchFamily="34" charset="-122"/>
                <a:ea typeface="微软雅黑" pitchFamily="34" charset="-122"/>
              </a:rPr>
              <a:t>万元</a:t>
            </a:r>
            <a:r>
              <a:rPr lang="en-US" altLang="zh-CN" sz="1200" dirty="0">
                <a:solidFill>
                  <a:schemeClr val="tx1">
                    <a:lumMod val="85000"/>
                    <a:lumOff val="15000"/>
                  </a:schemeClr>
                </a:solidFill>
                <a:latin typeface="微软雅黑" pitchFamily="34" charset="-122"/>
                <a:ea typeface="微软雅黑" pitchFamily="34" charset="-122"/>
              </a:rPr>
              <a:t>,</a:t>
            </a:r>
            <a:r>
              <a:rPr lang="zh-CN" altLang="en-US" sz="1200" dirty="0">
                <a:solidFill>
                  <a:schemeClr val="tx1">
                    <a:lumMod val="85000"/>
                    <a:lumOff val="15000"/>
                  </a:schemeClr>
                </a:solidFill>
                <a:latin typeface="微软雅黑" pitchFamily="34" charset="-122"/>
                <a:ea typeface="微软雅黑" pitchFamily="34" charset="-122"/>
              </a:rPr>
              <a:t>才能起到这棵大树对环境的保护作用</a:t>
            </a:r>
            <a:r>
              <a:rPr lang="en-US" altLang="zh-CN" sz="1200" dirty="0">
                <a:solidFill>
                  <a:schemeClr val="tx1">
                    <a:lumMod val="85000"/>
                    <a:lumOff val="15000"/>
                  </a:schemeClr>
                </a:solidFill>
                <a:latin typeface="微软雅黑" pitchFamily="34" charset="-122"/>
                <a:ea typeface="微软雅黑" pitchFamily="34" charset="-122"/>
              </a:rPr>
              <a:t>,</a:t>
            </a:r>
            <a:r>
              <a:rPr lang="zh-CN" altLang="en-US" sz="1200" dirty="0">
                <a:solidFill>
                  <a:schemeClr val="tx1">
                    <a:lumMod val="85000"/>
                    <a:lumOff val="15000"/>
                  </a:schemeClr>
                </a:solidFill>
                <a:latin typeface="微软雅黑" pitchFamily="34" charset="-122"/>
                <a:ea typeface="微软雅黑" pitchFamily="34" charset="-122"/>
              </a:rPr>
              <a:t>也就是说一棵二十年的大树制作成筷子几乎白白浪费了</a:t>
            </a:r>
            <a:r>
              <a:rPr lang="en-US" altLang="zh-CN" sz="1200" dirty="0">
                <a:solidFill>
                  <a:schemeClr val="tx1">
                    <a:lumMod val="85000"/>
                    <a:lumOff val="15000"/>
                  </a:schemeClr>
                </a:solidFill>
                <a:latin typeface="微软雅黑" pitchFamily="34" charset="-122"/>
                <a:ea typeface="微软雅黑" pitchFamily="34" charset="-122"/>
              </a:rPr>
              <a:t>61.50</a:t>
            </a:r>
            <a:r>
              <a:rPr lang="zh-CN" altLang="en-US" sz="1200" dirty="0">
                <a:solidFill>
                  <a:schemeClr val="tx1">
                    <a:lumMod val="85000"/>
                    <a:lumOff val="15000"/>
                  </a:schemeClr>
                </a:solidFill>
                <a:latin typeface="微软雅黑" pitchFamily="34" charset="-122"/>
                <a:ea typeface="微软雅黑" pitchFamily="34" charset="-122"/>
              </a:rPr>
              <a:t>万元的环境资源</a:t>
            </a:r>
            <a:r>
              <a:rPr lang="en-US" altLang="zh-CN" sz="1200" dirty="0">
                <a:solidFill>
                  <a:schemeClr val="tx1">
                    <a:lumMod val="85000"/>
                    <a:lumOff val="15000"/>
                  </a:schemeClr>
                </a:solidFill>
                <a:latin typeface="微软雅黑" pitchFamily="34" charset="-122"/>
                <a:ea typeface="微软雅黑" pitchFamily="34" charset="-122"/>
              </a:rPr>
              <a:t>,</a:t>
            </a:r>
            <a:r>
              <a:rPr lang="zh-CN" altLang="en-US" sz="1200" dirty="0">
                <a:solidFill>
                  <a:schemeClr val="tx1">
                    <a:lumMod val="85000"/>
                    <a:lumOff val="15000"/>
                  </a:schemeClr>
                </a:solidFill>
                <a:latin typeface="微软雅黑" pitchFamily="34" charset="-122"/>
                <a:ea typeface="微软雅黑" pitchFamily="34" charset="-122"/>
              </a:rPr>
              <a:t>平均一双筷子浪费了</a:t>
            </a:r>
            <a:r>
              <a:rPr lang="en-US" altLang="zh-CN" sz="1200" dirty="0">
                <a:solidFill>
                  <a:schemeClr val="tx1">
                    <a:lumMod val="85000"/>
                    <a:lumOff val="15000"/>
                  </a:schemeClr>
                </a:solidFill>
                <a:latin typeface="微软雅黑" pitchFamily="34" charset="-122"/>
                <a:ea typeface="微软雅黑" pitchFamily="34" charset="-122"/>
              </a:rPr>
              <a:t>153—205</a:t>
            </a:r>
            <a:r>
              <a:rPr lang="zh-CN" altLang="en-US" sz="1200" dirty="0">
                <a:solidFill>
                  <a:schemeClr val="tx1">
                    <a:lumMod val="85000"/>
                    <a:lumOff val="15000"/>
                  </a:schemeClr>
                </a:solidFill>
                <a:latin typeface="微软雅黑" pitchFamily="34" charset="-122"/>
                <a:ea typeface="微软雅黑" pitchFamily="34" charset="-122"/>
              </a:rPr>
              <a:t>元。</a:t>
            </a:r>
          </a:p>
        </p:txBody>
      </p:sp>
      <p:sp>
        <p:nvSpPr>
          <p:cNvPr id="56" name="文本框 27"/>
          <p:cNvSpPr>
            <a:spLocks noChangeArrowheads="1"/>
          </p:cNvSpPr>
          <p:nvPr/>
        </p:nvSpPr>
        <p:spPr bwMode="auto">
          <a:xfrm>
            <a:off x="5784391" y="2201653"/>
            <a:ext cx="4260848" cy="1444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1200" dirty="0">
                <a:solidFill>
                  <a:schemeClr val="tx1">
                    <a:lumMod val="85000"/>
                    <a:lumOff val="15000"/>
                  </a:schemeClr>
                </a:solidFill>
                <a:latin typeface="微软雅黑" pitchFamily="34" charset="-122"/>
                <a:ea typeface="微软雅黑" pitchFamily="34" charset="-122"/>
              </a:rPr>
              <a:t>一棵</a:t>
            </a:r>
            <a:r>
              <a:rPr lang="en-US" altLang="zh-CN" sz="1200" dirty="0">
                <a:solidFill>
                  <a:schemeClr val="tx1">
                    <a:lumMod val="85000"/>
                    <a:lumOff val="15000"/>
                  </a:schemeClr>
                </a:solidFill>
                <a:latin typeface="微软雅黑" pitchFamily="34" charset="-122"/>
                <a:ea typeface="微软雅黑" pitchFamily="34" charset="-122"/>
              </a:rPr>
              <a:t>20</a:t>
            </a:r>
            <a:r>
              <a:rPr lang="zh-CN" altLang="en-US" sz="1200" dirty="0">
                <a:solidFill>
                  <a:schemeClr val="tx1">
                    <a:lumMod val="85000"/>
                    <a:lumOff val="15000"/>
                  </a:schemeClr>
                </a:solidFill>
                <a:latin typeface="微软雅黑" pitchFamily="34" charset="-122"/>
                <a:ea typeface="微软雅黑" pitchFamily="34" charset="-122"/>
              </a:rPr>
              <a:t>年的大树产生的环境价值（人民币元）</a:t>
            </a:r>
            <a:endParaRPr lang="zh-CN" altLang="en-US" sz="1200" dirty="0">
              <a:solidFill>
                <a:schemeClr val="tx1">
                  <a:lumMod val="85000"/>
                  <a:lumOff val="15000"/>
                </a:schemeClr>
              </a:solidFill>
              <a:latin typeface="微软雅黑" pitchFamily="34" charset="-122"/>
              <a:ea typeface="微软雅黑" pitchFamily="34" charset="-122"/>
            </a:endParaRPr>
          </a:p>
          <a:p>
            <a:pPr eaLnBrk="1" hangingPunct="1">
              <a:lnSpc>
                <a:spcPct val="150000"/>
              </a:lnSpc>
              <a:buFontTx/>
              <a:buNone/>
            </a:pPr>
            <a:r>
              <a:rPr lang="zh-CN" altLang="en-US" sz="1200" dirty="0">
                <a:solidFill>
                  <a:schemeClr val="tx1">
                    <a:lumMod val="85000"/>
                    <a:lumOff val="15000"/>
                  </a:schemeClr>
                </a:solidFill>
                <a:latin typeface="微软雅黑" pitchFamily="34" charset="-122"/>
                <a:ea typeface="微软雅黑" pitchFamily="34" charset="-122"/>
              </a:rPr>
              <a:t>     制造氧气</a:t>
            </a:r>
            <a:r>
              <a:rPr lang="en-US" altLang="zh-CN" sz="1200" dirty="0">
                <a:solidFill>
                  <a:schemeClr val="tx1">
                    <a:lumMod val="85000"/>
                    <a:lumOff val="15000"/>
                  </a:schemeClr>
                </a:solidFill>
                <a:latin typeface="微软雅黑" pitchFamily="34" charset="-122"/>
                <a:ea typeface="微软雅黑" pitchFamily="34" charset="-122"/>
              </a:rPr>
              <a:t>99200</a:t>
            </a:r>
            <a:r>
              <a:rPr lang="zh-CN" altLang="en-US" sz="1200" dirty="0">
                <a:solidFill>
                  <a:schemeClr val="tx1">
                    <a:lumMod val="85000"/>
                    <a:lumOff val="15000"/>
                  </a:schemeClr>
                </a:solidFill>
                <a:latin typeface="微软雅黑" pitchFamily="34" charset="-122"/>
                <a:ea typeface="微软雅黑" pitchFamily="34" charset="-122"/>
              </a:rPr>
              <a:t>元  制造蛋白质</a:t>
            </a:r>
            <a:r>
              <a:rPr lang="en-US" altLang="zh-CN" sz="1200" dirty="0">
                <a:solidFill>
                  <a:schemeClr val="tx1">
                    <a:lumMod val="85000"/>
                    <a:lumOff val="15000"/>
                  </a:schemeClr>
                </a:solidFill>
                <a:latin typeface="微软雅黑" pitchFamily="34" charset="-122"/>
                <a:ea typeface="微软雅黑" pitchFamily="34" charset="-122"/>
              </a:rPr>
              <a:t>816</a:t>
            </a:r>
            <a:r>
              <a:rPr lang="zh-CN" altLang="en-US" sz="1200" dirty="0">
                <a:solidFill>
                  <a:schemeClr val="tx1">
                    <a:lumMod val="85000"/>
                    <a:lumOff val="15000"/>
                  </a:schemeClr>
                </a:solidFill>
                <a:latin typeface="微软雅黑" pitchFamily="34" charset="-122"/>
                <a:ea typeface="微软雅黑" pitchFamily="34" charset="-122"/>
              </a:rPr>
              <a:t>元  减少大气污染</a:t>
            </a:r>
            <a:r>
              <a:rPr lang="en-US" altLang="zh-CN" sz="1200" dirty="0">
                <a:solidFill>
                  <a:schemeClr val="tx1">
                    <a:lumMod val="85000"/>
                    <a:lumOff val="15000"/>
                  </a:schemeClr>
                </a:solidFill>
                <a:latin typeface="微软雅黑" pitchFamily="34" charset="-122"/>
                <a:ea typeface="微软雅黑" pitchFamily="34" charset="-122"/>
              </a:rPr>
              <a:t>198400</a:t>
            </a:r>
            <a:r>
              <a:rPr lang="zh-CN" altLang="en-US" sz="1200" dirty="0">
                <a:solidFill>
                  <a:schemeClr val="tx1">
                    <a:lumMod val="85000"/>
                    <a:lumOff val="15000"/>
                  </a:schemeClr>
                </a:solidFill>
                <a:latin typeface="微软雅黑" pitchFamily="34" charset="-122"/>
                <a:ea typeface="微软雅黑" pitchFamily="34" charset="-122"/>
              </a:rPr>
              <a:t>元   促进水分再循环</a:t>
            </a:r>
            <a:r>
              <a:rPr lang="en-US" altLang="zh-CN" sz="1200" dirty="0">
                <a:solidFill>
                  <a:schemeClr val="tx1">
                    <a:lumMod val="85000"/>
                    <a:lumOff val="15000"/>
                  </a:schemeClr>
                </a:solidFill>
                <a:latin typeface="微软雅黑" pitchFamily="34" charset="-122"/>
                <a:ea typeface="微软雅黑" pitchFamily="34" charset="-122"/>
              </a:rPr>
              <a:t>118400</a:t>
            </a:r>
            <a:r>
              <a:rPr lang="zh-CN" altLang="en-US" sz="1200" dirty="0">
                <a:solidFill>
                  <a:schemeClr val="tx1">
                    <a:lumMod val="85000"/>
                    <a:lumOff val="15000"/>
                  </a:schemeClr>
                </a:solidFill>
                <a:latin typeface="微软雅黑" pitchFamily="34" charset="-122"/>
                <a:ea typeface="微软雅黑" pitchFamily="34" charset="-122"/>
              </a:rPr>
              <a:t>元   防止土壤侵蚀增强土壤肥力</a:t>
            </a:r>
            <a:r>
              <a:rPr lang="en-US" altLang="zh-CN" sz="1200" dirty="0">
                <a:solidFill>
                  <a:schemeClr val="tx1">
                    <a:lumMod val="85000"/>
                    <a:lumOff val="15000"/>
                  </a:schemeClr>
                </a:solidFill>
                <a:latin typeface="微软雅黑" pitchFamily="34" charset="-122"/>
                <a:ea typeface="微软雅黑" pitchFamily="34" charset="-122"/>
              </a:rPr>
              <a:t>99200</a:t>
            </a:r>
            <a:r>
              <a:rPr lang="zh-CN" altLang="en-US" sz="1200" dirty="0">
                <a:solidFill>
                  <a:schemeClr val="tx1">
                    <a:lumMod val="85000"/>
                    <a:lumOff val="15000"/>
                  </a:schemeClr>
                </a:solidFill>
                <a:latin typeface="微软雅黑" pitchFamily="34" charset="-122"/>
                <a:ea typeface="微软雅黑" pitchFamily="34" charset="-122"/>
              </a:rPr>
              <a:t>元为鸟类等提供栖息环境</a:t>
            </a:r>
            <a:r>
              <a:rPr lang="en-US" altLang="zh-CN" sz="1200" dirty="0">
                <a:solidFill>
                  <a:schemeClr val="tx1">
                    <a:lumMod val="85000"/>
                    <a:lumOff val="15000"/>
                  </a:schemeClr>
                </a:solidFill>
                <a:latin typeface="微软雅黑" pitchFamily="34" charset="-122"/>
                <a:ea typeface="微软雅黑" pitchFamily="34" charset="-122"/>
              </a:rPr>
              <a:t>99200</a:t>
            </a:r>
            <a:r>
              <a:rPr lang="zh-CN" altLang="en-US" sz="1200" dirty="0">
                <a:solidFill>
                  <a:schemeClr val="tx1">
                    <a:lumMod val="85000"/>
                    <a:lumOff val="15000"/>
                  </a:schemeClr>
                </a:solidFill>
                <a:latin typeface="微软雅黑" pitchFamily="34" charset="-122"/>
                <a:ea typeface="微软雅黑" pitchFamily="34" charset="-122"/>
              </a:rPr>
              <a:t>元   合计</a:t>
            </a:r>
            <a:r>
              <a:rPr lang="en-US" altLang="zh-CN" sz="1200" dirty="0">
                <a:solidFill>
                  <a:schemeClr val="tx1">
                    <a:lumMod val="85000"/>
                    <a:lumOff val="15000"/>
                  </a:schemeClr>
                </a:solidFill>
                <a:latin typeface="微软雅黑" pitchFamily="34" charset="-122"/>
                <a:ea typeface="微软雅黑" pitchFamily="34" charset="-122"/>
              </a:rPr>
              <a:t>615216</a:t>
            </a:r>
            <a:r>
              <a:rPr lang="zh-CN" altLang="en-US" sz="1200" dirty="0">
                <a:solidFill>
                  <a:schemeClr val="tx1">
                    <a:lumMod val="85000"/>
                    <a:lumOff val="15000"/>
                  </a:schemeClr>
                </a:solidFill>
                <a:latin typeface="微软雅黑" pitchFamily="34" charset="-122"/>
                <a:ea typeface="微软雅黑" pitchFamily="34" charset="-122"/>
              </a:rPr>
              <a:t>元（ </a:t>
            </a:r>
            <a:r>
              <a:rPr lang="en-US" altLang="zh-CN" sz="1200" dirty="0">
                <a:solidFill>
                  <a:schemeClr val="tx1">
                    <a:lumMod val="85000"/>
                    <a:lumOff val="15000"/>
                  </a:schemeClr>
                </a:solidFill>
                <a:latin typeface="微软雅黑" pitchFamily="34" charset="-122"/>
                <a:ea typeface="微软雅黑" pitchFamily="34" charset="-122"/>
              </a:rPr>
              <a:t>61.52</a:t>
            </a:r>
            <a:r>
              <a:rPr lang="zh-CN" altLang="en-US" sz="1200" dirty="0">
                <a:solidFill>
                  <a:schemeClr val="tx1">
                    <a:lumMod val="85000"/>
                    <a:lumOff val="15000"/>
                  </a:schemeClr>
                </a:solidFill>
                <a:latin typeface="微软雅黑" pitchFamily="34" charset="-122"/>
                <a:ea typeface="微软雅黑" pitchFamily="34" charset="-122"/>
              </a:rPr>
              <a:t>万元）</a:t>
            </a: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right)">
                                      <p:cBhvr>
                                        <p:cTn id="11" dur="500"/>
                                        <p:tgtEl>
                                          <p:spTgt spid="14"/>
                                        </p:tgtEl>
                                      </p:cBhvr>
                                    </p:animEffect>
                                  </p:childTnLst>
                                </p:cTn>
                              </p:par>
                              <p:par>
                                <p:cTn id="12" presetID="12" presetClass="entr" presetSubtype="4" fill="hold" nodeType="with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p:tgtEl>
                                          <p:spTgt spid="22"/>
                                        </p:tgtEl>
                                        <p:attrNameLst>
                                          <p:attrName>ppt_y</p:attrName>
                                        </p:attrNameLst>
                                      </p:cBhvr>
                                      <p:tavLst>
                                        <p:tav tm="0">
                                          <p:val>
                                            <p:strVal val="#ppt_y+#ppt_h*1.125000"/>
                                          </p:val>
                                        </p:tav>
                                        <p:tav tm="100000">
                                          <p:val>
                                            <p:strVal val="#ppt_y"/>
                                          </p:val>
                                        </p:tav>
                                      </p:tavLst>
                                    </p:anim>
                                    <p:animEffect transition="in" filter="wipe(up)">
                                      <p:cBhvr>
                                        <p:cTn id="15" dur="500"/>
                                        <p:tgtEl>
                                          <p:spTgt spid="22"/>
                                        </p:tgtEl>
                                      </p:cBhvr>
                                    </p:animEffect>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54"/>
                                        </p:tgtEl>
                                        <p:attrNameLst>
                                          <p:attrName>style.visibility</p:attrName>
                                        </p:attrNameLst>
                                      </p:cBhvr>
                                      <p:to>
                                        <p:strVal val="visible"/>
                                      </p:to>
                                    </p:set>
                                    <p:anim calcmode="lin" valueType="num">
                                      <p:cBhvr>
                                        <p:cTn id="19"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54"/>
                                        </p:tgtEl>
                                        <p:attrNameLst>
                                          <p:attrName>ppt_y</p:attrName>
                                        </p:attrNameLst>
                                      </p:cBhvr>
                                      <p:tavLst>
                                        <p:tav tm="0">
                                          <p:val>
                                            <p:strVal val="#ppt_y"/>
                                          </p:val>
                                        </p:tav>
                                        <p:tav tm="100000">
                                          <p:val>
                                            <p:strVal val="#ppt_y"/>
                                          </p:val>
                                        </p:tav>
                                      </p:tavLst>
                                    </p:anim>
                                    <p:anim calcmode="lin" valueType="num">
                                      <p:cBhvr>
                                        <p:cTn id="21"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54"/>
                                        </p:tgtEl>
                                      </p:cBhvr>
                                    </p:animEffect>
                                  </p:childTnLst>
                                </p:cTn>
                              </p:par>
                            </p:childTnLst>
                          </p:cTn>
                        </p:par>
                        <p:par>
                          <p:cTn id="24" fill="hold">
                            <p:stCondLst>
                              <p:cond delay="65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56"/>
                                        </p:tgtEl>
                                        <p:attrNameLst>
                                          <p:attrName>style.visibility</p:attrName>
                                        </p:attrNameLst>
                                      </p:cBhvr>
                                      <p:to>
                                        <p:strVal val="visible"/>
                                      </p:to>
                                    </p:set>
                                    <p:anim calcmode="lin" valueType="num">
                                      <p:cBhvr>
                                        <p:cTn id="27"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56"/>
                                        </p:tgtEl>
                                        <p:attrNameLst>
                                          <p:attrName>ppt_y</p:attrName>
                                        </p:attrNameLst>
                                      </p:cBhvr>
                                      <p:tavLst>
                                        <p:tav tm="0">
                                          <p:val>
                                            <p:strVal val="#ppt_y"/>
                                          </p:val>
                                        </p:tav>
                                        <p:tav tm="100000">
                                          <p:val>
                                            <p:strVal val="#ppt_y"/>
                                          </p:val>
                                        </p:tav>
                                      </p:tavLst>
                                    </p:anim>
                                    <p:anim calcmode="lin" valueType="num">
                                      <p:cBhvr>
                                        <p:cTn id="29"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56"/>
                                        </p:tgtEl>
                                      </p:cBhvr>
                                    </p:animEffect>
                                  </p:childTnLst>
                                </p:cTn>
                              </p:par>
                            </p:childTnLst>
                          </p:cTn>
                        </p:par>
                        <p:par>
                          <p:cTn id="32" fill="hold">
                            <p:stCondLst>
                              <p:cond delay="13899"/>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55"/>
                                        </p:tgtEl>
                                        <p:attrNameLst>
                                          <p:attrName>style.visibility</p:attrName>
                                        </p:attrNameLst>
                                      </p:cBhvr>
                                      <p:to>
                                        <p:strVal val="visible"/>
                                      </p:to>
                                    </p:set>
                                    <p:anim calcmode="lin" valueType="num">
                                      <p:cBhvr>
                                        <p:cTn id="35"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55"/>
                                        </p:tgtEl>
                                        <p:attrNameLst>
                                          <p:attrName>ppt_y</p:attrName>
                                        </p:attrNameLst>
                                      </p:cBhvr>
                                      <p:tavLst>
                                        <p:tav tm="0">
                                          <p:val>
                                            <p:strVal val="#ppt_y"/>
                                          </p:val>
                                        </p:tav>
                                        <p:tav tm="100000">
                                          <p:val>
                                            <p:strVal val="#ppt_y"/>
                                          </p:val>
                                        </p:tav>
                                      </p:tavLst>
                                    </p:anim>
                                    <p:anim calcmode="lin" valueType="num">
                                      <p:cBhvr>
                                        <p:cTn id="37"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55"/>
                                        </p:tgtEl>
                                      </p:cBhvr>
                                    </p:animEffect>
                                  </p:childTnLst>
                                </p:cTn>
                              </p:par>
                            </p:childTnLst>
                          </p:cTn>
                        </p:par>
                        <p:par>
                          <p:cTn id="40" fill="hold">
                            <p:stCondLst>
                              <p:cond delay="19150"/>
                            </p:stCondLst>
                            <p:childTnLst>
                              <p:par>
                                <p:cTn id="41" presetID="2" presetClass="entr" presetSubtype="2"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1+#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3796" y="-2"/>
            <a:ext cx="12239277" cy="6858001"/>
          </a:xfrm>
          <a:prstGeom prst="rect">
            <a:avLst/>
          </a:prstGeom>
        </p:spPr>
      </p:pic>
      <p:grpSp>
        <p:nvGrpSpPr>
          <p:cNvPr id="39" name="组合 38"/>
          <p:cNvGrpSpPr/>
          <p:nvPr/>
        </p:nvGrpSpPr>
        <p:grpSpPr>
          <a:xfrm>
            <a:off x="55563" y="50800"/>
            <a:ext cx="4896120" cy="765175"/>
            <a:chOff x="55563" y="50800"/>
            <a:chExt cx="4896120" cy="765175"/>
          </a:xfrm>
        </p:grpSpPr>
        <p:grpSp>
          <p:nvGrpSpPr>
            <p:cNvPr id="3" name="组合 15"/>
            <p:cNvGrpSpPr/>
            <p:nvPr/>
          </p:nvGrpSpPr>
          <p:grpSpPr bwMode="auto">
            <a:xfrm rot="10800000">
              <a:off x="55563" y="50800"/>
              <a:ext cx="4811712" cy="765175"/>
              <a:chOff x="-200021" y="0"/>
              <a:chExt cx="4811627" cy="765176"/>
            </a:xfrm>
          </p:grpSpPr>
          <p:sp>
            <p:nvSpPr>
              <p:cNvPr id="4" name="等腰三角形 16"/>
              <p:cNvSpPr>
                <a:spLocks noChangeArrowheads="1"/>
              </p:cNvSpPr>
              <p:nvPr/>
            </p:nvSpPr>
            <p:spPr bwMode="auto">
              <a:xfrm flipH="1" flipV="1">
                <a:off x="3424466" y="601663"/>
                <a:ext cx="176213" cy="163513"/>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5" name="等腰三角形 17"/>
              <p:cNvSpPr>
                <a:spLocks noChangeArrowheads="1"/>
              </p:cNvSpPr>
              <p:nvPr/>
            </p:nvSpPr>
            <p:spPr bwMode="auto">
              <a:xfrm flipH="1">
                <a:off x="3424466" y="0"/>
                <a:ext cx="176213" cy="165100"/>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6" name="文本框 18"/>
              <p:cNvSpPr>
                <a:spLocks noChangeArrowheads="1"/>
              </p:cNvSpPr>
              <p:nvPr/>
            </p:nvSpPr>
            <p:spPr bwMode="auto">
              <a:xfrm flipH="1">
                <a:off x="-200021" y="85727"/>
                <a:ext cx="4811627" cy="593725"/>
              </a:xfrm>
              <a:prstGeom prst="rect">
                <a:avLst/>
              </a:prstGeom>
              <a:solidFill>
                <a:srgbClr val="F48C0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600">
                  <a:solidFill>
                    <a:srgbClr val="525252"/>
                  </a:solidFill>
                  <a:latin typeface="微软雅黑" pitchFamily="34" charset="-122"/>
                  <a:ea typeface="微软雅黑" pitchFamily="34" charset="-122"/>
                  <a:sym typeface="Verdana" pitchFamily="34" charset="0"/>
                </a:endParaRPr>
              </a:p>
            </p:txBody>
          </p:sp>
          <p:sp>
            <p:nvSpPr>
              <p:cNvPr id="7" name="文本框 19"/>
              <p:cNvSpPr>
                <a:spLocks noChangeArrowheads="1"/>
              </p:cNvSpPr>
              <p:nvPr/>
            </p:nvSpPr>
            <p:spPr bwMode="auto">
              <a:xfrm flipH="1">
                <a:off x="3600679" y="1"/>
                <a:ext cx="790575" cy="765175"/>
              </a:xfrm>
              <a:prstGeom prst="rect">
                <a:avLst/>
              </a:prstGeom>
              <a:solidFill>
                <a:srgbClr val="FDC60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3200">
                  <a:solidFill>
                    <a:srgbClr val="FFFFFF"/>
                  </a:solidFill>
                  <a:latin typeface="Adobe Gothic Std B" pitchFamily="34" charset="-128"/>
                  <a:ea typeface="Microsoft YaHei UI" panose="020B0503020204020204" pitchFamily="34" charset="-122"/>
                  <a:sym typeface="Verdana" pitchFamily="34" charset="0"/>
                </a:endParaRPr>
              </a:p>
            </p:txBody>
          </p:sp>
        </p:grpSp>
        <p:sp>
          <p:nvSpPr>
            <p:cNvPr id="8" name="矩形 20"/>
            <p:cNvSpPr>
              <a:spLocks noChangeArrowheads="1"/>
            </p:cNvSpPr>
            <p:nvPr/>
          </p:nvSpPr>
          <p:spPr bwMode="auto">
            <a:xfrm>
              <a:off x="333843" y="14763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3200" b="1" dirty="0">
                  <a:solidFill>
                    <a:srgbClr val="FFFFFF"/>
                  </a:solidFill>
                  <a:latin typeface="微软雅黑" pitchFamily="34" charset="-122"/>
                  <a:ea typeface="微软雅黑" pitchFamily="34" charset="-122"/>
                  <a:sym typeface="Verdana" pitchFamily="34" charset="0"/>
                </a:rPr>
                <a:t>03</a:t>
              </a:r>
              <a:endParaRPr lang="zh-CN" altLang="en-US" sz="3200" b="1" dirty="0">
                <a:solidFill>
                  <a:srgbClr val="FFFFFF"/>
                </a:solidFill>
                <a:latin typeface="微软雅黑" pitchFamily="34" charset="-122"/>
                <a:ea typeface="微软雅黑" pitchFamily="34" charset="-122"/>
                <a:sym typeface="Verdana" pitchFamily="34" charset="0"/>
              </a:endParaRPr>
            </a:p>
          </p:txBody>
        </p:sp>
        <p:sp>
          <p:nvSpPr>
            <p:cNvPr id="9" name="MH_Entry_1"/>
            <p:cNvSpPr>
              <a:spLocks noChangeArrowheads="1"/>
            </p:cNvSpPr>
            <p:nvPr/>
          </p:nvSpPr>
          <p:spPr bwMode="auto">
            <a:xfrm>
              <a:off x="924196" y="198438"/>
              <a:ext cx="4027487" cy="498475"/>
            </a:xfrm>
            <a:prstGeom prst="roundRect">
              <a:avLst>
                <a:gd name="adj" fmla="val 912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buNone/>
              </a:pPr>
              <a:r>
                <a:rPr lang="zh-CN" altLang="en-US" sz="2400" dirty="0">
                  <a:solidFill>
                    <a:schemeClr val="bg1"/>
                  </a:solidFill>
                  <a:latin typeface="微软雅黑" pitchFamily="34" charset="-122"/>
                  <a:ea typeface="微软雅黑" pitchFamily="34" charset="-122"/>
                </a:rPr>
                <a:t>保护环境</a:t>
              </a:r>
            </a:p>
          </p:txBody>
        </p:sp>
      </p:grpSp>
      <p:grpSp>
        <p:nvGrpSpPr>
          <p:cNvPr id="58" name="组合 57"/>
          <p:cNvGrpSpPr/>
          <p:nvPr/>
        </p:nvGrpSpPr>
        <p:grpSpPr>
          <a:xfrm>
            <a:off x="1674056" y="1781454"/>
            <a:ext cx="4360985" cy="3622221"/>
            <a:chOff x="914400" y="1767385"/>
            <a:chExt cx="4946754" cy="4108759"/>
          </a:xfrm>
          <a:solidFill>
            <a:srgbClr val="5A9A3C"/>
          </a:solidFill>
        </p:grpSpPr>
        <p:sp>
          <p:nvSpPr>
            <p:cNvPr id="59" name="矩形 58"/>
            <p:cNvSpPr/>
            <p:nvPr/>
          </p:nvSpPr>
          <p:spPr bwMode="auto">
            <a:xfrm>
              <a:off x="914400" y="1767385"/>
              <a:ext cx="4946754" cy="4108759"/>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0" name="矩形 59"/>
            <p:cNvSpPr/>
            <p:nvPr/>
          </p:nvSpPr>
          <p:spPr bwMode="auto">
            <a:xfrm>
              <a:off x="1030343" y="1888761"/>
              <a:ext cx="4680909" cy="3852472"/>
            </a:xfrm>
            <a:prstGeom prst="rect">
              <a:avLst/>
            </a:prstGeom>
            <a:grpFill/>
            <a:ln w="2857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1" name="椭圆 60"/>
            <p:cNvSpPr/>
            <p:nvPr/>
          </p:nvSpPr>
          <p:spPr bwMode="auto">
            <a:xfrm>
              <a:off x="2023673" y="2083633"/>
              <a:ext cx="344774" cy="344774"/>
            </a:xfrm>
            <a:prstGeom prst="ellipse">
              <a:avLst/>
            </a:prstGeom>
            <a:solidFill>
              <a:schemeClr val="bg1"/>
            </a:solidFill>
            <a:ln w="9525" cap="flat" cmpd="sng" algn="ctr">
              <a:noFill/>
              <a:prstDash val="solid"/>
              <a:round/>
              <a:headEnd type="none" w="med" len="med"/>
              <a:tailEnd type="none" w="med" len="med"/>
            </a:ln>
            <a:effectLst>
              <a:innerShdw blurRad="63500" dist="50800" dir="13500000">
                <a:prstClr val="black">
                  <a:alpha val="50000"/>
                </a:prstClr>
              </a:innerShdw>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2" name="椭圆 61"/>
            <p:cNvSpPr/>
            <p:nvPr/>
          </p:nvSpPr>
          <p:spPr bwMode="auto">
            <a:xfrm>
              <a:off x="4154775" y="2083633"/>
              <a:ext cx="344774" cy="344774"/>
            </a:xfrm>
            <a:prstGeom prst="ellipse">
              <a:avLst/>
            </a:prstGeom>
            <a:solidFill>
              <a:schemeClr val="bg1"/>
            </a:solidFill>
            <a:ln w="9525" cap="flat" cmpd="sng" algn="ctr">
              <a:noFill/>
              <a:prstDash val="solid"/>
              <a:round/>
              <a:headEnd type="none" w="med" len="med"/>
              <a:tailEnd type="none" w="med" len="med"/>
            </a:ln>
            <a:effectLst>
              <a:innerShdw blurRad="63500" dist="50800" dir="13500000">
                <a:prstClr val="black">
                  <a:alpha val="50000"/>
                </a:prstClr>
              </a:innerShdw>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itchFamily="34" charset="0"/>
                <a:buNone/>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grpSp>
      <p:sp>
        <p:nvSpPr>
          <p:cNvPr id="63" name="矩形 62"/>
          <p:cNvSpPr/>
          <p:nvPr/>
        </p:nvSpPr>
        <p:spPr>
          <a:xfrm>
            <a:off x="2329204" y="2531949"/>
            <a:ext cx="3050688" cy="2536400"/>
          </a:xfrm>
          <a:prstGeom prst="rect">
            <a:avLst/>
          </a:prstGeom>
        </p:spPr>
        <p:txBody>
          <a:bodyPr wrap="square">
            <a:spAutoFit/>
          </a:bodyPr>
          <a:lstStyle/>
          <a:p>
            <a:pPr>
              <a:lnSpc>
                <a:spcPct val="150000"/>
              </a:lnSpc>
            </a:pPr>
            <a:r>
              <a:rPr lang="zh-CN" altLang="en-US" dirty="0">
                <a:solidFill>
                  <a:schemeClr val="bg1"/>
                </a:solidFill>
                <a:latin typeface="微软雅黑" pitchFamily="34" charset="-122"/>
                <a:ea typeface="微软雅黑" pitchFamily="34" charset="-122"/>
              </a:rPr>
              <a:t>朋友，保护环境就是保护我们自己，为了让我们的环境不再受到破坏，请爱惜树木，保护森林，从我做起，从现在做起，从不用一次性筷子做起！</a:t>
            </a: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p:cTn id="11" dur="500" fill="hold"/>
                                        <p:tgtEl>
                                          <p:spTgt spid="58"/>
                                        </p:tgtEl>
                                        <p:attrNameLst>
                                          <p:attrName>ppt_w</p:attrName>
                                        </p:attrNameLst>
                                      </p:cBhvr>
                                      <p:tavLst>
                                        <p:tav tm="0">
                                          <p:val>
                                            <p:fltVal val="0"/>
                                          </p:val>
                                        </p:tav>
                                        <p:tav tm="100000">
                                          <p:val>
                                            <p:strVal val="#ppt_w"/>
                                          </p:val>
                                        </p:tav>
                                      </p:tavLst>
                                    </p:anim>
                                    <p:anim calcmode="lin" valueType="num">
                                      <p:cBhvr>
                                        <p:cTn id="12" dur="500" fill="hold"/>
                                        <p:tgtEl>
                                          <p:spTgt spid="5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barn(inVertical)">
                                      <p:cBhvr>
                                        <p:cTn id="16" dur="500"/>
                                        <p:tgtEl>
                                          <p:spTgt spid="63"/>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57"/>
                                        </p:tgtEl>
                                        <p:attrNameLst>
                                          <p:attrName>style.visibility</p:attrName>
                                        </p:attrNameLst>
                                      </p:cBhvr>
                                      <p:to>
                                        <p:strVal val="visible"/>
                                      </p:to>
                                    </p:set>
                                    <p:anim calcmode="lin" valueType="num">
                                      <p:cBhvr additive="base">
                                        <p:cTn id="20" dur="500" fill="hold"/>
                                        <p:tgtEl>
                                          <p:spTgt spid="57"/>
                                        </p:tgtEl>
                                        <p:attrNameLst>
                                          <p:attrName>ppt_x</p:attrName>
                                        </p:attrNameLst>
                                      </p:cBhvr>
                                      <p:tavLst>
                                        <p:tav tm="0">
                                          <p:val>
                                            <p:strVal val="#ppt_x"/>
                                          </p:val>
                                        </p:tav>
                                        <p:tav tm="100000">
                                          <p:val>
                                            <p:strVal val="#ppt_x"/>
                                          </p:val>
                                        </p:tav>
                                      </p:tavLst>
                                    </p:anim>
                                    <p:anim calcmode="lin" valueType="num">
                                      <p:cBhvr additive="base">
                                        <p:cTn id="21"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cstate="print">
            <a:extLst>
              <a:ext uri="{28A0092B-C50C-407E-A947-70E740481C1C}">
                <a14:useLocalDpi xmlns:a14="http://schemas.microsoft.com/office/drawing/2010/main" val="0"/>
              </a:ext>
            </a:extLst>
          </a:blip>
          <a:srcRect r="-1"/>
          <a:stretch>
            <a:fillRect/>
          </a:stretch>
        </p:blipFill>
        <p:spPr>
          <a:xfrm flipH="1">
            <a:off x="0" y="0"/>
            <a:ext cx="12192000" cy="6858000"/>
          </a:xfrm>
          <a:prstGeom prst="rect">
            <a:avLst/>
          </a:prstGeom>
        </p:spPr>
      </p:pic>
      <p:grpSp>
        <p:nvGrpSpPr>
          <p:cNvPr id="39" name="组合 38"/>
          <p:cNvGrpSpPr/>
          <p:nvPr/>
        </p:nvGrpSpPr>
        <p:grpSpPr>
          <a:xfrm>
            <a:off x="55563" y="50800"/>
            <a:ext cx="4896120" cy="765175"/>
            <a:chOff x="55563" y="50800"/>
            <a:chExt cx="4896120" cy="765175"/>
          </a:xfrm>
        </p:grpSpPr>
        <p:grpSp>
          <p:nvGrpSpPr>
            <p:cNvPr id="3" name="组合 15"/>
            <p:cNvGrpSpPr/>
            <p:nvPr/>
          </p:nvGrpSpPr>
          <p:grpSpPr bwMode="auto">
            <a:xfrm rot="10800000">
              <a:off x="55563" y="50800"/>
              <a:ext cx="4811712" cy="765175"/>
              <a:chOff x="-200021" y="0"/>
              <a:chExt cx="4811627" cy="765176"/>
            </a:xfrm>
          </p:grpSpPr>
          <p:sp>
            <p:nvSpPr>
              <p:cNvPr id="4" name="等腰三角形 16"/>
              <p:cNvSpPr>
                <a:spLocks noChangeArrowheads="1"/>
              </p:cNvSpPr>
              <p:nvPr/>
            </p:nvSpPr>
            <p:spPr bwMode="auto">
              <a:xfrm flipH="1" flipV="1">
                <a:off x="3424466" y="601663"/>
                <a:ext cx="176213" cy="163513"/>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5" name="等腰三角形 17"/>
              <p:cNvSpPr>
                <a:spLocks noChangeArrowheads="1"/>
              </p:cNvSpPr>
              <p:nvPr/>
            </p:nvSpPr>
            <p:spPr bwMode="auto">
              <a:xfrm flipH="1">
                <a:off x="3424466" y="0"/>
                <a:ext cx="176213" cy="165100"/>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6" name="文本框 18"/>
              <p:cNvSpPr>
                <a:spLocks noChangeArrowheads="1"/>
              </p:cNvSpPr>
              <p:nvPr/>
            </p:nvSpPr>
            <p:spPr bwMode="auto">
              <a:xfrm flipH="1">
                <a:off x="-200021" y="85727"/>
                <a:ext cx="4811627" cy="593725"/>
              </a:xfrm>
              <a:prstGeom prst="rect">
                <a:avLst/>
              </a:prstGeom>
              <a:solidFill>
                <a:srgbClr val="F48C0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600">
                  <a:solidFill>
                    <a:srgbClr val="525252"/>
                  </a:solidFill>
                  <a:latin typeface="微软雅黑" pitchFamily="34" charset="-122"/>
                  <a:ea typeface="微软雅黑" pitchFamily="34" charset="-122"/>
                  <a:sym typeface="Verdana" pitchFamily="34" charset="0"/>
                </a:endParaRPr>
              </a:p>
            </p:txBody>
          </p:sp>
          <p:sp>
            <p:nvSpPr>
              <p:cNvPr id="7" name="文本框 19"/>
              <p:cNvSpPr>
                <a:spLocks noChangeArrowheads="1"/>
              </p:cNvSpPr>
              <p:nvPr/>
            </p:nvSpPr>
            <p:spPr bwMode="auto">
              <a:xfrm flipH="1">
                <a:off x="3600679" y="1"/>
                <a:ext cx="790575" cy="765175"/>
              </a:xfrm>
              <a:prstGeom prst="rect">
                <a:avLst/>
              </a:prstGeom>
              <a:solidFill>
                <a:srgbClr val="FDC60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3200">
                  <a:solidFill>
                    <a:srgbClr val="FFFFFF"/>
                  </a:solidFill>
                  <a:latin typeface="Adobe Gothic Std B" pitchFamily="34" charset="-128"/>
                  <a:ea typeface="Microsoft YaHei UI" panose="020B0503020204020204" pitchFamily="34" charset="-122"/>
                  <a:sym typeface="Verdana" pitchFamily="34" charset="0"/>
                </a:endParaRPr>
              </a:p>
            </p:txBody>
          </p:sp>
        </p:grpSp>
        <p:sp>
          <p:nvSpPr>
            <p:cNvPr id="8" name="矩形 20"/>
            <p:cNvSpPr>
              <a:spLocks noChangeArrowheads="1"/>
            </p:cNvSpPr>
            <p:nvPr/>
          </p:nvSpPr>
          <p:spPr bwMode="auto">
            <a:xfrm>
              <a:off x="333843" y="14763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3200" b="1" dirty="0">
                  <a:solidFill>
                    <a:srgbClr val="FFFFFF"/>
                  </a:solidFill>
                  <a:latin typeface="微软雅黑" pitchFamily="34" charset="-122"/>
                  <a:ea typeface="微软雅黑" pitchFamily="34" charset="-122"/>
                  <a:sym typeface="Verdana" pitchFamily="34" charset="0"/>
                </a:rPr>
                <a:t>03</a:t>
              </a:r>
              <a:endParaRPr lang="zh-CN" altLang="en-US" sz="3200" b="1" dirty="0">
                <a:solidFill>
                  <a:srgbClr val="FFFFFF"/>
                </a:solidFill>
                <a:latin typeface="微软雅黑" pitchFamily="34" charset="-122"/>
                <a:ea typeface="微软雅黑" pitchFamily="34" charset="-122"/>
                <a:sym typeface="Verdana" pitchFamily="34" charset="0"/>
              </a:endParaRPr>
            </a:p>
          </p:txBody>
        </p:sp>
        <p:sp>
          <p:nvSpPr>
            <p:cNvPr id="9" name="MH_Entry_1"/>
            <p:cNvSpPr>
              <a:spLocks noChangeArrowheads="1"/>
            </p:cNvSpPr>
            <p:nvPr/>
          </p:nvSpPr>
          <p:spPr bwMode="auto">
            <a:xfrm>
              <a:off x="924196" y="198438"/>
              <a:ext cx="4027487" cy="498475"/>
            </a:xfrm>
            <a:prstGeom prst="roundRect">
              <a:avLst>
                <a:gd name="adj" fmla="val 912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buNone/>
              </a:pPr>
              <a:r>
                <a:rPr lang="zh-CN" altLang="en-US" sz="2400" dirty="0">
                  <a:solidFill>
                    <a:schemeClr val="bg1"/>
                  </a:solidFill>
                  <a:latin typeface="微软雅黑" pitchFamily="34" charset="-122"/>
                  <a:ea typeface="微软雅黑" pitchFamily="34" charset="-122"/>
                </a:rPr>
                <a:t>塑料与环境污染</a:t>
              </a:r>
            </a:p>
          </p:txBody>
        </p:sp>
      </p:grpSp>
      <p:grpSp>
        <p:nvGrpSpPr>
          <p:cNvPr id="15" name="组合 14"/>
          <p:cNvGrpSpPr/>
          <p:nvPr/>
        </p:nvGrpSpPr>
        <p:grpSpPr>
          <a:xfrm>
            <a:off x="1483556" y="2584764"/>
            <a:ext cx="6597982" cy="2570162"/>
            <a:chOff x="1483556" y="2584764"/>
            <a:chExt cx="6597982" cy="2570162"/>
          </a:xfrm>
        </p:grpSpPr>
        <p:sp>
          <p:nvSpPr>
            <p:cNvPr id="58" name="椭圆 37"/>
            <p:cNvSpPr>
              <a:spLocks noChangeArrowheads="1"/>
            </p:cNvSpPr>
            <p:nvPr/>
          </p:nvSpPr>
          <p:spPr bwMode="auto">
            <a:xfrm>
              <a:off x="6088894" y="3916676"/>
              <a:ext cx="749300" cy="749300"/>
            </a:xfrm>
            <a:prstGeom prst="ellipse">
              <a:avLst/>
            </a:prstGeom>
            <a:solidFill>
              <a:srgbClr val="3C72A4"/>
            </a:solidFill>
            <a:ln>
              <a:noFill/>
            </a:ln>
            <a:extLst>
              <a:ext uri="{91240B29-F687-4F45-9708-019B960494DF}">
                <a14:hiddenLine xmlns:a14="http://schemas.microsoft.com/office/drawing/2010/main" w="25400">
                  <a:solidFill>
                    <a:srgbClr val="42719B"/>
                  </a:solidFill>
                  <a:bevel/>
                </a14:hiddenLine>
              </a:ext>
            </a:extLst>
          </p:spPr>
          <p:txBody>
            <a:bodyPr lIns="0" tIns="0" rIns="0" b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2000" dirty="0">
                  <a:solidFill>
                    <a:srgbClr val="FFFFFF"/>
                  </a:solidFill>
                  <a:latin typeface="微软雅黑" pitchFamily="34" charset="-122"/>
                  <a:ea typeface="微软雅黑" pitchFamily="34" charset="-122"/>
                  <a:sym typeface="微软雅黑" pitchFamily="34" charset="-122"/>
                </a:rPr>
                <a:t>其三</a:t>
              </a:r>
              <a:endParaRPr lang="zh-CN" altLang="en-US" sz="900" dirty="0">
                <a:solidFill>
                  <a:srgbClr val="FFFFFF"/>
                </a:solidFill>
                <a:latin typeface="微软雅黑" pitchFamily="34" charset="-122"/>
                <a:ea typeface="微软雅黑" pitchFamily="34" charset="-122"/>
                <a:sym typeface="微软雅黑" pitchFamily="34" charset="-122"/>
              </a:endParaRPr>
            </a:p>
          </p:txBody>
        </p:sp>
        <p:cxnSp>
          <p:nvCxnSpPr>
            <p:cNvPr id="60" name="直接连接符 39"/>
            <p:cNvCxnSpPr>
              <a:cxnSpLocks noChangeShapeType="1"/>
              <a:stCxn id="57" idx="6"/>
              <a:endCxn id="58" idx="2"/>
            </p:cNvCxnSpPr>
            <p:nvPr/>
          </p:nvCxnSpPr>
          <p:spPr bwMode="auto">
            <a:xfrm flipV="1">
              <a:off x="5203069" y="4292914"/>
              <a:ext cx="885825" cy="0"/>
            </a:xfrm>
            <a:prstGeom prst="line">
              <a:avLst/>
            </a:prstGeom>
            <a:noFill/>
            <a:ln w="6350">
              <a:solidFill>
                <a:srgbClr val="3C72A4"/>
              </a:solidFill>
              <a:bevel/>
            </a:ln>
            <a:extLst>
              <a:ext uri="{909E8E84-426E-40DD-AFC4-6F175D3DCCD1}">
                <a14:hiddenFill xmlns:a14="http://schemas.microsoft.com/office/drawing/2010/main">
                  <a:noFill/>
                </a14:hiddenFill>
              </a:ext>
            </a:extLst>
          </p:spPr>
        </p:cxnSp>
        <p:grpSp>
          <p:nvGrpSpPr>
            <p:cNvPr id="10" name="组合 9"/>
            <p:cNvGrpSpPr/>
            <p:nvPr/>
          </p:nvGrpSpPr>
          <p:grpSpPr>
            <a:xfrm>
              <a:off x="1483556" y="2584764"/>
              <a:ext cx="3119438" cy="1489075"/>
              <a:chOff x="1483556" y="2950528"/>
              <a:chExt cx="3119438" cy="1489075"/>
            </a:xfrm>
          </p:grpSpPr>
          <p:sp>
            <p:nvSpPr>
              <p:cNvPr id="59" name="椭圆 38"/>
              <p:cNvSpPr>
                <a:spLocks noChangeArrowheads="1"/>
              </p:cNvSpPr>
              <p:nvPr/>
            </p:nvSpPr>
            <p:spPr bwMode="auto">
              <a:xfrm>
                <a:off x="1483556" y="3437890"/>
                <a:ext cx="515938" cy="514350"/>
              </a:xfrm>
              <a:prstGeom prst="ellipse">
                <a:avLst/>
              </a:prstGeom>
              <a:solidFill>
                <a:srgbClr val="F48C06"/>
              </a:solidFill>
              <a:ln>
                <a:noFill/>
              </a:ln>
              <a:extLst>
                <a:ext uri="{91240B29-F687-4F45-9708-019B960494DF}">
                  <a14:hiddenLine xmlns:a14="http://schemas.microsoft.com/office/drawing/2010/main" w="25400">
                    <a:solidFill>
                      <a:srgbClr val="42719B"/>
                    </a:solidFill>
                    <a:bevel/>
                  </a14:hiddenLine>
                </a:ext>
              </a:extLst>
            </p:spPr>
            <p:txBody>
              <a:bodyPr lIns="0" tIns="0" rIns="0" b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400" dirty="0">
                    <a:solidFill>
                      <a:srgbClr val="FFFFFF"/>
                    </a:solidFill>
                    <a:latin typeface="微软雅黑" pitchFamily="34" charset="-122"/>
                    <a:ea typeface="微软雅黑" pitchFamily="34" charset="-122"/>
                    <a:sym typeface="微软雅黑" pitchFamily="34" charset="-122"/>
                  </a:rPr>
                  <a:t>其一</a:t>
                </a:r>
              </a:p>
            </p:txBody>
          </p:sp>
          <p:cxnSp>
            <p:nvCxnSpPr>
              <p:cNvPr id="61" name="直接连接符 40"/>
              <p:cNvCxnSpPr>
                <a:cxnSpLocks noChangeShapeType="1"/>
                <a:stCxn id="62" idx="2"/>
                <a:endCxn id="59" idx="6"/>
              </p:cNvCxnSpPr>
              <p:nvPr/>
            </p:nvCxnSpPr>
            <p:spPr bwMode="auto">
              <a:xfrm flipH="1">
                <a:off x="1999494" y="3695065"/>
                <a:ext cx="1112837" cy="0"/>
              </a:xfrm>
              <a:prstGeom prst="line">
                <a:avLst/>
              </a:prstGeom>
              <a:noFill/>
              <a:ln w="6350">
                <a:solidFill>
                  <a:srgbClr val="F48C06"/>
                </a:solidFill>
                <a:bevel/>
              </a:ln>
              <a:extLst>
                <a:ext uri="{909E8E84-426E-40DD-AFC4-6F175D3DCCD1}">
                  <a14:hiddenFill xmlns:a14="http://schemas.microsoft.com/office/drawing/2010/main">
                    <a:noFill/>
                  </a14:hiddenFill>
                </a:ext>
              </a:extLst>
            </p:spPr>
          </p:cxnSp>
          <p:sp>
            <p:nvSpPr>
              <p:cNvPr id="62" name="椭圆 35"/>
              <p:cNvSpPr>
                <a:spLocks noChangeArrowheads="1"/>
              </p:cNvSpPr>
              <p:nvPr/>
            </p:nvSpPr>
            <p:spPr bwMode="auto">
              <a:xfrm>
                <a:off x="3112331" y="2950528"/>
                <a:ext cx="1490663" cy="1489075"/>
              </a:xfrm>
              <a:prstGeom prst="ellipse">
                <a:avLst/>
              </a:prstGeom>
              <a:solidFill>
                <a:srgbClr val="F48C06"/>
              </a:solidFill>
              <a:ln>
                <a:noFill/>
              </a:ln>
              <a:extLst>
                <a:ext uri="{91240B29-F687-4F45-9708-019B960494DF}">
                  <a14:hiddenLine xmlns:a14="http://schemas.microsoft.com/office/drawing/2010/main" w="25400">
                    <a:solidFill>
                      <a:srgbClr val="42719B"/>
                    </a:solidFill>
                    <a:bevel/>
                  </a14:hiddenLine>
                </a:ext>
              </a:extLst>
            </p:spPr>
            <p:txBody>
              <a:bodyPr lIns="0" tIns="0" rIns="0" bIns="108000" anchor="b"/>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en-US" sz="1800" dirty="0">
                  <a:solidFill>
                    <a:srgbClr val="FFFFFF"/>
                  </a:solidFill>
                  <a:latin typeface="微软雅黑" pitchFamily="34" charset="-122"/>
                  <a:ea typeface="微软雅黑" pitchFamily="34" charset="-122"/>
                  <a:sym typeface="微软雅黑" pitchFamily="34" charset="-122"/>
                </a:endParaRPr>
              </a:p>
            </p:txBody>
          </p:sp>
        </p:grpSp>
        <p:sp>
          <p:nvSpPr>
            <p:cNvPr id="66" name="KSO_Shape"/>
            <p:cNvSpPr>
              <a:spLocks noChangeArrowheads="1"/>
            </p:cNvSpPr>
            <p:nvPr/>
          </p:nvSpPr>
          <p:spPr bwMode="auto">
            <a:xfrm>
              <a:off x="4133094" y="4092889"/>
              <a:ext cx="414337" cy="307975"/>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7"/>
                <a:gd name="T151" fmla="*/ 0 h 191"/>
                <a:gd name="T152" fmla="*/ 257 w 257"/>
                <a:gd name="T153" fmla="*/ 191 h 19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lIns="68580" tIns="34290" rIns="68580" bIns="540000" anchor="ctr"/>
            <a:lstStyle/>
            <a:p>
              <a:endParaRPr lang="zh-CN" altLang="en-US"/>
            </a:p>
          </p:txBody>
        </p:sp>
        <p:sp>
          <p:nvSpPr>
            <p:cNvPr id="57" name="椭圆 36"/>
            <p:cNvSpPr>
              <a:spLocks noChangeArrowheads="1"/>
            </p:cNvSpPr>
            <p:nvPr/>
          </p:nvSpPr>
          <p:spPr bwMode="auto">
            <a:xfrm>
              <a:off x="3479044" y="3430901"/>
              <a:ext cx="1724025" cy="1724025"/>
            </a:xfrm>
            <a:prstGeom prst="ellipse">
              <a:avLst/>
            </a:prstGeom>
            <a:solidFill>
              <a:srgbClr val="3C72A4"/>
            </a:solidFill>
            <a:ln>
              <a:noFill/>
            </a:ln>
            <a:extLst>
              <a:ext uri="{91240B29-F687-4F45-9708-019B960494DF}">
                <a14:hiddenLine xmlns:a14="http://schemas.microsoft.com/office/drawing/2010/main" w="25400">
                  <a:solidFill>
                    <a:srgbClr val="42719B"/>
                  </a:solidFill>
                  <a:bevel/>
                </a14:hiddenLine>
              </a:ext>
            </a:extLst>
          </p:spPr>
          <p:txBody>
            <a:bodyPr lIns="0" tIns="0" rIns="0" bIns="108000" anchor="b"/>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en-US" sz="1800" dirty="0">
                <a:solidFill>
                  <a:srgbClr val="FFFFFF"/>
                </a:solidFill>
                <a:latin typeface="微软雅黑" pitchFamily="34" charset="-122"/>
                <a:ea typeface="微软雅黑" pitchFamily="34" charset="-122"/>
                <a:sym typeface="微软雅黑" pitchFamily="34" charset="-122"/>
              </a:endParaRPr>
            </a:p>
          </p:txBody>
        </p:sp>
        <p:grpSp>
          <p:nvGrpSpPr>
            <p:cNvPr id="71" name="组合 70"/>
            <p:cNvGrpSpPr/>
            <p:nvPr/>
          </p:nvGrpSpPr>
          <p:grpSpPr>
            <a:xfrm>
              <a:off x="4251717" y="2771294"/>
              <a:ext cx="3829821" cy="1489075"/>
              <a:chOff x="4099317" y="2984658"/>
              <a:chExt cx="3829821" cy="1489075"/>
            </a:xfrm>
          </p:grpSpPr>
          <p:cxnSp>
            <p:nvCxnSpPr>
              <p:cNvPr id="73" name="直接连接符 40"/>
              <p:cNvCxnSpPr>
                <a:cxnSpLocks noChangeShapeType="1"/>
              </p:cNvCxnSpPr>
              <p:nvPr/>
            </p:nvCxnSpPr>
            <p:spPr bwMode="auto">
              <a:xfrm flipH="1" flipV="1">
                <a:off x="4148357" y="3440669"/>
                <a:ext cx="3590486" cy="34131"/>
              </a:xfrm>
              <a:prstGeom prst="line">
                <a:avLst/>
              </a:prstGeom>
              <a:noFill/>
              <a:ln w="6350">
                <a:solidFill>
                  <a:srgbClr val="5A9A3C"/>
                </a:solidFill>
                <a:bevel/>
              </a:ln>
              <a:extLst>
                <a:ext uri="{909E8E84-426E-40DD-AFC4-6F175D3DCCD1}">
                  <a14:hiddenFill xmlns:a14="http://schemas.microsoft.com/office/drawing/2010/main">
                    <a:noFill/>
                  </a14:hiddenFill>
                </a:ext>
              </a:extLst>
            </p:spPr>
          </p:cxnSp>
          <p:sp>
            <p:nvSpPr>
              <p:cNvPr id="72" name="椭圆 38"/>
              <p:cNvSpPr>
                <a:spLocks noChangeArrowheads="1"/>
              </p:cNvSpPr>
              <p:nvPr/>
            </p:nvSpPr>
            <p:spPr bwMode="auto">
              <a:xfrm>
                <a:off x="7413200" y="3285490"/>
                <a:ext cx="515938" cy="514350"/>
              </a:xfrm>
              <a:prstGeom prst="ellipse">
                <a:avLst/>
              </a:prstGeom>
              <a:solidFill>
                <a:srgbClr val="5A9A3C"/>
              </a:solidFill>
              <a:ln w="25400">
                <a:noFill/>
                <a:bevel/>
              </a:ln>
            </p:spPr>
            <p:txBody>
              <a:bodyPr lIns="0" tIns="0" rIns="0" b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zh-CN" altLang="en-US" sz="1400" dirty="0">
                    <a:solidFill>
                      <a:srgbClr val="FFFFFF"/>
                    </a:solidFill>
                    <a:latin typeface="微软雅黑" pitchFamily="34" charset="-122"/>
                    <a:ea typeface="微软雅黑" pitchFamily="34" charset="-122"/>
                    <a:sym typeface="微软雅黑" pitchFamily="34" charset="-122"/>
                  </a:rPr>
                  <a:t>其二</a:t>
                </a:r>
              </a:p>
            </p:txBody>
          </p:sp>
          <p:sp>
            <p:nvSpPr>
              <p:cNvPr id="74" name="椭圆 35"/>
              <p:cNvSpPr>
                <a:spLocks noChangeArrowheads="1"/>
              </p:cNvSpPr>
              <p:nvPr/>
            </p:nvSpPr>
            <p:spPr bwMode="auto">
              <a:xfrm flipH="1">
                <a:off x="4099317" y="2984658"/>
                <a:ext cx="1490663" cy="1489075"/>
              </a:xfrm>
              <a:prstGeom prst="ellipse">
                <a:avLst/>
              </a:prstGeom>
              <a:solidFill>
                <a:srgbClr val="5A9A3C"/>
              </a:solidFill>
              <a:ln>
                <a:noFill/>
              </a:ln>
              <a:extLst>
                <a:ext uri="{91240B29-F687-4F45-9708-019B960494DF}">
                  <a14:hiddenLine xmlns:a14="http://schemas.microsoft.com/office/drawing/2010/main" w="25400">
                    <a:solidFill>
                      <a:srgbClr val="42719B"/>
                    </a:solidFill>
                    <a:bevel/>
                  </a14:hiddenLine>
                </a:ext>
              </a:extLst>
            </p:spPr>
            <p:txBody>
              <a:bodyPr lIns="0" tIns="0" rIns="0" bIns="108000" anchor="b"/>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en-US" sz="1800" dirty="0">
                  <a:solidFill>
                    <a:srgbClr val="FFFFFF"/>
                  </a:solidFill>
                  <a:latin typeface="微软雅黑" pitchFamily="34" charset="-122"/>
                  <a:ea typeface="微软雅黑" pitchFamily="34" charset="-122"/>
                  <a:sym typeface="微软雅黑" pitchFamily="34" charset="-122"/>
                </a:endParaRPr>
              </a:p>
            </p:txBody>
          </p:sp>
        </p:grpSp>
        <p:sp>
          <p:nvSpPr>
            <p:cNvPr id="13" name="文本框 12"/>
            <p:cNvSpPr txBox="1"/>
            <p:nvPr/>
          </p:nvSpPr>
          <p:spPr>
            <a:xfrm>
              <a:off x="3392319" y="2873362"/>
              <a:ext cx="704039" cy="707886"/>
            </a:xfrm>
            <a:prstGeom prst="rect">
              <a:avLst/>
            </a:prstGeom>
            <a:noFill/>
          </p:spPr>
          <p:txBody>
            <a:bodyPr wrap="none" rtlCol="0">
              <a:spAutoFit/>
            </a:bodyPr>
            <a:lstStyle/>
            <a:p>
              <a:r>
                <a:rPr lang="en-US" altLang="zh-CN" sz="4000" dirty="0">
                  <a:solidFill>
                    <a:schemeClr val="bg1"/>
                  </a:solidFill>
                </a:rPr>
                <a:t>01</a:t>
              </a:r>
              <a:endParaRPr lang="zh-CN" altLang="en-US" sz="4000" dirty="0">
                <a:solidFill>
                  <a:schemeClr val="bg1"/>
                </a:solidFill>
              </a:endParaRPr>
            </a:p>
          </p:txBody>
        </p:sp>
        <p:sp>
          <p:nvSpPr>
            <p:cNvPr id="76" name="文本框 75"/>
            <p:cNvSpPr txBox="1"/>
            <p:nvPr/>
          </p:nvSpPr>
          <p:spPr>
            <a:xfrm>
              <a:off x="4671628" y="3114264"/>
              <a:ext cx="704039" cy="707886"/>
            </a:xfrm>
            <a:prstGeom prst="rect">
              <a:avLst/>
            </a:prstGeom>
            <a:noFill/>
          </p:spPr>
          <p:txBody>
            <a:bodyPr wrap="none" rtlCol="0">
              <a:spAutoFit/>
            </a:bodyPr>
            <a:lstStyle/>
            <a:p>
              <a:r>
                <a:rPr lang="en-US" altLang="zh-CN" sz="4000" dirty="0">
                  <a:solidFill>
                    <a:schemeClr val="bg1"/>
                  </a:solidFill>
                </a:rPr>
                <a:t>02</a:t>
              </a:r>
              <a:endParaRPr lang="zh-CN" altLang="en-US" sz="4000" dirty="0">
                <a:solidFill>
                  <a:schemeClr val="bg1"/>
                </a:solidFill>
              </a:endParaRPr>
            </a:p>
          </p:txBody>
        </p:sp>
        <p:sp>
          <p:nvSpPr>
            <p:cNvPr id="77" name="文本框 76"/>
            <p:cNvSpPr txBox="1"/>
            <p:nvPr/>
          </p:nvSpPr>
          <p:spPr>
            <a:xfrm>
              <a:off x="3905545" y="4025560"/>
              <a:ext cx="704039" cy="707886"/>
            </a:xfrm>
            <a:prstGeom prst="rect">
              <a:avLst/>
            </a:prstGeom>
            <a:noFill/>
          </p:spPr>
          <p:txBody>
            <a:bodyPr wrap="none" rtlCol="0">
              <a:spAutoFit/>
            </a:bodyPr>
            <a:lstStyle/>
            <a:p>
              <a:r>
                <a:rPr lang="en-US" altLang="zh-CN" sz="4000" dirty="0">
                  <a:solidFill>
                    <a:schemeClr val="bg1"/>
                  </a:solidFill>
                </a:rPr>
                <a:t>03</a:t>
              </a:r>
              <a:endParaRPr lang="zh-CN" altLang="en-US" sz="4000" dirty="0">
                <a:solidFill>
                  <a:schemeClr val="bg1"/>
                </a:solidFill>
              </a:endParaRPr>
            </a:p>
          </p:txBody>
        </p:sp>
      </p:grpSp>
      <p:sp>
        <p:nvSpPr>
          <p:cNvPr id="78" name="矩形 77"/>
          <p:cNvSpPr/>
          <p:nvPr/>
        </p:nvSpPr>
        <p:spPr>
          <a:xfrm>
            <a:off x="270155" y="1637571"/>
            <a:ext cx="2538984" cy="1384995"/>
          </a:xfrm>
          <a:prstGeom prst="rect">
            <a:avLst/>
          </a:prstGeom>
        </p:spPr>
        <p:txBody>
          <a:bodyPr wrap="square">
            <a:spAutoFit/>
          </a:bodyPr>
          <a:lstStyle/>
          <a:p>
            <a:pPr eaLnBrk="1" hangingPunct="1">
              <a:lnSpc>
                <a:spcPct val="150000"/>
              </a:lnSpc>
            </a:pPr>
            <a:r>
              <a:rPr lang="zh-CN" altLang="en-US" sz="1400" dirty="0">
                <a:solidFill>
                  <a:schemeClr val="tx1">
                    <a:lumMod val="85000"/>
                    <a:lumOff val="15000"/>
                  </a:schemeClr>
                </a:solidFill>
                <a:latin typeface="微软雅黑" pitchFamily="34" charset="-122"/>
                <a:ea typeface="微软雅黑" pitchFamily="34" charset="-122"/>
              </a:rPr>
              <a:t>其一，影响农业发展。废塑料制品混在土壤中不断累积，会影响农作物吸收养分和水分，导致农作物减产。</a:t>
            </a:r>
          </a:p>
        </p:txBody>
      </p:sp>
      <p:sp>
        <p:nvSpPr>
          <p:cNvPr id="79" name="矩形 78"/>
          <p:cNvSpPr/>
          <p:nvPr/>
        </p:nvSpPr>
        <p:spPr>
          <a:xfrm>
            <a:off x="5921470" y="1630610"/>
            <a:ext cx="2518497" cy="1384995"/>
          </a:xfrm>
          <a:prstGeom prst="rect">
            <a:avLst/>
          </a:prstGeom>
        </p:spPr>
        <p:txBody>
          <a:bodyPr wrap="square">
            <a:spAutoFit/>
          </a:bodyPr>
          <a:lstStyle/>
          <a:p>
            <a:pPr eaLnBrk="1" hangingPunct="1">
              <a:lnSpc>
                <a:spcPct val="150000"/>
              </a:lnSpc>
            </a:pPr>
            <a:r>
              <a:rPr lang="zh-CN" altLang="en-US" sz="1400" dirty="0">
                <a:solidFill>
                  <a:schemeClr val="tx1">
                    <a:lumMod val="85000"/>
                    <a:lumOff val="15000"/>
                  </a:schemeClr>
                </a:solidFill>
                <a:latin typeface="微软雅黑" pitchFamily="34" charset="-122"/>
                <a:ea typeface="微软雅黑" pitchFamily="34" charset="-122"/>
              </a:rPr>
              <a:t>其二，对动物生存构成威胁。抛弃在陆地上或水体中的废塑料制品，被动物当作食物吞入，导致动物死亡。</a:t>
            </a:r>
          </a:p>
        </p:txBody>
      </p:sp>
      <p:sp>
        <p:nvSpPr>
          <p:cNvPr id="80" name="矩形 79"/>
          <p:cNvSpPr/>
          <p:nvPr/>
        </p:nvSpPr>
        <p:spPr>
          <a:xfrm>
            <a:off x="5203069" y="4886608"/>
            <a:ext cx="3739646" cy="1384995"/>
          </a:xfrm>
          <a:prstGeom prst="rect">
            <a:avLst/>
          </a:prstGeom>
        </p:spPr>
        <p:txBody>
          <a:bodyPr wrap="square">
            <a:spAutoFit/>
          </a:bodyPr>
          <a:lstStyle/>
          <a:p>
            <a:pPr eaLnBrk="1" hangingPunct="1">
              <a:lnSpc>
                <a:spcPct val="150000"/>
              </a:lnSpc>
            </a:pPr>
            <a:r>
              <a:rPr lang="zh-CN" altLang="en-US" sz="1400" dirty="0">
                <a:solidFill>
                  <a:schemeClr val="tx1">
                    <a:lumMod val="85000"/>
                    <a:lumOff val="15000"/>
                  </a:schemeClr>
                </a:solidFill>
                <a:latin typeface="微软雅黑" pitchFamily="34" charset="-122"/>
                <a:ea typeface="微软雅黑" pitchFamily="34" charset="-122"/>
              </a:rPr>
              <a:t>其三，废塑料随垃圾填埋不仅会占用大量土地，而且被占用的土地长期得不到恢复，影响土地的可持续利用。进入生活垃圾中的废塑料制品如果将其填埋，</a:t>
            </a:r>
            <a:r>
              <a:rPr lang="en-US" altLang="zh-CN" sz="1400" dirty="0">
                <a:solidFill>
                  <a:schemeClr val="tx1">
                    <a:lumMod val="85000"/>
                    <a:lumOff val="15000"/>
                  </a:schemeClr>
                </a:solidFill>
                <a:latin typeface="微软雅黑" pitchFamily="34" charset="-122"/>
                <a:ea typeface="微软雅黑" pitchFamily="34" charset="-122"/>
              </a:rPr>
              <a:t>200</a:t>
            </a:r>
            <a:r>
              <a:rPr lang="zh-CN" altLang="en-US" sz="1400" dirty="0">
                <a:solidFill>
                  <a:schemeClr val="tx1">
                    <a:lumMod val="85000"/>
                    <a:lumOff val="15000"/>
                  </a:schemeClr>
                </a:solidFill>
                <a:latin typeface="微软雅黑" pitchFamily="34" charset="-122"/>
                <a:ea typeface="微软雅黑" pitchFamily="34" charset="-122"/>
              </a:rPr>
              <a:t>年的时间不降解。 </a:t>
            </a: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right)">
                                      <p:cBhvr>
                                        <p:cTn id="11" dur="500"/>
                                        <p:tgtEl>
                                          <p:spTgt spid="14"/>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8"/>
                                        </p:tgtEl>
                                        <p:attrNameLst>
                                          <p:attrName>style.visibility</p:attrName>
                                        </p:attrNameLst>
                                      </p:cBhvr>
                                      <p:to>
                                        <p:strVal val="visible"/>
                                      </p:to>
                                    </p:set>
                                    <p:anim calcmode="lin" valueType="num">
                                      <p:cBhvr>
                                        <p:cTn id="15" dur="500" fill="hold"/>
                                        <p:tgtEl>
                                          <p:spTgt spid="7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8"/>
                                        </p:tgtEl>
                                        <p:attrNameLst>
                                          <p:attrName>ppt_y</p:attrName>
                                        </p:attrNameLst>
                                      </p:cBhvr>
                                      <p:tavLst>
                                        <p:tav tm="0">
                                          <p:val>
                                            <p:strVal val="#ppt_y"/>
                                          </p:val>
                                        </p:tav>
                                        <p:tav tm="100000">
                                          <p:val>
                                            <p:strVal val="#ppt_y"/>
                                          </p:val>
                                        </p:tav>
                                      </p:tavLst>
                                    </p:anim>
                                    <p:anim calcmode="lin" valueType="num">
                                      <p:cBhvr>
                                        <p:cTn id="17" dur="500" fill="hold"/>
                                        <p:tgtEl>
                                          <p:spTgt spid="7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8"/>
                                        </p:tgtEl>
                                      </p:cBhvr>
                                    </p:animEffect>
                                  </p:childTnLst>
                                </p:cTn>
                              </p:par>
                            </p:childTnLst>
                          </p:cTn>
                        </p:par>
                        <p:par>
                          <p:cTn id="20" fill="hold">
                            <p:stCondLst>
                              <p:cond delay="3799"/>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79"/>
                                        </p:tgtEl>
                                        <p:attrNameLst>
                                          <p:attrName>style.visibility</p:attrName>
                                        </p:attrNameLst>
                                      </p:cBhvr>
                                      <p:to>
                                        <p:strVal val="visible"/>
                                      </p:to>
                                    </p:set>
                                    <p:anim calcmode="lin" valueType="num">
                                      <p:cBhvr>
                                        <p:cTn id="23" dur="500" fill="hold"/>
                                        <p:tgtEl>
                                          <p:spTgt spid="79"/>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79"/>
                                        </p:tgtEl>
                                        <p:attrNameLst>
                                          <p:attrName>ppt_y</p:attrName>
                                        </p:attrNameLst>
                                      </p:cBhvr>
                                      <p:tavLst>
                                        <p:tav tm="0">
                                          <p:val>
                                            <p:strVal val="#ppt_y"/>
                                          </p:val>
                                        </p:tav>
                                        <p:tav tm="100000">
                                          <p:val>
                                            <p:strVal val="#ppt_y"/>
                                          </p:val>
                                        </p:tav>
                                      </p:tavLst>
                                    </p:anim>
                                    <p:anim calcmode="lin" valueType="num">
                                      <p:cBhvr>
                                        <p:cTn id="25" dur="500" fill="hold"/>
                                        <p:tgtEl>
                                          <p:spTgt spid="79"/>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79"/>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79"/>
                                        </p:tgtEl>
                                      </p:cBhvr>
                                    </p:animEffect>
                                  </p:childTnLst>
                                </p:cTn>
                              </p:par>
                            </p:childTnLst>
                          </p:cTn>
                        </p:par>
                        <p:par>
                          <p:cTn id="28" fill="hold">
                            <p:stCondLst>
                              <p:cond delay="6599"/>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80"/>
                                        </p:tgtEl>
                                        <p:attrNameLst>
                                          <p:attrName>style.visibility</p:attrName>
                                        </p:attrNameLst>
                                      </p:cBhvr>
                                      <p:to>
                                        <p:strVal val="visible"/>
                                      </p:to>
                                    </p:set>
                                    <p:anim calcmode="lin" valueType="num">
                                      <p:cBhvr>
                                        <p:cTn id="31"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80"/>
                                        </p:tgtEl>
                                        <p:attrNameLst>
                                          <p:attrName>ppt_y</p:attrName>
                                        </p:attrNameLst>
                                      </p:cBhvr>
                                      <p:tavLst>
                                        <p:tav tm="0">
                                          <p:val>
                                            <p:strVal val="#ppt_y"/>
                                          </p:val>
                                        </p:tav>
                                        <p:tav tm="100000">
                                          <p:val>
                                            <p:strVal val="#ppt_y"/>
                                          </p:val>
                                        </p:tav>
                                      </p:tavLst>
                                    </p:anim>
                                    <p:anim calcmode="lin" valueType="num">
                                      <p:cBhvr>
                                        <p:cTn id="33"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80"/>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80"/>
                                        </p:tgtEl>
                                      </p:cBhvr>
                                    </p:animEffect>
                                  </p:childTnLst>
                                </p:cTn>
                              </p:par>
                            </p:childTnLst>
                          </p:cTn>
                        </p:par>
                        <p:par>
                          <p:cTn id="36" fill="hold">
                            <p:stCondLst>
                              <p:cond delay="11050"/>
                            </p:stCondLst>
                            <p:childTnLst>
                              <p:par>
                                <p:cTn id="37" presetID="21" presetClass="entr" presetSubtype="1"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heel(1)">
                                      <p:cBhvr>
                                        <p:cTn id="39"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9" grpId="0"/>
      <p:bldP spid="8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flipH="1">
            <a:off x="1" y="-1"/>
            <a:ext cx="12205254" cy="6858001"/>
          </a:xfrm>
          <a:prstGeom prst="rect">
            <a:avLst/>
          </a:prstGeom>
        </p:spPr>
      </p:pic>
      <p:grpSp>
        <p:nvGrpSpPr>
          <p:cNvPr id="6" name="组合 5"/>
          <p:cNvGrpSpPr/>
          <p:nvPr/>
        </p:nvGrpSpPr>
        <p:grpSpPr bwMode="auto">
          <a:xfrm>
            <a:off x="3733691" y="1071563"/>
            <a:ext cx="4206875" cy="833854"/>
            <a:chOff x="4011362" y="1864015"/>
            <a:chExt cx="4206137" cy="833735"/>
          </a:xfrm>
        </p:grpSpPr>
        <p:sp>
          <p:nvSpPr>
            <p:cNvPr id="7" name="矩形 6"/>
            <p:cNvSpPr/>
            <p:nvPr/>
          </p:nvSpPr>
          <p:spPr>
            <a:xfrm>
              <a:off x="4011362" y="1864015"/>
              <a:ext cx="4206137" cy="584692"/>
            </a:xfrm>
            <a:prstGeom prst="rect">
              <a:avLst/>
            </a:prstGeom>
          </p:spPr>
          <p:txBody>
            <a:bodyPr wrap="square">
              <a:spAutoFit/>
            </a:bodyPr>
            <a:lstStyle/>
            <a:p>
              <a:r>
                <a:rPr lang="zh-CN" altLang="en-US" sz="3200" dirty="0">
                  <a:solidFill>
                    <a:schemeClr val="tx1">
                      <a:lumMod val="85000"/>
                      <a:lumOff val="15000"/>
                    </a:schemeClr>
                  </a:solidFill>
                  <a:latin typeface="微软雅黑" pitchFamily="34" charset="-122"/>
                  <a:ea typeface="微软雅黑" pitchFamily="34" charset="-122"/>
                </a:rPr>
                <a:t>低碳生活</a:t>
              </a:r>
            </a:p>
          </p:txBody>
        </p:sp>
        <p:sp>
          <p:nvSpPr>
            <p:cNvPr id="8" name="矩形 7"/>
            <p:cNvSpPr/>
            <p:nvPr/>
          </p:nvSpPr>
          <p:spPr>
            <a:xfrm>
              <a:off x="4146276" y="2359244"/>
              <a:ext cx="2679339" cy="338506"/>
            </a:xfrm>
            <a:prstGeom prst="rect">
              <a:avLst/>
            </a:prstGeom>
          </p:spPr>
          <p:txBody>
            <a:bodyPr wrap="square">
              <a:spAutoFit/>
            </a:bodyPr>
            <a:lstStyle/>
            <a:p>
              <a:pPr algn="dist" latinLnBrk="1"/>
              <a:r>
                <a:rPr lang="en-US" altLang="zh-CN" sz="1600" dirty="0">
                  <a:solidFill>
                    <a:schemeClr val="tx1">
                      <a:lumMod val="85000"/>
                      <a:lumOff val="15000"/>
                    </a:schemeClr>
                  </a:solidFill>
                  <a:latin typeface="Segoe UI Historic" panose="020B0502040204020203" pitchFamily="34" charset="0"/>
                  <a:ea typeface="Segoe UI Historic" panose="020B0502040204020203" pitchFamily="34" charset="0"/>
                  <a:cs typeface="Segoe UI Historic" panose="020B0502040204020203" pitchFamily="34" charset="0"/>
                </a:rPr>
                <a:t>low-carbon lifestyle</a:t>
              </a:r>
            </a:p>
          </p:txBody>
        </p:sp>
      </p:grpSp>
      <p:grpSp>
        <p:nvGrpSpPr>
          <p:cNvPr id="9" name="组合 8"/>
          <p:cNvGrpSpPr/>
          <p:nvPr/>
        </p:nvGrpSpPr>
        <p:grpSpPr bwMode="auto">
          <a:xfrm>
            <a:off x="4454416" y="2079624"/>
            <a:ext cx="4084637" cy="843379"/>
            <a:chOff x="4731940" y="2872127"/>
            <a:chExt cx="4084208" cy="843026"/>
          </a:xfrm>
        </p:grpSpPr>
        <p:sp>
          <p:nvSpPr>
            <p:cNvPr id="10" name="矩形 9"/>
            <p:cNvSpPr/>
            <p:nvPr/>
          </p:nvSpPr>
          <p:spPr>
            <a:xfrm>
              <a:off x="4731940" y="2872127"/>
              <a:ext cx="4084208" cy="584530"/>
            </a:xfrm>
            <a:prstGeom prst="rect">
              <a:avLst/>
            </a:prstGeom>
          </p:spPr>
          <p:txBody>
            <a:bodyPr wrap="square">
              <a:spAutoFit/>
            </a:bodyPr>
            <a:lstStyle/>
            <a:p>
              <a:r>
                <a:rPr lang="zh-CN" altLang="en-US" sz="3200" dirty="0">
                  <a:solidFill>
                    <a:schemeClr val="tx1">
                      <a:lumMod val="85000"/>
                      <a:lumOff val="15000"/>
                    </a:schemeClr>
                  </a:solidFill>
                  <a:latin typeface="微软雅黑" pitchFamily="34" charset="-122"/>
                  <a:ea typeface="微软雅黑" pitchFamily="34" charset="-122"/>
                </a:rPr>
                <a:t>低碳生活方式</a:t>
              </a:r>
            </a:p>
          </p:txBody>
        </p:sp>
        <p:sp>
          <p:nvSpPr>
            <p:cNvPr id="11" name="矩形 10"/>
            <p:cNvSpPr/>
            <p:nvPr/>
          </p:nvSpPr>
          <p:spPr>
            <a:xfrm>
              <a:off x="4808133" y="3376741"/>
              <a:ext cx="2775955" cy="338412"/>
            </a:xfrm>
            <a:prstGeom prst="rect">
              <a:avLst/>
            </a:prstGeom>
          </p:spPr>
          <p:txBody>
            <a:bodyPr wrap="square">
              <a:spAutoFit/>
            </a:bodyPr>
            <a:lstStyle/>
            <a:p>
              <a:pPr algn="dist" latinLnBrk="1"/>
              <a:r>
                <a:rPr lang="en-US" altLang="zh-CN" sz="1600" dirty="0">
                  <a:solidFill>
                    <a:schemeClr val="tx1">
                      <a:lumMod val="85000"/>
                      <a:lumOff val="15000"/>
                    </a:schemeClr>
                  </a:solidFill>
                  <a:latin typeface="Segoe UI Historic" panose="020B0502040204020203" pitchFamily="34" charset="0"/>
                  <a:ea typeface="Segoe UI Historic" panose="020B0502040204020203" pitchFamily="34" charset="0"/>
                  <a:cs typeface="Segoe UI Historic" panose="020B0502040204020203" pitchFamily="34" charset="0"/>
                </a:rPr>
                <a:t>low-carbon lifestyle</a:t>
              </a:r>
            </a:p>
          </p:txBody>
        </p:sp>
      </p:grpSp>
      <p:grpSp>
        <p:nvGrpSpPr>
          <p:cNvPr id="12" name="组合 11"/>
          <p:cNvGrpSpPr/>
          <p:nvPr/>
        </p:nvGrpSpPr>
        <p:grpSpPr bwMode="auto">
          <a:xfrm>
            <a:off x="4932255" y="3017835"/>
            <a:ext cx="4726901" cy="848886"/>
            <a:chOff x="5209636" y="3809972"/>
            <a:chExt cx="4727221" cy="848608"/>
          </a:xfrm>
        </p:grpSpPr>
        <p:sp>
          <p:nvSpPr>
            <p:cNvPr id="13" name="矩形 12"/>
            <p:cNvSpPr/>
            <p:nvPr/>
          </p:nvSpPr>
          <p:spPr>
            <a:xfrm>
              <a:off x="5209636" y="3809972"/>
              <a:ext cx="4727221" cy="584583"/>
            </a:xfrm>
            <a:prstGeom prst="rect">
              <a:avLst/>
            </a:prstGeom>
          </p:spPr>
          <p:txBody>
            <a:bodyPr wrap="square">
              <a:spAutoFit/>
            </a:bodyPr>
            <a:lstStyle/>
            <a:p>
              <a:r>
                <a:rPr lang="zh-CN" altLang="en-US" sz="3200" dirty="0">
                  <a:solidFill>
                    <a:schemeClr val="tx1">
                      <a:lumMod val="85000"/>
                      <a:lumOff val="15000"/>
                    </a:schemeClr>
                  </a:solidFill>
                  <a:latin typeface="微软雅黑" pitchFamily="34" charset="-122"/>
                  <a:ea typeface="微软雅黑" pitchFamily="34" charset="-122"/>
                </a:rPr>
                <a:t>一次性物品的危害与保护</a:t>
              </a:r>
            </a:p>
          </p:txBody>
        </p:sp>
        <p:sp>
          <p:nvSpPr>
            <p:cNvPr id="14" name="矩形 13"/>
            <p:cNvSpPr/>
            <p:nvPr/>
          </p:nvSpPr>
          <p:spPr>
            <a:xfrm>
              <a:off x="5235036" y="4320137"/>
              <a:ext cx="4485634" cy="338443"/>
            </a:xfrm>
            <a:prstGeom prst="rect">
              <a:avLst/>
            </a:prstGeom>
          </p:spPr>
          <p:txBody>
            <a:bodyPr wrap="none">
              <a:spAutoFit/>
            </a:bodyPr>
            <a:lstStyle/>
            <a:p>
              <a:pPr algn="dist" latinLnBrk="1"/>
              <a:r>
                <a:rPr lang="en-US" altLang="zh-CN" sz="1600" dirty="0">
                  <a:solidFill>
                    <a:schemeClr val="tx1">
                      <a:lumMod val="85000"/>
                      <a:lumOff val="15000"/>
                    </a:schemeClr>
                  </a:solidFill>
                  <a:latin typeface="Segoe UI Historic" panose="020B0502040204020203" pitchFamily="34" charset="0"/>
                  <a:ea typeface="Segoe UI Historic" panose="020B0502040204020203" pitchFamily="34" charset="0"/>
                  <a:cs typeface="Segoe UI Historic" panose="020B0502040204020203" pitchFamily="34" charset="0"/>
                </a:rPr>
                <a:t>The dangers of disposable items and protection</a:t>
              </a:r>
            </a:p>
          </p:txBody>
        </p:sp>
      </p:grpSp>
      <p:grpSp>
        <p:nvGrpSpPr>
          <p:cNvPr id="16" name="组合 15"/>
          <p:cNvGrpSpPr/>
          <p:nvPr/>
        </p:nvGrpSpPr>
        <p:grpSpPr bwMode="auto">
          <a:xfrm>
            <a:off x="2927242" y="1058863"/>
            <a:ext cx="555625" cy="4244975"/>
            <a:chOff x="3203848" y="1851670"/>
            <a:chExt cx="556734" cy="4245428"/>
          </a:xfrm>
        </p:grpSpPr>
        <p:grpSp>
          <p:nvGrpSpPr>
            <p:cNvPr id="17" name="组合 100"/>
            <p:cNvGrpSpPr/>
            <p:nvPr/>
          </p:nvGrpSpPr>
          <p:grpSpPr bwMode="auto">
            <a:xfrm>
              <a:off x="3203848" y="1851670"/>
              <a:ext cx="556734" cy="556486"/>
              <a:chOff x="7527558" y="-1715062"/>
              <a:chExt cx="4693188" cy="4691098"/>
            </a:xfrm>
          </p:grpSpPr>
          <p:sp>
            <p:nvSpPr>
              <p:cNvPr id="19" name="椭圆 18"/>
              <p:cNvSpPr/>
              <p:nvPr/>
            </p:nvSpPr>
            <p:spPr>
              <a:xfrm>
                <a:off x="7527558" y="-1715062"/>
                <a:ext cx="4693188" cy="4697716"/>
              </a:xfrm>
              <a:prstGeom prst="ellipse">
                <a:avLst/>
              </a:prstGeom>
              <a:solidFill>
                <a:srgbClr val="E6FA6F"/>
              </a:solidFill>
              <a:ln>
                <a:noFill/>
              </a:ln>
            </p:spPr>
            <p:style>
              <a:lnRef idx="2">
                <a:schemeClr val="accent1">
                  <a:shade val="50000"/>
                </a:schemeClr>
              </a:lnRef>
              <a:fillRef idx="1">
                <a:schemeClr val="accent1"/>
              </a:fillRef>
              <a:effectRef idx="0">
                <a:schemeClr val="accent1"/>
              </a:effectRef>
              <a:fontRef idx="minor">
                <a:schemeClr val="lt1"/>
              </a:fontRef>
            </p:style>
            <p:txBody>
              <a:bodyPr tIns="252000" bIns="180000" anchor="ctr"/>
              <a:lstStyle/>
              <a:p>
                <a:pPr algn="ctr" eaLnBrk="1" fontAlgn="auto" hangingPunct="1">
                  <a:spcBef>
                    <a:spcPts val="0"/>
                  </a:spcBef>
                  <a:spcAft>
                    <a:spcPts val="0"/>
                  </a:spcAft>
                  <a:defRPr/>
                </a:pPr>
                <a:endParaRPr lang="zh-CN" altLang="en-US" sz="1050">
                  <a:solidFill>
                    <a:schemeClr val="tx1">
                      <a:lumMod val="85000"/>
                      <a:lumOff val="15000"/>
                    </a:schemeClr>
                  </a:solidFill>
                  <a:cs typeface="+mn-ea"/>
                  <a:sym typeface="+mn-lt"/>
                </a:endParaRPr>
              </a:p>
            </p:txBody>
          </p:sp>
          <p:sp>
            <p:nvSpPr>
              <p:cNvPr id="20" name="椭圆 19"/>
              <p:cNvSpPr/>
              <p:nvPr/>
            </p:nvSpPr>
            <p:spPr>
              <a:xfrm>
                <a:off x="7742104" y="-1541077"/>
                <a:ext cx="4264097" cy="4349745"/>
              </a:xfrm>
              <a:prstGeom prst="ellipse">
                <a:avLst/>
              </a:prstGeom>
              <a:solidFill>
                <a:srgbClr val="2C8238"/>
              </a:solidFill>
              <a:ln>
                <a:noFill/>
              </a:ln>
            </p:spPr>
            <p:style>
              <a:lnRef idx="2">
                <a:schemeClr val="accent1">
                  <a:shade val="50000"/>
                </a:schemeClr>
              </a:lnRef>
              <a:fillRef idx="1">
                <a:schemeClr val="accent1"/>
              </a:fillRef>
              <a:effectRef idx="0">
                <a:schemeClr val="accent1"/>
              </a:effectRef>
              <a:fontRef idx="minor">
                <a:schemeClr val="lt1"/>
              </a:fontRef>
            </p:style>
            <p:txBody>
              <a:bodyPr tIns="252000" bIns="180000" anchor="ctr"/>
              <a:lstStyle/>
              <a:p>
                <a:pPr algn="ctr" eaLnBrk="1" fontAlgn="auto" hangingPunct="1">
                  <a:spcBef>
                    <a:spcPts val="0"/>
                  </a:spcBef>
                  <a:spcAft>
                    <a:spcPts val="0"/>
                  </a:spcAft>
                  <a:defRPr/>
                </a:pPr>
                <a:r>
                  <a:rPr lang="en-US" altLang="zh-CN" sz="4000" dirty="0">
                    <a:solidFill>
                      <a:schemeClr val="bg1"/>
                    </a:solidFill>
                    <a:cs typeface="+mn-ea"/>
                    <a:sym typeface="+mn-lt"/>
                  </a:rPr>
                  <a:t>1</a:t>
                </a:r>
                <a:endParaRPr lang="zh-CN" altLang="en-US" sz="4000" dirty="0">
                  <a:solidFill>
                    <a:schemeClr val="bg1"/>
                  </a:solidFill>
                  <a:cs typeface="+mn-ea"/>
                  <a:sym typeface="+mn-lt"/>
                </a:endParaRPr>
              </a:p>
            </p:txBody>
          </p:sp>
        </p:grpSp>
        <p:cxnSp>
          <p:nvCxnSpPr>
            <p:cNvPr id="18" name="直接连接符 17"/>
            <p:cNvCxnSpPr>
              <a:stCxn id="20" idx="4"/>
            </p:cNvCxnSpPr>
            <p:nvPr/>
          </p:nvCxnSpPr>
          <p:spPr>
            <a:xfrm flipH="1">
              <a:off x="3455174" y="2388302"/>
              <a:ext cx="27041" cy="3708796"/>
            </a:xfrm>
            <a:prstGeom prst="line">
              <a:avLst/>
            </a:prstGeom>
            <a:ln w="28575">
              <a:solidFill>
                <a:srgbClr val="E6FA6F"/>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bwMode="auto">
          <a:xfrm>
            <a:off x="4146442" y="3016250"/>
            <a:ext cx="557212" cy="3591103"/>
            <a:chOff x="4423819" y="3809487"/>
            <a:chExt cx="556734" cy="3590422"/>
          </a:xfrm>
        </p:grpSpPr>
        <p:grpSp>
          <p:nvGrpSpPr>
            <p:cNvPr id="22" name="组合 106"/>
            <p:cNvGrpSpPr/>
            <p:nvPr/>
          </p:nvGrpSpPr>
          <p:grpSpPr bwMode="auto">
            <a:xfrm>
              <a:off x="4423819" y="3809487"/>
              <a:ext cx="556734" cy="557107"/>
              <a:chOff x="7527558" y="-1715062"/>
              <a:chExt cx="4693188" cy="4696332"/>
            </a:xfrm>
          </p:grpSpPr>
          <p:sp>
            <p:nvSpPr>
              <p:cNvPr id="24" name="椭圆 23"/>
              <p:cNvSpPr/>
              <p:nvPr/>
            </p:nvSpPr>
            <p:spPr>
              <a:xfrm>
                <a:off x="7527558" y="-1715062"/>
                <a:ext cx="4693188" cy="4696332"/>
              </a:xfrm>
              <a:prstGeom prst="ellipse">
                <a:avLst/>
              </a:prstGeom>
              <a:solidFill>
                <a:srgbClr val="E6FA6F"/>
              </a:solidFill>
              <a:ln>
                <a:noFill/>
              </a:ln>
            </p:spPr>
            <p:style>
              <a:lnRef idx="2">
                <a:schemeClr val="accent1">
                  <a:shade val="50000"/>
                </a:schemeClr>
              </a:lnRef>
              <a:fillRef idx="1">
                <a:schemeClr val="accent1"/>
              </a:fillRef>
              <a:effectRef idx="0">
                <a:schemeClr val="accent1"/>
              </a:effectRef>
              <a:fontRef idx="minor">
                <a:schemeClr val="lt1"/>
              </a:fontRef>
            </p:style>
            <p:txBody>
              <a:bodyPr tIns="252000" bIns="180000" anchor="ctr"/>
              <a:lstStyle/>
              <a:p>
                <a:pPr algn="ctr" eaLnBrk="1" fontAlgn="auto" hangingPunct="1">
                  <a:spcBef>
                    <a:spcPts val="0"/>
                  </a:spcBef>
                  <a:spcAft>
                    <a:spcPts val="0"/>
                  </a:spcAft>
                  <a:defRPr/>
                </a:pPr>
                <a:endParaRPr lang="zh-CN" altLang="en-US" sz="1050">
                  <a:solidFill>
                    <a:schemeClr val="tx1">
                      <a:lumMod val="85000"/>
                      <a:lumOff val="15000"/>
                    </a:schemeClr>
                  </a:solidFill>
                  <a:cs typeface="+mn-ea"/>
                  <a:sym typeface="+mn-lt"/>
                </a:endParaRPr>
              </a:p>
            </p:txBody>
          </p:sp>
          <p:sp>
            <p:nvSpPr>
              <p:cNvPr id="25" name="椭圆 24"/>
              <p:cNvSpPr/>
              <p:nvPr/>
            </p:nvSpPr>
            <p:spPr>
              <a:xfrm>
                <a:off x="7741493" y="-1432572"/>
                <a:ext cx="4265319" cy="4348447"/>
              </a:xfrm>
              <a:prstGeom prst="ellipse">
                <a:avLst/>
              </a:prstGeom>
              <a:solidFill>
                <a:srgbClr val="2C8238"/>
              </a:solidFill>
              <a:ln>
                <a:noFill/>
              </a:ln>
            </p:spPr>
            <p:style>
              <a:lnRef idx="2">
                <a:schemeClr val="accent1">
                  <a:shade val="50000"/>
                </a:schemeClr>
              </a:lnRef>
              <a:fillRef idx="1">
                <a:schemeClr val="accent1"/>
              </a:fillRef>
              <a:effectRef idx="0">
                <a:schemeClr val="accent1"/>
              </a:effectRef>
              <a:fontRef idx="minor">
                <a:schemeClr val="lt1"/>
              </a:fontRef>
            </p:style>
            <p:txBody>
              <a:bodyPr tIns="252000" bIns="180000" anchor="ctr"/>
              <a:lstStyle/>
              <a:p>
                <a:pPr algn="ctr" eaLnBrk="1" fontAlgn="auto" hangingPunct="1">
                  <a:spcBef>
                    <a:spcPts val="0"/>
                  </a:spcBef>
                  <a:spcAft>
                    <a:spcPts val="0"/>
                  </a:spcAft>
                  <a:defRPr/>
                </a:pPr>
                <a:r>
                  <a:rPr lang="en-US" altLang="zh-CN" sz="4000" dirty="0">
                    <a:solidFill>
                      <a:schemeClr val="bg1"/>
                    </a:solidFill>
                    <a:cs typeface="+mn-ea"/>
                    <a:sym typeface="+mn-lt"/>
                  </a:rPr>
                  <a:t>3</a:t>
                </a:r>
                <a:endParaRPr lang="zh-CN" altLang="en-US" sz="4000" dirty="0">
                  <a:solidFill>
                    <a:schemeClr val="bg1"/>
                  </a:solidFill>
                  <a:cs typeface="+mn-ea"/>
                  <a:sym typeface="+mn-lt"/>
                </a:endParaRPr>
              </a:p>
            </p:txBody>
          </p:sp>
        </p:grpSp>
        <p:cxnSp>
          <p:nvCxnSpPr>
            <p:cNvPr id="23" name="直接连接符 22"/>
            <p:cNvCxnSpPr>
              <a:stCxn id="25" idx="4"/>
            </p:cNvCxnSpPr>
            <p:nvPr/>
          </p:nvCxnSpPr>
          <p:spPr>
            <a:xfrm>
              <a:off x="4702979" y="4358836"/>
              <a:ext cx="0" cy="3041073"/>
            </a:xfrm>
            <a:prstGeom prst="line">
              <a:avLst/>
            </a:prstGeom>
            <a:ln w="28575">
              <a:solidFill>
                <a:srgbClr val="E6FA6F"/>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1146067" y="974725"/>
            <a:ext cx="1309687" cy="5853113"/>
            <a:chOff x="1146067" y="974725"/>
            <a:chExt cx="1309687" cy="5853113"/>
          </a:xfrm>
        </p:grpSpPr>
        <p:sp>
          <p:nvSpPr>
            <p:cNvPr id="5" name="流程图: 资料带 4"/>
            <p:cNvSpPr/>
            <p:nvPr/>
          </p:nvSpPr>
          <p:spPr>
            <a:xfrm rot="16200000">
              <a:off x="-127902" y="4244182"/>
              <a:ext cx="3857625" cy="1309687"/>
            </a:xfrm>
            <a:prstGeom prst="flowChartPunchedTap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lumMod val="85000"/>
                    <a:lumOff val="15000"/>
                  </a:schemeClr>
                </a:solidFill>
              </a:endParaRPr>
            </a:p>
          </p:txBody>
        </p:sp>
        <p:sp>
          <p:nvSpPr>
            <p:cNvPr id="15" name="矩形 14"/>
            <p:cNvSpPr/>
            <p:nvPr/>
          </p:nvSpPr>
          <p:spPr bwMode="auto">
            <a:xfrm>
              <a:off x="1290529" y="2976563"/>
              <a:ext cx="887413" cy="1938337"/>
            </a:xfrm>
            <a:prstGeom prst="rect">
              <a:avLst/>
            </a:prstGeom>
          </p:spPr>
          <p:txBody>
            <a:bodyPr>
              <a:spAutoFit/>
            </a:bodyPr>
            <a:lstStyle/>
            <a:p>
              <a:pPr eaLnBrk="1" fontAlgn="auto" hangingPunct="1">
                <a:spcBef>
                  <a:spcPts val="0"/>
                </a:spcBef>
                <a:spcAft>
                  <a:spcPts val="0"/>
                </a:spcAft>
                <a:defRPr/>
              </a:pPr>
              <a:r>
                <a:rPr lang="zh-CN" altLang="en-US" sz="6000" dirty="0">
                  <a:solidFill>
                    <a:schemeClr val="tx1">
                      <a:lumMod val="85000"/>
                      <a:lumOff val="15000"/>
                    </a:schemeClr>
                  </a:solidFill>
                  <a:latin typeface="微软雅黑" pitchFamily="34" charset="-122"/>
                  <a:ea typeface="微软雅黑" pitchFamily="34" charset="-122"/>
                  <a:cs typeface="+mn-ea"/>
                  <a:sym typeface="+mn-lt"/>
                </a:rPr>
                <a:t>目录</a:t>
              </a:r>
            </a:p>
          </p:txBody>
        </p:sp>
        <p:pic>
          <p:nvPicPr>
            <p:cNvPr id="26" name="图片 6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54017" y="974725"/>
              <a:ext cx="989012"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7" name="直接连接符 26"/>
            <p:cNvCxnSpPr>
              <a:stCxn id="26" idx="2"/>
              <a:endCxn id="15" idx="0"/>
            </p:cNvCxnSpPr>
            <p:nvPr/>
          </p:nvCxnSpPr>
          <p:spPr bwMode="auto">
            <a:xfrm flipH="1">
              <a:off x="1735029" y="2657475"/>
              <a:ext cx="14288" cy="319088"/>
            </a:xfrm>
            <a:prstGeom prst="line">
              <a:avLst/>
            </a:prstGeom>
            <a:ln w="28575">
              <a:solidFill>
                <a:srgbClr val="E6FA6F"/>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bwMode="auto">
          <a:xfrm>
            <a:off x="3589229" y="2068513"/>
            <a:ext cx="557213" cy="3529012"/>
            <a:chOff x="3867085" y="2860927"/>
            <a:chExt cx="556734" cy="3528392"/>
          </a:xfrm>
        </p:grpSpPr>
        <p:grpSp>
          <p:nvGrpSpPr>
            <p:cNvPr id="29" name="组合 103"/>
            <p:cNvGrpSpPr/>
            <p:nvPr/>
          </p:nvGrpSpPr>
          <p:grpSpPr bwMode="auto">
            <a:xfrm>
              <a:off x="3867085" y="2860927"/>
              <a:ext cx="556734" cy="556486"/>
              <a:chOff x="7527558" y="-1715062"/>
              <a:chExt cx="4693188" cy="4691098"/>
            </a:xfrm>
          </p:grpSpPr>
          <p:sp>
            <p:nvSpPr>
              <p:cNvPr id="31" name="椭圆 30"/>
              <p:cNvSpPr/>
              <p:nvPr/>
            </p:nvSpPr>
            <p:spPr>
              <a:xfrm>
                <a:off x="7527558" y="-1715062"/>
                <a:ext cx="4693188" cy="4696391"/>
              </a:xfrm>
              <a:prstGeom prst="ellipse">
                <a:avLst/>
              </a:prstGeom>
              <a:solidFill>
                <a:srgbClr val="E6FA6F"/>
              </a:solidFill>
              <a:ln>
                <a:noFill/>
              </a:ln>
            </p:spPr>
            <p:style>
              <a:lnRef idx="2">
                <a:schemeClr val="accent1">
                  <a:shade val="50000"/>
                </a:schemeClr>
              </a:lnRef>
              <a:fillRef idx="1">
                <a:schemeClr val="accent1"/>
              </a:fillRef>
              <a:effectRef idx="0">
                <a:schemeClr val="accent1"/>
              </a:effectRef>
              <a:fontRef idx="minor">
                <a:schemeClr val="lt1"/>
              </a:fontRef>
            </p:style>
            <p:txBody>
              <a:bodyPr tIns="252000" bIns="180000" anchor="ctr"/>
              <a:lstStyle/>
              <a:p>
                <a:pPr algn="ctr" eaLnBrk="1" fontAlgn="auto" hangingPunct="1">
                  <a:spcBef>
                    <a:spcPts val="0"/>
                  </a:spcBef>
                  <a:spcAft>
                    <a:spcPts val="0"/>
                  </a:spcAft>
                  <a:defRPr/>
                </a:pPr>
                <a:endParaRPr lang="zh-CN" altLang="en-US" sz="1050">
                  <a:solidFill>
                    <a:schemeClr val="tx1"/>
                  </a:solidFill>
                  <a:cs typeface="+mn-ea"/>
                  <a:sym typeface="+mn-lt"/>
                </a:endParaRPr>
              </a:p>
            </p:txBody>
          </p:sp>
          <p:sp>
            <p:nvSpPr>
              <p:cNvPr id="32" name="椭圆 31"/>
              <p:cNvSpPr/>
              <p:nvPr/>
            </p:nvSpPr>
            <p:spPr>
              <a:xfrm>
                <a:off x="7741492" y="-1541126"/>
                <a:ext cx="4265319" cy="4348518"/>
              </a:xfrm>
              <a:prstGeom prst="ellipse">
                <a:avLst/>
              </a:prstGeom>
              <a:solidFill>
                <a:srgbClr val="2C8238"/>
              </a:solidFill>
              <a:ln>
                <a:noFill/>
              </a:ln>
            </p:spPr>
            <p:style>
              <a:lnRef idx="2">
                <a:schemeClr val="accent1">
                  <a:shade val="50000"/>
                </a:schemeClr>
              </a:lnRef>
              <a:fillRef idx="1">
                <a:schemeClr val="accent1"/>
              </a:fillRef>
              <a:effectRef idx="0">
                <a:schemeClr val="accent1"/>
              </a:effectRef>
              <a:fontRef idx="minor">
                <a:schemeClr val="lt1"/>
              </a:fontRef>
            </p:style>
            <p:txBody>
              <a:bodyPr tIns="252000" bIns="180000" anchor="ctr"/>
              <a:lstStyle/>
              <a:p>
                <a:pPr algn="ctr" eaLnBrk="1" fontAlgn="auto" hangingPunct="1">
                  <a:spcBef>
                    <a:spcPts val="0"/>
                  </a:spcBef>
                  <a:spcAft>
                    <a:spcPts val="0"/>
                  </a:spcAft>
                  <a:defRPr/>
                </a:pPr>
                <a:r>
                  <a:rPr lang="en-US" altLang="zh-CN" sz="4000" dirty="0">
                    <a:solidFill>
                      <a:schemeClr val="bg1"/>
                    </a:solidFill>
                    <a:cs typeface="+mn-ea"/>
                    <a:sym typeface="+mn-lt"/>
                  </a:rPr>
                  <a:t>2</a:t>
                </a:r>
                <a:endParaRPr lang="zh-CN" altLang="en-US" sz="4000" dirty="0">
                  <a:solidFill>
                    <a:schemeClr val="bg1"/>
                  </a:solidFill>
                  <a:cs typeface="+mn-ea"/>
                  <a:sym typeface="+mn-lt"/>
                </a:endParaRPr>
              </a:p>
            </p:txBody>
          </p:sp>
        </p:grpSp>
        <p:cxnSp>
          <p:nvCxnSpPr>
            <p:cNvPr id="30" name="直接连接符 29"/>
            <p:cNvCxnSpPr>
              <a:stCxn id="32" idx="4"/>
            </p:cNvCxnSpPr>
            <p:nvPr/>
          </p:nvCxnSpPr>
          <p:spPr>
            <a:xfrm>
              <a:off x="4146245" y="3397408"/>
              <a:ext cx="0" cy="2991911"/>
            </a:xfrm>
            <a:prstGeom prst="line">
              <a:avLst/>
            </a:prstGeom>
            <a:ln w="28575">
              <a:solidFill>
                <a:srgbClr val="E6FA6F"/>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1+#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down)">
                                      <p:cBhvr>
                                        <p:cTn id="21" dur="500"/>
                                        <p:tgtEl>
                                          <p:spTgt spid="21"/>
                                        </p:tgtEl>
                                      </p:cBhvr>
                                    </p:animEffect>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1+#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4"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down)">
                                      <p:cBhvr>
                                        <p:cTn id="30" dur="500"/>
                                        <p:tgtEl>
                                          <p:spTgt spid="28"/>
                                        </p:tgtEl>
                                      </p:cBhvr>
                                    </p:animEffect>
                                  </p:childTnLst>
                                </p:cTn>
                              </p:par>
                            </p:childTnLst>
                          </p:cTn>
                        </p:par>
                        <p:par>
                          <p:cTn id="31" fill="hold">
                            <p:stCondLst>
                              <p:cond delay="3000"/>
                            </p:stCondLst>
                            <p:childTnLst>
                              <p:par>
                                <p:cTn id="32" presetID="2" presetClass="entr" presetSubtype="2"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1+#ppt_w/2"/>
                                          </p:val>
                                        </p:tav>
                                        <p:tav tm="100000">
                                          <p:val>
                                            <p:strVal val="#ppt_x"/>
                                          </p:val>
                                        </p:tav>
                                      </p:tavLst>
                                    </p:anim>
                                    <p:anim calcmode="lin" valueType="num">
                                      <p:cBhvr additive="base">
                                        <p:cTn id="35" dur="500" fill="hold"/>
                                        <p:tgtEl>
                                          <p:spTgt spid="3"/>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42" presetClass="entr" presetSubtype="0"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1000"/>
                                        <p:tgtEl>
                                          <p:spTgt spid="2"/>
                                        </p:tgtEl>
                                      </p:cBhvr>
                                    </p:animEffect>
                                    <p:anim calcmode="lin" valueType="num">
                                      <p:cBhvr>
                                        <p:cTn id="40" dur="1000" fill="hold"/>
                                        <p:tgtEl>
                                          <p:spTgt spid="2"/>
                                        </p:tgtEl>
                                        <p:attrNameLst>
                                          <p:attrName>ppt_x</p:attrName>
                                        </p:attrNameLst>
                                      </p:cBhvr>
                                      <p:tavLst>
                                        <p:tav tm="0">
                                          <p:val>
                                            <p:strVal val="#ppt_x"/>
                                          </p:val>
                                        </p:tav>
                                        <p:tav tm="100000">
                                          <p:val>
                                            <p:strVal val="#ppt_x"/>
                                          </p:val>
                                        </p:tav>
                                      </p:tavLst>
                                    </p:anim>
                                    <p:anim calcmode="lin" valueType="num">
                                      <p:cBhvr>
                                        <p:cTn id="4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cstate="print">
            <a:extLst>
              <a:ext uri="{28A0092B-C50C-407E-A947-70E740481C1C}">
                <a14:useLocalDpi xmlns:a14="http://schemas.microsoft.com/office/drawing/2010/main" val="0"/>
              </a:ext>
            </a:extLst>
          </a:blip>
          <a:srcRect r="-1"/>
          <a:stretch>
            <a:fillRect/>
          </a:stretch>
        </p:blipFill>
        <p:spPr>
          <a:xfrm flipH="1">
            <a:off x="0" y="0"/>
            <a:ext cx="12192000" cy="6858000"/>
          </a:xfrm>
          <a:prstGeom prst="rect">
            <a:avLst/>
          </a:prstGeom>
        </p:spPr>
      </p:pic>
      <p:grpSp>
        <p:nvGrpSpPr>
          <p:cNvPr id="39" name="组合 38"/>
          <p:cNvGrpSpPr/>
          <p:nvPr/>
        </p:nvGrpSpPr>
        <p:grpSpPr>
          <a:xfrm>
            <a:off x="55562" y="50800"/>
            <a:ext cx="8092281" cy="765175"/>
            <a:chOff x="55562" y="50800"/>
            <a:chExt cx="8092281" cy="765175"/>
          </a:xfrm>
        </p:grpSpPr>
        <p:grpSp>
          <p:nvGrpSpPr>
            <p:cNvPr id="3" name="组合 15"/>
            <p:cNvGrpSpPr/>
            <p:nvPr/>
          </p:nvGrpSpPr>
          <p:grpSpPr bwMode="auto">
            <a:xfrm rot="10800000">
              <a:off x="55562" y="50800"/>
              <a:ext cx="7906751" cy="765175"/>
              <a:chOff x="-3295004" y="0"/>
              <a:chExt cx="7906611" cy="765176"/>
            </a:xfrm>
          </p:grpSpPr>
          <p:sp>
            <p:nvSpPr>
              <p:cNvPr id="4" name="等腰三角形 16"/>
              <p:cNvSpPr>
                <a:spLocks noChangeArrowheads="1"/>
              </p:cNvSpPr>
              <p:nvPr/>
            </p:nvSpPr>
            <p:spPr bwMode="auto">
              <a:xfrm flipH="1" flipV="1">
                <a:off x="3424466" y="601663"/>
                <a:ext cx="176213" cy="163513"/>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5" name="等腰三角形 17"/>
              <p:cNvSpPr>
                <a:spLocks noChangeArrowheads="1"/>
              </p:cNvSpPr>
              <p:nvPr/>
            </p:nvSpPr>
            <p:spPr bwMode="auto">
              <a:xfrm flipH="1">
                <a:off x="3424466" y="0"/>
                <a:ext cx="176213" cy="165100"/>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6" name="文本框 18"/>
              <p:cNvSpPr>
                <a:spLocks noChangeArrowheads="1"/>
              </p:cNvSpPr>
              <p:nvPr/>
            </p:nvSpPr>
            <p:spPr bwMode="auto">
              <a:xfrm flipH="1">
                <a:off x="-3295004" y="85727"/>
                <a:ext cx="7906611" cy="593725"/>
              </a:xfrm>
              <a:prstGeom prst="rect">
                <a:avLst/>
              </a:prstGeom>
              <a:solidFill>
                <a:srgbClr val="F48C0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600">
                  <a:solidFill>
                    <a:srgbClr val="525252"/>
                  </a:solidFill>
                  <a:latin typeface="微软雅黑" pitchFamily="34" charset="-122"/>
                  <a:ea typeface="微软雅黑" pitchFamily="34" charset="-122"/>
                  <a:sym typeface="Verdana" pitchFamily="34" charset="0"/>
                </a:endParaRPr>
              </a:p>
            </p:txBody>
          </p:sp>
          <p:sp>
            <p:nvSpPr>
              <p:cNvPr id="7" name="文本框 19"/>
              <p:cNvSpPr>
                <a:spLocks noChangeArrowheads="1"/>
              </p:cNvSpPr>
              <p:nvPr/>
            </p:nvSpPr>
            <p:spPr bwMode="auto">
              <a:xfrm flipH="1">
                <a:off x="3600679" y="1"/>
                <a:ext cx="790575" cy="765175"/>
              </a:xfrm>
              <a:prstGeom prst="rect">
                <a:avLst/>
              </a:prstGeom>
              <a:solidFill>
                <a:srgbClr val="FDC60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3200">
                  <a:solidFill>
                    <a:srgbClr val="FFFFFF"/>
                  </a:solidFill>
                  <a:latin typeface="Adobe Gothic Std B" pitchFamily="34" charset="-128"/>
                  <a:ea typeface="Microsoft YaHei UI" panose="020B0503020204020204" pitchFamily="34" charset="-122"/>
                  <a:sym typeface="Verdana" pitchFamily="34" charset="0"/>
                </a:endParaRPr>
              </a:p>
            </p:txBody>
          </p:sp>
        </p:grpSp>
        <p:sp>
          <p:nvSpPr>
            <p:cNvPr id="8" name="矩形 20"/>
            <p:cNvSpPr>
              <a:spLocks noChangeArrowheads="1"/>
            </p:cNvSpPr>
            <p:nvPr/>
          </p:nvSpPr>
          <p:spPr bwMode="auto">
            <a:xfrm>
              <a:off x="333843" y="14763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3200" b="1" dirty="0">
                  <a:solidFill>
                    <a:srgbClr val="FFFFFF"/>
                  </a:solidFill>
                  <a:latin typeface="微软雅黑" pitchFamily="34" charset="-122"/>
                  <a:ea typeface="微软雅黑" pitchFamily="34" charset="-122"/>
                  <a:sym typeface="Verdana" pitchFamily="34" charset="0"/>
                </a:rPr>
                <a:t>03</a:t>
              </a:r>
              <a:endParaRPr lang="zh-CN" altLang="en-US" sz="3200" b="1" dirty="0">
                <a:solidFill>
                  <a:srgbClr val="FFFFFF"/>
                </a:solidFill>
                <a:latin typeface="微软雅黑" pitchFamily="34" charset="-122"/>
                <a:ea typeface="微软雅黑" pitchFamily="34" charset="-122"/>
                <a:sym typeface="Verdana" pitchFamily="34" charset="0"/>
              </a:endParaRPr>
            </a:p>
          </p:txBody>
        </p:sp>
        <p:sp>
          <p:nvSpPr>
            <p:cNvPr id="9" name="MH_Entry_1"/>
            <p:cNvSpPr>
              <a:spLocks noChangeArrowheads="1"/>
            </p:cNvSpPr>
            <p:nvPr/>
          </p:nvSpPr>
          <p:spPr bwMode="auto">
            <a:xfrm>
              <a:off x="924196" y="198438"/>
              <a:ext cx="7223647" cy="498475"/>
            </a:xfrm>
            <a:prstGeom prst="roundRect">
              <a:avLst>
                <a:gd name="adj" fmla="val 912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buNone/>
              </a:pPr>
              <a:r>
                <a:rPr lang="zh-CN" altLang="en-US" sz="2400" dirty="0">
                  <a:solidFill>
                    <a:schemeClr val="bg1"/>
                  </a:solidFill>
                  <a:latin typeface="微软雅黑" pitchFamily="34" charset="-122"/>
                  <a:ea typeface="微软雅黑" pitchFamily="34" charset="-122"/>
                </a:rPr>
                <a:t>我们该怎么做才能更好地保护好我们周边的环境</a:t>
              </a:r>
              <a:r>
                <a:rPr lang="en-US" altLang="zh-CN" sz="2400" dirty="0">
                  <a:solidFill>
                    <a:schemeClr val="bg1"/>
                  </a:solidFill>
                  <a:latin typeface="微软雅黑" pitchFamily="34" charset="-122"/>
                  <a:ea typeface="微软雅黑" pitchFamily="34" charset="-122"/>
                </a:rPr>
                <a:t>?</a:t>
              </a:r>
              <a:endParaRPr lang="zh-CN" altLang="en-US" sz="2400" dirty="0">
                <a:solidFill>
                  <a:schemeClr val="bg1"/>
                </a:solidFill>
                <a:latin typeface="微软雅黑" pitchFamily="34" charset="-122"/>
                <a:ea typeface="微软雅黑" pitchFamily="34" charset="-122"/>
              </a:endParaRPr>
            </a:p>
          </p:txBody>
        </p:sp>
      </p:grpSp>
      <p:sp>
        <p:nvSpPr>
          <p:cNvPr id="35" name="菱形 8"/>
          <p:cNvSpPr>
            <a:spLocks noChangeArrowheads="1"/>
          </p:cNvSpPr>
          <p:nvPr/>
        </p:nvSpPr>
        <p:spPr bwMode="auto">
          <a:xfrm>
            <a:off x="1951915" y="4141601"/>
            <a:ext cx="520700" cy="519113"/>
          </a:xfrm>
          <a:prstGeom prst="diamond">
            <a:avLst/>
          </a:prstGeom>
          <a:solidFill>
            <a:srgbClr val="F2F2F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36" name="菱形 9"/>
          <p:cNvSpPr>
            <a:spLocks noChangeArrowheads="1"/>
          </p:cNvSpPr>
          <p:nvPr/>
        </p:nvSpPr>
        <p:spPr bwMode="auto">
          <a:xfrm>
            <a:off x="3444165" y="3295464"/>
            <a:ext cx="520700" cy="520700"/>
          </a:xfrm>
          <a:prstGeom prst="diamond">
            <a:avLst/>
          </a:prstGeom>
          <a:solidFill>
            <a:srgbClr val="F2F2F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37" name="菱形 10"/>
          <p:cNvSpPr>
            <a:spLocks noChangeArrowheads="1"/>
          </p:cNvSpPr>
          <p:nvPr/>
        </p:nvSpPr>
        <p:spPr bwMode="auto">
          <a:xfrm>
            <a:off x="5646027" y="4138426"/>
            <a:ext cx="520700" cy="519113"/>
          </a:xfrm>
          <a:prstGeom prst="diamond">
            <a:avLst/>
          </a:prstGeom>
          <a:solidFill>
            <a:srgbClr val="F2F2F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38" name="菱形 11"/>
          <p:cNvSpPr>
            <a:spLocks noChangeArrowheads="1"/>
          </p:cNvSpPr>
          <p:nvPr/>
        </p:nvSpPr>
        <p:spPr bwMode="auto">
          <a:xfrm>
            <a:off x="7149390" y="3311339"/>
            <a:ext cx="520700" cy="520700"/>
          </a:xfrm>
          <a:prstGeom prst="diamond">
            <a:avLst/>
          </a:prstGeom>
          <a:solidFill>
            <a:srgbClr val="F2F2F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54" name="矩形 53"/>
          <p:cNvSpPr/>
          <p:nvPr/>
        </p:nvSpPr>
        <p:spPr>
          <a:xfrm>
            <a:off x="2890989" y="2021888"/>
            <a:ext cx="1864613" cy="369332"/>
          </a:xfrm>
          <a:prstGeom prst="rect">
            <a:avLst/>
          </a:prstGeom>
        </p:spPr>
        <p:txBody>
          <a:bodyPr wrap="none">
            <a:spAutoFit/>
          </a:bodyPr>
          <a:lstStyle/>
          <a:p>
            <a:r>
              <a:rPr lang="zh-CN" altLang="en-US" dirty="0">
                <a:latin typeface="微软雅黑" pitchFamily="34" charset="-122"/>
                <a:ea typeface="微软雅黑" pitchFamily="34" charset="-122"/>
              </a:rPr>
              <a:t>不随地乱扔垃圾 </a:t>
            </a:r>
          </a:p>
        </p:txBody>
      </p:sp>
      <p:sp>
        <p:nvSpPr>
          <p:cNvPr id="55" name="矩形 54"/>
          <p:cNvSpPr/>
          <p:nvPr/>
        </p:nvSpPr>
        <p:spPr>
          <a:xfrm>
            <a:off x="1453972" y="2019083"/>
            <a:ext cx="1446508" cy="369332"/>
          </a:xfrm>
          <a:prstGeom prst="rect">
            <a:avLst/>
          </a:prstGeom>
        </p:spPr>
        <p:txBody>
          <a:bodyPr wrap="square">
            <a:spAutoFit/>
          </a:bodyPr>
          <a:lstStyle/>
          <a:p>
            <a:r>
              <a:rPr lang="zh-CN" altLang="en-US" dirty="0">
                <a:latin typeface="微软雅黑" pitchFamily="34" charset="-122"/>
                <a:ea typeface="微软雅黑" pitchFamily="34" charset="-122"/>
              </a:rPr>
              <a:t>不随地吐痰 </a:t>
            </a:r>
          </a:p>
        </p:txBody>
      </p:sp>
      <p:sp>
        <p:nvSpPr>
          <p:cNvPr id="56" name="矩形 55"/>
          <p:cNvSpPr/>
          <p:nvPr/>
        </p:nvSpPr>
        <p:spPr>
          <a:xfrm>
            <a:off x="808195" y="4784053"/>
            <a:ext cx="1338828" cy="369332"/>
          </a:xfrm>
          <a:prstGeom prst="rect">
            <a:avLst/>
          </a:prstGeom>
        </p:spPr>
        <p:txBody>
          <a:bodyPr wrap="none">
            <a:spAutoFit/>
          </a:bodyPr>
          <a:lstStyle/>
          <a:p>
            <a:r>
              <a:rPr lang="zh-CN" altLang="en-US" dirty="0">
                <a:latin typeface="微软雅黑" pitchFamily="34" charset="-122"/>
                <a:ea typeface="微软雅黑" pitchFamily="34" charset="-122"/>
              </a:rPr>
              <a:t>不乱砍乱伐</a:t>
            </a:r>
          </a:p>
        </p:txBody>
      </p:sp>
      <p:sp>
        <p:nvSpPr>
          <p:cNvPr id="63" name="矩形 62"/>
          <p:cNvSpPr/>
          <p:nvPr/>
        </p:nvSpPr>
        <p:spPr>
          <a:xfrm>
            <a:off x="2191367" y="4686045"/>
            <a:ext cx="1399245" cy="923330"/>
          </a:xfrm>
          <a:prstGeom prst="rect">
            <a:avLst/>
          </a:prstGeom>
        </p:spPr>
        <p:txBody>
          <a:bodyPr wrap="square">
            <a:spAutoFit/>
          </a:bodyPr>
          <a:lstStyle/>
          <a:p>
            <a:pPr algn="ctr">
              <a:lnSpc>
                <a:spcPct val="150000"/>
              </a:lnSpc>
            </a:pPr>
            <a:r>
              <a:rPr lang="zh-CN" altLang="en-US" dirty="0">
                <a:latin typeface="微软雅黑" pitchFamily="34" charset="-122"/>
                <a:ea typeface="微软雅黑" pitchFamily="34" charset="-122"/>
              </a:rPr>
              <a:t>尽量节省文具用品</a:t>
            </a:r>
          </a:p>
        </p:txBody>
      </p:sp>
      <p:sp>
        <p:nvSpPr>
          <p:cNvPr id="64" name="矩形 63"/>
          <p:cNvSpPr/>
          <p:nvPr/>
        </p:nvSpPr>
        <p:spPr>
          <a:xfrm>
            <a:off x="5838251" y="4676589"/>
            <a:ext cx="1646636" cy="923330"/>
          </a:xfrm>
          <a:prstGeom prst="rect">
            <a:avLst/>
          </a:prstGeom>
        </p:spPr>
        <p:txBody>
          <a:bodyPr wrap="square">
            <a:spAutoFit/>
          </a:bodyPr>
          <a:lstStyle/>
          <a:p>
            <a:pPr algn="ctr">
              <a:lnSpc>
                <a:spcPct val="150000"/>
              </a:lnSpc>
            </a:pPr>
            <a:r>
              <a:rPr lang="zh-CN" altLang="en-US" dirty="0">
                <a:latin typeface="微软雅黑" pitchFamily="34" charset="-122"/>
                <a:ea typeface="微软雅黑" pitchFamily="34" charset="-122"/>
              </a:rPr>
              <a:t>尽量避免使用一次性物品</a:t>
            </a:r>
          </a:p>
        </p:txBody>
      </p:sp>
      <p:sp>
        <p:nvSpPr>
          <p:cNvPr id="65" name="矩形 64"/>
          <p:cNvSpPr/>
          <p:nvPr/>
        </p:nvSpPr>
        <p:spPr>
          <a:xfrm>
            <a:off x="7491373" y="4676589"/>
            <a:ext cx="1677195" cy="923330"/>
          </a:xfrm>
          <a:prstGeom prst="rect">
            <a:avLst/>
          </a:prstGeom>
        </p:spPr>
        <p:txBody>
          <a:bodyPr wrap="square">
            <a:spAutoFit/>
          </a:bodyPr>
          <a:lstStyle/>
          <a:p>
            <a:pPr algn="ctr">
              <a:lnSpc>
                <a:spcPct val="150000"/>
              </a:lnSpc>
            </a:pPr>
            <a:r>
              <a:rPr lang="zh-CN" altLang="en-US" dirty="0">
                <a:latin typeface="微软雅黑" pitchFamily="34" charset="-122"/>
                <a:ea typeface="微软雅黑" pitchFamily="34" charset="-122"/>
              </a:rPr>
              <a:t>不要随意捕杀野生动物</a:t>
            </a:r>
          </a:p>
        </p:txBody>
      </p:sp>
      <p:sp>
        <p:nvSpPr>
          <p:cNvPr id="67" name="矩形 66"/>
          <p:cNvSpPr/>
          <p:nvPr/>
        </p:nvSpPr>
        <p:spPr>
          <a:xfrm>
            <a:off x="3890565" y="5070390"/>
            <a:ext cx="1941200" cy="923330"/>
          </a:xfrm>
          <a:prstGeom prst="rect">
            <a:avLst/>
          </a:prstGeom>
        </p:spPr>
        <p:txBody>
          <a:bodyPr wrap="square">
            <a:spAutoFit/>
          </a:bodyPr>
          <a:lstStyle/>
          <a:p>
            <a:pPr algn="ctr">
              <a:lnSpc>
                <a:spcPct val="150000"/>
              </a:lnSpc>
            </a:pPr>
            <a:r>
              <a:rPr lang="zh-CN" altLang="en-US" dirty="0">
                <a:latin typeface="微软雅黑" pitchFamily="34" charset="-122"/>
                <a:ea typeface="微软雅黑" pitchFamily="34" charset="-122"/>
              </a:rPr>
              <a:t>尽可能用节能灯代替普通灯泡</a:t>
            </a:r>
          </a:p>
        </p:txBody>
      </p:sp>
      <p:sp>
        <p:nvSpPr>
          <p:cNvPr id="68" name="矩形 67"/>
          <p:cNvSpPr/>
          <p:nvPr/>
        </p:nvSpPr>
        <p:spPr>
          <a:xfrm>
            <a:off x="6811197" y="1972740"/>
            <a:ext cx="1800493" cy="369332"/>
          </a:xfrm>
          <a:prstGeom prst="rect">
            <a:avLst/>
          </a:prstGeom>
        </p:spPr>
        <p:txBody>
          <a:bodyPr wrap="none">
            <a:spAutoFit/>
          </a:bodyPr>
          <a:lstStyle/>
          <a:p>
            <a:r>
              <a:rPr lang="zh-CN" altLang="en-US" dirty="0">
                <a:latin typeface="微软雅黑" pitchFamily="34" charset="-122"/>
                <a:ea typeface="微软雅黑" pitchFamily="34" charset="-122"/>
              </a:rPr>
              <a:t>开车时减速行驶</a:t>
            </a:r>
          </a:p>
        </p:txBody>
      </p:sp>
      <p:sp>
        <p:nvSpPr>
          <p:cNvPr id="69" name="矩形 68"/>
          <p:cNvSpPr/>
          <p:nvPr/>
        </p:nvSpPr>
        <p:spPr>
          <a:xfrm>
            <a:off x="4924608" y="1519647"/>
            <a:ext cx="1963537" cy="923330"/>
          </a:xfrm>
          <a:prstGeom prst="rect">
            <a:avLst/>
          </a:prstGeom>
        </p:spPr>
        <p:txBody>
          <a:bodyPr wrap="square">
            <a:spAutoFit/>
          </a:bodyPr>
          <a:lstStyle/>
          <a:p>
            <a:pPr algn="ctr">
              <a:lnSpc>
                <a:spcPct val="150000"/>
              </a:lnSpc>
            </a:pPr>
            <a:r>
              <a:rPr lang="zh-CN" altLang="en-US" dirty="0">
                <a:latin typeface="微软雅黑" pitchFamily="34" charset="-122"/>
                <a:ea typeface="微软雅黑" pitchFamily="34" charset="-122"/>
              </a:rPr>
              <a:t>尽量以步代车或骑自行车 </a:t>
            </a:r>
          </a:p>
        </p:txBody>
      </p:sp>
      <p:grpSp>
        <p:nvGrpSpPr>
          <p:cNvPr id="2" name="组合 1"/>
          <p:cNvGrpSpPr/>
          <p:nvPr/>
        </p:nvGrpSpPr>
        <p:grpSpPr>
          <a:xfrm>
            <a:off x="775577" y="3295464"/>
            <a:ext cx="1366838" cy="1365250"/>
            <a:chOff x="831849" y="3436144"/>
            <a:chExt cx="1366838" cy="1365250"/>
          </a:xfrm>
        </p:grpSpPr>
        <p:sp>
          <p:nvSpPr>
            <p:cNvPr id="30" name="菱形 3"/>
            <p:cNvSpPr>
              <a:spLocks noChangeArrowheads="1"/>
            </p:cNvSpPr>
            <p:nvPr/>
          </p:nvSpPr>
          <p:spPr bwMode="auto">
            <a:xfrm>
              <a:off x="831849" y="3436144"/>
              <a:ext cx="1366838" cy="1365250"/>
            </a:xfrm>
            <a:prstGeom prst="diamond">
              <a:avLst/>
            </a:prstGeom>
            <a:solidFill>
              <a:srgbClr val="5A9A3C"/>
            </a:solidFill>
            <a:ln>
              <a:noFil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70" name="文本框 69"/>
            <p:cNvSpPr txBox="1"/>
            <p:nvPr/>
          </p:nvSpPr>
          <p:spPr>
            <a:xfrm>
              <a:off x="1127466" y="3712369"/>
              <a:ext cx="704039" cy="707886"/>
            </a:xfrm>
            <a:prstGeom prst="rect">
              <a:avLst/>
            </a:prstGeom>
            <a:noFill/>
          </p:spPr>
          <p:txBody>
            <a:bodyPr wrap="none" rtlCol="0">
              <a:spAutoFit/>
            </a:bodyPr>
            <a:lstStyle/>
            <a:p>
              <a:r>
                <a:rPr lang="en-US" altLang="zh-CN" sz="4000" dirty="0">
                  <a:solidFill>
                    <a:schemeClr val="bg1"/>
                  </a:solidFill>
                </a:rPr>
                <a:t>01</a:t>
              </a:r>
              <a:endParaRPr lang="zh-CN" altLang="en-US" sz="4000" dirty="0">
                <a:solidFill>
                  <a:schemeClr val="bg1"/>
                </a:solidFill>
              </a:endParaRPr>
            </a:p>
          </p:txBody>
        </p:sp>
      </p:grpSp>
      <p:grpSp>
        <p:nvGrpSpPr>
          <p:cNvPr id="11" name="组合 10"/>
          <p:cNvGrpSpPr/>
          <p:nvPr/>
        </p:nvGrpSpPr>
        <p:grpSpPr>
          <a:xfrm>
            <a:off x="1548323" y="2485839"/>
            <a:ext cx="1365250" cy="1365250"/>
            <a:chOff x="1604595" y="2626519"/>
            <a:chExt cx="1365250" cy="1365250"/>
          </a:xfrm>
        </p:grpSpPr>
        <p:sp>
          <p:nvSpPr>
            <p:cNvPr id="52" name="菱形 6"/>
            <p:cNvSpPr>
              <a:spLocks noChangeArrowheads="1"/>
            </p:cNvSpPr>
            <p:nvPr/>
          </p:nvSpPr>
          <p:spPr bwMode="auto">
            <a:xfrm>
              <a:off x="1604595" y="2626519"/>
              <a:ext cx="1365250" cy="1365250"/>
            </a:xfrm>
            <a:prstGeom prst="diamond">
              <a:avLst/>
            </a:prstGeom>
            <a:solidFill>
              <a:srgbClr val="FDC60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75" name="文本框 74"/>
            <p:cNvSpPr txBox="1"/>
            <p:nvPr/>
          </p:nvSpPr>
          <p:spPr>
            <a:xfrm>
              <a:off x="1915327" y="2926505"/>
              <a:ext cx="704039" cy="707886"/>
            </a:xfrm>
            <a:prstGeom prst="rect">
              <a:avLst/>
            </a:prstGeom>
            <a:noFill/>
          </p:spPr>
          <p:txBody>
            <a:bodyPr wrap="none" rtlCol="0">
              <a:spAutoFit/>
            </a:bodyPr>
            <a:lstStyle/>
            <a:p>
              <a:r>
                <a:rPr lang="en-US" altLang="zh-CN" sz="4000" dirty="0">
                  <a:solidFill>
                    <a:schemeClr val="bg1"/>
                  </a:solidFill>
                </a:rPr>
                <a:t>02</a:t>
              </a:r>
              <a:endParaRPr lang="zh-CN" altLang="en-US" sz="4000" dirty="0">
                <a:solidFill>
                  <a:schemeClr val="bg1"/>
                </a:solidFill>
              </a:endParaRPr>
            </a:p>
          </p:txBody>
        </p:sp>
      </p:grpSp>
      <p:grpSp>
        <p:nvGrpSpPr>
          <p:cNvPr id="12" name="组合 11"/>
          <p:cNvGrpSpPr/>
          <p:nvPr/>
        </p:nvGrpSpPr>
        <p:grpSpPr>
          <a:xfrm>
            <a:off x="2283702" y="3295464"/>
            <a:ext cx="1365250" cy="1365250"/>
            <a:chOff x="2339974" y="3436144"/>
            <a:chExt cx="1365250" cy="1365250"/>
          </a:xfrm>
        </p:grpSpPr>
        <p:sp>
          <p:nvSpPr>
            <p:cNvPr id="31" name="菱形 4"/>
            <p:cNvSpPr>
              <a:spLocks noChangeArrowheads="1"/>
            </p:cNvSpPr>
            <p:nvPr/>
          </p:nvSpPr>
          <p:spPr bwMode="auto">
            <a:xfrm>
              <a:off x="2339974" y="3436144"/>
              <a:ext cx="1365250" cy="1365250"/>
            </a:xfrm>
            <a:prstGeom prst="diamond">
              <a:avLst/>
            </a:prstGeom>
            <a:solidFill>
              <a:srgbClr val="AFD109"/>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81" name="文本框 80"/>
            <p:cNvSpPr txBox="1"/>
            <p:nvPr/>
          </p:nvSpPr>
          <p:spPr>
            <a:xfrm>
              <a:off x="2659079" y="3764825"/>
              <a:ext cx="704039" cy="707886"/>
            </a:xfrm>
            <a:prstGeom prst="rect">
              <a:avLst/>
            </a:prstGeom>
            <a:noFill/>
          </p:spPr>
          <p:txBody>
            <a:bodyPr wrap="none" rtlCol="0">
              <a:spAutoFit/>
            </a:bodyPr>
            <a:lstStyle/>
            <a:p>
              <a:r>
                <a:rPr lang="en-US" altLang="zh-CN" sz="4000" dirty="0">
                  <a:solidFill>
                    <a:schemeClr val="bg1"/>
                  </a:solidFill>
                </a:rPr>
                <a:t>03</a:t>
              </a:r>
              <a:endParaRPr lang="zh-CN" altLang="en-US" sz="4000" dirty="0">
                <a:solidFill>
                  <a:schemeClr val="bg1"/>
                </a:solidFill>
              </a:endParaRPr>
            </a:p>
          </p:txBody>
        </p:sp>
      </p:grpSp>
      <p:grpSp>
        <p:nvGrpSpPr>
          <p:cNvPr id="16" name="组合 15"/>
          <p:cNvGrpSpPr/>
          <p:nvPr/>
        </p:nvGrpSpPr>
        <p:grpSpPr>
          <a:xfrm>
            <a:off x="3055228" y="2485839"/>
            <a:ext cx="1365250" cy="1365250"/>
            <a:chOff x="3111500" y="2626519"/>
            <a:chExt cx="1365250" cy="1365250"/>
          </a:xfrm>
        </p:grpSpPr>
        <p:sp>
          <p:nvSpPr>
            <p:cNvPr id="51" name="菱形 6"/>
            <p:cNvSpPr>
              <a:spLocks noChangeArrowheads="1"/>
            </p:cNvSpPr>
            <p:nvPr/>
          </p:nvSpPr>
          <p:spPr bwMode="auto">
            <a:xfrm>
              <a:off x="3111500" y="2626519"/>
              <a:ext cx="1365250" cy="1365250"/>
            </a:xfrm>
            <a:prstGeom prst="diamond">
              <a:avLst/>
            </a:prstGeom>
            <a:solidFill>
              <a:srgbClr val="5A9A3C"/>
            </a:solidFill>
            <a:ln>
              <a:noFil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82" name="文本框 81"/>
            <p:cNvSpPr txBox="1"/>
            <p:nvPr/>
          </p:nvSpPr>
          <p:spPr>
            <a:xfrm>
              <a:off x="3418727" y="2915514"/>
              <a:ext cx="704039" cy="707886"/>
            </a:xfrm>
            <a:prstGeom prst="rect">
              <a:avLst/>
            </a:prstGeom>
            <a:noFill/>
          </p:spPr>
          <p:txBody>
            <a:bodyPr wrap="none" rtlCol="0">
              <a:spAutoFit/>
            </a:bodyPr>
            <a:lstStyle/>
            <a:p>
              <a:r>
                <a:rPr lang="en-US" altLang="zh-CN" sz="4000" dirty="0">
                  <a:solidFill>
                    <a:schemeClr val="bg1"/>
                  </a:solidFill>
                </a:rPr>
                <a:t>04</a:t>
              </a:r>
              <a:endParaRPr lang="zh-CN" altLang="en-US" sz="4000" dirty="0">
                <a:solidFill>
                  <a:schemeClr val="bg1"/>
                </a:solidFill>
              </a:endParaRPr>
            </a:p>
          </p:txBody>
        </p:sp>
      </p:grpSp>
      <p:grpSp>
        <p:nvGrpSpPr>
          <p:cNvPr id="17" name="组合 16"/>
          <p:cNvGrpSpPr/>
          <p:nvPr/>
        </p:nvGrpSpPr>
        <p:grpSpPr>
          <a:xfrm>
            <a:off x="3790240" y="2957326"/>
            <a:ext cx="2041525" cy="2041525"/>
            <a:chOff x="3846512" y="3098006"/>
            <a:chExt cx="2041525" cy="2041525"/>
          </a:xfrm>
        </p:grpSpPr>
        <p:sp>
          <p:nvSpPr>
            <p:cNvPr id="32" name="菱形 5"/>
            <p:cNvSpPr>
              <a:spLocks noChangeArrowheads="1"/>
            </p:cNvSpPr>
            <p:nvPr/>
          </p:nvSpPr>
          <p:spPr bwMode="auto">
            <a:xfrm>
              <a:off x="3846512" y="3098006"/>
              <a:ext cx="2041525" cy="2041525"/>
            </a:xfrm>
            <a:prstGeom prst="diamond">
              <a:avLst/>
            </a:prstGeom>
            <a:solidFill>
              <a:schemeClr val="bg2">
                <a:lumMod val="90000"/>
              </a:schemeClr>
            </a:solidFill>
            <a:ln>
              <a:noFil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83" name="文本框 82"/>
            <p:cNvSpPr txBox="1"/>
            <p:nvPr/>
          </p:nvSpPr>
          <p:spPr>
            <a:xfrm>
              <a:off x="4384674" y="3619860"/>
              <a:ext cx="963725" cy="1015663"/>
            </a:xfrm>
            <a:prstGeom prst="rect">
              <a:avLst/>
            </a:prstGeom>
            <a:noFill/>
          </p:spPr>
          <p:txBody>
            <a:bodyPr wrap="none" rtlCol="0">
              <a:spAutoFit/>
            </a:bodyPr>
            <a:lstStyle/>
            <a:p>
              <a:r>
                <a:rPr lang="en-US" altLang="zh-CN" sz="6000" dirty="0">
                  <a:solidFill>
                    <a:schemeClr val="tx1">
                      <a:lumMod val="75000"/>
                      <a:lumOff val="25000"/>
                    </a:schemeClr>
                  </a:solidFill>
                </a:rPr>
                <a:t>05</a:t>
              </a:r>
              <a:endParaRPr lang="zh-CN" altLang="en-US" sz="6000" dirty="0">
                <a:solidFill>
                  <a:schemeClr val="tx1">
                    <a:lumMod val="75000"/>
                    <a:lumOff val="25000"/>
                  </a:schemeClr>
                </a:solidFill>
              </a:endParaRPr>
            </a:p>
          </p:txBody>
        </p:sp>
      </p:grpSp>
      <p:grpSp>
        <p:nvGrpSpPr>
          <p:cNvPr id="18" name="组合 17"/>
          <p:cNvGrpSpPr/>
          <p:nvPr/>
        </p:nvGrpSpPr>
        <p:grpSpPr>
          <a:xfrm>
            <a:off x="5223752" y="2488232"/>
            <a:ext cx="1365250" cy="1365250"/>
            <a:chOff x="5280024" y="2628912"/>
            <a:chExt cx="1365250" cy="1365250"/>
          </a:xfrm>
        </p:grpSpPr>
        <p:sp>
          <p:nvSpPr>
            <p:cNvPr id="50" name="菱形 6"/>
            <p:cNvSpPr>
              <a:spLocks noChangeArrowheads="1"/>
            </p:cNvSpPr>
            <p:nvPr/>
          </p:nvSpPr>
          <p:spPr bwMode="auto">
            <a:xfrm>
              <a:off x="5280024" y="2628912"/>
              <a:ext cx="1365250" cy="1365250"/>
            </a:xfrm>
            <a:prstGeom prst="diamond">
              <a:avLst/>
            </a:prstGeom>
            <a:solidFill>
              <a:srgbClr val="FDC60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84" name="文本框 83"/>
            <p:cNvSpPr txBox="1"/>
            <p:nvPr/>
          </p:nvSpPr>
          <p:spPr>
            <a:xfrm>
              <a:off x="5570857" y="2914323"/>
              <a:ext cx="704039" cy="707886"/>
            </a:xfrm>
            <a:prstGeom prst="rect">
              <a:avLst/>
            </a:prstGeom>
            <a:noFill/>
          </p:spPr>
          <p:txBody>
            <a:bodyPr wrap="none" rtlCol="0">
              <a:spAutoFit/>
            </a:bodyPr>
            <a:lstStyle/>
            <a:p>
              <a:r>
                <a:rPr lang="en-US" altLang="zh-CN" sz="4000" dirty="0">
                  <a:solidFill>
                    <a:schemeClr val="bg1"/>
                  </a:solidFill>
                </a:rPr>
                <a:t>06</a:t>
              </a:r>
              <a:endParaRPr lang="zh-CN" altLang="en-US" sz="4000" dirty="0">
                <a:solidFill>
                  <a:schemeClr val="bg1"/>
                </a:solidFill>
              </a:endParaRPr>
            </a:p>
          </p:txBody>
        </p:sp>
      </p:grpSp>
      <p:grpSp>
        <p:nvGrpSpPr>
          <p:cNvPr id="19" name="组合 18"/>
          <p:cNvGrpSpPr/>
          <p:nvPr/>
        </p:nvGrpSpPr>
        <p:grpSpPr>
          <a:xfrm>
            <a:off x="5973052" y="3295464"/>
            <a:ext cx="1365250" cy="1365250"/>
            <a:chOff x="6029324" y="3436144"/>
            <a:chExt cx="1365250" cy="1365250"/>
          </a:xfrm>
        </p:grpSpPr>
        <p:sp>
          <p:nvSpPr>
            <p:cNvPr id="33" name="菱形 6"/>
            <p:cNvSpPr>
              <a:spLocks noChangeArrowheads="1"/>
            </p:cNvSpPr>
            <p:nvPr/>
          </p:nvSpPr>
          <p:spPr bwMode="auto">
            <a:xfrm>
              <a:off x="6029324" y="3436144"/>
              <a:ext cx="1365250" cy="1365250"/>
            </a:xfrm>
            <a:prstGeom prst="diamond">
              <a:avLst/>
            </a:prstGeom>
            <a:solidFill>
              <a:srgbClr val="AFD109"/>
            </a:solidFill>
            <a:ln>
              <a:noFil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85" name="文本框 84"/>
            <p:cNvSpPr txBox="1"/>
            <p:nvPr/>
          </p:nvSpPr>
          <p:spPr>
            <a:xfrm>
              <a:off x="6359929" y="3753725"/>
              <a:ext cx="704039" cy="707886"/>
            </a:xfrm>
            <a:prstGeom prst="rect">
              <a:avLst/>
            </a:prstGeom>
            <a:noFill/>
          </p:spPr>
          <p:txBody>
            <a:bodyPr wrap="none" rtlCol="0">
              <a:spAutoFit/>
            </a:bodyPr>
            <a:lstStyle/>
            <a:p>
              <a:r>
                <a:rPr lang="en-US" altLang="zh-CN" sz="4000" dirty="0">
                  <a:solidFill>
                    <a:schemeClr val="bg1"/>
                  </a:solidFill>
                </a:rPr>
                <a:t>07</a:t>
              </a:r>
              <a:endParaRPr lang="zh-CN" altLang="en-US" sz="4000" dirty="0">
                <a:solidFill>
                  <a:schemeClr val="bg1"/>
                </a:solidFill>
              </a:endParaRPr>
            </a:p>
          </p:txBody>
        </p:sp>
      </p:grpSp>
      <p:grpSp>
        <p:nvGrpSpPr>
          <p:cNvPr id="20" name="组合 19"/>
          <p:cNvGrpSpPr/>
          <p:nvPr/>
        </p:nvGrpSpPr>
        <p:grpSpPr>
          <a:xfrm>
            <a:off x="6726321" y="2446152"/>
            <a:ext cx="1365250" cy="1365250"/>
            <a:chOff x="6782593" y="2586832"/>
            <a:chExt cx="1365250" cy="1365250"/>
          </a:xfrm>
        </p:grpSpPr>
        <p:sp>
          <p:nvSpPr>
            <p:cNvPr id="53" name="菱形 6"/>
            <p:cNvSpPr>
              <a:spLocks noChangeArrowheads="1"/>
            </p:cNvSpPr>
            <p:nvPr/>
          </p:nvSpPr>
          <p:spPr bwMode="auto">
            <a:xfrm>
              <a:off x="6782593" y="2586832"/>
              <a:ext cx="1365250" cy="1365250"/>
            </a:xfrm>
            <a:prstGeom prst="diamond">
              <a:avLst/>
            </a:prstGeom>
            <a:solidFill>
              <a:srgbClr val="5A9A3C"/>
            </a:solidFill>
            <a:ln>
              <a:noFil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86" name="文本框 85"/>
            <p:cNvSpPr txBox="1"/>
            <p:nvPr/>
          </p:nvSpPr>
          <p:spPr>
            <a:xfrm>
              <a:off x="7096528" y="2889452"/>
              <a:ext cx="704039" cy="707886"/>
            </a:xfrm>
            <a:prstGeom prst="rect">
              <a:avLst/>
            </a:prstGeom>
            <a:noFill/>
          </p:spPr>
          <p:txBody>
            <a:bodyPr wrap="none" rtlCol="0">
              <a:spAutoFit/>
            </a:bodyPr>
            <a:lstStyle/>
            <a:p>
              <a:r>
                <a:rPr lang="en-US" altLang="zh-CN" sz="4000" dirty="0">
                  <a:solidFill>
                    <a:schemeClr val="bg1"/>
                  </a:solidFill>
                </a:rPr>
                <a:t>08</a:t>
              </a:r>
              <a:endParaRPr lang="zh-CN" altLang="en-US" sz="4000" dirty="0">
                <a:solidFill>
                  <a:schemeClr val="bg1"/>
                </a:solidFill>
              </a:endParaRPr>
            </a:p>
          </p:txBody>
        </p:sp>
      </p:grpSp>
      <p:grpSp>
        <p:nvGrpSpPr>
          <p:cNvPr id="21" name="组合 20"/>
          <p:cNvGrpSpPr/>
          <p:nvPr/>
        </p:nvGrpSpPr>
        <p:grpSpPr>
          <a:xfrm>
            <a:off x="7479590" y="3295464"/>
            <a:ext cx="1366837" cy="1365250"/>
            <a:chOff x="7535862" y="3436144"/>
            <a:chExt cx="1366837" cy="1365250"/>
          </a:xfrm>
        </p:grpSpPr>
        <p:sp>
          <p:nvSpPr>
            <p:cNvPr id="34" name="菱形 7"/>
            <p:cNvSpPr>
              <a:spLocks noChangeArrowheads="1"/>
            </p:cNvSpPr>
            <p:nvPr/>
          </p:nvSpPr>
          <p:spPr bwMode="auto">
            <a:xfrm>
              <a:off x="7535862" y="3436144"/>
              <a:ext cx="1366837" cy="1365250"/>
            </a:xfrm>
            <a:prstGeom prst="diamond">
              <a:avLst/>
            </a:prstGeom>
            <a:solidFill>
              <a:srgbClr val="FDC602"/>
            </a:solidFill>
            <a:ln>
              <a:noFill/>
            </a:ln>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87" name="文本框 86"/>
            <p:cNvSpPr txBox="1"/>
            <p:nvPr/>
          </p:nvSpPr>
          <p:spPr>
            <a:xfrm>
              <a:off x="7837258" y="3746624"/>
              <a:ext cx="704039" cy="707886"/>
            </a:xfrm>
            <a:prstGeom prst="rect">
              <a:avLst/>
            </a:prstGeom>
            <a:noFill/>
          </p:spPr>
          <p:txBody>
            <a:bodyPr wrap="none" rtlCol="0">
              <a:spAutoFit/>
            </a:bodyPr>
            <a:lstStyle/>
            <a:p>
              <a:r>
                <a:rPr lang="en-US" altLang="zh-CN" sz="4000" dirty="0">
                  <a:solidFill>
                    <a:schemeClr val="bg1"/>
                  </a:solidFill>
                </a:rPr>
                <a:t>09</a:t>
              </a:r>
              <a:endParaRPr lang="zh-CN" altLang="en-US" sz="4000"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right)">
                                      <p:cBhvr>
                                        <p:cTn id="11" dur="500"/>
                                        <p:tgtEl>
                                          <p:spTgt spid="14"/>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4"/>
                                        </p:tgtEl>
                                        <p:attrNameLst>
                                          <p:attrName>style.visibility</p:attrName>
                                        </p:attrNameLst>
                                      </p:cBhvr>
                                      <p:to>
                                        <p:strVal val="visible"/>
                                      </p:to>
                                    </p:set>
                                    <p:anim calcmode="lin" valueType="num">
                                      <p:cBhvr>
                                        <p:cTn id="15"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4"/>
                                        </p:tgtEl>
                                        <p:attrNameLst>
                                          <p:attrName>ppt_y</p:attrName>
                                        </p:attrNameLst>
                                      </p:cBhvr>
                                      <p:tavLst>
                                        <p:tav tm="0">
                                          <p:val>
                                            <p:strVal val="#ppt_y"/>
                                          </p:val>
                                        </p:tav>
                                        <p:tav tm="100000">
                                          <p:val>
                                            <p:strVal val="#ppt_y"/>
                                          </p:val>
                                        </p:tav>
                                      </p:tavLst>
                                    </p:anim>
                                    <p:anim calcmode="lin" valueType="num">
                                      <p:cBhvr>
                                        <p:cTn id="17"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4"/>
                                        </p:tgtEl>
                                      </p:cBhvr>
                                    </p:animEffect>
                                  </p:childTnLst>
                                </p:cTn>
                              </p:par>
                            </p:childTnLst>
                          </p:cTn>
                        </p:par>
                        <p:par>
                          <p:cTn id="20" fill="hold">
                            <p:stCondLst>
                              <p:cond delay="18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55"/>
                                        </p:tgtEl>
                                        <p:attrNameLst>
                                          <p:attrName>style.visibility</p:attrName>
                                        </p:attrNameLst>
                                      </p:cBhvr>
                                      <p:to>
                                        <p:strVal val="visible"/>
                                      </p:to>
                                    </p:set>
                                    <p:anim calcmode="lin" valueType="num">
                                      <p:cBhvr>
                                        <p:cTn id="23"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5"/>
                                        </p:tgtEl>
                                        <p:attrNameLst>
                                          <p:attrName>ppt_y</p:attrName>
                                        </p:attrNameLst>
                                      </p:cBhvr>
                                      <p:tavLst>
                                        <p:tav tm="0">
                                          <p:val>
                                            <p:strVal val="#ppt_y"/>
                                          </p:val>
                                        </p:tav>
                                        <p:tav tm="100000">
                                          <p:val>
                                            <p:strVal val="#ppt_y"/>
                                          </p:val>
                                        </p:tav>
                                      </p:tavLst>
                                    </p:anim>
                                    <p:anim calcmode="lin" valueType="num">
                                      <p:cBhvr>
                                        <p:cTn id="25"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5"/>
                                        </p:tgtEl>
                                      </p:cBhvr>
                                    </p:animEffect>
                                  </p:childTnLst>
                                </p:cTn>
                              </p:par>
                            </p:childTnLst>
                          </p:cTn>
                        </p:par>
                        <p:par>
                          <p:cTn id="28" fill="hold">
                            <p:stCondLst>
                              <p:cond delay="2599"/>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56"/>
                                        </p:tgtEl>
                                        <p:attrNameLst>
                                          <p:attrName>style.visibility</p:attrName>
                                        </p:attrNameLst>
                                      </p:cBhvr>
                                      <p:to>
                                        <p:strVal val="visible"/>
                                      </p:to>
                                    </p:set>
                                    <p:anim calcmode="lin" valueType="num">
                                      <p:cBhvr>
                                        <p:cTn id="31"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56"/>
                                        </p:tgtEl>
                                        <p:attrNameLst>
                                          <p:attrName>ppt_y</p:attrName>
                                        </p:attrNameLst>
                                      </p:cBhvr>
                                      <p:tavLst>
                                        <p:tav tm="0">
                                          <p:val>
                                            <p:strVal val="#ppt_y"/>
                                          </p:val>
                                        </p:tav>
                                        <p:tav tm="100000">
                                          <p:val>
                                            <p:strVal val="#ppt_y"/>
                                          </p:val>
                                        </p:tav>
                                      </p:tavLst>
                                    </p:anim>
                                    <p:anim calcmode="lin" valueType="num">
                                      <p:cBhvr>
                                        <p:cTn id="33"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56"/>
                                        </p:tgtEl>
                                      </p:cBhvr>
                                    </p:animEffect>
                                  </p:childTnLst>
                                </p:cTn>
                              </p:par>
                            </p:childTnLst>
                          </p:cTn>
                        </p:par>
                        <p:par>
                          <p:cTn id="36" fill="hold">
                            <p:stCondLst>
                              <p:cond delay="33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63"/>
                                        </p:tgtEl>
                                        <p:attrNameLst>
                                          <p:attrName>style.visibility</p:attrName>
                                        </p:attrNameLst>
                                      </p:cBhvr>
                                      <p:to>
                                        <p:strVal val="visible"/>
                                      </p:to>
                                    </p:set>
                                    <p:anim calcmode="lin" valueType="num">
                                      <p:cBhvr>
                                        <p:cTn id="39"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63"/>
                                        </p:tgtEl>
                                        <p:attrNameLst>
                                          <p:attrName>ppt_y</p:attrName>
                                        </p:attrNameLst>
                                      </p:cBhvr>
                                      <p:tavLst>
                                        <p:tav tm="0">
                                          <p:val>
                                            <p:strVal val="#ppt_y"/>
                                          </p:val>
                                        </p:tav>
                                        <p:tav tm="100000">
                                          <p:val>
                                            <p:strVal val="#ppt_y"/>
                                          </p:val>
                                        </p:tav>
                                      </p:tavLst>
                                    </p:anim>
                                    <p:anim calcmode="lin" valueType="num">
                                      <p:cBhvr>
                                        <p:cTn id="41"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63"/>
                                        </p:tgtEl>
                                      </p:cBhvr>
                                    </p:animEffect>
                                  </p:childTnLst>
                                </p:cTn>
                              </p:par>
                            </p:childTnLst>
                          </p:cTn>
                        </p:par>
                        <p:par>
                          <p:cTn id="44" fill="hold">
                            <p:stCondLst>
                              <p:cond delay="415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64"/>
                                        </p:tgtEl>
                                        <p:attrNameLst>
                                          <p:attrName>style.visibility</p:attrName>
                                        </p:attrNameLst>
                                      </p:cBhvr>
                                      <p:to>
                                        <p:strVal val="visible"/>
                                      </p:to>
                                    </p:set>
                                    <p:anim calcmode="lin" valueType="num">
                                      <p:cBhvr>
                                        <p:cTn id="47"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64"/>
                                        </p:tgtEl>
                                        <p:attrNameLst>
                                          <p:attrName>ppt_y</p:attrName>
                                        </p:attrNameLst>
                                      </p:cBhvr>
                                      <p:tavLst>
                                        <p:tav tm="0">
                                          <p:val>
                                            <p:strVal val="#ppt_y"/>
                                          </p:val>
                                        </p:tav>
                                        <p:tav tm="100000">
                                          <p:val>
                                            <p:strVal val="#ppt_y"/>
                                          </p:val>
                                        </p:tav>
                                      </p:tavLst>
                                    </p:anim>
                                    <p:anim calcmode="lin" valueType="num">
                                      <p:cBhvr>
                                        <p:cTn id="49"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64"/>
                                        </p:tgtEl>
                                      </p:cBhvr>
                                    </p:animEffect>
                                  </p:childTnLst>
                                </p:cTn>
                              </p:par>
                            </p:childTnLst>
                          </p:cTn>
                        </p:par>
                        <p:par>
                          <p:cTn id="52" fill="hold">
                            <p:stCondLst>
                              <p:cond delay="515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65"/>
                                        </p:tgtEl>
                                        <p:attrNameLst>
                                          <p:attrName>style.visibility</p:attrName>
                                        </p:attrNameLst>
                                      </p:cBhvr>
                                      <p:to>
                                        <p:strVal val="visible"/>
                                      </p:to>
                                    </p:set>
                                    <p:anim calcmode="lin" valueType="num">
                                      <p:cBhvr>
                                        <p:cTn id="55" dur="500" fill="hold"/>
                                        <p:tgtEl>
                                          <p:spTgt spid="65"/>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65"/>
                                        </p:tgtEl>
                                        <p:attrNameLst>
                                          <p:attrName>ppt_y</p:attrName>
                                        </p:attrNameLst>
                                      </p:cBhvr>
                                      <p:tavLst>
                                        <p:tav tm="0">
                                          <p:val>
                                            <p:strVal val="#ppt_y"/>
                                          </p:val>
                                        </p:tav>
                                        <p:tav tm="100000">
                                          <p:val>
                                            <p:strVal val="#ppt_y"/>
                                          </p:val>
                                        </p:tav>
                                      </p:tavLst>
                                    </p:anim>
                                    <p:anim calcmode="lin" valueType="num">
                                      <p:cBhvr>
                                        <p:cTn id="57" dur="500" fill="hold"/>
                                        <p:tgtEl>
                                          <p:spTgt spid="65"/>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65"/>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65"/>
                                        </p:tgtEl>
                                      </p:cBhvr>
                                    </p:animEffect>
                                  </p:childTnLst>
                                </p:cTn>
                              </p:par>
                            </p:childTnLst>
                          </p:cTn>
                        </p:par>
                        <p:par>
                          <p:cTn id="60" fill="hold">
                            <p:stCondLst>
                              <p:cond delay="6099"/>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67"/>
                                        </p:tgtEl>
                                        <p:attrNameLst>
                                          <p:attrName>style.visibility</p:attrName>
                                        </p:attrNameLst>
                                      </p:cBhvr>
                                      <p:to>
                                        <p:strVal val="visible"/>
                                      </p:to>
                                    </p:set>
                                    <p:anim calcmode="lin" valueType="num">
                                      <p:cBhvr>
                                        <p:cTn id="63"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67"/>
                                        </p:tgtEl>
                                        <p:attrNameLst>
                                          <p:attrName>ppt_y</p:attrName>
                                        </p:attrNameLst>
                                      </p:cBhvr>
                                      <p:tavLst>
                                        <p:tav tm="0">
                                          <p:val>
                                            <p:strVal val="#ppt_y"/>
                                          </p:val>
                                        </p:tav>
                                        <p:tav tm="100000">
                                          <p:val>
                                            <p:strVal val="#ppt_y"/>
                                          </p:val>
                                        </p:tav>
                                      </p:tavLst>
                                    </p:anim>
                                    <p:anim calcmode="lin" valueType="num">
                                      <p:cBhvr>
                                        <p:cTn id="65"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67"/>
                                        </p:tgtEl>
                                      </p:cBhvr>
                                    </p:animEffect>
                                  </p:childTnLst>
                                </p:cTn>
                              </p:par>
                            </p:childTnLst>
                          </p:cTn>
                        </p:par>
                        <p:par>
                          <p:cTn id="68" fill="hold">
                            <p:stCondLst>
                              <p:cond delay="7199"/>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68"/>
                                        </p:tgtEl>
                                        <p:attrNameLst>
                                          <p:attrName>style.visibility</p:attrName>
                                        </p:attrNameLst>
                                      </p:cBhvr>
                                      <p:to>
                                        <p:strVal val="visible"/>
                                      </p:to>
                                    </p:set>
                                    <p:anim calcmode="lin" valueType="num">
                                      <p:cBhvr>
                                        <p:cTn id="71"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68"/>
                                        </p:tgtEl>
                                        <p:attrNameLst>
                                          <p:attrName>ppt_y</p:attrName>
                                        </p:attrNameLst>
                                      </p:cBhvr>
                                      <p:tavLst>
                                        <p:tav tm="0">
                                          <p:val>
                                            <p:strVal val="#ppt_y"/>
                                          </p:val>
                                        </p:tav>
                                        <p:tav tm="100000">
                                          <p:val>
                                            <p:strVal val="#ppt_y"/>
                                          </p:val>
                                        </p:tav>
                                      </p:tavLst>
                                    </p:anim>
                                    <p:anim calcmode="lin" valueType="num">
                                      <p:cBhvr>
                                        <p:cTn id="73"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68"/>
                                        </p:tgtEl>
                                      </p:cBhvr>
                                    </p:animEffect>
                                  </p:childTnLst>
                                </p:cTn>
                              </p:par>
                            </p:childTnLst>
                          </p:cTn>
                        </p:par>
                        <p:par>
                          <p:cTn id="76" fill="hold">
                            <p:stCondLst>
                              <p:cond delay="800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69"/>
                                        </p:tgtEl>
                                        <p:attrNameLst>
                                          <p:attrName>style.visibility</p:attrName>
                                        </p:attrNameLst>
                                      </p:cBhvr>
                                      <p:to>
                                        <p:strVal val="visible"/>
                                      </p:to>
                                    </p:set>
                                    <p:anim calcmode="lin" valueType="num">
                                      <p:cBhvr>
                                        <p:cTn id="79" dur="500" fill="hold"/>
                                        <p:tgtEl>
                                          <p:spTgt spid="69"/>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69"/>
                                        </p:tgtEl>
                                        <p:attrNameLst>
                                          <p:attrName>ppt_y</p:attrName>
                                        </p:attrNameLst>
                                      </p:cBhvr>
                                      <p:tavLst>
                                        <p:tav tm="0">
                                          <p:val>
                                            <p:strVal val="#ppt_y"/>
                                          </p:val>
                                        </p:tav>
                                        <p:tav tm="100000">
                                          <p:val>
                                            <p:strVal val="#ppt_y"/>
                                          </p:val>
                                        </p:tav>
                                      </p:tavLst>
                                    </p:anim>
                                    <p:anim calcmode="lin" valueType="num">
                                      <p:cBhvr>
                                        <p:cTn id="81" dur="500" fill="hold"/>
                                        <p:tgtEl>
                                          <p:spTgt spid="69"/>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69"/>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69"/>
                                        </p:tgtEl>
                                      </p:cBhvr>
                                    </p:animEffect>
                                  </p:childTnLst>
                                </p:cTn>
                              </p:par>
                            </p:childTnLst>
                          </p:cTn>
                        </p:par>
                        <p:par>
                          <p:cTn id="84" fill="hold">
                            <p:stCondLst>
                              <p:cond delay="9049"/>
                            </p:stCondLst>
                            <p:childTnLst>
                              <p:par>
                                <p:cTn id="85" presetID="49" presetClass="entr" presetSubtype="0" decel="10000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 calcmode="lin" valueType="num">
                                      <p:cBhvr>
                                        <p:cTn id="87" dur="500" fill="hold"/>
                                        <p:tgtEl>
                                          <p:spTgt spid="35"/>
                                        </p:tgtEl>
                                        <p:attrNameLst>
                                          <p:attrName>ppt_w</p:attrName>
                                        </p:attrNameLst>
                                      </p:cBhvr>
                                      <p:tavLst>
                                        <p:tav tm="0">
                                          <p:val>
                                            <p:fltVal val="0"/>
                                          </p:val>
                                        </p:tav>
                                        <p:tav tm="100000">
                                          <p:val>
                                            <p:strVal val="#ppt_w"/>
                                          </p:val>
                                        </p:tav>
                                      </p:tavLst>
                                    </p:anim>
                                    <p:anim calcmode="lin" valueType="num">
                                      <p:cBhvr>
                                        <p:cTn id="88" dur="500" fill="hold"/>
                                        <p:tgtEl>
                                          <p:spTgt spid="35"/>
                                        </p:tgtEl>
                                        <p:attrNameLst>
                                          <p:attrName>ppt_h</p:attrName>
                                        </p:attrNameLst>
                                      </p:cBhvr>
                                      <p:tavLst>
                                        <p:tav tm="0">
                                          <p:val>
                                            <p:fltVal val="0"/>
                                          </p:val>
                                        </p:tav>
                                        <p:tav tm="100000">
                                          <p:val>
                                            <p:strVal val="#ppt_h"/>
                                          </p:val>
                                        </p:tav>
                                      </p:tavLst>
                                    </p:anim>
                                    <p:anim calcmode="lin" valueType="num">
                                      <p:cBhvr>
                                        <p:cTn id="89" dur="500" fill="hold"/>
                                        <p:tgtEl>
                                          <p:spTgt spid="35"/>
                                        </p:tgtEl>
                                        <p:attrNameLst>
                                          <p:attrName>style.rotation</p:attrName>
                                        </p:attrNameLst>
                                      </p:cBhvr>
                                      <p:tavLst>
                                        <p:tav tm="0">
                                          <p:val>
                                            <p:fltVal val="360"/>
                                          </p:val>
                                        </p:tav>
                                        <p:tav tm="100000">
                                          <p:val>
                                            <p:fltVal val="0"/>
                                          </p:val>
                                        </p:tav>
                                      </p:tavLst>
                                    </p:anim>
                                    <p:animEffect transition="in" filter="fade">
                                      <p:cBhvr>
                                        <p:cTn id="90" dur="500"/>
                                        <p:tgtEl>
                                          <p:spTgt spid="35"/>
                                        </p:tgtEl>
                                      </p:cBhvr>
                                    </p:animEffect>
                                  </p:childTnLst>
                                </p:cTn>
                              </p:par>
                            </p:childTnLst>
                          </p:cTn>
                        </p:par>
                        <p:par>
                          <p:cTn id="91" fill="hold">
                            <p:stCondLst>
                              <p:cond delay="9549"/>
                            </p:stCondLst>
                            <p:childTnLst>
                              <p:par>
                                <p:cTn id="92" presetID="49" presetClass="entr" presetSubtype="0" decel="100000" fill="hold" grpId="0" nodeType="afterEffect">
                                  <p:stCondLst>
                                    <p:cond delay="0"/>
                                  </p:stCondLst>
                                  <p:childTnLst>
                                    <p:set>
                                      <p:cBhvr>
                                        <p:cTn id="93" dur="1" fill="hold">
                                          <p:stCondLst>
                                            <p:cond delay="0"/>
                                          </p:stCondLst>
                                        </p:cTn>
                                        <p:tgtEl>
                                          <p:spTgt spid="36"/>
                                        </p:tgtEl>
                                        <p:attrNameLst>
                                          <p:attrName>style.visibility</p:attrName>
                                        </p:attrNameLst>
                                      </p:cBhvr>
                                      <p:to>
                                        <p:strVal val="visible"/>
                                      </p:to>
                                    </p:set>
                                    <p:anim calcmode="lin" valueType="num">
                                      <p:cBhvr>
                                        <p:cTn id="94" dur="500" fill="hold"/>
                                        <p:tgtEl>
                                          <p:spTgt spid="36"/>
                                        </p:tgtEl>
                                        <p:attrNameLst>
                                          <p:attrName>ppt_w</p:attrName>
                                        </p:attrNameLst>
                                      </p:cBhvr>
                                      <p:tavLst>
                                        <p:tav tm="0">
                                          <p:val>
                                            <p:fltVal val="0"/>
                                          </p:val>
                                        </p:tav>
                                        <p:tav tm="100000">
                                          <p:val>
                                            <p:strVal val="#ppt_w"/>
                                          </p:val>
                                        </p:tav>
                                      </p:tavLst>
                                    </p:anim>
                                    <p:anim calcmode="lin" valueType="num">
                                      <p:cBhvr>
                                        <p:cTn id="95" dur="500" fill="hold"/>
                                        <p:tgtEl>
                                          <p:spTgt spid="36"/>
                                        </p:tgtEl>
                                        <p:attrNameLst>
                                          <p:attrName>ppt_h</p:attrName>
                                        </p:attrNameLst>
                                      </p:cBhvr>
                                      <p:tavLst>
                                        <p:tav tm="0">
                                          <p:val>
                                            <p:fltVal val="0"/>
                                          </p:val>
                                        </p:tav>
                                        <p:tav tm="100000">
                                          <p:val>
                                            <p:strVal val="#ppt_h"/>
                                          </p:val>
                                        </p:tav>
                                      </p:tavLst>
                                    </p:anim>
                                    <p:anim calcmode="lin" valueType="num">
                                      <p:cBhvr>
                                        <p:cTn id="96" dur="500" fill="hold"/>
                                        <p:tgtEl>
                                          <p:spTgt spid="36"/>
                                        </p:tgtEl>
                                        <p:attrNameLst>
                                          <p:attrName>style.rotation</p:attrName>
                                        </p:attrNameLst>
                                      </p:cBhvr>
                                      <p:tavLst>
                                        <p:tav tm="0">
                                          <p:val>
                                            <p:fltVal val="360"/>
                                          </p:val>
                                        </p:tav>
                                        <p:tav tm="100000">
                                          <p:val>
                                            <p:fltVal val="0"/>
                                          </p:val>
                                        </p:tav>
                                      </p:tavLst>
                                    </p:anim>
                                    <p:animEffect transition="in" filter="fade">
                                      <p:cBhvr>
                                        <p:cTn id="97" dur="500"/>
                                        <p:tgtEl>
                                          <p:spTgt spid="36"/>
                                        </p:tgtEl>
                                      </p:cBhvr>
                                    </p:animEffect>
                                  </p:childTnLst>
                                </p:cTn>
                              </p:par>
                            </p:childTnLst>
                          </p:cTn>
                        </p:par>
                        <p:par>
                          <p:cTn id="98" fill="hold">
                            <p:stCondLst>
                              <p:cond delay="10049"/>
                            </p:stCondLst>
                            <p:childTnLst>
                              <p:par>
                                <p:cTn id="99" presetID="49" presetClass="entr" presetSubtype="0" decel="100000" fill="hold" grpId="0" nodeType="afterEffect">
                                  <p:stCondLst>
                                    <p:cond delay="0"/>
                                  </p:stCondLst>
                                  <p:childTnLst>
                                    <p:set>
                                      <p:cBhvr>
                                        <p:cTn id="100" dur="1" fill="hold">
                                          <p:stCondLst>
                                            <p:cond delay="0"/>
                                          </p:stCondLst>
                                        </p:cTn>
                                        <p:tgtEl>
                                          <p:spTgt spid="37"/>
                                        </p:tgtEl>
                                        <p:attrNameLst>
                                          <p:attrName>style.visibility</p:attrName>
                                        </p:attrNameLst>
                                      </p:cBhvr>
                                      <p:to>
                                        <p:strVal val="visible"/>
                                      </p:to>
                                    </p:set>
                                    <p:anim calcmode="lin" valueType="num">
                                      <p:cBhvr>
                                        <p:cTn id="101" dur="500" fill="hold"/>
                                        <p:tgtEl>
                                          <p:spTgt spid="37"/>
                                        </p:tgtEl>
                                        <p:attrNameLst>
                                          <p:attrName>ppt_w</p:attrName>
                                        </p:attrNameLst>
                                      </p:cBhvr>
                                      <p:tavLst>
                                        <p:tav tm="0">
                                          <p:val>
                                            <p:fltVal val="0"/>
                                          </p:val>
                                        </p:tav>
                                        <p:tav tm="100000">
                                          <p:val>
                                            <p:strVal val="#ppt_w"/>
                                          </p:val>
                                        </p:tav>
                                      </p:tavLst>
                                    </p:anim>
                                    <p:anim calcmode="lin" valueType="num">
                                      <p:cBhvr>
                                        <p:cTn id="102" dur="500" fill="hold"/>
                                        <p:tgtEl>
                                          <p:spTgt spid="37"/>
                                        </p:tgtEl>
                                        <p:attrNameLst>
                                          <p:attrName>ppt_h</p:attrName>
                                        </p:attrNameLst>
                                      </p:cBhvr>
                                      <p:tavLst>
                                        <p:tav tm="0">
                                          <p:val>
                                            <p:fltVal val="0"/>
                                          </p:val>
                                        </p:tav>
                                        <p:tav tm="100000">
                                          <p:val>
                                            <p:strVal val="#ppt_h"/>
                                          </p:val>
                                        </p:tav>
                                      </p:tavLst>
                                    </p:anim>
                                    <p:anim calcmode="lin" valueType="num">
                                      <p:cBhvr>
                                        <p:cTn id="103" dur="500" fill="hold"/>
                                        <p:tgtEl>
                                          <p:spTgt spid="37"/>
                                        </p:tgtEl>
                                        <p:attrNameLst>
                                          <p:attrName>style.rotation</p:attrName>
                                        </p:attrNameLst>
                                      </p:cBhvr>
                                      <p:tavLst>
                                        <p:tav tm="0">
                                          <p:val>
                                            <p:fltVal val="360"/>
                                          </p:val>
                                        </p:tav>
                                        <p:tav tm="100000">
                                          <p:val>
                                            <p:fltVal val="0"/>
                                          </p:val>
                                        </p:tav>
                                      </p:tavLst>
                                    </p:anim>
                                    <p:animEffect transition="in" filter="fade">
                                      <p:cBhvr>
                                        <p:cTn id="104" dur="500"/>
                                        <p:tgtEl>
                                          <p:spTgt spid="37"/>
                                        </p:tgtEl>
                                      </p:cBhvr>
                                    </p:animEffect>
                                  </p:childTnLst>
                                </p:cTn>
                              </p:par>
                            </p:childTnLst>
                          </p:cTn>
                        </p:par>
                        <p:par>
                          <p:cTn id="105" fill="hold">
                            <p:stCondLst>
                              <p:cond delay="10549"/>
                            </p:stCondLst>
                            <p:childTnLst>
                              <p:par>
                                <p:cTn id="106" presetID="49" presetClass="entr" presetSubtype="0" decel="100000" fill="hold" grpId="0" nodeType="afterEffect">
                                  <p:stCondLst>
                                    <p:cond delay="0"/>
                                  </p:stCondLst>
                                  <p:childTnLst>
                                    <p:set>
                                      <p:cBhvr>
                                        <p:cTn id="107" dur="1" fill="hold">
                                          <p:stCondLst>
                                            <p:cond delay="0"/>
                                          </p:stCondLst>
                                        </p:cTn>
                                        <p:tgtEl>
                                          <p:spTgt spid="38"/>
                                        </p:tgtEl>
                                        <p:attrNameLst>
                                          <p:attrName>style.visibility</p:attrName>
                                        </p:attrNameLst>
                                      </p:cBhvr>
                                      <p:to>
                                        <p:strVal val="visible"/>
                                      </p:to>
                                    </p:set>
                                    <p:anim calcmode="lin" valueType="num">
                                      <p:cBhvr>
                                        <p:cTn id="108" dur="500" fill="hold"/>
                                        <p:tgtEl>
                                          <p:spTgt spid="38"/>
                                        </p:tgtEl>
                                        <p:attrNameLst>
                                          <p:attrName>ppt_w</p:attrName>
                                        </p:attrNameLst>
                                      </p:cBhvr>
                                      <p:tavLst>
                                        <p:tav tm="0">
                                          <p:val>
                                            <p:fltVal val="0"/>
                                          </p:val>
                                        </p:tav>
                                        <p:tav tm="100000">
                                          <p:val>
                                            <p:strVal val="#ppt_w"/>
                                          </p:val>
                                        </p:tav>
                                      </p:tavLst>
                                    </p:anim>
                                    <p:anim calcmode="lin" valueType="num">
                                      <p:cBhvr>
                                        <p:cTn id="109" dur="500" fill="hold"/>
                                        <p:tgtEl>
                                          <p:spTgt spid="38"/>
                                        </p:tgtEl>
                                        <p:attrNameLst>
                                          <p:attrName>ppt_h</p:attrName>
                                        </p:attrNameLst>
                                      </p:cBhvr>
                                      <p:tavLst>
                                        <p:tav tm="0">
                                          <p:val>
                                            <p:fltVal val="0"/>
                                          </p:val>
                                        </p:tav>
                                        <p:tav tm="100000">
                                          <p:val>
                                            <p:strVal val="#ppt_h"/>
                                          </p:val>
                                        </p:tav>
                                      </p:tavLst>
                                    </p:anim>
                                    <p:anim calcmode="lin" valueType="num">
                                      <p:cBhvr>
                                        <p:cTn id="110" dur="500" fill="hold"/>
                                        <p:tgtEl>
                                          <p:spTgt spid="38"/>
                                        </p:tgtEl>
                                        <p:attrNameLst>
                                          <p:attrName>style.rotation</p:attrName>
                                        </p:attrNameLst>
                                      </p:cBhvr>
                                      <p:tavLst>
                                        <p:tav tm="0">
                                          <p:val>
                                            <p:fltVal val="360"/>
                                          </p:val>
                                        </p:tav>
                                        <p:tav tm="100000">
                                          <p:val>
                                            <p:fltVal val="0"/>
                                          </p:val>
                                        </p:tav>
                                      </p:tavLst>
                                    </p:anim>
                                    <p:animEffect transition="in" filter="fade">
                                      <p:cBhvr>
                                        <p:cTn id="111" dur="500"/>
                                        <p:tgtEl>
                                          <p:spTgt spid="38"/>
                                        </p:tgtEl>
                                      </p:cBhvr>
                                    </p:animEffect>
                                  </p:childTnLst>
                                </p:cTn>
                              </p:par>
                            </p:childTnLst>
                          </p:cTn>
                        </p:par>
                        <p:par>
                          <p:cTn id="112" fill="hold">
                            <p:stCondLst>
                              <p:cond delay="11049"/>
                            </p:stCondLst>
                            <p:childTnLst>
                              <p:par>
                                <p:cTn id="113" presetID="49" presetClass="entr" presetSubtype="0" decel="100000" fill="hold" nodeType="afterEffect">
                                  <p:stCondLst>
                                    <p:cond delay="0"/>
                                  </p:stCondLst>
                                  <p:childTnLst>
                                    <p:set>
                                      <p:cBhvr>
                                        <p:cTn id="114" dur="1" fill="hold">
                                          <p:stCondLst>
                                            <p:cond delay="0"/>
                                          </p:stCondLst>
                                        </p:cTn>
                                        <p:tgtEl>
                                          <p:spTgt spid="2"/>
                                        </p:tgtEl>
                                        <p:attrNameLst>
                                          <p:attrName>style.visibility</p:attrName>
                                        </p:attrNameLst>
                                      </p:cBhvr>
                                      <p:to>
                                        <p:strVal val="visible"/>
                                      </p:to>
                                    </p:set>
                                    <p:anim calcmode="lin" valueType="num">
                                      <p:cBhvr>
                                        <p:cTn id="115" dur="500" fill="hold"/>
                                        <p:tgtEl>
                                          <p:spTgt spid="2"/>
                                        </p:tgtEl>
                                        <p:attrNameLst>
                                          <p:attrName>ppt_w</p:attrName>
                                        </p:attrNameLst>
                                      </p:cBhvr>
                                      <p:tavLst>
                                        <p:tav tm="0">
                                          <p:val>
                                            <p:fltVal val="0"/>
                                          </p:val>
                                        </p:tav>
                                        <p:tav tm="100000">
                                          <p:val>
                                            <p:strVal val="#ppt_w"/>
                                          </p:val>
                                        </p:tav>
                                      </p:tavLst>
                                    </p:anim>
                                    <p:anim calcmode="lin" valueType="num">
                                      <p:cBhvr>
                                        <p:cTn id="116" dur="500" fill="hold"/>
                                        <p:tgtEl>
                                          <p:spTgt spid="2"/>
                                        </p:tgtEl>
                                        <p:attrNameLst>
                                          <p:attrName>ppt_h</p:attrName>
                                        </p:attrNameLst>
                                      </p:cBhvr>
                                      <p:tavLst>
                                        <p:tav tm="0">
                                          <p:val>
                                            <p:fltVal val="0"/>
                                          </p:val>
                                        </p:tav>
                                        <p:tav tm="100000">
                                          <p:val>
                                            <p:strVal val="#ppt_h"/>
                                          </p:val>
                                        </p:tav>
                                      </p:tavLst>
                                    </p:anim>
                                    <p:anim calcmode="lin" valueType="num">
                                      <p:cBhvr>
                                        <p:cTn id="117" dur="500" fill="hold"/>
                                        <p:tgtEl>
                                          <p:spTgt spid="2"/>
                                        </p:tgtEl>
                                        <p:attrNameLst>
                                          <p:attrName>style.rotation</p:attrName>
                                        </p:attrNameLst>
                                      </p:cBhvr>
                                      <p:tavLst>
                                        <p:tav tm="0">
                                          <p:val>
                                            <p:fltVal val="360"/>
                                          </p:val>
                                        </p:tav>
                                        <p:tav tm="100000">
                                          <p:val>
                                            <p:fltVal val="0"/>
                                          </p:val>
                                        </p:tav>
                                      </p:tavLst>
                                    </p:anim>
                                    <p:animEffect transition="in" filter="fade">
                                      <p:cBhvr>
                                        <p:cTn id="118" dur="500"/>
                                        <p:tgtEl>
                                          <p:spTgt spid="2"/>
                                        </p:tgtEl>
                                      </p:cBhvr>
                                    </p:animEffect>
                                  </p:childTnLst>
                                </p:cTn>
                              </p:par>
                            </p:childTnLst>
                          </p:cTn>
                        </p:par>
                        <p:par>
                          <p:cTn id="119" fill="hold">
                            <p:stCondLst>
                              <p:cond delay="11549"/>
                            </p:stCondLst>
                            <p:childTnLst>
                              <p:par>
                                <p:cTn id="120" presetID="49" presetClass="entr" presetSubtype="0" decel="100000" fill="hold" nodeType="afterEffect">
                                  <p:stCondLst>
                                    <p:cond delay="0"/>
                                  </p:stCondLst>
                                  <p:childTnLst>
                                    <p:set>
                                      <p:cBhvr>
                                        <p:cTn id="121" dur="1" fill="hold">
                                          <p:stCondLst>
                                            <p:cond delay="0"/>
                                          </p:stCondLst>
                                        </p:cTn>
                                        <p:tgtEl>
                                          <p:spTgt spid="11"/>
                                        </p:tgtEl>
                                        <p:attrNameLst>
                                          <p:attrName>style.visibility</p:attrName>
                                        </p:attrNameLst>
                                      </p:cBhvr>
                                      <p:to>
                                        <p:strVal val="visible"/>
                                      </p:to>
                                    </p:set>
                                    <p:anim calcmode="lin" valueType="num">
                                      <p:cBhvr>
                                        <p:cTn id="122" dur="500" fill="hold"/>
                                        <p:tgtEl>
                                          <p:spTgt spid="11"/>
                                        </p:tgtEl>
                                        <p:attrNameLst>
                                          <p:attrName>ppt_w</p:attrName>
                                        </p:attrNameLst>
                                      </p:cBhvr>
                                      <p:tavLst>
                                        <p:tav tm="0">
                                          <p:val>
                                            <p:fltVal val="0"/>
                                          </p:val>
                                        </p:tav>
                                        <p:tav tm="100000">
                                          <p:val>
                                            <p:strVal val="#ppt_w"/>
                                          </p:val>
                                        </p:tav>
                                      </p:tavLst>
                                    </p:anim>
                                    <p:anim calcmode="lin" valueType="num">
                                      <p:cBhvr>
                                        <p:cTn id="123" dur="500" fill="hold"/>
                                        <p:tgtEl>
                                          <p:spTgt spid="11"/>
                                        </p:tgtEl>
                                        <p:attrNameLst>
                                          <p:attrName>ppt_h</p:attrName>
                                        </p:attrNameLst>
                                      </p:cBhvr>
                                      <p:tavLst>
                                        <p:tav tm="0">
                                          <p:val>
                                            <p:fltVal val="0"/>
                                          </p:val>
                                        </p:tav>
                                        <p:tav tm="100000">
                                          <p:val>
                                            <p:strVal val="#ppt_h"/>
                                          </p:val>
                                        </p:tav>
                                      </p:tavLst>
                                    </p:anim>
                                    <p:anim calcmode="lin" valueType="num">
                                      <p:cBhvr>
                                        <p:cTn id="124" dur="500" fill="hold"/>
                                        <p:tgtEl>
                                          <p:spTgt spid="11"/>
                                        </p:tgtEl>
                                        <p:attrNameLst>
                                          <p:attrName>style.rotation</p:attrName>
                                        </p:attrNameLst>
                                      </p:cBhvr>
                                      <p:tavLst>
                                        <p:tav tm="0">
                                          <p:val>
                                            <p:fltVal val="360"/>
                                          </p:val>
                                        </p:tav>
                                        <p:tav tm="100000">
                                          <p:val>
                                            <p:fltVal val="0"/>
                                          </p:val>
                                        </p:tav>
                                      </p:tavLst>
                                    </p:anim>
                                    <p:animEffect transition="in" filter="fade">
                                      <p:cBhvr>
                                        <p:cTn id="125" dur="500"/>
                                        <p:tgtEl>
                                          <p:spTgt spid="11"/>
                                        </p:tgtEl>
                                      </p:cBhvr>
                                    </p:animEffect>
                                  </p:childTnLst>
                                </p:cTn>
                              </p:par>
                            </p:childTnLst>
                          </p:cTn>
                        </p:par>
                        <p:par>
                          <p:cTn id="126" fill="hold">
                            <p:stCondLst>
                              <p:cond delay="12049"/>
                            </p:stCondLst>
                            <p:childTnLst>
                              <p:par>
                                <p:cTn id="127" presetID="49" presetClass="entr" presetSubtype="0" decel="100000" fill="hold" nodeType="afterEffect">
                                  <p:stCondLst>
                                    <p:cond delay="0"/>
                                  </p:stCondLst>
                                  <p:childTnLst>
                                    <p:set>
                                      <p:cBhvr>
                                        <p:cTn id="128" dur="1" fill="hold">
                                          <p:stCondLst>
                                            <p:cond delay="0"/>
                                          </p:stCondLst>
                                        </p:cTn>
                                        <p:tgtEl>
                                          <p:spTgt spid="12"/>
                                        </p:tgtEl>
                                        <p:attrNameLst>
                                          <p:attrName>style.visibility</p:attrName>
                                        </p:attrNameLst>
                                      </p:cBhvr>
                                      <p:to>
                                        <p:strVal val="visible"/>
                                      </p:to>
                                    </p:set>
                                    <p:anim calcmode="lin" valueType="num">
                                      <p:cBhvr>
                                        <p:cTn id="129" dur="500" fill="hold"/>
                                        <p:tgtEl>
                                          <p:spTgt spid="12"/>
                                        </p:tgtEl>
                                        <p:attrNameLst>
                                          <p:attrName>ppt_w</p:attrName>
                                        </p:attrNameLst>
                                      </p:cBhvr>
                                      <p:tavLst>
                                        <p:tav tm="0">
                                          <p:val>
                                            <p:fltVal val="0"/>
                                          </p:val>
                                        </p:tav>
                                        <p:tav tm="100000">
                                          <p:val>
                                            <p:strVal val="#ppt_w"/>
                                          </p:val>
                                        </p:tav>
                                      </p:tavLst>
                                    </p:anim>
                                    <p:anim calcmode="lin" valueType="num">
                                      <p:cBhvr>
                                        <p:cTn id="130" dur="500" fill="hold"/>
                                        <p:tgtEl>
                                          <p:spTgt spid="12"/>
                                        </p:tgtEl>
                                        <p:attrNameLst>
                                          <p:attrName>ppt_h</p:attrName>
                                        </p:attrNameLst>
                                      </p:cBhvr>
                                      <p:tavLst>
                                        <p:tav tm="0">
                                          <p:val>
                                            <p:fltVal val="0"/>
                                          </p:val>
                                        </p:tav>
                                        <p:tav tm="100000">
                                          <p:val>
                                            <p:strVal val="#ppt_h"/>
                                          </p:val>
                                        </p:tav>
                                      </p:tavLst>
                                    </p:anim>
                                    <p:anim calcmode="lin" valueType="num">
                                      <p:cBhvr>
                                        <p:cTn id="131" dur="500" fill="hold"/>
                                        <p:tgtEl>
                                          <p:spTgt spid="12"/>
                                        </p:tgtEl>
                                        <p:attrNameLst>
                                          <p:attrName>style.rotation</p:attrName>
                                        </p:attrNameLst>
                                      </p:cBhvr>
                                      <p:tavLst>
                                        <p:tav tm="0">
                                          <p:val>
                                            <p:fltVal val="360"/>
                                          </p:val>
                                        </p:tav>
                                        <p:tav tm="100000">
                                          <p:val>
                                            <p:fltVal val="0"/>
                                          </p:val>
                                        </p:tav>
                                      </p:tavLst>
                                    </p:anim>
                                    <p:animEffect transition="in" filter="fade">
                                      <p:cBhvr>
                                        <p:cTn id="132" dur="500"/>
                                        <p:tgtEl>
                                          <p:spTgt spid="12"/>
                                        </p:tgtEl>
                                      </p:cBhvr>
                                    </p:animEffect>
                                  </p:childTnLst>
                                </p:cTn>
                              </p:par>
                            </p:childTnLst>
                          </p:cTn>
                        </p:par>
                        <p:par>
                          <p:cTn id="133" fill="hold">
                            <p:stCondLst>
                              <p:cond delay="12549"/>
                            </p:stCondLst>
                            <p:childTnLst>
                              <p:par>
                                <p:cTn id="134" presetID="49" presetClass="entr" presetSubtype="0" decel="100000" fill="hold" nodeType="afterEffect">
                                  <p:stCondLst>
                                    <p:cond delay="0"/>
                                  </p:stCondLst>
                                  <p:childTnLst>
                                    <p:set>
                                      <p:cBhvr>
                                        <p:cTn id="135" dur="1" fill="hold">
                                          <p:stCondLst>
                                            <p:cond delay="0"/>
                                          </p:stCondLst>
                                        </p:cTn>
                                        <p:tgtEl>
                                          <p:spTgt spid="16"/>
                                        </p:tgtEl>
                                        <p:attrNameLst>
                                          <p:attrName>style.visibility</p:attrName>
                                        </p:attrNameLst>
                                      </p:cBhvr>
                                      <p:to>
                                        <p:strVal val="visible"/>
                                      </p:to>
                                    </p:set>
                                    <p:anim calcmode="lin" valueType="num">
                                      <p:cBhvr>
                                        <p:cTn id="136" dur="500" fill="hold"/>
                                        <p:tgtEl>
                                          <p:spTgt spid="16"/>
                                        </p:tgtEl>
                                        <p:attrNameLst>
                                          <p:attrName>ppt_w</p:attrName>
                                        </p:attrNameLst>
                                      </p:cBhvr>
                                      <p:tavLst>
                                        <p:tav tm="0">
                                          <p:val>
                                            <p:fltVal val="0"/>
                                          </p:val>
                                        </p:tav>
                                        <p:tav tm="100000">
                                          <p:val>
                                            <p:strVal val="#ppt_w"/>
                                          </p:val>
                                        </p:tav>
                                      </p:tavLst>
                                    </p:anim>
                                    <p:anim calcmode="lin" valueType="num">
                                      <p:cBhvr>
                                        <p:cTn id="137" dur="500" fill="hold"/>
                                        <p:tgtEl>
                                          <p:spTgt spid="16"/>
                                        </p:tgtEl>
                                        <p:attrNameLst>
                                          <p:attrName>ppt_h</p:attrName>
                                        </p:attrNameLst>
                                      </p:cBhvr>
                                      <p:tavLst>
                                        <p:tav tm="0">
                                          <p:val>
                                            <p:fltVal val="0"/>
                                          </p:val>
                                        </p:tav>
                                        <p:tav tm="100000">
                                          <p:val>
                                            <p:strVal val="#ppt_h"/>
                                          </p:val>
                                        </p:tav>
                                      </p:tavLst>
                                    </p:anim>
                                    <p:anim calcmode="lin" valueType="num">
                                      <p:cBhvr>
                                        <p:cTn id="138" dur="500" fill="hold"/>
                                        <p:tgtEl>
                                          <p:spTgt spid="16"/>
                                        </p:tgtEl>
                                        <p:attrNameLst>
                                          <p:attrName>style.rotation</p:attrName>
                                        </p:attrNameLst>
                                      </p:cBhvr>
                                      <p:tavLst>
                                        <p:tav tm="0">
                                          <p:val>
                                            <p:fltVal val="360"/>
                                          </p:val>
                                        </p:tav>
                                        <p:tav tm="100000">
                                          <p:val>
                                            <p:fltVal val="0"/>
                                          </p:val>
                                        </p:tav>
                                      </p:tavLst>
                                    </p:anim>
                                    <p:animEffect transition="in" filter="fade">
                                      <p:cBhvr>
                                        <p:cTn id="139" dur="500"/>
                                        <p:tgtEl>
                                          <p:spTgt spid="16"/>
                                        </p:tgtEl>
                                      </p:cBhvr>
                                    </p:animEffect>
                                  </p:childTnLst>
                                </p:cTn>
                              </p:par>
                            </p:childTnLst>
                          </p:cTn>
                        </p:par>
                        <p:par>
                          <p:cTn id="140" fill="hold">
                            <p:stCondLst>
                              <p:cond delay="13049"/>
                            </p:stCondLst>
                            <p:childTnLst>
                              <p:par>
                                <p:cTn id="141" presetID="49" presetClass="entr" presetSubtype="0" decel="100000" fill="hold" nodeType="afterEffect">
                                  <p:stCondLst>
                                    <p:cond delay="0"/>
                                  </p:stCondLst>
                                  <p:childTnLst>
                                    <p:set>
                                      <p:cBhvr>
                                        <p:cTn id="142" dur="1" fill="hold">
                                          <p:stCondLst>
                                            <p:cond delay="0"/>
                                          </p:stCondLst>
                                        </p:cTn>
                                        <p:tgtEl>
                                          <p:spTgt spid="17"/>
                                        </p:tgtEl>
                                        <p:attrNameLst>
                                          <p:attrName>style.visibility</p:attrName>
                                        </p:attrNameLst>
                                      </p:cBhvr>
                                      <p:to>
                                        <p:strVal val="visible"/>
                                      </p:to>
                                    </p:set>
                                    <p:anim calcmode="lin" valueType="num">
                                      <p:cBhvr>
                                        <p:cTn id="143" dur="500" fill="hold"/>
                                        <p:tgtEl>
                                          <p:spTgt spid="17"/>
                                        </p:tgtEl>
                                        <p:attrNameLst>
                                          <p:attrName>ppt_w</p:attrName>
                                        </p:attrNameLst>
                                      </p:cBhvr>
                                      <p:tavLst>
                                        <p:tav tm="0">
                                          <p:val>
                                            <p:fltVal val="0"/>
                                          </p:val>
                                        </p:tav>
                                        <p:tav tm="100000">
                                          <p:val>
                                            <p:strVal val="#ppt_w"/>
                                          </p:val>
                                        </p:tav>
                                      </p:tavLst>
                                    </p:anim>
                                    <p:anim calcmode="lin" valueType="num">
                                      <p:cBhvr>
                                        <p:cTn id="144" dur="500" fill="hold"/>
                                        <p:tgtEl>
                                          <p:spTgt spid="17"/>
                                        </p:tgtEl>
                                        <p:attrNameLst>
                                          <p:attrName>ppt_h</p:attrName>
                                        </p:attrNameLst>
                                      </p:cBhvr>
                                      <p:tavLst>
                                        <p:tav tm="0">
                                          <p:val>
                                            <p:fltVal val="0"/>
                                          </p:val>
                                        </p:tav>
                                        <p:tav tm="100000">
                                          <p:val>
                                            <p:strVal val="#ppt_h"/>
                                          </p:val>
                                        </p:tav>
                                      </p:tavLst>
                                    </p:anim>
                                    <p:anim calcmode="lin" valueType="num">
                                      <p:cBhvr>
                                        <p:cTn id="145" dur="500" fill="hold"/>
                                        <p:tgtEl>
                                          <p:spTgt spid="17"/>
                                        </p:tgtEl>
                                        <p:attrNameLst>
                                          <p:attrName>style.rotation</p:attrName>
                                        </p:attrNameLst>
                                      </p:cBhvr>
                                      <p:tavLst>
                                        <p:tav tm="0">
                                          <p:val>
                                            <p:fltVal val="360"/>
                                          </p:val>
                                        </p:tav>
                                        <p:tav tm="100000">
                                          <p:val>
                                            <p:fltVal val="0"/>
                                          </p:val>
                                        </p:tav>
                                      </p:tavLst>
                                    </p:anim>
                                    <p:animEffect transition="in" filter="fade">
                                      <p:cBhvr>
                                        <p:cTn id="146" dur="500"/>
                                        <p:tgtEl>
                                          <p:spTgt spid="17"/>
                                        </p:tgtEl>
                                      </p:cBhvr>
                                    </p:animEffect>
                                  </p:childTnLst>
                                </p:cTn>
                              </p:par>
                            </p:childTnLst>
                          </p:cTn>
                        </p:par>
                        <p:par>
                          <p:cTn id="147" fill="hold">
                            <p:stCondLst>
                              <p:cond delay="13549"/>
                            </p:stCondLst>
                            <p:childTnLst>
                              <p:par>
                                <p:cTn id="148" presetID="49" presetClass="entr" presetSubtype="0" decel="100000" fill="hold" nodeType="afterEffect">
                                  <p:stCondLst>
                                    <p:cond delay="0"/>
                                  </p:stCondLst>
                                  <p:childTnLst>
                                    <p:set>
                                      <p:cBhvr>
                                        <p:cTn id="149" dur="1" fill="hold">
                                          <p:stCondLst>
                                            <p:cond delay="0"/>
                                          </p:stCondLst>
                                        </p:cTn>
                                        <p:tgtEl>
                                          <p:spTgt spid="18"/>
                                        </p:tgtEl>
                                        <p:attrNameLst>
                                          <p:attrName>style.visibility</p:attrName>
                                        </p:attrNameLst>
                                      </p:cBhvr>
                                      <p:to>
                                        <p:strVal val="visible"/>
                                      </p:to>
                                    </p:set>
                                    <p:anim calcmode="lin" valueType="num">
                                      <p:cBhvr>
                                        <p:cTn id="150" dur="500" fill="hold"/>
                                        <p:tgtEl>
                                          <p:spTgt spid="18"/>
                                        </p:tgtEl>
                                        <p:attrNameLst>
                                          <p:attrName>ppt_w</p:attrName>
                                        </p:attrNameLst>
                                      </p:cBhvr>
                                      <p:tavLst>
                                        <p:tav tm="0">
                                          <p:val>
                                            <p:fltVal val="0"/>
                                          </p:val>
                                        </p:tav>
                                        <p:tav tm="100000">
                                          <p:val>
                                            <p:strVal val="#ppt_w"/>
                                          </p:val>
                                        </p:tav>
                                      </p:tavLst>
                                    </p:anim>
                                    <p:anim calcmode="lin" valueType="num">
                                      <p:cBhvr>
                                        <p:cTn id="151" dur="500" fill="hold"/>
                                        <p:tgtEl>
                                          <p:spTgt spid="18"/>
                                        </p:tgtEl>
                                        <p:attrNameLst>
                                          <p:attrName>ppt_h</p:attrName>
                                        </p:attrNameLst>
                                      </p:cBhvr>
                                      <p:tavLst>
                                        <p:tav tm="0">
                                          <p:val>
                                            <p:fltVal val="0"/>
                                          </p:val>
                                        </p:tav>
                                        <p:tav tm="100000">
                                          <p:val>
                                            <p:strVal val="#ppt_h"/>
                                          </p:val>
                                        </p:tav>
                                      </p:tavLst>
                                    </p:anim>
                                    <p:anim calcmode="lin" valueType="num">
                                      <p:cBhvr>
                                        <p:cTn id="152" dur="500" fill="hold"/>
                                        <p:tgtEl>
                                          <p:spTgt spid="18"/>
                                        </p:tgtEl>
                                        <p:attrNameLst>
                                          <p:attrName>style.rotation</p:attrName>
                                        </p:attrNameLst>
                                      </p:cBhvr>
                                      <p:tavLst>
                                        <p:tav tm="0">
                                          <p:val>
                                            <p:fltVal val="360"/>
                                          </p:val>
                                        </p:tav>
                                        <p:tav tm="100000">
                                          <p:val>
                                            <p:fltVal val="0"/>
                                          </p:val>
                                        </p:tav>
                                      </p:tavLst>
                                    </p:anim>
                                    <p:animEffect transition="in" filter="fade">
                                      <p:cBhvr>
                                        <p:cTn id="153" dur="500"/>
                                        <p:tgtEl>
                                          <p:spTgt spid="18"/>
                                        </p:tgtEl>
                                      </p:cBhvr>
                                    </p:animEffect>
                                  </p:childTnLst>
                                </p:cTn>
                              </p:par>
                            </p:childTnLst>
                          </p:cTn>
                        </p:par>
                        <p:par>
                          <p:cTn id="154" fill="hold">
                            <p:stCondLst>
                              <p:cond delay="14049"/>
                            </p:stCondLst>
                            <p:childTnLst>
                              <p:par>
                                <p:cTn id="155" presetID="49" presetClass="entr" presetSubtype="0" decel="100000" fill="hold" nodeType="afterEffect">
                                  <p:stCondLst>
                                    <p:cond delay="0"/>
                                  </p:stCondLst>
                                  <p:childTnLst>
                                    <p:set>
                                      <p:cBhvr>
                                        <p:cTn id="156" dur="1" fill="hold">
                                          <p:stCondLst>
                                            <p:cond delay="0"/>
                                          </p:stCondLst>
                                        </p:cTn>
                                        <p:tgtEl>
                                          <p:spTgt spid="19"/>
                                        </p:tgtEl>
                                        <p:attrNameLst>
                                          <p:attrName>style.visibility</p:attrName>
                                        </p:attrNameLst>
                                      </p:cBhvr>
                                      <p:to>
                                        <p:strVal val="visible"/>
                                      </p:to>
                                    </p:set>
                                    <p:anim calcmode="lin" valueType="num">
                                      <p:cBhvr>
                                        <p:cTn id="157" dur="500" fill="hold"/>
                                        <p:tgtEl>
                                          <p:spTgt spid="19"/>
                                        </p:tgtEl>
                                        <p:attrNameLst>
                                          <p:attrName>ppt_w</p:attrName>
                                        </p:attrNameLst>
                                      </p:cBhvr>
                                      <p:tavLst>
                                        <p:tav tm="0">
                                          <p:val>
                                            <p:fltVal val="0"/>
                                          </p:val>
                                        </p:tav>
                                        <p:tav tm="100000">
                                          <p:val>
                                            <p:strVal val="#ppt_w"/>
                                          </p:val>
                                        </p:tav>
                                      </p:tavLst>
                                    </p:anim>
                                    <p:anim calcmode="lin" valueType="num">
                                      <p:cBhvr>
                                        <p:cTn id="158" dur="500" fill="hold"/>
                                        <p:tgtEl>
                                          <p:spTgt spid="19"/>
                                        </p:tgtEl>
                                        <p:attrNameLst>
                                          <p:attrName>ppt_h</p:attrName>
                                        </p:attrNameLst>
                                      </p:cBhvr>
                                      <p:tavLst>
                                        <p:tav tm="0">
                                          <p:val>
                                            <p:fltVal val="0"/>
                                          </p:val>
                                        </p:tav>
                                        <p:tav tm="100000">
                                          <p:val>
                                            <p:strVal val="#ppt_h"/>
                                          </p:val>
                                        </p:tav>
                                      </p:tavLst>
                                    </p:anim>
                                    <p:anim calcmode="lin" valueType="num">
                                      <p:cBhvr>
                                        <p:cTn id="159" dur="500" fill="hold"/>
                                        <p:tgtEl>
                                          <p:spTgt spid="19"/>
                                        </p:tgtEl>
                                        <p:attrNameLst>
                                          <p:attrName>style.rotation</p:attrName>
                                        </p:attrNameLst>
                                      </p:cBhvr>
                                      <p:tavLst>
                                        <p:tav tm="0">
                                          <p:val>
                                            <p:fltVal val="360"/>
                                          </p:val>
                                        </p:tav>
                                        <p:tav tm="100000">
                                          <p:val>
                                            <p:fltVal val="0"/>
                                          </p:val>
                                        </p:tav>
                                      </p:tavLst>
                                    </p:anim>
                                    <p:animEffect transition="in" filter="fade">
                                      <p:cBhvr>
                                        <p:cTn id="160" dur="500"/>
                                        <p:tgtEl>
                                          <p:spTgt spid="19"/>
                                        </p:tgtEl>
                                      </p:cBhvr>
                                    </p:animEffect>
                                  </p:childTnLst>
                                </p:cTn>
                              </p:par>
                            </p:childTnLst>
                          </p:cTn>
                        </p:par>
                        <p:par>
                          <p:cTn id="161" fill="hold">
                            <p:stCondLst>
                              <p:cond delay="14549"/>
                            </p:stCondLst>
                            <p:childTnLst>
                              <p:par>
                                <p:cTn id="162" presetID="49" presetClass="entr" presetSubtype="0" decel="100000" fill="hold" nodeType="afterEffect">
                                  <p:stCondLst>
                                    <p:cond delay="0"/>
                                  </p:stCondLst>
                                  <p:childTnLst>
                                    <p:set>
                                      <p:cBhvr>
                                        <p:cTn id="163" dur="1" fill="hold">
                                          <p:stCondLst>
                                            <p:cond delay="0"/>
                                          </p:stCondLst>
                                        </p:cTn>
                                        <p:tgtEl>
                                          <p:spTgt spid="20"/>
                                        </p:tgtEl>
                                        <p:attrNameLst>
                                          <p:attrName>style.visibility</p:attrName>
                                        </p:attrNameLst>
                                      </p:cBhvr>
                                      <p:to>
                                        <p:strVal val="visible"/>
                                      </p:to>
                                    </p:set>
                                    <p:anim calcmode="lin" valueType="num">
                                      <p:cBhvr>
                                        <p:cTn id="164" dur="500" fill="hold"/>
                                        <p:tgtEl>
                                          <p:spTgt spid="20"/>
                                        </p:tgtEl>
                                        <p:attrNameLst>
                                          <p:attrName>ppt_w</p:attrName>
                                        </p:attrNameLst>
                                      </p:cBhvr>
                                      <p:tavLst>
                                        <p:tav tm="0">
                                          <p:val>
                                            <p:fltVal val="0"/>
                                          </p:val>
                                        </p:tav>
                                        <p:tav tm="100000">
                                          <p:val>
                                            <p:strVal val="#ppt_w"/>
                                          </p:val>
                                        </p:tav>
                                      </p:tavLst>
                                    </p:anim>
                                    <p:anim calcmode="lin" valueType="num">
                                      <p:cBhvr>
                                        <p:cTn id="165" dur="500" fill="hold"/>
                                        <p:tgtEl>
                                          <p:spTgt spid="20"/>
                                        </p:tgtEl>
                                        <p:attrNameLst>
                                          <p:attrName>ppt_h</p:attrName>
                                        </p:attrNameLst>
                                      </p:cBhvr>
                                      <p:tavLst>
                                        <p:tav tm="0">
                                          <p:val>
                                            <p:fltVal val="0"/>
                                          </p:val>
                                        </p:tav>
                                        <p:tav tm="100000">
                                          <p:val>
                                            <p:strVal val="#ppt_h"/>
                                          </p:val>
                                        </p:tav>
                                      </p:tavLst>
                                    </p:anim>
                                    <p:anim calcmode="lin" valueType="num">
                                      <p:cBhvr>
                                        <p:cTn id="166" dur="500" fill="hold"/>
                                        <p:tgtEl>
                                          <p:spTgt spid="20"/>
                                        </p:tgtEl>
                                        <p:attrNameLst>
                                          <p:attrName>style.rotation</p:attrName>
                                        </p:attrNameLst>
                                      </p:cBhvr>
                                      <p:tavLst>
                                        <p:tav tm="0">
                                          <p:val>
                                            <p:fltVal val="360"/>
                                          </p:val>
                                        </p:tav>
                                        <p:tav tm="100000">
                                          <p:val>
                                            <p:fltVal val="0"/>
                                          </p:val>
                                        </p:tav>
                                      </p:tavLst>
                                    </p:anim>
                                    <p:animEffect transition="in" filter="fade">
                                      <p:cBhvr>
                                        <p:cTn id="167" dur="500"/>
                                        <p:tgtEl>
                                          <p:spTgt spid="20"/>
                                        </p:tgtEl>
                                      </p:cBhvr>
                                    </p:animEffect>
                                  </p:childTnLst>
                                </p:cTn>
                              </p:par>
                            </p:childTnLst>
                          </p:cTn>
                        </p:par>
                        <p:par>
                          <p:cTn id="168" fill="hold">
                            <p:stCondLst>
                              <p:cond delay="15049"/>
                            </p:stCondLst>
                            <p:childTnLst>
                              <p:par>
                                <p:cTn id="169" presetID="49" presetClass="entr" presetSubtype="0" decel="100000" fill="hold" nodeType="afterEffect">
                                  <p:stCondLst>
                                    <p:cond delay="0"/>
                                  </p:stCondLst>
                                  <p:childTnLst>
                                    <p:set>
                                      <p:cBhvr>
                                        <p:cTn id="170" dur="1" fill="hold">
                                          <p:stCondLst>
                                            <p:cond delay="0"/>
                                          </p:stCondLst>
                                        </p:cTn>
                                        <p:tgtEl>
                                          <p:spTgt spid="21"/>
                                        </p:tgtEl>
                                        <p:attrNameLst>
                                          <p:attrName>style.visibility</p:attrName>
                                        </p:attrNameLst>
                                      </p:cBhvr>
                                      <p:to>
                                        <p:strVal val="visible"/>
                                      </p:to>
                                    </p:set>
                                    <p:anim calcmode="lin" valueType="num">
                                      <p:cBhvr>
                                        <p:cTn id="171" dur="500" fill="hold"/>
                                        <p:tgtEl>
                                          <p:spTgt spid="21"/>
                                        </p:tgtEl>
                                        <p:attrNameLst>
                                          <p:attrName>ppt_w</p:attrName>
                                        </p:attrNameLst>
                                      </p:cBhvr>
                                      <p:tavLst>
                                        <p:tav tm="0">
                                          <p:val>
                                            <p:fltVal val="0"/>
                                          </p:val>
                                        </p:tav>
                                        <p:tav tm="100000">
                                          <p:val>
                                            <p:strVal val="#ppt_w"/>
                                          </p:val>
                                        </p:tav>
                                      </p:tavLst>
                                    </p:anim>
                                    <p:anim calcmode="lin" valueType="num">
                                      <p:cBhvr>
                                        <p:cTn id="172" dur="500" fill="hold"/>
                                        <p:tgtEl>
                                          <p:spTgt spid="21"/>
                                        </p:tgtEl>
                                        <p:attrNameLst>
                                          <p:attrName>ppt_h</p:attrName>
                                        </p:attrNameLst>
                                      </p:cBhvr>
                                      <p:tavLst>
                                        <p:tav tm="0">
                                          <p:val>
                                            <p:fltVal val="0"/>
                                          </p:val>
                                        </p:tav>
                                        <p:tav tm="100000">
                                          <p:val>
                                            <p:strVal val="#ppt_h"/>
                                          </p:val>
                                        </p:tav>
                                      </p:tavLst>
                                    </p:anim>
                                    <p:anim calcmode="lin" valueType="num">
                                      <p:cBhvr>
                                        <p:cTn id="173" dur="500" fill="hold"/>
                                        <p:tgtEl>
                                          <p:spTgt spid="21"/>
                                        </p:tgtEl>
                                        <p:attrNameLst>
                                          <p:attrName>style.rotation</p:attrName>
                                        </p:attrNameLst>
                                      </p:cBhvr>
                                      <p:tavLst>
                                        <p:tav tm="0">
                                          <p:val>
                                            <p:fltVal val="360"/>
                                          </p:val>
                                        </p:tav>
                                        <p:tav tm="100000">
                                          <p:val>
                                            <p:fltVal val="0"/>
                                          </p:val>
                                        </p:tav>
                                      </p:tavLst>
                                    </p:anim>
                                    <p:animEffect transition="in" filter="fade">
                                      <p:cBhvr>
                                        <p:cTn id="17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54" grpId="0"/>
      <p:bldP spid="55" grpId="0"/>
      <p:bldP spid="56" grpId="0"/>
      <p:bldP spid="63" grpId="0"/>
      <p:bldP spid="64" grpId="0"/>
      <p:bldP spid="65" grpId="0"/>
      <p:bldP spid="67" grpId="0"/>
      <p:bldP spid="68" grpId="0"/>
      <p:bldP spid="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7382" y="-2"/>
            <a:ext cx="12213795" cy="6858001"/>
          </a:xfrm>
          <a:prstGeom prst="rect">
            <a:avLst/>
          </a:prstGeom>
        </p:spPr>
      </p:pic>
      <p:grpSp>
        <p:nvGrpSpPr>
          <p:cNvPr id="151" name="组合 150"/>
          <p:cNvGrpSpPr/>
          <p:nvPr/>
        </p:nvGrpSpPr>
        <p:grpSpPr>
          <a:xfrm>
            <a:off x="4657725" y="3465512"/>
            <a:ext cx="7534275" cy="3392487"/>
            <a:chOff x="4657725" y="3465512"/>
            <a:chExt cx="7534275" cy="3392487"/>
          </a:xfrm>
        </p:grpSpPr>
        <p:sp>
          <p:nvSpPr>
            <p:cNvPr id="3" name="Freeform 5"/>
            <p:cNvSpPr>
              <a:spLocks noChangeArrowheads="1"/>
            </p:cNvSpPr>
            <p:nvPr/>
          </p:nvSpPr>
          <p:spPr bwMode="auto">
            <a:xfrm>
              <a:off x="5064125" y="5861049"/>
              <a:ext cx="6724650" cy="927100"/>
            </a:xfrm>
            <a:custGeom>
              <a:avLst/>
              <a:gdLst>
                <a:gd name="T0" fmla="*/ 0 w 2957"/>
                <a:gd name="T1" fmla="*/ 464702058 h 408"/>
                <a:gd name="T2" fmla="*/ 2147483646 w 2957"/>
                <a:gd name="T3" fmla="*/ 0 h 408"/>
                <a:gd name="T4" fmla="*/ 2147483646 w 2957"/>
                <a:gd name="T5" fmla="*/ 211696923 h 408"/>
                <a:gd name="T6" fmla="*/ 2147483646 w 2957"/>
                <a:gd name="T7" fmla="*/ 490519975 h 408"/>
                <a:gd name="T8" fmla="*/ 2147483646 w 2957"/>
                <a:gd name="T9" fmla="*/ 1373455476 h 408"/>
                <a:gd name="T10" fmla="*/ 2147483646 w 2957"/>
                <a:gd name="T11" fmla="*/ 2106652966 h 408"/>
                <a:gd name="T12" fmla="*/ 0 w 2957"/>
                <a:gd name="T13" fmla="*/ 1373455476 h 408"/>
                <a:gd name="T14" fmla="*/ 0 w 2957"/>
                <a:gd name="T15" fmla="*/ 464702058 h 408"/>
                <a:gd name="T16" fmla="*/ 0 60000 65536"/>
                <a:gd name="T17" fmla="*/ 0 60000 65536"/>
                <a:gd name="T18" fmla="*/ 0 60000 65536"/>
                <a:gd name="T19" fmla="*/ 0 60000 65536"/>
                <a:gd name="T20" fmla="*/ 0 60000 65536"/>
                <a:gd name="T21" fmla="*/ 0 60000 65536"/>
                <a:gd name="T22" fmla="*/ 0 60000 65536"/>
                <a:gd name="T23" fmla="*/ 0 60000 65536"/>
                <a:gd name="T24" fmla="*/ 0 w 2957"/>
                <a:gd name="T25" fmla="*/ 0 h 408"/>
                <a:gd name="T26" fmla="*/ 2957 w 2957"/>
                <a:gd name="T27" fmla="*/ 408 h 4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57" h="408">
                  <a:moveTo>
                    <a:pt x="0" y="90"/>
                  </a:moveTo>
                  <a:lnTo>
                    <a:pt x="1681" y="0"/>
                  </a:lnTo>
                  <a:lnTo>
                    <a:pt x="2263" y="41"/>
                  </a:lnTo>
                  <a:lnTo>
                    <a:pt x="2957" y="95"/>
                  </a:lnTo>
                  <a:lnTo>
                    <a:pt x="2957" y="266"/>
                  </a:lnTo>
                  <a:lnTo>
                    <a:pt x="1432" y="408"/>
                  </a:lnTo>
                  <a:lnTo>
                    <a:pt x="0" y="266"/>
                  </a:lnTo>
                  <a:lnTo>
                    <a:pt x="0" y="90"/>
                  </a:lnTo>
                  <a:close/>
                </a:path>
              </a:pathLst>
            </a:custGeom>
            <a:solidFill>
              <a:srgbClr val="FFEF6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 name="Freeform 6"/>
            <p:cNvSpPr>
              <a:spLocks noChangeArrowheads="1"/>
            </p:cNvSpPr>
            <p:nvPr/>
          </p:nvSpPr>
          <p:spPr bwMode="auto">
            <a:xfrm>
              <a:off x="5064125" y="5478462"/>
              <a:ext cx="2863850" cy="585787"/>
            </a:xfrm>
            <a:custGeom>
              <a:avLst/>
              <a:gdLst>
                <a:gd name="T0" fmla="*/ 2080055882 w 1259"/>
                <a:gd name="T1" fmla="*/ 0 h 258"/>
                <a:gd name="T2" fmla="*/ 0 w 1259"/>
                <a:gd name="T3" fmla="*/ 1330024843 h 258"/>
                <a:gd name="T4" fmla="*/ 2147483646 w 1259"/>
                <a:gd name="T5" fmla="*/ 1309404232 h 258"/>
                <a:gd name="T6" fmla="*/ 2080055882 w 1259"/>
                <a:gd name="T7" fmla="*/ 0 h 258"/>
                <a:gd name="T8" fmla="*/ 0 60000 65536"/>
                <a:gd name="T9" fmla="*/ 0 60000 65536"/>
                <a:gd name="T10" fmla="*/ 0 60000 65536"/>
                <a:gd name="T11" fmla="*/ 0 60000 65536"/>
                <a:gd name="T12" fmla="*/ 0 w 1259"/>
                <a:gd name="T13" fmla="*/ 0 h 258"/>
                <a:gd name="T14" fmla="*/ 1259 w 1259"/>
                <a:gd name="T15" fmla="*/ 258 h 258"/>
              </a:gdLst>
              <a:ahLst/>
              <a:cxnLst>
                <a:cxn ang="T8">
                  <a:pos x="T0" y="T1"/>
                </a:cxn>
                <a:cxn ang="T9">
                  <a:pos x="T2" y="T3"/>
                </a:cxn>
                <a:cxn ang="T10">
                  <a:pos x="T4" y="T5"/>
                </a:cxn>
                <a:cxn ang="T11">
                  <a:pos x="T6" y="T7"/>
                </a:cxn>
              </a:cxnLst>
              <a:rect l="T12" t="T13" r="T14" b="T15"/>
              <a:pathLst>
                <a:path w="1259" h="258">
                  <a:moveTo>
                    <a:pt x="402" y="0"/>
                  </a:moveTo>
                  <a:lnTo>
                    <a:pt x="0" y="258"/>
                  </a:lnTo>
                  <a:lnTo>
                    <a:pt x="1259" y="254"/>
                  </a:lnTo>
                  <a:lnTo>
                    <a:pt x="402" y="0"/>
                  </a:lnTo>
                  <a:close/>
                </a:path>
              </a:pathLst>
            </a:custGeom>
            <a:solidFill>
              <a:srgbClr val="CC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 name="Freeform 7"/>
            <p:cNvSpPr>
              <a:spLocks noChangeArrowheads="1"/>
            </p:cNvSpPr>
            <p:nvPr/>
          </p:nvSpPr>
          <p:spPr bwMode="auto">
            <a:xfrm>
              <a:off x="9721850" y="5332412"/>
              <a:ext cx="2066925" cy="744537"/>
            </a:xfrm>
            <a:custGeom>
              <a:avLst/>
              <a:gdLst>
                <a:gd name="T0" fmla="*/ 2088828948 w 909"/>
                <a:gd name="T1" fmla="*/ 0 h 327"/>
                <a:gd name="T2" fmla="*/ 0 w 909"/>
                <a:gd name="T3" fmla="*/ 1353060524 h 327"/>
                <a:gd name="T4" fmla="*/ 2147483646 w 909"/>
                <a:gd name="T5" fmla="*/ 1695215120 h 327"/>
                <a:gd name="T6" fmla="*/ 2088828948 w 909"/>
                <a:gd name="T7" fmla="*/ 0 h 327"/>
                <a:gd name="T8" fmla="*/ 0 60000 65536"/>
                <a:gd name="T9" fmla="*/ 0 60000 65536"/>
                <a:gd name="T10" fmla="*/ 0 60000 65536"/>
                <a:gd name="T11" fmla="*/ 0 60000 65536"/>
                <a:gd name="T12" fmla="*/ 0 w 909"/>
                <a:gd name="T13" fmla="*/ 0 h 327"/>
                <a:gd name="T14" fmla="*/ 909 w 909"/>
                <a:gd name="T15" fmla="*/ 327 h 327"/>
              </a:gdLst>
              <a:ahLst/>
              <a:cxnLst>
                <a:cxn ang="T8">
                  <a:pos x="T0" y="T1"/>
                </a:cxn>
                <a:cxn ang="T9">
                  <a:pos x="T2" y="T3"/>
                </a:cxn>
                <a:cxn ang="T10">
                  <a:pos x="T4" y="T5"/>
                </a:cxn>
                <a:cxn ang="T11">
                  <a:pos x="T6" y="T7"/>
                </a:cxn>
              </a:cxnLst>
              <a:rect l="T12" t="T13" r="T14" b="T15"/>
              <a:pathLst>
                <a:path w="909" h="327">
                  <a:moveTo>
                    <a:pt x="404" y="0"/>
                  </a:moveTo>
                  <a:lnTo>
                    <a:pt x="0" y="261"/>
                  </a:lnTo>
                  <a:lnTo>
                    <a:pt x="909" y="327"/>
                  </a:lnTo>
                  <a:lnTo>
                    <a:pt x="404" y="0"/>
                  </a:lnTo>
                  <a:close/>
                </a:path>
              </a:pathLst>
            </a:custGeom>
            <a:solidFill>
              <a:srgbClr val="AB7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 name="Freeform 8"/>
            <p:cNvSpPr>
              <a:spLocks noChangeArrowheads="1"/>
            </p:cNvSpPr>
            <p:nvPr/>
          </p:nvSpPr>
          <p:spPr bwMode="auto">
            <a:xfrm>
              <a:off x="4657725" y="6076949"/>
              <a:ext cx="4706938" cy="781050"/>
            </a:xfrm>
            <a:custGeom>
              <a:avLst/>
              <a:gdLst>
                <a:gd name="T0" fmla="*/ 2147483646 w 874"/>
                <a:gd name="T1" fmla="*/ 812415891 h 145"/>
                <a:gd name="T2" fmla="*/ 2147483646 w 874"/>
                <a:gd name="T3" fmla="*/ 0 h 145"/>
                <a:gd name="T4" fmla="*/ 0 w 874"/>
                <a:gd name="T5" fmla="*/ 2089077128 h 145"/>
                <a:gd name="T6" fmla="*/ 2147483646 w 874"/>
                <a:gd name="T7" fmla="*/ 2147483646 h 145"/>
                <a:gd name="T8" fmla="*/ 2147483646 w 874"/>
                <a:gd name="T9" fmla="*/ 2147483646 h 145"/>
                <a:gd name="T10" fmla="*/ 2147483646 w 874"/>
                <a:gd name="T11" fmla="*/ 812415891 h 145"/>
                <a:gd name="T12" fmla="*/ 0 60000 65536"/>
                <a:gd name="T13" fmla="*/ 0 60000 65536"/>
                <a:gd name="T14" fmla="*/ 0 60000 65536"/>
                <a:gd name="T15" fmla="*/ 0 60000 65536"/>
                <a:gd name="T16" fmla="*/ 0 60000 65536"/>
                <a:gd name="T17" fmla="*/ 0 60000 65536"/>
                <a:gd name="T18" fmla="*/ 0 w 874"/>
                <a:gd name="T19" fmla="*/ 0 h 145"/>
                <a:gd name="T20" fmla="*/ 874 w 874"/>
                <a:gd name="T21" fmla="*/ 145 h 145"/>
              </a:gdLst>
              <a:ahLst/>
              <a:cxnLst>
                <a:cxn ang="T12">
                  <a:pos x="T0" y="T1"/>
                </a:cxn>
                <a:cxn ang="T13">
                  <a:pos x="T2" y="T3"/>
                </a:cxn>
                <a:cxn ang="T14">
                  <a:pos x="T4" y="T5"/>
                </a:cxn>
                <a:cxn ang="T15">
                  <a:pos x="T6" y="T7"/>
                </a:cxn>
                <a:cxn ang="T16">
                  <a:pos x="T8" y="T9"/>
                </a:cxn>
                <a:cxn ang="T17">
                  <a:pos x="T10" y="T11"/>
                </a:cxn>
              </a:cxnLst>
              <a:rect l="T18" t="T19" r="T20" b="T21"/>
              <a:pathLst>
                <a:path w="874" h="145">
                  <a:moveTo>
                    <a:pt x="229" y="28"/>
                  </a:moveTo>
                  <a:cubicBezTo>
                    <a:pt x="75" y="0"/>
                    <a:pt x="75" y="0"/>
                    <a:pt x="75" y="0"/>
                  </a:cubicBezTo>
                  <a:cubicBezTo>
                    <a:pt x="33" y="0"/>
                    <a:pt x="0" y="32"/>
                    <a:pt x="0" y="72"/>
                  </a:cubicBezTo>
                  <a:cubicBezTo>
                    <a:pt x="0" y="113"/>
                    <a:pt x="33" y="145"/>
                    <a:pt x="75" y="145"/>
                  </a:cubicBezTo>
                  <a:cubicBezTo>
                    <a:pt x="874" y="144"/>
                    <a:pt x="874" y="144"/>
                    <a:pt x="874" y="144"/>
                  </a:cubicBezTo>
                  <a:lnTo>
                    <a:pt x="229" y="28"/>
                  </a:lnTo>
                  <a:close/>
                </a:path>
              </a:pathLst>
            </a:custGeom>
            <a:solidFill>
              <a:srgbClr val="E27C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 name="Freeform 9"/>
            <p:cNvSpPr>
              <a:spLocks noChangeArrowheads="1"/>
            </p:cNvSpPr>
            <p:nvPr/>
          </p:nvSpPr>
          <p:spPr bwMode="auto">
            <a:xfrm>
              <a:off x="8029575" y="5829299"/>
              <a:ext cx="2752725" cy="900113"/>
            </a:xfrm>
            <a:custGeom>
              <a:avLst/>
              <a:gdLst>
                <a:gd name="T0" fmla="*/ 2147483646 w 511"/>
                <a:gd name="T1" fmla="*/ 2147483646 h 167"/>
                <a:gd name="T2" fmla="*/ 2147483646 w 511"/>
                <a:gd name="T3" fmla="*/ 1830215394 h 167"/>
                <a:gd name="T4" fmla="*/ 2147483646 w 511"/>
                <a:gd name="T5" fmla="*/ 1336344411 h 167"/>
                <a:gd name="T6" fmla="*/ 2147483646 w 511"/>
                <a:gd name="T7" fmla="*/ 1045834288 h 167"/>
                <a:gd name="T8" fmla="*/ 2147483646 w 511"/>
                <a:gd name="T9" fmla="*/ 784375716 h 167"/>
                <a:gd name="T10" fmla="*/ 2147483646 w 511"/>
                <a:gd name="T11" fmla="*/ 1045834288 h 167"/>
                <a:gd name="T12" fmla="*/ 2147483646 w 511"/>
                <a:gd name="T13" fmla="*/ 1336344411 h 167"/>
                <a:gd name="T14" fmla="*/ 2147483646 w 511"/>
                <a:gd name="T15" fmla="*/ 1772112291 h 167"/>
                <a:gd name="T16" fmla="*/ 2147483646 w 511"/>
                <a:gd name="T17" fmla="*/ 2147483646 h 167"/>
                <a:gd name="T18" fmla="*/ 2147483646 w 511"/>
                <a:gd name="T19" fmla="*/ 1743060740 h 167"/>
                <a:gd name="T20" fmla="*/ 2147483646 w 511"/>
                <a:gd name="T21" fmla="*/ 1307292860 h 167"/>
                <a:gd name="T22" fmla="*/ 2147483646 w 511"/>
                <a:gd name="T23" fmla="*/ 987736575 h 167"/>
                <a:gd name="T24" fmla="*/ 2147483646 w 511"/>
                <a:gd name="T25" fmla="*/ 668174901 h 167"/>
                <a:gd name="T26" fmla="*/ 2147483646 w 511"/>
                <a:gd name="T27" fmla="*/ 319561675 h 167"/>
                <a:gd name="T28" fmla="*/ 2147483646 w 511"/>
                <a:gd name="T29" fmla="*/ 0 h 167"/>
                <a:gd name="T30" fmla="*/ 2147483646 w 511"/>
                <a:gd name="T31" fmla="*/ 348613226 h 167"/>
                <a:gd name="T32" fmla="*/ 2147483646 w 511"/>
                <a:gd name="T33" fmla="*/ 668174901 h 167"/>
                <a:gd name="T34" fmla="*/ 2147483646 w 511"/>
                <a:gd name="T35" fmla="*/ 987736575 h 167"/>
                <a:gd name="T36" fmla="*/ 2147483646 w 511"/>
                <a:gd name="T37" fmla="*/ 1307292860 h 167"/>
                <a:gd name="T38" fmla="*/ 2147483646 w 511"/>
                <a:gd name="T39" fmla="*/ 1743060740 h 167"/>
                <a:gd name="T40" fmla="*/ 2147483646 w 511"/>
                <a:gd name="T41" fmla="*/ 2147483646 h 167"/>
                <a:gd name="T42" fmla="*/ 2147483646 w 511"/>
                <a:gd name="T43" fmla="*/ 2147483646 h 167"/>
                <a:gd name="T44" fmla="*/ 290188930 w 511"/>
                <a:gd name="T45" fmla="*/ 2147483646 h 167"/>
                <a:gd name="T46" fmla="*/ 0 w 511"/>
                <a:gd name="T47" fmla="*/ 2147483646 h 167"/>
                <a:gd name="T48" fmla="*/ 2147483646 w 511"/>
                <a:gd name="T49" fmla="*/ 2147483646 h 167"/>
                <a:gd name="T50" fmla="*/ 2147483646 w 511"/>
                <a:gd name="T51" fmla="*/ 2147483646 h 167"/>
                <a:gd name="T52" fmla="*/ 2147483646 w 511"/>
                <a:gd name="T53" fmla="*/ 2147483646 h 167"/>
                <a:gd name="T54" fmla="*/ 2147483646 w 511"/>
                <a:gd name="T55" fmla="*/ 2147483646 h 167"/>
                <a:gd name="T56" fmla="*/ 2147483646 w 511"/>
                <a:gd name="T57" fmla="*/ 2147483646 h 167"/>
                <a:gd name="T58" fmla="*/ 2147483646 w 511"/>
                <a:gd name="T59" fmla="*/ 2147483646 h 167"/>
                <a:gd name="T60" fmla="*/ 2147483646 w 511"/>
                <a:gd name="T61" fmla="*/ 2147483646 h 167"/>
                <a:gd name="T62" fmla="*/ 2147483646 w 511"/>
                <a:gd name="T63" fmla="*/ 2147483646 h 167"/>
                <a:gd name="T64" fmla="*/ 2147483646 w 511"/>
                <a:gd name="T65" fmla="*/ 2147483646 h 1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11"/>
                <a:gd name="T100" fmla="*/ 0 h 167"/>
                <a:gd name="T101" fmla="*/ 511 w 511"/>
                <a:gd name="T102" fmla="*/ 167 h 16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11" h="167">
                  <a:moveTo>
                    <a:pt x="484" y="80"/>
                  </a:moveTo>
                  <a:cubicBezTo>
                    <a:pt x="484" y="80"/>
                    <a:pt x="484" y="80"/>
                    <a:pt x="484" y="80"/>
                  </a:cubicBezTo>
                  <a:cubicBezTo>
                    <a:pt x="474" y="80"/>
                    <a:pt x="467" y="73"/>
                    <a:pt x="467" y="63"/>
                  </a:cubicBezTo>
                  <a:cubicBezTo>
                    <a:pt x="467" y="63"/>
                    <a:pt x="467" y="63"/>
                    <a:pt x="467" y="63"/>
                  </a:cubicBezTo>
                  <a:cubicBezTo>
                    <a:pt x="467" y="54"/>
                    <a:pt x="474" y="46"/>
                    <a:pt x="484" y="46"/>
                  </a:cubicBezTo>
                  <a:cubicBezTo>
                    <a:pt x="502" y="46"/>
                    <a:pt x="502" y="46"/>
                    <a:pt x="502" y="46"/>
                  </a:cubicBezTo>
                  <a:cubicBezTo>
                    <a:pt x="507" y="46"/>
                    <a:pt x="511" y="42"/>
                    <a:pt x="511" y="37"/>
                  </a:cubicBezTo>
                  <a:cubicBezTo>
                    <a:pt x="511" y="36"/>
                    <a:pt x="511" y="36"/>
                    <a:pt x="511" y="36"/>
                  </a:cubicBezTo>
                  <a:cubicBezTo>
                    <a:pt x="511" y="31"/>
                    <a:pt x="507" y="27"/>
                    <a:pt x="502" y="27"/>
                  </a:cubicBezTo>
                  <a:cubicBezTo>
                    <a:pt x="456" y="27"/>
                    <a:pt x="456" y="27"/>
                    <a:pt x="456" y="27"/>
                  </a:cubicBezTo>
                  <a:cubicBezTo>
                    <a:pt x="451" y="27"/>
                    <a:pt x="447" y="31"/>
                    <a:pt x="447" y="36"/>
                  </a:cubicBezTo>
                  <a:cubicBezTo>
                    <a:pt x="447" y="36"/>
                    <a:pt x="447" y="36"/>
                    <a:pt x="447" y="36"/>
                  </a:cubicBezTo>
                  <a:cubicBezTo>
                    <a:pt x="447" y="42"/>
                    <a:pt x="442" y="46"/>
                    <a:pt x="437" y="46"/>
                  </a:cubicBezTo>
                  <a:cubicBezTo>
                    <a:pt x="407" y="46"/>
                    <a:pt x="407" y="46"/>
                    <a:pt x="407" y="46"/>
                  </a:cubicBezTo>
                  <a:cubicBezTo>
                    <a:pt x="399" y="46"/>
                    <a:pt x="393" y="52"/>
                    <a:pt x="393" y="60"/>
                  </a:cubicBezTo>
                  <a:cubicBezTo>
                    <a:pt x="393" y="61"/>
                    <a:pt x="393" y="61"/>
                    <a:pt x="393" y="61"/>
                  </a:cubicBezTo>
                  <a:cubicBezTo>
                    <a:pt x="393" y="69"/>
                    <a:pt x="386" y="75"/>
                    <a:pt x="378" y="75"/>
                  </a:cubicBezTo>
                  <a:cubicBezTo>
                    <a:pt x="274" y="75"/>
                    <a:pt x="274" y="75"/>
                    <a:pt x="274" y="75"/>
                  </a:cubicBezTo>
                  <a:cubicBezTo>
                    <a:pt x="266" y="75"/>
                    <a:pt x="259" y="69"/>
                    <a:pt x="259" y="60"/>
                  </a:cubicBezTo>
                  <a:cubicBezTo>
                    <a:pt x="259" y="60"/>
                    <a:pt x="259" y="60"/>
                    <a:pt x="259" y="60"/>
                  </a:cubicBezTo>
                  <a:cubicBezTo>
                    <a:pt x="259" y="52"/>
                    <a:pt x="266" y="45"/>
                    <a:pt x="274" y="45"/>
                  </a:cubicBezTo>
                  <a:cubicBezTo>
                    <a:pt x="358" y="45"/>
                    <a:pt x="358" y="45"/>
                    <a:pt x="358" y="45"/>
                  </a:cubicBezTo>
                  <a:cubicBezTo>
                    <a:pt x="365" y="45"/>
                    <a:pt x="370" y="40"/>
                    <a:pt x="370" y="34"/>
                  </a:cubicBezTo>
                  <a:cubicBezTo>
                    <a:pt x="370" y="34"/>
                    <a:pt x="370" y="34"/>
                    <a:pt x="370" y="34"/>
                  </a:cubicBezTo>
                  <a:cubicBezTo>
                    <a:pt x="370" y="28"/>
                    <a:pt x="365" y="23"/>
                    <a:pt x="358" y="23"/>
                  </a:cubicBezTo>
                  <a:cubicBezTo>
                    <a:pt x="258" y="23"/>
                    <a:pt x="258" y="23"/>
                    <a:pt x="258" y="23"/>
                  </a:cubicBezTo>
                  <a:cubicBezTo>
                    <a:pt x="252" y="23"/>
                    <a:pt x="247" y="18"/>
                    <a:pt x="247" y="12"/>
                  </a:cubicBezTo>
                  <a:cubicBezTo>
                    <a:pt x="247" y="11"/>
                    <a:pt x="247" y="11"/>
                    <a:pt x="247" y="11"/>
                  </a:cubicBezTo>
                  <a:cubicBezTo>
                    <a:pt x="247" y="5"/>
                    <a:pt x="242" y="0"/>
                    <a:pt x="236" y="0"/>
                  </a:cubicBezTo>
                  <a:cubicBezTo>
                    <a:pt x="204" y="0"/>
                    <a:pt x="204" y="0"/>
                    <a:pt x="204" y="0"/>
                  </a:cubicBezTo>
                  <a:cubicBezTo>
                    <a:pt x="198" y="0"/>
                    <a:pt x="193" y="5"/>
                    <a:pt x="193" y="11"/>
                  </a:cubicBezTo>
                  <a:cubicBezTo>
                    <a:pt x="193" y="12"/>
                    <a:pt x="193" y="12"/>
                    <a:pt x="193" y="12"/>
                  </a:cubicBezTo>
                  <a:cubicBezTo>
                    <a:pt x="193" y="18"/>
                    <a:pt x="188" y="23"/>
                    <a:pt x="182" y="23"/>
                  </a:cubicBezTo>
                  <a:cubicBezTo>
                    <a:pt x="141" y="23"/>
                    <a:pt x="141" y="23"/>
                    <a:pt x="141" y="23"/>
                  </a:cubicBezTo>
                  <a:cubicBezTo>
                    <a:pt x="134" y="23"/>
                    <a:pt x="129" y="28"/>
                    <a:pt x="129" y="34"/>
                  </a:cubicBezTo>
                  <a:cubicBezTo>
                    <a:pt x="129" y="34"/>
                    <a:pt x="129" y="34"/>
                    <a:pt x="129" y="34"/>
                  </a:cubicBezTo>
                  <a:cubicBezTo>
                    <a:pt x="129" y="40"/>
                    <a:pt x="134" y="45"/>
                    <a:pt x="141" y="45"/>
                  </a:cubicBezTo>
                  <a:cubicBezTo>
                    <a:pt x="155" y="45"/>
                    <a:pt x="155" y="45"/>
                    <a:pt x="155" y="45"/>
                  </a:cubicBezTo>
                  <a:cubicBezTo>
                    <a:pt x="163" y="45"/>
                    <a:pt x="170" y="52"/>
                    <a:pt x="170" y="60"/>
                  </a:cubicBezTo>
                  <a:cubicBezTo>
                    <a:pt x="170" y="60"/>
                    <a:pt x="170" y="60"/>
                    <a:pt x="170" y="60"/>
                  </a:cubicBezTo>
                  <a:cubicBezTo>
                    <a:pt x="170" y="69"/>
                    <a:pt x="163" y="75"/>
                    <a:pt x="155" y="75"/>
                  </a:cubicBezTo>
                  <a:cubicBezTo>
                    <a:pt x="93" y="75"/>
                    <a:pt x="93" y="75"/>
                    <a:pt x="93" y="75"/>
                  </a:cubicBezTo>
                  <a:cubicBezTo>
                    <a:pt x="88" y="75"/>
                    <a:pt x="85" y="79"/>
                    <a:pt x="85" y="83"/>
                  </a:cubicBezTo>
                  <a:cubicBezTo>
                    <a:pt x="85" y="83"/>
                    <a:pt x="85" y="83"/>
                    <a:pt x="85" y="83"/>
                  </a:cubicBezTo>
                  <a:cubicBezTo>
                    <a:pt x="85" y="87"/>
                    <a:pt x="81" y="91"/>
                    <a:pt x="77" y="91"/>
                  </a:cubicBezTo>
                  <a:cubicBezTo>
                    <a:pt x="10" y="91"/>
                    <a:pt x="10" y="91"/>
                    <a:pt x="10" y="91"/>
                  </a:cubicBezTo>
                  <a:cubicBezTo>
                    <a:pt x="4" y="91"/>
                    <a:pt x="0" y="96"/>
                    <a:pt x="0" y="102"/>
                  </a:cubicBezTo>
                  <a:cubicBezTo>
                    <a:pt x="0" y="102"/>
                    <a:pt x="0" y="102"/>
                    <a:pt x="0" y="102"/>
                  </a:cubicBezTo>
                  <a:cubicBezTo>
                    <a:pt x="0" y="108"/>
                    <a:pt x="4" y="113"/>
                    <a:pt x="10" y="113"/>
                  </a:cubicBezTo>
                  <a:cubicBezTo>
                    <a:pt x="77" y="113"/>
                    <a:pt x="77" y="113"/>
                    <a:pt x="77" y="113"/>
                  </a:cubicBezTo>
                  <a:cubicBezTo>
                    <a:pt x="81" y="113"/>
                    <a:pt x="85" y="116"/>
                    <a:pt x="85" y="121"/>
                  </a:cubicBezTo>
                  <a:cubicBezTo>
                    <a:pt x="85" y="121"/>
                    <a:pt x="85" y="121"/>
                    <a:pt x="85" y="121"/>
                  </a:cubicBezTo>
                  <a:cubicBezTo>
                    <a:pt x="85" y="125"/>
                    <a:pt x="88" y="129"/>
                    <a:pt x="93" y="129"/>
                  </a:cubicBezTo>
                  <a:cubicBezTo>
                    <a:pt x="158" y="129"/>
                    <a:pt x="158" y="129"/>
                    <a:pt x="158" y="129"/>
                  </a:cubicBezTo>
                  <a:cubicBezTo>
                    <a:pt x="169" y="129"/>
                    <a:pt x="177" y="137"/>
                    <a:pt x="177" y="147"/>
                  </a:cubicBezTo>
                  <a:cubicBezTo>
                    <a:pt x="177" y="148"/>
                    <a:pt x="177" y="148"/>
                    <a:pt x="177" y="148"/>
                  </a:cubicBezTo>
                  <a:cubicBezTo>
                    <a:pt x="177" y="158"/>
                    <a:pt x="185" y="167"/>
                    <a:pt x="196" y="167"/>
                  </a:cubicBezTo>
                  <a:cubicBezTo>
                    <a:pt x="321" y="167"/>
                    <a:pt x="321" y="167"/>
                    <a:pt x="321" y="167"/>
                  </a:cubicBezTo>
                  <a:cubicBezTo>
                    <a:pt x="331" y="167"/>
                    <a:pt x="339" y="158"/>
                    <a:pt x="339" y="148"/>
                  </a:cubicBezTo>
                  <a:cubicBezTo>
                    <a:pt x="339" y="147"/>
                    <a:pt x="339" y="147"/>
                    <a:pt x="339" y="147"/>
                  </a:cubicBezTo>
                  <a:cubicBezTo>
                    <a:pt x="339" y="137"/>
                    <a:pt x="348" y="129"/>
                    <a:pt x="358" y="129"/>
                  </a:cubicBezTo>
                  <a:cubicBezTo>
                    <a:pt x="433" y="129"/>
                    <a:pt x="433" y="129"/>
                    <a:pt x="433" y="129"/>
                  </a:cubicBezTo>
                  <a:cubicBezTo>
                    <a:pt x="433" y="120"/>
                    <a:pt x="433" y="120"/>
                    <a:pt x="433" y="120"/>
                  </a:cubicBezTo>
                  <a:cubicBezTo>
                    <a:pt x="484" y="120"/>
                    <a:pt x="484" y="120"/>
                    <a:pt x="484" y="120"/>
                  </a:cubicBezTo>
                  <a:cubicBezTo>
                    <a:pt x="492" y="120"/>
                    <a:pt x="499" y="114"/>
                    <a:pt x="499" y="105"/>
                  </a:cubicBezTo>
                  <a:cubicBezTo>
                    <a:pt x="499" y="95"/>
                    <a:pt x="499" y="95"/>
                    <a:pt x="499" y="95"/>
                  </a:cubicBezTo>
                  <a:cubicBezTo>
                    <a:pt x="499" y="87"/>
                    <a:pt x="492" y="80"/>
                    <a:pt x="484" y="80"/>
                  </a:cubicBezTo>
                  <a:close/>
                </a:path>
              </a:pathLst>
            </a:custGeom>
            <a:solidFill>
              <a:srgbClr val="00B68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8" name="Freeform 10"/>
            <p:cNvSpPr>
              <a:spLocks noChangeArrowheads="1"/>
            </p:cNvSpPr>
            <p:nvPr/>
          </p:nvSpPr>
          <p:spPr bwMode="auto">
            <a:xfrm>
              <a:off x="5537200" y="6540499"/>
              <a:ext cx="284163" cy="227013"/>
            </a:xfrm>
            <a:custGeom>
              <a:avLst/>
              <a:gdLst>
                <a:gd name="T0" fmla="*/ 0 w 125"/>
                <a:gd name="T1" fmla="*/ 515349022 h 100"/>
                <a:gd name="T2" fmla="*/ 36175087 w 125"/>
                <a:gd name="T3" fmla="*/ 0 h 100"/>
                <a:gd name="T4" fmla="*/ 206716079 w 125"/>
                <a:gd name="T5" fmla="*/ 515349022 h 100"/>
                <a:gd name="T6" fmla="*/ 356585919 w 125"/>
                <a:gd name="T7" fmla="*/ 25768246 h 100"/>
                <a:gd name="T8" fmla="*/ 454776739 w 125"/>
                <a:gd name="T9" fmla="*/ 515349022 h 100"/>
                <a:gd name="T10" fmla="*/ 552967558 w 125"/>
                <a:gd name="T11" fmla="*/ 36074636 h 100"/>
                <a:gd name="T12" fmla="*/ 645988885 w 125"/>
                <a:gd name="T13" fmla="*/ 515349022 h 100"/>
                <a:gd name="T14" fmla="*/ 0 w 125"/>
                <a:gd name="T15" fmla="*/ 515349022 h 100"/>
                <a:gd name="T16" fmla="*/ 0 60000 65536"/>
                <a:gd name="T17" fmla="*/ 0 60000 65536"/>
                <a:gd name="T18" fmla="*/ 0 60000 65536"/>
                <a:gd name="T19" fmla="*/ 0 60000 65536"/>
                <a:gd name="T20" fmla="*/ 0 60000 65536"/>
                <a:gd name="T21" fmla="*/ 0 60000 65536"/>
                <a:gd name="T22" fmla="*/ 0 60000 65536"/>
                <a:gd name="T23" fmla="*/ 0 60000 65536"/>
                <a:gd name="T24" fmla="*/ 0 w 125"/>
                <a:gd name="T25" fmla="*/ 0 h 100"/>
                <a:gd name="T26" fmla="*/ 125 w 125"/>
                <a:gd name="T27" fmla="*/ 100 h 1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5" h="100">
                  <a:moveTo>
                    <a:pt x="0" y="100"/>
                  </a:moveTo>
                  <a:lnTo>
                    <a:pt x="7" y="0"/>
                  </a:lnTo>
                  <a:lnTo>
                    <a:pt x="40" y="100"/>
                  </a:lnTo>
                  <a:lnTo>
                    <a:pt x="69" y="5"/>
                  </a:lnTo>
                  <a:lnTo>
                    <a:pt x="88" y="100"/>
                  </a:lnTo>
                  <a:lnTo>
                    <a:pt x="107" y="7"/>
                  </a:lnTo>
                  <a:lnTo>
                    <a:pt x="125" y="100"/>
                  </a:lnTo>
                  <a:lnTo>
                    <a:pt x="0" y="100"/>
                  </a:lnTo>
                  <a:close/>
                </a:path>
              </a:pathLst>
            </a:custGeom>
            <a:solidFill>
              <a:srgbClr val="0066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 name="Freeform 11"/>
            <p:cNvSpPr>
              <a:spLocks noChangeArrowheads="1"/>
            </p:cNvSpPr>
            <p:nvPr/>
          </p:nvSpPr>
          <p:spPr bwMode="auto">
            <a:xfrm>
              <a:off x="7032625" y="6076949"/>
              <a:ext cx="5159375" cy="781050"/>
            </a:xfrm>
            <a:custGeom>
              <a:avLst/>
              <a:gdLst>
                <a:gd name="T0" fmla="*/ 2147483646 w 958"/>
                <a:gd name="T1" fmla="*/ 0 h 145"/>
                <a:gd name="T2" fmla="*/ 2147483646 w 958"/>
                <a:gd name="T3" fmla="*/ 0 h 145"/>
                <a:gd name="T4" fmla="*/ 2147483646 w 958"/>
                <a:gd name="T5" fmla="*/ 0 h 145"/>
                <a:gd name="T6" fmla="*/ 2147483646 w 958"/>
                <a:gd name="T7" fmla="*/ 0 h 145"/>
                <a:gd name="T8" fmla="*/ 2147483646 w 958"/>
                <a:gd name="T9" fmla="*/ 87046676 h 145"/>
                <a:gd name="T10" fmla="*/ 0 w 958"/>
                <a:gd name="T11" fmla="*/ 2147483646 h 145"/>
                <a:gd name="T12" fmla="*/ 2147483646 w 958"/>
                <a:gd name="T13" fmla="*/ 2147483646 h 145"/>
                <a:gd name="T14" fmla="*/ 2147483646 w 958"/>
                <a:gd name="T15" fmla="*/ 2147483646 h 145"/>
                <a:gd name="T16" fmla="*/ 2147483646 w 958"/>
                <a:gd name="T17" fmla="*/ 2147483646 h 145"/>
                <a:gd name="T18" fmla="*/ 2147483646 w 958"/>
                <a:gd name="T19" fmla="*/ 2089077128 h 145"/>
                <a:gd name="T20" fmla="*/ 2147483646 w 958"/>
                <a:gd name="T21" fmla="*/ 0 h 1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58"/>
                <a:gd name="T34" fmla="*/ 0 h 145"/>
                <a:gd name="T35" fmla="*/ 958 w 958"/>
                <a:gd name="T36" fmla="*/ 145 h 1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58" h="145">
                  <a:moveTo>
                    <a:pt x="883" y="0"/>
                  </a:moveTo>
                  <a:cubicBezTo>
                    <a:pt x="883" y="0"/>
                    <a:pt x="883" y="0"/>
                    <a:pt x="883" y="0"/>
                  </a:cubicBezTo>
                  <a:cubicBezTo>
                    <a:pt x="883" y="0"/>
                    <a:pt x="883" y="0"/>
                    <a:pt x="883" y="0"/>
                  </a:cubicBezTo>
                  <a:cubicBezTo>
                    <a:pt x="883" y="0"/>
                    <a:pt x="883" y="0"/>
                    <a:pt x="883" y="0"/>
                  </a:cubicBezTo>
                  <a:cubicBezTo>
                    <a:pt x="875" y="0"/>
                    <a:pt x="868" y="1"/>
                    <a:pt x="861" y="3"/>
                  </a:cubicBezTo>
                  <a:cubicBezTo>
                    <a:pt x="0" y="145"/>
                    <a:pt x="0" y="145"/>
                    <a:pt x="0" y="145"/>
                  </a:cubicBezTo>
                  <a:cubicBezTo>
                    <a:pt x="883" y="145"/>
                    <a:pt x="883" y="145"/>
                    <a:pt x="883" y="145"/>
                  </a:cubicBezTo>
                  <a:cubicBezTo>
                    <a:pt x="883" y="145"/>
                    <a:pt x="883" y="145"/>
                    <a:pt x="883" y="145"/>
                  </a:cubicBezTo>
                  <a:cubicBezTo>
                    <a:pt x="883" y="145"/>
                    <a:pt x="883" y="145"/>
                    <a:pt x="883" y="145"/>
                  </a:cubicBezTo>
                  <a:cubicBezTo>
                    <a:pt x="925" y="145"/>
                    <a:pt x="958" y="113"/>
                    <a:pt x="958" y="72"/>
                  </a:cubicBezTo>
                  <a:cubicBezTo>
                    <a:pt x="958" y="32"/>
                    <a:pt x="925" y="0"/>
                    <a:pt x="883" y="0"/>
                  </a:cubicBezTo>
                  <a:close/>
                </a:path>
              </a:pathLst>
            </a:custGeom>
            <a:solidFill>
              <a:srgbClr val="FF99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 name="Freeform 12"/>
            <p:cNvSpPr>
              <a:spLocks noChangeArrowheads="1"/>
            </p:cNvSpPr>
            <p:nvPr/>
          </p:nvSpPr>
          <p:spPr bwMode="auto">
            <a:xfrm>
              <a:off x="9355138" y="6292849"/>
              <a:ext cx="246062" cy="492125"/>
            </a:xfrm>
            <a:custGeom>
              <a:avLst/>
              <a:gdLst>
                <a:gd name="T0" fmla="*/ 0 w 108"/>
                <a:gd name="T1" fmla="*/ 1121236183 h 216"/>
                <a:gd name="T2" fmla="*/ 0 w 108"/>
                <a:gd name="T3" fmla="*/ 420463854 h 216"/>
                <a:gd name="T4" fmla="*/ 134962729 w 108"/>
                <a:gd name="T5" fmla="*/ 799400104 h 216"/>
                <a:gd name="T6" fmla="*/ 243972751 w 108"/>
                <a:gd name="T7" fmla="*/ 0 h 216"/>
                <a:gd name="T8" fmla="*/ 342598046 w 108"/>
                <a:gd name="T9" fmla="*/ 752682404 h 216"/>
                <a:gd name="T10" fmla="*/ 415270635 w 108"/>
                <a:gd name="T11" fmla="*/ 404891287 h 216"/>
                <a:gd name="T12" fmla="*/ 560615813 w 108"/>
                <a:gd name="T13" fmla="*/ 1121236183 h 216"/>
                <a:gd name="T14" fmla="*/ 0 w 108"/>
                <a:gd name="T15" fmla="*/ 1121236183 h 216"/>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216"/>
                <a:gd name="T26" fmla="*/ 108 w 108"/>
                <a:gd name="T27" fmla="*/ 216 h 2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216">
                  <a:moveTo>
                    <a:pt x="0" y="216"/>
                  </a:moveTo>
                  <a:lnTo>
                    <a:pt x="0" y="81"/>
                  </a:lnTo>
                  <a:lnTo>
                    <a:pt x="26" y="154"/>
                  </a:lnTo>
                  <a:lnTo>
                    <a:pt x="47" y="0"/>
                  </a:lnTo>
                  <a:lnTo>
                    <a:pt x="66" y="145"/>
                  </a:lnTo>
                  <a:lnTo>
                    <a:pt x="80" y="78"/>
                  </a:lnTo>
                  <a:lnTo>
                    <a:pt x="108" y="216"/>
                  </a:lnTo>
                  <a:lnTo>
                    <a:pt x="0" y="216"/>
                  </a:lnTo>
                  <a:close/>
                </a:path>
              </a:pathLst>
            </a:cu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1" name="Freeform 13"/>
            <p:cNvSpPr>
              <a:spLocks noChangeArrowheads="1"/>
            </p:cNvSpPr>
            <p:nvPr/>
          </p:nvSpPr>
          <p:spPr bwMode="auto">
            <a:xfrm>
              <a:off x="9636125" y="6032499"/>
              <a:ext cx="342900" cy="750888"/>
            </a:xfrm>
            <a:custGeom>
              <a:avLst/>
              <a:gdLst>
                <a:gd name="T0" fmla="*/ 0 w 151"/>
                <a:gd name="T1" fmla="*/ 1708584208 h 330"/>
                <a:gd name="T2" fmla="*/ 0 w 151"/>
                <a:gd name="T3" fmla="*/ 232989169 h 330"/>
                <a:gd name="T4" fmla="*/ 180488026 w 151"/>
                <a:gd name="T5" fmla="*/ 947488682 h 330"/>
                <a:gd name="T6" fmla="*/ 330035573 w 151"/>
                <a:gd name="T7" fmla="*/ 0 h 330"/>
                <a:gd name="T8" fmla="*/ 510523599 w 151"/>
                <a:gd name="T9" fmla="*/ 911245821 h 330"/>
                <a:gd name="T10" fmla="*/ 660071146 w 151"/>
                <a:gd name="T11" fmla="*/ 465978339 h 330"/>
                <a:gd name="T12" fmla="*/ 778678212 w 151"/>
                <a:gd name="T13" fmla="*/ 1708584208 h 330"/>
                <a:gd name="T14" fmla="*/ 0 w 151"/>
                <a:gd name="T15" fmla="*/ 1708584208 h 330"/>
                <a:gd name="T16" fmla="*/ 0 60000 65536"/>
                <a:gd name="T17" fmla="*/ 0 60000 65536"/>
                <a:gd name="T18" fmla="*/ 0 60000 65536"/>
                <a:gd name="T19" fmla="*/ 0 60000 65536"/>
                <a:gd name="T20" fmla="*/ 0 60000 65536"/>
                <a:gd name="T21" fmla="*/ 0 60000 65536"/>
                <a:gd name="T22" fmla="*/ 0 60000 65536"/>
                <a:gd name="T23" fmla="*/ 0 60000 65536"/>
                <a:gd name="T24" fmla="*/ 0 w 151"/>
                <a:gd name="T25" fmla="*/ 0 h 330"/>
                <a:gd name="T26" fmla="*/ 151 w 151"/>
                <a:gd name="T27" fmla="*/ 330 h 3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1" h="330">
                  <a:moveTo>
                    <a:pt x="0" y="330"/>
                  </a:moveTo>
                  <a:lnTo>
                    <a:pt x="0" y="45"/>
                  </a:lnTo>
                  <a:lnTo>
                    <a:pt x="35" y="183"/>
                  </a:lnTo>
                  <a:lnTo>
                    <a:pt x="64" y="0"/>
                  </a:lnTo>
                  <a:lnTo>
                    <a:pt x="99" y="176"/>
                  </a:lnTo>
                  <a:lnTo>
                    <a:pt x="128" y="90"/>
                  </a:lnTo>
                  <a:lnTo>
                    <a:pt x="151" y="330"/>
                  </a:lnTo>
                  <a:lnTo>
                    <a:pt x="0" y="330"/>
                  </a:lnTo>
                  <a:close/>
                </a:path>
              </a:pathLst>
            </a:custGeom>
            <a:solidFill>
              <a:srgbClr val="0066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2" name="Freeform 14"/>
            <p:cNvSpPr>
              <a:spLocks noChangeArrowheads="1"/>
            </p:cNvSpPr>
            <p:nvPr/>
          </p:nvSpPr>
          <p:spPr bwMode="auto">
            <a:xfrm>
              <a:off x="6170613" y="4894262"/>
              <a:ext cx="1149350" cy="639762"/>
            </a:xfrm>
            <a:custGeom>
              <a:avLst/>
              <a:gdLst>
                <a:gd name="T0" fmla="*/ 2147483646 w 213"/>
                <a:gd name="T1" fmla="*/ 940639900 h 118"/>
                <a:gd name="T2" fmla="*/ 2147483646 w 213"/>
                <a:gd name="T3" fmla="*/ 940639900 h 118"/>
                <a:gd name="T4" fmla="*/ 2147483646 w 213"/>
                <a:gd name="T5" fmla="*/ 0 h 118"/>
                <a:gd name="T6" fmla="*/ 640571067 w 213"/>
                <a:gd name="T7" fmla="*/ 0 h 118"/>
                <a:gd name="T8" fmla="*/ 0 w 213"/>
                <a:gd name="T9" fmla="*/ 617294426 h 118"/>
                <a:gd name="T10" fmla="*/ 0 w 213"/>
                <a:gd name="T11" fmla="*/ 646690948 h 118"/>
                <a:gd name="T12" fmla="*/ 640571067 w 213"/>
                <a:gd name="T13" fmla="*/ 1263985374 h 118"/>
                <a:gd name="T14" fmla="*/ 2147483646 w 213"/>
                <a:gd name="T15" fmla="*/ 1263985374 h 118"/>
                <a:gd name="T16" fmla="*/ 2147483646 w 213"/>
                <a:gd name="T17" fmla="*/ 1793090235 h 118"/>
                <a:gd name="T18" fmla="*/ 2147483646 w 213"/>
                <a:gd name="T19" fmla="*/ 1793090235 h 118"/>
                <a:gd name="T20" fmla="*/ 2147483646 w 213"/>
                <a:gd name="T21" fmla="*/ 2147483646 h 118"/>
                <a:gd name="T22" fmla="*/ 1688783663 w 213"/>
                <a:gd name="T23" fmla="*/ 2147483646 h 118"/>
                <a:gd name="T24" fmla="*/ 1106440933 w 213"/>
                <a:gd name="T25" fmla="*/ 2147483646 h 118"/>
                <a:gd name="T26" fmla="*/ 1106440933 w 213"/>
                <a:gd name="T27" fmla="*/ 2147483646 h 118"/>
                <a:gd name="T28" fmla="*/ 1688783663 w 213"/>
                <a:gd name="T29" fmla="*/ 2147483646 h 118"/>
                <a:gd name="T30" fmla="*/ 2147483646 w 213"/>
                <a:gd name="T31" fmla="*/ 2147483646 h 118"/>
                <a:gd name="T32" fmla="*/ 2147483646 w 213"/>
                <a:gd name="T33" fmla="*/ 2147483646 h 118"/>
                <a:gd name="T34" fmla="*/ 2147483646 w 213"/>
                <a:gd name="T35" fmla="*/ 2147483646 h 118"/>
                <a:gd name="T36" fmla="*/ 2147483646 w 213"/>
                <a:gd name="T37" fmla="*/ 940639900 h 1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3"/>
                <a:gd name="T58" fmla="*/ 0 h 118"/>
                <a:gd name="T59" fmla="*/ 213 w 213"/>
                <a:gd name="T60" fmla="*/ 118 h 1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3" h="118">
                  <a:moveTo>
                    <a:pt x="213" y="32"/>
                  </a:moveTo>
                  <a:cubicBezTo>
                    <a:pt x="195" y="32"/>
                    <a:pt x="195" y="32"/>
                    <a:pt x="195" y="32"/>
                  </a:cubicBezTo>
                  <a:cubicBezTo>
                    <a:pt x="195" y="0"/>
                    <a:pt x="195" y="0"/>
                    <a:pt x="195" y="0"/>
                  </a:cubicBezTo>
                  <a:cubicBezTo>
                    <a:pt x="22" y="0"/>
                    <a:pt x="22" y="0"/>
                    <a:pt x="22" y="0"/>
                  </a:cubicBezTo>
                  <a:cubicBezTo>
                    <a:pt x="10" y="0"/>
                    <a:pt x="0" y="10"/>
                    <a:pt x="0" y="21"/>
                  </a:cubicBezTo>
                  <a:cubicBezTo>
                    <a:pt x="0" y="22"/>
                    <a:pt x="0" y="22"/>
                    <a:pt x="0" y="22"/>
                  </a:cubicBezTo>
                  <a:cubicBezTo>
                    <a:pt x="0" y="34"/>
                    <a:pt x="10" y="43"/>
                    <a:pt x="22" y="43"/>
                  </a:cubicBezTo>
                  <a:cubicBezTo>
                    <a:pt x="87" y="43"/>
                    <a:pt x="87" y="43"/>
                    <a:pt x="87" y="43"/>
                  </a:cubicBezTo>
                  <a:cubicBezTo>
                    <a:pt x="97" y="43"/>
                    <a:pt x="104" y="51"/>
                    <a:pt x="104" y="61"/>
                  </a:cubicBezTo>
                  <a:cubicBezTo>
                    <a:pt x="104" y="61"/>
                    <a:pt x="104" y="61"/>
                    <a:pt x="104" y="61"/>
                  </a:cubicBezTo>
                  <a:cubicBezTo>
                    <a:pt x="104" y="71"/>
                    <a:pt x="97" y="78"/>
                    <a:pt x="87" y="78"/>
                  </a:cubicBezTo>
                  <a:cubicBezTo>
                    <a:pt x="58" y="78"/>
                    <a:pt x="58" y="78"/>
                    <a:pt x="58" y="78"/>
                  </a:cubicBezTo>
                  <a:cubicBezTo>
                    <a:pt x="47" y="78"/>
                    <a:pt x="38" y="87"/>
                    <a:pt x="38" y="98"/>
                  </a:cubicBezTo>
                  <a:cubicBezTo>
                    <a:pt x="38" y="98"/>
                    <a:pt x="38" y="98"/>
                    <a:pt x="38" y="98"/>
                  </a:cubicBezTo>
                  <a:cubicBezTo>
                    <a:pt x="38" y="109"/>
                    <a:pt x="47" y="118"/>
                    <a:pt x="58" y="118"/>
                  </a:cubicBezTo>
                  <a:cubicBezTo>
                    <a:pt x="169" y="118"/>
                    <a:pt x="169" y="118"/>
                    <a:pt x="169" y="118"/>
                  </a:cubicBezTo>
                  <a:cubicBezTo>
                    <a:pt x="169" y="84"/>
                    <a:pt x="169" y="84"/>
                    <a:pt x="169" y="84"/>
                  </a:cubicBezTo>
                  <a:cubicBezTo>
                    <a:pt x="213" y="84"/>
                    <a:pt x="213" y="84"/>
                    <a:pt x="213" y="84"/>
                  </a:cubicBezTo>
                  <a:lnTo>
                    <a:pt x="213" y="32"/>
                  </a:lnTo>
                  <a:close/>
                </a:path>
              </a:pathLst>
            </a:custGeom>
            <a:solidFill>
              <a:srgbClr val="E18A9E"/>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 name="Freeform 15"/>
            <p:cNvSpPr>
              <a:spLocks noChangeArrowheads="1"/>
            </p:cNvSpPr>
            <p:nvPr/>
          </p:nvSpPr>
          <p:spPr bwMode="auto">
            <a:xfrm>
              <a:off x="9526588" y="4738687"/>
              <a:ext cx="1179512" cy="544512"/>
            </a:xfrm>
            <a:custGeom>
              <a:avLst/>
              <a:gdLst>
                <a:gd name="T0" fmla="*/ 2147483646 w 219"/>
                <a:gd name="T1" fmla="*/ 465040204 h 101"/>
                <a:gd name="T2" fmla="*/ 2147483646 w 219"/>
                <a:gd name="T3" fmla="*/ 435976202 h 101"/>
                <a:gd name="T4" fmla="*/ 2147483646 w 219"/>
                <a:gd name="T5" fmla="*/ 0 h 101"/>
                <a:gd name="T6" fmla="*/ 2059562599 w 219"/>
                <a:gd name="T7" fmla="*/ 0 h 101"/>
                <a:gd name="T8" fmla="*/ 1624441161 w 219"/>
                <a:gd name="T9" fmla="*/ 435976202 h 101"/>
                <a:gd name="T10" fmla="*/ 1624441161 w 219"/>
                <a:gd name="T11" fmla="*/ 465040204 h 101"/>
                <a:gd name="T12" fmla="*/ 2059562599 w 219"/>
                <a:gd name="T13" fmla="*/ 930085799 h 101"/>
                <a:gd name="T14" fmla="*/ 2147483646 w 219"/>
                <a:gd name="T15" fmla="*/ 930085799 h 101"/>
                <a:gd name="T16" fmla="*/ 2147483646 w 219"/>
                <a:gd name="T17" fmla="*/ 1249800603 h 101"/>
                <a:gd name="T18" fmla="*/ 2147483646 w 219"/>
                <a:gd name="T19" fmla="*/ 1249800603 h 101"/>
                <a:gd name="T20" fmla="*/ 2147483646 w 219"/>
                <a:gd name="T21" fmla="*/ 1569515406 h 101"/>
                <a:gd name="T22" fmla="*/ 667183692 w 219"/>
                <a:gd name="T23" fmla="*/ 1569515406 h 101"/>
                <a:gd name="T24" fmla="*/ 0 w 219"/>
                <a:gd name="T25" fmla="*/ 2147483646 h 101"/>
                <a:gd name="T26" fmla="*/ 0 w 219"/>
                <a:gd name="T27" fmla="*/ 2147483646 h 101"/>
                <a:gd name="T28" fmla="*/ 667183692 w 219"/>
                <a:gd name="T29" fmla="*/ 2147483646 h 101"/>
                <a:gd name="T30" fmla="*/ 2147483646 w 219"/>
                <a:gd name="T31" fmla="*/ 2147483646 h 101"/>
                <a:gd name="T32" fmla="*/ 2147483646 w 219"/>
                <a:gd name="T33" fmla="*/ 2147483646 h 101"/>
                <a:gd name="T34" fmla="*/ 2147483646 w 219"/>
                <a:gd name="T35" fmla="*/ 2147483646 h 101"/>
                <a:gd name="T36" fmla="*/ 2147483646 w 219"/>
                <a:gd name="T37" fmla="*/ 1569515406 h 101"/>
                <a:gd name="T38" fmla="*/ 2147483646 w 219"/>
                <a:gd name="T39" fmla="*/ 1569515406 h 101"/>
                <a:gd name="T40" fmla="*/ 2147483646 w 219"/>
                <a:gd name="T41" fmla="*/ 1249800603 h 101"/>
                <a:gd name="T42" fmla="*/ 2147483646 w 219"/>
                <a:gd name="T43" fmla="*/ 1249800603 h 101"/>
                <a:gd name="T44" fmla="*/ 2147483646 w 219"/>
                <a:gd name="T45" fmla="*/ 930085799 h 101"/>
                <a:gd name="T46" fmla="*/ 2147483646 w 219"/>
                <a:gd name="T47" fmla="*/ 930085799 h 101"/>
                <a:gd name="T48" fmla="*/ 2147483646 w 219"/>
                <a:gd name="T49" fmla="*/ 465040204 h 10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9"/>
                <a:gd name="T76" fmla="*/ 0 h 101"/>
                <a:gd name="T77" fmla="*/ 219 w 219"/>
                <a:gd name="T78" fmla="*/ 101 h 10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9" h="101">
                  <a:moveTo>
                    <a:pt x="219" y="16"/>
                  </a:moveTo>
                  <a:cubicBezTo>
                    <a:pt x="219" y="15"/>
                    <a:pt x="219" y="15"/>
                    <a:pt x="219" y="15"/>
                  </a:cubicBezTo>
                  <a:cubicBezTo>
                    <a:pt x="219" y="7"/>
                    <a:pt x="212" y="0"/>
                    <a:pt x="204" y="0"/>
                  </a:cubicBezTo>
                  <a:cubicBezTo>
                    <a:pt x="71" y="0"/>
                    <a:pt x="71" y="0"/>
                    <a:pt x="71" y="0"/>
                  </a:cubicBezTo>
                  <a:cubicBezTo>
                    <a:pt x="63" y="0"/>
                    <a:pt x="56" y="7"/>
                    <a:pt x="56" y="15"/>
                  </a:cubicBezTo>
                  <a:cubicBezTo>
                    <a:pt x="56" y="16"/>
                    <a:pt x="56" y="16"/>
                    <a:pt x="56" y="16"/>
                  </a:cubicBezTo>
                  <a:cubicBezTo>
                    <a:pt x="56" y="24"/>
                    <a:pt x="63" y="32"/>
                    <a:pt x="71" y="32"/>
                  </a:cubicBezTo>
                  <a:cubicBezTo>
                    <a:pt x="77" y="32"/>
                    <a:pt x="77" y="32"/>
                    <a:pt x="77" y="32"/>
                  </a:cubicBezTo>
                  <a:cubicBezTo>
                    <a:pt x="83" y="32"/>
                    <a:pt x="88" y="36"/>
                    <a:pt x="88" y="43"/>
                  </a:cubicBezTo>
                  <a:cubicBezTo>
                    <a:pt x="88" y="43"/>
                    <a:pt x="88" y="43"/>
                    <a:pt x="88" y="43"/>
                  </a:cubicBezTo>
                  <a:cubicBezTo>
                    <a:pt x="88" y="49"/>
                    <a:pt x="83" y="54"/>
                    <a:pt x="77" y="54"/>
                  </a:cubicBezTo>
                  <a:cubicBezTo>
                    <a:pt x="23" y="54"/>
                    <a:pt x="23" y="54"/>
                    <a:pt x="23" y="54"/>
                  </a:cubicBezTo>
                  <a:cubicBezTo>
                    <a:pt x="10" y="54"/>
                    <a:pt x="0" y="64"/>
                    <a:pt x="0" y="77"/>
                  </a:cubicBezTo>
                  <a:cubicBezTo>
                    <a:pt x="0" y="78"/>
                    <a:pt x="0" y="78"/>
                    <a:pt x="0" y="78"/>
                  </a:cubicBezTo>
                  <a:cubicBezTo>
                    <a:pt x="0" y="90"/>
                    <a:pt x="10" y="101"/>
                    <a:pt x="23" y="101"/>
                  </a:cubicBezTo>
                  <a:cubicBezTo>
                    <a:pt x="173" y="101"/>
                    <a:pt x="173" y="101"/>
                    <a:pt x="173" y="101"/>
                  </a:cubicBezTo>
                  <a:cubicBezTo>
                    <a:pt x="185" y="101"/>
                    <a:pt x="196" y="90"/>
                    <a:pt x="196" y="78"/>
                  </a:cubicBezTo>
                  <a:cubicBezTo>
                    <a:pt x="196" y="76"/>
                    <a:pt x="196" y="76"/>
                    <a:pt x="196" y="76"/>
                  </a:cubicBezTo>
                  <a:cubicBezTo>
                    <a:pt x="196" y="64"/>
                    <a:pt x="186" y="54"/>
                    <a:pt x="174" y="54"/>
                  </a:cubicBezTo>
                  <a:cubicBezTo>
                    <a:pt x="173" y="54"/>
                    <a:pt x="173" y="54"/>
                    <a:pt x="173" y="54"/>
                  </a:cubicBezTo>
                  <a:cubicBezTo>
                    <a:pt x="167" y="54"/>
                    <a:pt x="162" y="49"/>
                    <a:pt x="162" y="43"/>
                  </a:cubicBezTo>
                  <a:cubicBezTo>
                    <a:pt x="162" y="43"/>
                    <a:pt x="162" y="43"/>
                    <a:pt x="162" y="43"/>
                  </a:cubicBezTo>
                  <a:cubicBezTo>
                    <a:pt x="162" y="36"/>
                    <a:pt x="167" y="32"/>
                    <a:pt x="173" y="32"/>
                  </a:cubicBezTo>
                  <a:cubicBezTo>
                    <a:pt x="204" y="32"/>
                    <a:pt x="204" y="32"/>
                    <a:pt x="204" y="32"/>
                  </a:cubicBezTo>
                  <a:cubicBezTo>
                    <a:pt x="212" y="32"/>
                    <a:pt x="219" y="24"/>
                    <a:pt x="219" y="16"/>
                  </a:cubicBezTo>
                  <a:close/>
                </a:path>
              </a:pathLst>
            </a:custGeom>
            <a:solidFill>
              <a:srgbClr val="BAAAB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 name="Freeform 16"/>
            <p:cNvSpPr>
              <a:spLocks noChangeArrowheads="1"/>
            </p:cNvSpPr>
            <p:nvPr/>
          </p:nvSpPr>
          <p:spPr bwMode="auto">
            <a:xfrm>
              <a:off x="5922963" y="3502024"/>
              <a:ext cx="4035425" cy="1187450"/>
            </a:xfrm>
            <a:custGeom>
              <a:avLst/>
              <a:gdLst>
                <a:gd name="T0" fmla="*/ 2147483646 w 749"/>
                <a:gd name="T1" fmla="*/ 2147483646 h 220"/>
                <a:gd name="T2" fmla="*/ 2147483646 w 749"/>
                <a:gd name="T3" fmla="*/ 2147483646 h 220"/>
                <a:gd name="T4" fmla="*/ 2147483646 w 749"/>
                <a:gd name="T5" fmla="*/ 2147483646 h 220"/>
                <a:gd name="T6" fmla="*/ 2147483646 w 749"/>
                <a:gd name="T7" fmla="*/ 2147483646 h 220"/>
                <a:gd name="T8" fmla="*/ 2147483646 w 749"/>
                <a:gd name="T9" fmla="*/ 2147483646 h 220"/>
                <a:gd name="T10" fmla="*/ 2147483646 w 749"/>
                <a:gd name="T11" fmla="*/ 2147483646 h 220"/>
                <a:gd name="T12" fmla="*/ 2147483646 w 749"/>
                <a:gd name="T13" fmla="*/ 2147483646 h 220"/>
                <a:gd name="T14" fmla="*/ 2147483646 w 749"/>
                <a:gd name="T15" fmla="*/ 2147483646 h 220"/>
                <a:gd name="T16" fmla="*/ 2147483646 w 749"/>
                <a:gd name="T17" fmla="*/ 2039310438 h 220"/>
                <a:gd name="T18" fmla="*/ 2147483646 w 749"/>
                <a:gd name="T19" fmla="*/ 2039310438 h 220"/>
                <a:gd name="T20" fmla="*/ 2147483646 w 749"/>
                <a:gd name="T21" fmla="*/ 1427520005 h 220"/>
                <a:gd name="T22" fmla="*/ 2147483646 w 749"/>
                <a:gd name="T23" fmla="*/ 1398384300 h 220"/>
                <a:gd name="T24" fmla="*/ 2147483646 w 749"/>
                <a:gd name="T25" fmla="*/ 757458163 h 220"/>
                <a:gd name="T26" fmla="*/ 2147483646 w 749"/>
                <a:gd name="T27" fmla="*/ 757458163 h 220"/>
                <a:gd name="T28" fmla="*/ 2147483646 w 749"/>
                <a:gd name="T29" fmla="*/ 378731780 h 220"/>
                <a:gd name="T30" fmla="*/ 2147483646 w 749"/>
                <a:gd name="T31" fmla="*/ 378731780 h 220"/>
                <a:gd name="T32" fmla="*/ 2147483646 w 749"/>
                <a:gd name="T33" fmla="*/ 0 h 220"/>
                <a:gd name="T34" fmla="*/ 2147483646 w 749"/>
                <a:gd name="T35" fmla="*/ 0 h 220"/>
                <a:gd name="T36" fmla="*/ 2147483646 w 749"/>
                <a:gd name="T37" fmla="*/ 0 h 220"/>
                <a:gd name="T38" fmla="*/ 2147483646 w 749"/>
                <a:gd name="T39" fmla="*/ 640926138 h 220"/>
                <a:gd name="T40" fmla="*/ 2147483646 w 749"/>
                <a:gd name="T41" fmla="*/ 757458163 h 220"/>
                <a:gd name="T42" fmla="*/ 2147483646 w 749"/>
                <a:gd name="T43" fmla="*/ 1077923930 h 220"/>
                <a:gd name="T44" fmla="*/ 2147483646 w 749"/>
                <a:gd name="T45" fmla="*/ 1077923930 h 220"/>
                <a:gd name="T46" fmla="*/ 1683618102 w 749"/>
                <a:gd name="T47" fmla="*/ 2068446143 h 220"/>
                <a:gd name="T48" fmla="*/ 1683618102 w 749"/>
                <a:gd name="T49" fmla="*/ 2068446143 h 220"/>
                <a:gd name="T50" fmla="*/ 2147483646 w 749"/>
                <a:gd name="T51" fmla="*/ 2147483646 h 220"/>
                <a:gd name="T52" fmla="*/ 2147483646 w 749"/>
                <a:gd name="T53" fmla="*/ 2147483646 h 220"/>
                <a:gd name="T54" fmla="*/ 2147483646 w 749"/>
                <a:gd name="T55" fmla="*/ 2147483646 h 220"/>
                <a:gd name="T56" fmla="*/ 609586236 w 749"/>
                <a:gd name="T57" fmla="*/ 2147483646 h 220"/>
                <a:gd name="T58" fmla="*/ 0 w 749"/>
                <a:gd name="T59" fmla="*/ 2147483646 h 220"/>
                <a:gd name="T60" fmla="*/ 0 w 749"/>
                <a:gd name="T61" fmla="*/ 2147483646 h 220"/>
                <a:gd name="T62" fmla="*/ 609586236 w 749"/>
                <a:gd name="T63" fmla="*/ 2147483646 h 220"/>
                <a:gd name="T64" fmla="*/ 2147483646 w 749"/>
                <a:gd name="T65" fmla="*/ 2147483646 h 220"/>
                <a:gd name="T66" fmla="*/ 2147483646 w 749"/>
                <a:gd name="T67" fmla="*/ 2147483646 h 220"/>
                <a:gd name="T68" fmla="*/ 2147483646 w 749"/>
                <a:gd name="T69" fmla="*/ 2147483646 h 220"/>
                <a:gd name="T70" fmla="*/ 2147483646 w 749"/>
                <a:gd name="T71" fmla="*/ 2147483646 h 220"/>
                <a:gd name="T72" fmla="*/ 2147483646 w 749"/>
                <a:gd name="T73" fmla="*/ 2147483646 h 220"/>
                <a:gd name="T74" fmla="*/ 2147483646 w 749"/>
                <a:gd name="T75" fmla="*/ 2147483646 h 220"/>
                <a:gd name="T76" fmla="*/ 2147483646 w 749"/>
                <a:gd name="T77" fmla="*/ 2147483646 h 220"/>
                <a:gd name="T78" fmla="*/ 2147483646 w 749"/>
                <a:gd name="T79" fmla="*/ 2147483646 h 220"/>
                <a:gd name="T80" fmla="*/ 2147483646 w 749"/>
                <a:gd name="T81" fmla="*/ 2147483646 h 220"/>
                <a:gd name="T82" fmla="*/ 2147483646 w 749"/>
                <a:gd name="T83" fmla="*/ 2147483646 h 220"/>
                <a:gd name="T84" fmla="*/ 2147483646 w 749"/>
                <a:gd name="T85" fmla="*/ 2147483646 h 220"/>
                <a:gd name="T86" fmla="*/ 2147483646 w 749"/>
                <a:gd name="T87" fmla="*/ 2147483646 h 220"/>
                <a:gd name="T88" fmla="*/ 2147483646 w 749"/>
                <a:gd name="T89" fmla="*/ 2147483646 h 220"/>
                <a:gd name="T90" fmla="*/ 2147483646 w 749"/>
                <a:gd name="T91" fmla="*/ 2147483646 h 22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49"/>
                <a:gd name="T139" fmla="*/ 0 h 220"/>
                <a:gd name="T140" fmla="*/ 749 w 749"/>
                <a:gd name="T141" fmla="*/ 220 h 22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49" h="220">
                  <a:moveTo>
                    <a:pt x="725" y="129"/>
                  </a:moveTo>
                  <a:cubicBezTo>
                    <a:pt x="500" y="129"/>
                    <a:pt x="500" y="129"/>
                    <a:pt x="500" y="129"/>
                  </a:cubicBezTo>
                  <a:cubicBezTo>
                    <a:pt x="492" y="129"/>
                    <a:pt x="486" y="124"/>
                    <a:pt x="486" y="117"/>
                  </a:cubicBezTo>
                  <a:cubicBezTo>
                    <a:pt x="486" y="117"/>
                    <a:pt x="486" y="117"/>
                    <a:pt x="486" y="117"/>
                  </a:cubicBezTo>
                  <a:cubicBezTo>
                    <a:pt x="486" y="110"/>
                    <a:pt x="492" y="104"/>
                    <a:pt x="500" y="104"/>
                  </a:cubicBezTo>
                  <a:cubicBezTo>
                    <a:pt x="559" y="104"/>
                    <a:pt x="559" y="104"/>
                    <a:pt x="559" y="104"/>
                  </a:cubicBezTo>
                  <a:cubicBezTo>
                    <a:pt x="570" y="104"/>
                    <a:pt x="579" y="97"/>
                    <a:pt x="579" y="88"/>
                  </a:cubicBezTo>
                  <a:cubicBezTo>
                    <a:pt x="579" y="87"/>
                    <a:pt x="579" y="87"/>
                    <a:pt x="579" y="87"/>
                  </a:cubicBezTo>
                  <a:cubicBezTo>
                    <a:pt x="579" y="78"/>
                    <a:pt x="570" y="70"/>
                    <a:pt x="559" y="70"/>
                  </a:cubicBezTo>
                  <a:cubicBezTo>
                    <a:pt x="378" y="70"/>
                    <a:pt x="378" y="70"/>
                    <a:pt x="378" y="70"/>
                  </a:cubicBezTo>
                  <a:cubicBezTo>
                    <a:pt x="364" y="70"/>
                    <a:pt x="352" y="61"/>
                    <a:pt x="352" y="49"/>
                  </a:cubicBezTo>
                  <a:cubicBezTo>
                    <a:pt x="352" y="48"/>
                    <a:pt x="352" y="48"/>
                    <a:pt x="352" y="48"/>
                  </a:cubicBezTo>
                  <a:cubicBezTo>
                    <a:pt x="352" y="36"/>
                    <a:pt x="364" y="26"/>
                    <a:pt x="378" y="26"/>
                  </a:cubicBezTo>
                  <a:cubicBezTo>
                    <a:pt x="428" y="26"/>
                    <a:pt x="428" y="26"/>
                    <a:pt x="428" y="26"/>
                  </a:cubicBezTo>
                  <a:cubicBezTo>
                    <a:pt x="436" y="26"/>
                    <a:pt x="443" y="20"/>
                    <a:pt x="443" y="13"/>
                  </a:cubicBezTo>
                  <a:cubicBezTo>
                    <a:pt x="443" y="13"/>
                    <a:pt x="443" y="13"/>
                    <a:pt x="443" y="13"/>
                  </a:cubicBezTo>
                  <a:cubicBezTo>
                    <a:pt x="443" y="6"/>
                    <a:pt x="436" y="0"/>
                    <a:pt x="428" y="0"/>
                  </a:cubicBezTo>
                  <a:cubicBezTo>
                    <a:pt x="352" y="0"/>
                    <a:pt x="352" y="0"/>
                    <a:pt x="352" y="0"/>
                  </a:cubicBezTo>
                  <a:cubicBezTo>
                    <a:pt x="311" y="0"/>
                    <a:pt x="311" y="0"/>
                    <a:pt x="311" y="0"/>
                  </a:cubicBezTo>
                  <a:cubicBezTo>
                    <a:pt x="296" y="0"/>
                    <a:pt x="283" y="10"/>
                    <a:pt x="283" y="22"/>
                  </a:cubicBezTo>
                  <a:cubicBezTo>
                    <a:pt x="283" y="26"/>
                    <a:pt x="283" y="26"/>
                    <a:pt x="283" y="26"/>
                  </a:cubicBezTo>
                  <a:cubicBezTo>
                    <a:pt x="283" y="37"/>
                    <a:pt x="283" y="37"/>
                    <a:pt x="283" y="37"/>
                  </a:cubicBezTo>
                  <a:cubicBezTo>
                    <a:pt x="99" y="37"/>
                    <a:pt x="99" y="37"/>
                    <a:pt x="99" y="37"/>
                  </a:cubicBezTo>
                  <a:cubicBezTo>
                    <a:pt x="76" y="37"/>
                    <a:pt x="58" y="52"/>
                    <a:pt x="58" y="71"/>
                  </a:cubicBezTo>
                  <a:cubicBezTo>
                    <a:pt x="58" y="71"/>
                    <a:pt x="58" y="71"/>
                    <a:pt x="58" y="71"/>
                  </a:cubicBezTo>
                  <a:cubicBezTo>
                    <a:pt x="58" y="90"/>
                    <a:pt x="76" y="104"/>
                    <a:pt x="99" y="104"/>
                  </a:cubicBezTo>
                  <a:cubicBezTo>
                    <a:pt x="167" y="104"/>
                    <a:pt x="167" y="104"/>
                    <a:pt x="167" y="104"/>
                  </a:cubicBezTo>
                  <a:cubicBezTo>
                    <a:pt x="167" y="127"/>
                    <a:pt x="167" y="127"/>
                    <a:pt x="167" y="127"/>
                  </a:cubicBezTo>
                  <a:cubicBezTo>
                    <a:pt x="21" y="127"/>
                    <a:pt x="21" y="127"/>
                    <a:pt x="21" y="127"/>
                  </a:cubicBezTo>
                  <a:cubicBezTo>
                    <a:pt x="9" y="127"/>
                    <a:pt x="0" y="134"/>
                    <a:pt x="0" y="144"/>
                  </a:cubicBezTo>
                  <a:cubicBezTo>
                    <a:pt x="0" y="144"/>
                    <a:pt x="0" y="144"/>
                    <a:pt x="0" y="144"/>
                  </a:cubicBezTo>
                  <a:cubicBezTo>
                    <a:pt x="0" y="154"/>
                    <a:pt x="9" y="162"/>
                    <a:pt x="21" y="162"/>
                  </a:cubicBezTo>
                  <a:cubicBezTo>
                    <a:pt x="283" y="162"/>
                    <a:pt x="283" y="162"/>
                    <a:pt x="283" y="162"/>
                  </a:cubicBezTo>
                  <a:cubicBezTo>
                    <a:pt x="283" y="174"/>
                    <a:pt x="283" y="174"/>
                    <a:pt x="283" y="174"/>
                  </a:cubicBezTo>
                  <a:cubicBezTo>
                    <a:pt x="352" y="174"/>
                    <a:pt x="352" y="174"/>
                    <a:pt x="352" y="174"/>
                  </a:cubicBezTo>
                  <a:cubicBezTo>
                    <a:pt x="352" y="162"/>
                    <a:pt x="352" y="162"/>
                    <a:pt x="352" y="162"/>
                  </a:cubicBezTo>
                  <a:cubicBezTo>
                    <a:pt x="393" y="162"/>
                    <a:pt x="393" y="162"/>
                    <a:pt x="393" y="162"/>
                  </a:cubicBezTo>
                  <a:cubicBezTo>
                    <a:pt x="412" y="162"/>
                    <a:pt x="428" y="175"/>
                    <a:pt x="428" y="190"/>
                  </a:cubicBezTo>
                  <a:cubicBezTo>
                    <a:pt x="428" y="191"/>
                    <a:pt x="428" y="191"/>
                    <a:pt x="428" y="191"/>
                  </a:cubicBezTo>
                  <a:cubicBezTo>
                    <a:pt x="428" y="207"/>
                    <a:pt x="444" y="220"/>
                    <a:pt x="463" y="220"/>
                  </a:cubicBezTo>
                  <a:cubicBezTo>
                    <a:pt x="649" y="220"/>
                    <a:pt x="649" y="220"/>
                    <a:pt x="649" y="220"/>
                  </a:cubicBezTo>
                  <a:cubicBezTo>
                    <a:pt x="649" y="170"/>
                    <a:pt x="649" y="170"/>
                    <a:pt x="649" y="170"/>
                  </a:cubicBezTo>
                  <a:cubicBezTo>
                    <a:pt x="725" y="170"/>
                    <a:pt x="725" y="170"/>
                    <a:pt x="725" y="170"/>
                  </a:cubicBezTo>
                  <a:cubicBezTo>
                    <a:pt x="739" y="170"/>
                    <a:pt x="749" y="161"/>
                    <a:pt x="749" y="150"/>
                  </a:cubicBezTo>
                  <a:cubicBezTo>
                    <a:pt x="749" y="149"/>
                    <a:pt x="749" y="149"/>
                    <a:pt x="749" y="149"/>
                  </a:cubicBezTo>
                  <a:cubicBezTo>
                    <a:pt x="749" y="138"/>
                    <a:pt x="739" y="129"/>
                    <a:pt x="725" y="129"/>
                  </a:cubicBezTo>
                  <a:close/>
                </a:path>
              </a:pathLst>
            </a:custGeom>
            <a:solidFill>
              <a:srgbClr val="FF909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5" name="Freeform 17"/>
            <p:cNvSpPr>
              <a:spLocks noChangeArrowheads="1"/>
            </p:cNvSpPr>
            <p:nvPr/>
          </p:nvSpPr>
          <p:spPr bwMode="auto">
            <a:xfrm>
              <a:off x="11001375" y="6578599"/>
              <a:ext cx="425450" cy="215900"/>
            </a:xfrm>
            <a:custGeom>
              <a:avLst/>
              <a:gdLst>
                <a:gd name="T0" fmla="*/ 1131115372 w 79"/>
                <a:gd name="T1" fmla="*/ 0 h 40"/>
                <a:gd name="T2" fmla="*/ 0 w 79"/>
                <a:gd name="T3" fmla="*/ 1165320250 h 40"/>
                <a:gd name="T4" fmla="*/ 2147483646 w 79"/>
                <a:gd name="T5" fmla="*/ 1165320250 h 40"/>
                <a:gd name="T6" fmla="*/ 1131115372 w 79"/>
                <a:gd name="T7" fmla="*/ 0 h 40"/>
                <a:gd name="T8" fmla="*/ 0 60000 65536"/>
                <a:gd name="T9" fmla="*/ 0 60000 65536"/>
                <a:gd name="T10" fmla="*/ 0 60000 65536"/>
                <a:gd name="T11" fmla="*/ 0 60000 65536"/>
                <a:gd name="T12" fmla="*/ 0 w 79"/>
                <a:gd name="T13" fmla="*/ 0 h 40"/>
                <a:gd name="T14" fmla="*/ 79 w 79"/>
                <a:gd name="T15" fmla="*/ 40 h 40"/>
              </a:gdLst>
              <a:ahLst/>
              <a:cxnLst>
                <a:cxn ang="T8">
                  <a:pos x="T0" y="T1"/>
                </a:cxn>
                <a:cxn ang="T9">
                  <a:pos x="T2" y="T3"/>
                </a:cxn>
                <a:cxn ang="T10">
                  <a:pos x="T4" y="T5"/>
                </a:cxn>
                <a:cxn ang="T11">
                  <a:pos x="T6" y="T7"/>
                </a:cxn>
              </a:cxnLst>
              <a:rect l="T12" t="T13" r="T14" b="T15"/>
              <a:pathLst>
                <a:path w="79" h="40">
                  <a:moveTo>
                    <a:pt x="39" y="0"/>
                  </a:moveTo>
                  <a:cubicBezTo>
                    <a:pt x="18" y="0"/>
                    <a:pt x="0" y="18"/>
                    <a:pt x="0" y="40"/>
                  </a:cubicBezTo>
                  <a:cubicBezTo>
                    <a:pt x="79" y="40"/>
                    <a:pt x="79" y="40"/>
                    <a:pt x="79" y="40"/>
                  </a:cubicBezTo>
                  <a:cubicBezTo>
                    <a:pt x="79" y="18"/>
                    <a:pt x="61" y="0"/>
                    <a:pt x="39" y="0"/>
                  </a:cubicBezTo>
                  <a:close/>
                </a:path>
              </a:pathLst>
            </a:custGeom>
            <a:solidFill>
              <a:srgbClr val="66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6" name="Freeform 18"/>
            <p:cNvSpPr>
              <a:spLocks noChangeArrowheads="1"/>
            </p:cNvSpPr>
            <p:nvPr/>
          </p:nvSpPr>
          <p:spPr bwMode="auto">
            <a:xfrm>
              <a:off x="9844088" y="6450012"/>
              <a:ext cx="668337" cy="334962"/>
            </a:xfrm>
            <a:custGeom>
              <a:avLst/>
              <a:gdLst>
                <a:gd name="T0" fmla="*/ 1801108927 w 124"/>
                <a:gd name="T1" fmla="*/ 0 h 62"/>
                <a:gd name="T2" fmla="*/ 0 w 124"/>
                <a:gd name="T3" fmla="*/ 1809670023 h 62"/>
                <a:gd name="T4" fmla="*/ 2147483646 w 124"/>
                <a:gd name="T5" fmla="*/ 1809670023 h 62"/>
                <a:gd name="T6" fmla="*/ 1801108927 w 124"/>
                <a:gd name="T7" fmla="*/ 0 h 62"/>
                <a:gd name="T8" fmla="*/ 0 60000 65536"/>
                <a:gd name="T9" fmla="*/ 0 60000 65536"/>
                <a:gd name="T10" fmla="*/ 0 60000 65536"/>
                <a:gd name="T11" fmla="*/ 0 60000 65536"/>
                <a:gd name="T12" fmla="*/ 0 w 124"/>
                <a:gd name="T13" fmla="*/ 0 h 62"/>
                <a:gd name="T14" fmla="*/ 124 w 124"/>
                <a:gd name="T15" fmla="*/ 62 h 62"/>
              </a:gdLst>
              <a:ahLst/>
              <a:cxnLst>
                <a:cxn ang="T8">
                  <a:pos x="T0" y="T1"/>
                </a:cxn>
                <a:cxn ang="T9">
                  <a:pos x="T2" y="T3"/>
                </a:cxn>
                <a:cxn ang="T10">
                  <a:pos x="T4" y="T5"/>
                </a:cxn>
                <a:cxn ang="T11">
                  <a:pos x="T6" y="T7"/>
                </a:cxn>
              </a:cxnLst>
              <a:rect l="T12" t="T13" r="T14" b="T15"/>
              <a:pathLst>
                <a:path w="124" h="62">
                  <a:moveTo>
                    <a:pt x="62" y="0"/>
                  </a:moveTo>
                  <a:cubicBezTo>
                    <a:pt x="28" y="0"/>
                    <a:pt x="0" y="28"/>
                    <a:pt x="0" y="62"/>
                  </a:cubicBezTo>
                  <a:cubicBezTo>
                    <a:pt x="124" y="62"/>
                    <a:pt x="124" y="62"/>
                    <a:pt x="124" y="62"/>
                  </a:cubicBezTo>
                  <a:cubicBezTo>
                    <a:pt x="124" y="28"/>
                    <a:pt x="96" y="0"/>
                    <a:pt x="62" y="0"/>
                  </a:cubicBezTo>
                  <a:close/>
                </a:path>
              </a:pathLst>
            </a:custGeom>
            <a:solidFill>
              <a:srgbClr val="66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7" name="Freeform 19"/>
            <p:cNvSpPr>
              <a:spLocks noChangeArrowheads="1"/>
            </p:cNvSpPr>
            <p:nvPr/>
          </p:nvSpPr>
          <p:spPr bwMode="auto">
            <a:xfrm>
              <a:off x="8572500" y="5861049"/>
              <a:ext cx="2027238" cy="179388"/>
            </a:xfrm>
            <a:custGeom>
              <a:avLst/>
              <a:gdLst>
                <a:gd name="T0" fmla="*/ 2147483646 w 891"/>
                <a:gd name="T1" fmla="*/ 407342463 h 79"/>
                <a:gd name="T2" fmla="*/ 2147483646 w 891"/>
                <a:gd name="T3" fmla="*/ 0 h 79"/>
                <a:gd name="T4" fmla="*/ 0 w 891"/>
                <a:gd name="T5" fmla="*/ 134061875 h 79"/>
                <a:gd name="T6" fmla="*/ 51766239 w 891"/>
                <a:gd name="T7" fmla="*/ 195937111 h 79"/>
                <a:gd name="T8" fmla="*/ 2147483646 w 891"/>
                <a:gd name="T9" fmla="*/ 407342463 h 79"/>
                <a:gd name="T10" fmla="*/ 0 60000 65536"/>
                <a:gd name="T11" fmla="*/ 0 60000 65536"/>
                <a:gd name="T12" fmla="*/ 0 60000 65536"/>
                <a:gd name="T13" fmla="*/ 0 60000 65536"/>
                <a:gd name="T14" fmla="*/ 0 60000 65536"/>
                <a:gd name="T15" fmla="*/ 0 w 891"/>
                <a:gd name="T16" fmla="*/ 0 h 79"/>
                <a:gd name="T17" fmla="*/ 891 w 891"/>
                <a:gd name="T18" fmla="*/ 79 h 79"/>
              </a:gdLst>
              <a:ahLst/>
              <a:cxnLst>
                <a:cxn ang="T10">
                  <a:pos x="T0" y="T1"/>
                </a:cxn>
                <a:cxn ang="T11">
                  <a:pos x="T2" y="T3"/>
                </a:cxn>
                <a:cxn ang="T12">
                  <a:pos x="T4" y="T5"/>
                </a:cxn>
                <a:cxn ang="T13">
                  <a:pos x="T6" y="T7"/>
                </a:cxn>
                <a:cxn ang="T14">
                  <a:pos x="T8" y="T9"/>
                </a:cxn>
              </a:cxnLst>
              <a:rect l="T15" t="T16" r="T17" b="T18"/>
              <a:pathLst>
                <a:path w="891" h="79">
                  <a:moveTo>
                    <a:pt x="891" y="79"/>
                  </a:moveTo>
                  <a:lnTo>
                    <a:pt x="774" y="0"/>
                  </a:lnTo>
                  <a:lnTo>
                    <a:pt x="0" y="26"/>
                  </a:lnTo>
                  <a:lnTo>
                    <a:pt x="10" y="38"/>
                  </a:lnTo>
                  <a:lnTo>
                    <a:pt x="891" y="79"/>
                  </a:lnTo>
                  <a:close/>
                </a:path>
              </a:pathLst>
            </a:custGeom>
            <a:solidFill>
              <a:srgbClr val="66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8" name="Freeform 20"/>
            <p:cNvSpPr>
              <a:spLocks noChangeArrowheads="1"/>
            </p:cNvSpPr>
            <p:nvPr/>
          </p:nvSpPr>
          <p:spPr bwMode="auto">
            <a:xfrm>
              <a:off x="7926388" y="5462587"/>
              <a:ext cx="2406650" cy="484187"/>
            </a:xfrm>
            <a:custGeom>
              <a:avLst/>
              <a:gdLst>
                <a:gd name="T0" fmla="*/ 2147483646 w 1058"/>
                <a:gd name="T1" fmla="*/ 294537999 h 213"/>
                <a:gd name="T2" fmla="*/ 2147483646 w 1058"/>
                <a:gd name="T3" fmla="*/ 0 h 213"/>
                <a:gd name="T4" fmla="*/ 688185889 w 1058"/>
                <a:gd name="T5" fmla="*/ 217027162 h 213"/>
                <a:gd name="T6" fmla="*/ 0 w 1058"/>
                <a:gd name="T7" fmla="*/ 806105433 h 213"/>
                <a:gd name="T8" fmla="*/ 1521255294 w 1058"/>
                <a:gd name="T9" fmla="*/ 1100643432 h 213"/>
                <a:gd name="T10" fmla="*/ 2147483646 w 1058"/>
                <a:gd name="T11" fmla="*/ 904284008 h 213"/>
                <a:gd name="T12" fmla="*/ 2147483646 w 1058"/>
                <a:gd name="T13" fmla="*/ 294537999 h 213"/>
                <a:gd name="T14" fmla="*/ 0 60000 65536"/>
                <a:gd name="T15" fmla="*/ 0 60000 65536"/>
                <a:gd name="T16" fmla="*/ 0 60000 65536"/>
                <a:gd name="T17" fmla="*/ 0 60000 65536"/>
                <a:gd name="T18" fmla="*/ 0 60000 65536"/>
                <a:gd name="T19" fmla="*/ 0 60000 65536"/>
                <a:gd name="T20" fmla="*/ 0 60000 65536"/>
                <a:gd name="T21" fmla="*/ 0 w 1058"/>
                <a:gd name="T22" fmla="*/ 0 h 213"/>
                <a:gd name="T23" fmla="*/ 1058 w 1058"/>
                <a:gd name="T24" fmla="*/ 213 h 2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8" h="213">
                  <a:moveTo>
                    <a:pt x="1028" y="57"/>
                  </a:moveTo>
                  <a:lnTo>
                    <a:pt x="862" y="0"/>
                  </a:lnTo>
                  <a:lnTo>
                    <a:pt x="133" y="42"/>
                  </a:lnTo>
                  <a:lnTo>
                    <a:pt x="0" y="156"/>
                  </a:lnTo>
                  <a:lnTo>
                    <a:pt x="294" y="213"/>
                  </a:lnTo>
                  <a:lnTo>
                    <a:pt x="1058" y="175"/>
                  </a:lnTo>
                  <a:lnTo>
                    <a:pt x="1028" y="57"/>
                  </a:lnTo>
                  <a:close/>
                </a:path>
              </a:pathLst>
            </a:custGeom>
            <a:solidFill>
              <a:srgbClr val="CC52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 name="Freeform 21"/>
            <p:cNvSpPr>
              <a:spLocks noChangeArrowheads="1"/>
            </p:cNvSpPr>
            <p:nvPr/>
          </p:nvSpPr>
          <p:spPr bwMode="auto">
            <a:xfrm>
              <a:off x="8229600" y="5332412"/>
              <a:ext cx="1670050" cy="225425"/>
            </a:xfrm>
            <a:custGeom>
              <a:avLst/>
              <a:gdLst>
                <a:gd name="T0" fmla="*/ 0 w 734"/>
                <a:gd name="T1" fmla="*/ 357751752 h 99"/>
                <a:gd name="T2" fmla="*/ 2147483646 w 734"/>
                <a:gd name="T3" fmla="*/ 0 h 99"/>
                <a:gd name="T4" fmla="*/ 2147483646 w 734"/>
                <a:gd name="T5" fmla="*/ 357751752 h 99"/>
                <a:gd name="T6" fmla="*/ 0 w 734"/>
                <a:gd name="T7" fmla="*/ 513297279 h 99"/>
                <a:gd name="T8" fmla="*/ 0 w 734"/>
                <a:gd name="T9" fmla="*/ 357751752 h 99"/>
                <a:gd name="T10" fmla="*/ 0 60000 65536"/>
                <a:gd name="T11" fmla="*/ 0 60000 65536"/>
                <a:gd name="T12" fmla="*/ 0 60000 65536"/>
                <a:gd name="T13" fmla="*/ 0 60000 65536"/>
                <a:gd name="T14" fmla="*/ 0 60000 65536"/>
                <a:gd name="T15" fmla="*/ 0 w 734"/>
                <a:gd name="T16" fmla="*/ 0 h 99"/>
                <a:gd name="T17" fmla="*/ 734 w 734"/>
                <a:gd name="T18" fmla="*/ 99 h 99"/>
              </a:gdLst>
              <a:ahLst/>
              <a:cxnLst>
                <a:cxn ang="T10">
                  <a:pos x="T0" y="T1"/>
                </a:cxn>
                <a:cxn ang="T11">
                  <a:pos x="T2" y="T3"/>
                </a:cxn>
                <a:cxn ang="T12">
                  <a:pos x="T4" y="T5"/>
                </a:cxn>
                <a:cxn ang="T13">
                  <a:pos x="T6" y="T7"/>
                </a:cxn>
                <a:cxn ang="T14">
                  <a:pos x="T8" y="T9"/>
                </a:cxn>
              </a:cxnLst>
              <a:rect l="T15" t="T16" r="T17" b="T18"/>
              <a:pathLst>
                <a:path w="734" h="99">
                  <a:moveTo>
                    <a:pt x="0" y="69"/>
                  </a:moveTo>
                  <a:lnTo>
                    <a:pt x="705" y="0"/>
                  </a:lnTo>
                  <a:lnTo>
                    <a:pt x="734" y="69"/>
                  </a:lnTo>
                  <a:lnTo>
                    <a:pt x="0" y="99"/>
                  </a:lnTo>
                  <a:lnTo>
                    <a:pt x="0" y="69"/>
                  </a:lnTo>
                  <a:close/>
                </a:path>
              </a:pathLst>
            </a:custGeom>
            <a:solidFill>
              <a:srgbClr val="A33B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0" name="Freeform 22"/>
            <p:cNvSpPr>
              <a:spLocks noChangeArrowheads="1"/>
            </p:cNvSpPr>
            <p:nvPr/>
          </p:nvSpPr>
          <p:spPr bwMode="auto">
            <a:xfrm>
              <a:off x="8131175" y="5035549"/>
              <a:ext cx="1708150" cy="454025"/>
            </a:xfrm>
            <a:custGeom>
              <a:avLst/>
              <a:gdLst>
                <a:gd name="T0" fmla="*/ 574243183 w 751"/>
                <a:gd name="T1" fmla="*/ 0 h 200"/>
                <a:gd name="T2" fmla="*/ 0 w 751"/>
                <a:gd name="T3" fmla="*/ 401971034 h 200"/>
                <a:gd name="T4" fmla="*/ 222455263 w 751"/>
                <a:gd name="T5" fmla="*/ 1030693503 h 200"/>
                <a:gd name="T6" fmla="*/ 2147483646 w 751"/>
                <a:gd name="T7" fmla="*/ 773020695 h 200"/>
                <a:gd name="T8" fmla="*/ 2147483646 w 751"/>
                <a:gd name="T9" fmla="*/ 401971034 h 200"/>
                <a:gd name="T10" fmla="*/ 574243183 w 751"/>
                <a:gd name="T11" fmla="*/ 0 h 200"/>
                <a:gd name="T12" fmla="*/ 0 60000 65536"/>
                <a:gd name="T13" fmla="*/ 0 60000 65536"/>
                <a:gd name="T14" fmla="*/ 0 60000 65536"/>
                <a:gd name="T15" fmla="*/ 0 60000 65536"/>
                <a:gd name="T16" fmla="*/ 0 60000 65536"/>
                <a:gd name="T17" fmla="*/ 0 60000 65536"/>
                <a:gd name="T18" fmla="*/ 0 w 751"/>
                <a:gd name="T19" fmla="*/ 0 h 200"/>
                <a:gd name="T20" fmla="*/ 751 w 751"/>
                <a:gd name="T21" fmla="*/ 200 h 200"/>
              </a:gdLst>
              <a:ahLst/>
              <a:cxnLst>
                <a:cxn ang="T12">
                  <a:pos x="T0" y="T1"/>
                </a:cxn>
                <a:cxn ang="T13">
                  <a:pos x="T2" y="T3"/>
                </a:cxn>
                <a:cxn ang="T14">
                  <a:pos x="T4" y="T5"/>
                </a:cxn>
                <a:cxn ang="T15">
                  <a:pos x="T6" y="T7"/>
                </a:cxn>
                <a:cxn ang="T16">
                  <a:pos x="T8" y="T9"/>
                </a:cxn>
                <a:cxn ang="T17">
                  <a:pos x="T10" y="T11"/>
                </a:cxn>
              </a:cxnLst>
              <a:rect l="T18" t="T19" r="T20" b="T21"/>
              <a:pathLst>
                <a:path w="751" h="200">
                  <a:moveTo>
                    <a:pt x="111" y="0"/>
                  </a:moveTo>
                  <a:lnTo>
                    <a:pt x="0" y="78"/>
                  </a:lnTo>
                  <a:lnTo>
                    <a:pt x="43" y="200"/>
                  </a:lnTo>
                  <a:lnTo>
                    <a:pt x="751" y="150"/>
                  </a:lnTo>
                  <a:lnTo>
                    <a:pt x="736" y="78"/>
                  </a:lnTo>
                  <a:lnTo>
                    <a:pt x="111" y="0"/>
                  </a:lnTo>
                  <a:close/>
                </a:path>
              </a:pathLst>
            </a:custGeom>
            <a:solidFill>
              <a:srgbClr val="D189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1" name="Freeform 23"/>
            <p:cNvSpPr>
              <a:spLocks noChangeArrowheads="1"/>
            </p:cNvSpPr>
            <p:nvPr/>
          </p:nvSpPr>
          <p:spPr bwMode="auto">
            <a:xfrm>
              <a:off x="7926388" y="5548312"/>
              <a:ext cx="792162" cy="398462"/>
            </a:xfrm>
            <a:custGeom>
              <a:avLst/>
              <a:gdLst>
                <a:gd name="T0" fmla="*/ 1103695641 w 348"/>
                <a:gd name="T1" fmla="*/ 502886367 h 175"/>
                <a:gd name="T2" fmla="*/ 1020789514 w 348"/>
                <a:gd name="T3" fmla="*/ 0 h 175"/>
                <a:gd name="T4" fmla="*/ 689162729 w 348"/>
                <a:gd name="T5" fmla="*/ 20738239 h 175"/>
                <a:gd name="T6" fmla="*/ 0 w 348"/>
                <a:gd name="T7" fmla="*/ 611757570 h 175"/>
                <a:gd name="T8" fmla="*/ 1523409474 w 348"/>
                <a:gd name="T9" fmla="*/ 907268374 h 175"/>
                <a:gd name="T10" fmla="*/ 1803220213 w 348"/>
                <a:gd name="T11" fmla="*/ 896899254 h 175"/>
                <a:gd name="T12" fmla="*/ 1103695641 w 348"/>
                <a:gd name="T13" fmla="*/ 502886367 h 175"/>
                <a:gd name="T14" fmla="*/ 0 60000 65536"/>
                <a:gd name="T15" fmla="*/ 0 60000 65536"/>
                <a:gd name="T16" fmla="*/ 0 60000 65536"/>
                <a:gd name="T17" fmla="*/ 0 60000 65536"/>
                <a:gd name="T18" fmla="*/ 0 60000 65536"/>
                <a:gd name="T19" fmla="*/ 0 60000 65536"/>
                <a:gd name="T20" fmla="*/ 0 60000 65536"/>
                <a:gd name="T21" fmla="*/ 0 w 348"/>
                <a:gd name="T22" fmla="*/ 0 h 175"/>
                <a:gd name="T23" fmla="*/ 348 w 348"/>
                <a:gd name="T24" fmla="*/ 175 h 1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8" h="175">
                  <a:moveTo>
                    <a:pt x="213" y="97"/>
                  </a:moveTo>
                  <a:lnTo>
                    <a:pt x="197" y="0"/>
                  </a:lnTo>
                  <a:lnTo>
                    <a:pt x="133" y="4"/>
                  </a:lnTo>
                  <a:lnTo>
                    <a:pt x="0" y="118"/>
                  </a:lnTo>
                  <a:lnTo>
                    <a:pt x="294" y="175"/>
                  </a:lnTo>
                  <a:lnTo>
                    <a:pt x="348" y="173"/>
                  </a:lnTo>
                  <a:lnTo>
                    <a:pt x="213" y="97"/>
                  </a:lnTo>
                  <a:close/>
                </a:path>
              </a:pathLst>
            </a:custGeom>
            <a:solidFill>
              <a:srgbClr val="A33B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2" name="Freeform 24"/>
            <p:cNvSpPr>
              <a:spLocks noChangeArrowheads="1"/>
            </p:cNvSpPr>
            <p:nvPr/>
          </p:nvSpPr>
          <p:spPr bwMode="auto">
            <a:xfrm>
              <a:off x="8229600" y="5478462"/>
              <a:ext cx="146050" cy="79375"/>
            </a:xfrm>
            <a:custGeom>
              <a:avLst/>
              <a:gdLst>
                <a:gd name="T0" fmla="*/ 0 w 64"/>
                <a:gd name="T1" fmla="*/ 25715232 h 35"/>
                <a:gd name="T2" fmla="*/ 0 w 64"/>
                <a:gd name="T3" fmla="*/ 180011161 h 35"/>
                <a:gd name="T4" fmla="*/ 333290664 w 64"/>
                <a:gd name="T5" fmla="*/ 159439429 h 35"/>
                <a:gd name="T6" fmla="*/ 307252688 w 64"/>
                <a:gd name="T7" fmla="*/ 0 h 35"/>
                <a:gd name="T8" fmla="*/ 0 w 64"/>
                <a:gd name="T9" fmla="*/ 25715232 h 35"/>
                <a:gd name="T10" fmla="*/ 0 60000 65536"/>
                <a:gd name="T11" fmla="*/ 0 60000 65536"/>
                <a:gd name="T12" fmla="*/ 0 60000 65536"/>
                <a:gd name="T13" fmla="*/ 0 60000 65536"/>
                <a:gd name="T14" fmla="*/ 0 60000 65536"/>
                <a:gd name="T15" fmla="*/ 0 w 64"/>
                <a:gd name="T16" fmla="*/ 0 h 35"/>
                <a:gd name="T17" fmla="*/ 64 w 64"/>
                <a:gd name="T18" fmla="*/ 35 h 35"/>
              </a:gdLst>
              <a:ahLst/>
              <a:cxnLst>
                <a:cxn ang="T10">
                  <a:pos x="T0" y="T1"/>
                </a:cxn>
                <a:cxn ang="T11">
                  <a:pos x="T2" y="T3"/>
                </a:cxn>
                <a:cxn ang="T12">
                  <a:pos x="T4" y="T5"/>
                </a:cxn>
                <a:cxn ang="T13">
                  <a:pos x="T6" y="T7"/>
                </a:cxn>
                <a:cxn ang="T14">
                  <a:pos x="T8" y="T9"/>
                </a:cxn>
              </a:cxnLst>
              <a:rect l="T15" t="T16" r="T17" b="T18"/>
              <a:pathLst>
                <a:path w="64" h="35">
                  <a:moveTo>
                    <a:pt x="0" y="5"/>
                  </a:moveTo>
                  <a:lnTo>
                    <a:pt x="0" y="35"/>
                  </a:lnTo>
                  <a:lnTo>
                    <a:pt x="64" y="31"/>
                  </a:lnTo>
                  <a:lnTo>
                    <a:pt x="59" y="0"/>
                  </a:lnTo>
                  <a:lnTo>
                    <a:pt x="0" y="5"/>
                  </a:lnTo>
                  <a:close/>
                </a:path>
              </a:pathLst>
            </a:custGeom>
            <a:solidFill>
              <a:srgbClr val="A33B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3" name="Freeform 25"/>
            <p:cNvSpPr>
              <a:spLocks noChangeArrowheads="1"/>
            </p:cNvSpPr>
            <p:nvPr/>
          </p:nvSpPr>
          <p:spPr bwMode="auto">
            <a:xfrm>
              <a:off x="8131175" y="5062537"/>
              <a:ext cx="231775" cy="427037"/>
            </a:xfrm>
            <a:custGeom>
              <a:avLst/>
              <a:gdLst>
                <a:gd name="T0" fmla="*/ 500845324 w 102"/>
                <a:gd name="T1" fmla="*/ 552077068 h 188"/>
                <a:gd name="T2" fmla="*/ 500845324 w 102"/>
                <a:gd name="T3" fmla="*/ 0 h 188"/>
                <a:gd name="T4" fmla="*/ 0 w 102"/>
                <a:gd name="T5" fmla="*/ 340532478 h 188"/>
                <a:gd name="T6" fmla="*/ 222024544 w 102"/>
                <a:gd name="T7" fmla="*/ 970003188 h 188"/>
                <a:gd name="T8" fmla="*/ 526663241 w 102"/>
                <a:gd name="T9" fmla="*/ 944206065 h 188"/>
                <a:gd name="T10" fmla="*/ 500845324 w 102"/>
                <a:gd name="T11" fmla="*/ 784257993 h 188"/>
                <a:gd name="T12" fmla="*/ 500845324 w 102"/>
                <a:gd name="T13" fmla="*/ 552077068 h 188"/>
                <a:gd name="T14" fmla="*/ 0 60000 65536"/>
                <a:gd name="T15" fmla="*/ 0 60000 65536"/>
                <a:gd name="T16" fmla="*/ 0 60000 65536"/>
                <a:gd name="T17" fmla="*/ 0 60000 65536"/>
                <a:gd name="T18" fmla="*/ 0 60000 65536"/>
                <a:gd name="T19" fmla="*/ 0 60000 65536"/>
                <a:gd name="T20" fmla="*/ 0 60000 65536"/>
                <a:gd name="T21" fmla="*/ 0 w 102"/>
                <a:gd name="T22" fmla="*/ 0 h 188"/>
                <a:gd name="T23" fmla="*/ 102 w 102"/>
                <a:gd name="T24" fmla="*/ 188 h 1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188">
                  <a:moveTo>
                    <a:pt x="97" y="107"/>
                  </a:moveTo>
                  <a:lnTo>
                    <a:pt x="97" y="0"/>
                  </a:lnTo>
                  <a:lnTo>
                    <a:pt x="0" y="66"/>
                  </a:lnTo>
                  <a:lnTo>
                    <a:pt x="43" y="188"/>
                  </a:lnTo>
                  <a:lnTo>
                    <a:pt x="102" y="183"/>
                  </a:lnTo>
                  <a:lnTo>
                    <a:pt x="97" y="152"/>
                  </a:lnTo>
                  <a:lnTo>
                    <a:pt x="97" y="107"/>
                  </a:lnTo>
                  <a:close/>
                </a:path>
              </a:pathLst>
            </a:custGeom>
            <a:solidFill>
              <a:srgbClr val="AB7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 name="Freeform 26"/>
            <p:cNvSpPr>
              <a:spLocks noChangeArrowheads="1"/>
            </p:cNvSpPr>
            <p:nvPr/>
          </p:nvSpPr>
          <p:spPr bwMode="auto">
            <a:xfrm>
              <a:off x="8383588" y="4986337"/>
              <a:ext cx="1422400" cy="225425"/>
            </a:xfrm>
            <a:custGeom>
              <a:avLst/>
              <a:gdLst>
                <a:gd name="T0" fmla="*/ 2147483646 w 625"/>
                <a:gd name="T1" fmla="*/ 243686702 h 99"/>
                <a:gd name="T2" fmla="*/ 2147483646 w 625"/>
                <a:gd name="T3" fmla="*/ 513297279 h 99"/>
                <a:gd name="T4" fmla="*/ 0 w 625"/>
                <a:gd name="T5" fmla="*/ 108880275 h 99"/>
                <a:gd name="T6" fmla="*/ 186459571 w 625"/>
                <a:gd name="T7" fmla="*/ 0 h 99"/>
                <a:gd name="T8" fmla="*/ 2147483646 w 625"/>
                <a:gd name="T9" fmla="*/ 243686702 h 99"/>
                <a:gd name="T10" fmla="*/ 0 60000 65536"/>
                <a:gd name="T11" fmla="*/ 0 60000 65536"/>
                <a:gd name="T12" fmla="*/ 0 60000 65536"/>
                <a:gd name="T13" fmla="*/ 0 60000 65536"/>
                <a:gd name="T14" fmla="*/ 0 60000 65536"/>
                <a:gd name="T15" fmla="*/ 0 w 625"/>
                <a:gd name="T16" fmla="*/ 0 h 99"/>
                <a:gd name="T17" fmla="*/ 625 w 625"/>
                <a:gd name="T18" fmla="*/ 99 h 99"/>
              </a:gdLst>
              <a:ahLst/>
              <a:cxnLst>
                <a:cxn ang="T10">
                  <a:pos x="T0" y="T1"/>
                </a:cxn>
                <a:cxn ang="T11">
                  <a:pos x="T2" y="T3"/>
                </a:cxn>
                <a:cxn ang="T12">
                  <a:pos x="T4" y="T5"/>
                </a:cxn>
                <a:cxn ang="T13">
                  <a:pos x="T6" y="T7"/>
                </a:cxn>
                <a:cxn ang="T14">
                  <a:pos x="T8" y="T9"/>
                </a:cxn>
              </a:cxnLst>
              <a:rect l="T15" t="T16" r="T17" b="T18"/>
              <a:pathLst>
                <a:path w="625" h="99">
                  <a:moveTo>
                    <a:pt x="588" y="47"/>
                  </a:moveTo>
                  <a:lnTo>
                    <a:pt x="625" y="99"/>
                  </a:lnTo>
                  <a:lnTo>
                    <a:pt x="0" y="21"/>
                  </a:lnTo>
                  <a:lnTo>
                    <a:pt x="36" y="0"/>
                  </a:lnTo>
                  <a:lnTo>
                    <a:pt x="588" y="47"/>
                  </a:lnTo>
                  <a:close/>
                </a:path>
              </a:pathLst>
            </a:custGeom>
            <a:solidFill>
              <a:srgbClr val="FF99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5" name="Freeform 27"/>
            <p:cNvSpPr>
              <a:spLocks noChangeArrowheads="1"/>
            </p:cNvSpPr>
            <p:nvPr/>
          </p:nvSpPr>
          <p:spPr bwMode="auto">
            <a:xfrm>
              <a:off x="8455025" y="4484687"/>
              <a:ext cx="1266825" cy="609600"/>
            </a:xfrm>
            <a:custGeom>
              <a:avLst/>
              <a:gdLst>
                <a:gd name="T0" fmla="*/ 0 w 557"/>
                <a:gd name="T1" fmla="*/ 0 h 268"/>
                <a:gd name="T2" fmla="*/ 0 w 557"/>
                <a:gd name="T3" fmla="*/ 1143439003 h 268"/>
                <a:gd name="T4" fmla="*/ 2147483646 w 557"/>
                <a:gd name="T5" fmla="*/ 1386612537 h 268"/>
                <a:gd name="T6" fmla="*/ 2147483646 w 557"/>
                <a:gd name="T7" fmla="*/ 72435493 h 268"/>
                <a:gd name="T8" fmla="*/ 0 w 557"/>
                <a:gd name="T9" fmla="*/ 0 h 268"/>
                <a:gd name="T10" fmla="*/ 0 60000 65536"/>
                <a:gd name="T11" fmla="*/ 0 60000 65536"/>
                <a:gd name="T12" fmla="*/ 0 60000 65536"/>
                <a:gd name="T13" fmla="*/ 0 60000 65536"/>
                <a:gd name="T14" fmla="*/ 0 60000 65536"/>
                <a:gd name="T15" fmla="*/ 0 w 557"/>
                <a:gd name="T16" fmla="*/ 0 h 268"/>
                <a:gd name="T17" fmla="*/ 557 w 557"/>
                <a:gd name="T18" fmla="*/ 268 h 268"/>
              </a:gdLst>
              <a:ahLst/>
              <a:cxnLst>
                <a:cxn ang="T10">
                  <a:pos x="T0" y="T1"/>
                </a:cxn>
                <a:cxn ang="T11">
                  <a:pos x="T2" y="T3"/>
                </a:cxn>
                <a:cxn ang="T12">
                  <a:pos x="T4" y="T5"/>
                </a:cxn>
                <a:cxn ang="T13">
                  <a:pos x="T6" y="T7"/>
                </a:cxn>
                <a:cxn ang="T14">
                  <a:pos x="T8" y="T9"/>
                </a:cxn>
              </a:cxnLst>
              <a:rect l="T15" t="T16" r="T17" b="T18"/>
              <a:pathLst>
                <a:path w="557" h="268">
                  <a:moveTo>
                    <a:pt x="0" y="0"/>
                  </a:moveTo>
                  <a:lnTo>
                    <a:pt x="0" y="221"/>
                  </a:lnTo>
                  <a:lnTo>
                    <a:pt x="557" y="268"/>
                  </a:lnTo>
                  <a:lnTo>
                    <a:pt x="557" y="14"/>
                  </a:lnTo>
                  <a:lnTo>
                    <a:pt x="0" y="0"/>
                  </a:lnTo>
                  <a:close/>
                </a:path>
              </a:pathLst>
            </a:custGeom>
            <a:solidFill>
              <a:srgbClr val="CC52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6" name="Freeform 28"/>
            <p:cNvSpPr>
              <a:spLocks noChangeArrowheads="1"/>
            </p:cNvSpPr>
            <p:nvPr/>
          </p:nvSpPr>
          <p:spPr bwMode="auto">
            <a:xfrm>
              <a:off x="8455025" y="4397374"/>
              <a:ext cx="1266825" cy="119063"/>
            </a:xfrm>
            <a:custGeom>
              <a:avLst/>
              <a:gdLst>
                <a:gd name="T0" fmla="*/ 124146576 w 557"/>
                <a:gd name="T1" fmla="*/ 0 h 52"/>
                <a:gd name="T2" fmla="*/ 0 w 557"/>
                <a:gd name="T3" fmla="*/ 199219875 h 52"/>
                <a:gd name="T4" fmla="*/ 2147483646 w 557"/>
                <a:gd name="T5" fmla="*/ 272615346 h 52"/>
                <a:gd name="T6" fmla="*/ 2147483646 w 557"/>
                <a:gd name="T7" fmla="*/ 73395470 h 52"/>
                <a:gd name="T8" fmla="*/ 124146576 w 557"/>
                <a:gd name="T9" fmla="*/ 0 h 52"/>
                <a:gd name="T10" fmla="*/ 0 60000 65536"/>
                <a:gd name="T11" fmla="*/ 0 60000 65536"/>
                <a:gd name="T12" fmla="*/ 0 60000 65536"/>
                <a:gd name="T13" fmla="*/ 0 60000 65536"/>
                <a:gd name="T14" fmla="*/ 0 60000 65536"/>
                <a:gd name="T15" fmla="*/ 0 w 557"/>
                <a:gd name="T16" fmla="*/ 0 h 52"/>
                <a:gd name="T17" fmla="*/ 557 w 557"/>
                <a:gd name="T18" fmla="*/ 52 h 52"/>
              </a:gdLst>
              <a:ahLst/>
              <a:cxnLst>
                <a:cxn ang="T10">
                  <a:pos x="T0" y="T1"/>
                </a:cxn>
                <a:cxn ang="T11">
                  <a:pos x="T2" y="T3"/>
                </a:cxn>
                <a:cxn ang="T12">
                  <a:pos x="T4" y="T5"/>
                </a:cxn>
                <a:cxn ang="T13">
                  <a:pos x="T6" y="T7"/>
                </a:cxn>
                <a:cxn ang="T14">
                  <a:pos x="T8" y="T9"/>
                </a:cxn>
              </a:cxnLst>
              <a:rect l="T15" t="T16" r="T17" b="T18"/>
              <a:pathLst>
                <a:path w="557" h="52">
                  <a:moveTo>
                    <a:pt x="24" y="0"/>
                  </a:moveTo>
                  <a:lnTo>
                    <a:pt x="0" y="38"/>
                  </a:lnTo>
                  <a:lnTo>
                    <a:pt x="557" y="52"/>
                  </a:lnTo>
                  <a:lnTo>
                    <a:pt x="531" y="14"/>
                  </a:lnTo>
                  <a:lnTo>
                    <a:pt x="24" y="0"/>
                  </a:lnTo>
                  <a:close/>
                </a:path>
              </a:pathLst>
            </a:custGeom>
            <a:solidFill>
              <a:srgbClr val="66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7" name="Freeform 29"/>
            <p:cNvSpPr>
              <a:spLocks noChangeArrowheads="1"/>
            </p:cNvSpPr>
            <p:nvPr/>
          </p:nvSpPr>
          <p:spPr bwMode="auto">
            <a:xfrm>
              <a:off x="8509000" y="4275137"/>
              <a:ext cx="1152525" cy="153987"/>
            </a:xfrm>
            <a:custGeom>
              <a:avLst/>
              <a:gdLst>
                <a:gd name="T0" fmla="*/ 2147483646 w 507"/>
                <a:gd name="T1" fmla="*/ 0 h 68"/>
                <a:gd name="T2" fmla="*/ 2147483646 w 507"/>
                <a:gd name="T3" fmla="*/ 348705826 h 68"/>
                <a:gd name="T4" fmla="*/ 0 w 507"/>
                <a:gd name="T5" fmla="*/ 276913916 h 68"/>
                <a:gd name="T6" fmla="*/ 98182855 w 507"/>
                <a:gd name="T7" fmla="*/ 179480907 h 68"/>
                <a:gd name="T8" fmla="*/ 2147483646 w 507"/>
                <a:gd name="T9" fmla="*/ 0 h 68"/>
                <a:gd name="T10" fmla="*/ 0 60000 65536"/>
                <a:gd name="T11" fmla="*/ 0 60000 65536"/>
                <a:gd name="T12" fmla="*/ 0 60000 65536"/>
                <a:gd name="T13" fmla="*/ 0 60000 65536"/>
                <a:gd name="T14" fmla="*/ 0 60000 65536"/>
                <a:gd name="T15" fmla="*/ 0 w 507"/>
                <a:gd name="T16" fmla="*/ 0 h 68"/>
                <a:gd name="T17" fmla="*/ 507 w 507"/>
                <a:gd name="T18" fmla="*/ 68 h 68"/>
              </a:gdLst>
              <a:ahLst/>
              <a:cxnLst>
                <a:cxn ang="T10">
                  <a:pos x="T0" y="T1"/>
                </a:cxn>
                <a:cxn ang="T11">
                  <a:pos x="T2" y="T3"/>
                </a:cxn>
                <a:cxn ang="T12">
                  <a:pos x="T4" y="T5"/>
                </a:cxn>
                <a:cxn ang="T13">
                  <a:pos x="T6" y="T7"/>
                </a:cxn>
                <a:cxn ang="T14">
                  <a:pos x="T8" y="T9"/>
                </a:cxn>
              </a:cxnLst>
              <a:rect l="T15" t="T16" r="T17" b="T18"/>
              <a:pathLst>
                <a:path w="507" h="68">
                  <a:moveTo>
                    <a:pt x="452" y="0"/>
                  </a:moveTo>
                  <a:lnTo>
                    <a:pt x="507" y="68"/>
                  </a:lnTo>
                  <a:lnTo>
                    <a:pt x="0" y="54"/>
                  </a:lnTo>
                  <a:lnTo>
                    <a:pt x="19" y="35"/>
                  </a:lnTo>
                  <a:lnTo>
                    <a:pt x="452" y="0"/>
                  </a:lnTo>
                  <a:close/>
                </a:path>
              </a:pathLst>
            </a:custGeom>
            <a:solidFill>
              <a:srgbClr val="D189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8" name="Freeform 30"/>
            <p:cNvSpPr>
              <a:spLocks noChangeArrowheads="1"/>
            </p:cNvSpPr>
            <p:nvPr/>
          </p:nvSpPr>
          <p:spPr bwMode="auto">
            <a:xfrm>
              <a:off x="8612188" y="4095749"/>
              <a:ext cx="925512" cy="254000"/>
            </a:xfrm>
            <a:custGeom>
              <a:avLst/>
              <a:gdLst>
                <a:gd name="T0" fmla="*/ 625691592 w 407"/>
                <a:gd name="T1" fmla="*/ 159439429 h 112"/>
                <a:gd name="T2" fmla="*/ 527441785 w 407"/>
                <a:gd name="T3" fmla="*/ 406311554 h 112"/>
                <a:gd name="T4" fmla="*/ 124105019 w 407"/>
                <a:gd name="T5" fmla="*/ 406311554 h 112"/>
                <a:gd name="T6" fmla="*/ 0 w 407"/>
                <a:gd name="T7" fmla="*/ 576035714 h 112"/>
                <a:gd name="T8" fmla="*/ 2104600644 w 407"/>
                <a:gd name="T9" fmla="*/ 406311554 h 112"/>
                <a:gd name="T10" fmla="*/ 1711603690 w 407"/>
                <a:gd name="T11" fmla="*/ 0 h 112"/>
                <a:gd name="T12" fmla="*/ 625691592 w 407"/>
                <a:gd name="T13" fmla="*/ 159439429 h 112"/>
                <a:gd name="T14" fmla="*/ 0 60000 65536"/>
                <a:gd name="T15" fmla="*/ 0 60000 65536"/>
                <a:gd name="T16" fmla="*/ 0 60000 65536"/>
                <a:gd name="T17" fmla="*/ 0 60000 65536"/>
                <a:gd name="T18" fmla="*/ 0 60000 65536"/>
                <a:gd name="T19" fmla="*/ 0 60000 65536"/>
                <a:gd name="T20" fmla="*/ 0 60000 65536"/>
                <a:gd name="T21" fmla="*/ 0 w 407"/>
                <a:gd name="T22" fmla="*/ 0 h 112"/>
                <a:gd name="T23" fmla="*/ 407 w 407"/>
                <a:gd name="T24" fmla="*/ 112 h 1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7" h="112">
                  <a:moveTo>
                    <a:pt x="121" y="31"/>
                  </a:moveTo>
                  <a:lnTo>
                    <a:pt x="102" y="79"/>
                  </a:lnTo>
                  <a:lnTo>
                    <a:pt x="24" y="79"/>
                  </a:lnTo>
                  <a:lnTo>
                    <a:pt x="0" y="112"/>
                  </a:lnTo>
                  <a:lnTo>
                    <a:pt x="407" y="79"/>
                  </a:lnTo>
                  <a:lnTo>
                    <a:pt x="331" y="0"/>
                  </a:lnTo>
                  <a:lnTo>
                    <a:pt x="121" y="31"/>
                  </a:lnTo>
                  <a:close/>
                </a:path>
              </a:pathLst>
            </a:custGeom>
            <a:solidFill>
              <a:srgbClr val="A33B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9" name="Freeform 31"/>
            <p:cNvSpPr>
              <a:spLocks noChangeArrowheads="1"/>
            </p:cNvSpPr>
            <p:nvPr/>
          </p:nvSpPr>
          <p:spPr bwMode="auto">
            <a:xfrm>
              <a:off x="7372350" y="3702049"/>
              <a:ext cx="569913" cy="393700"/>
            </a:xfrm>
            <a:custGeom>
              <a:avLst/>
              <a:gdLst>
                <a:gd name="T0" fmla="*/ 113421769 w 251"/>
                <a:gd name="T1" fmla="*/ 331449886 h 173"/>
                <a:gd name="T2" fmla="*/ 768167795 w 251"/>
                <a:gd name="T3" fmla="*/ 383238503 h 173"/>
                <a:gd name="T4" fmla="*/ 1294027201 w 251"/>
                <a:gd name="T5" fmla="*/ 0 h 173"/>
                <a:gd name="T6" fmla="*/ 1294027201 w 251"/>
                <a:gd name="T7" fmla="*/ 688795218 h 173"/>
                <a:gd name="T8" fmla="*/ 0 w 251"/>
                <a:gd name="T9" fmla="*/ 895951965 h 173"/>
                <a:gd name="T10" fmla="*/ 113421769 w 251"/>
                <a:gd name="T11" fmla="*/ 331449886 h 173"/>
                <a:gd name="T12" fmla="*/ 0 60000 65536"/>
                <a:gd name="T13" fmla="*/ 0 60000 65536"/>
                <a:gd name="T14" fmla="*/ 0 60000 65536"/>
                <a:gd name="T15" fmla="*/ 0 60000 65536"/>
                <a:gd name="T16" fmla="*/ 0 60000 65536"/>
                <a:gd name="T17" fmla="*/ 0 60000 65536"/>
                <a:gd name="T18" fmla="*/ 0 w 251"/>
                <a:gd name="T19" fmla="*/ 0 h 173"/>
                <a:gd name="T20" fmla="*/ 251 w 251"/>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251" h="173">
                  <a:moveTo>
                    <a:pt x="22" y="64"/>
                  </a:moveTo>
                  <a:lnTo>
                    <a:pt x="149" y="74"/>
                  </a:lnTo>
                  <a:lnTo>
                    <a:pt x="251" y="0"/>
                  </a:lnTo>
                  <a:lnTo>
                    <a:pt x="251" y="133"/>
                  </a:lnTo>
                  <a:lnTo>
                    <a:pt x="0" y="173"/>
                  </a:lnTo>
                  <a:lnTo>
                    <a:pt x="22" y="64"/>
                  </a:lnTo>
                  <a:close/>
                </a:path>
              </a:pathLst>
            </a:custGeom>
            <a:solidFill>
              <a:srgbClr val="9850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0" name="Freeform 32"/>
            <p:cNvSpPr>
              <a:spLocks noChangeArrowheads="1"/>
            </p:cNvSpPr>
            <p:nvPr/>
          </p:nvSpPr>
          <p:spPr bwMode="auto">
            <a:xfrm>
              <a:off x="7280275" y="3960812"/>
              <a:ext cx="744538" cy="204787"/>
            </a:xfrm>
            <a:custGeom>
              <a:avLst/>
              <a:gdLst>
                <a:gd name="T0" fmla="*/ 0 w 327"/>
                <a:gd name="T1" fmla="*/ 305471666 h 90"/>
                <a:gd name="T2" fmla="*/ 0 w 327"/>
                <a:gd name="T3" fmla="*/ 465974615 h 90"/>
                <a:gd name="T4" fmla="*/ 1695219674 w 327"/>
                <a:gd name="T5" fmla="*/ 232988445 h 90"/>
                <a:gd name="T6" fmla="*/ 1695219674 w 327"/>
                <a:gd name="T7" fmla="*/ 0 h 90"/>
                <a:gd name="T8" fmla="*/ 0 w 327"/>
                <a:gd name="T9" fmla="*/ 305471666 h 90"/>
                <a:gd name="T10" fmla="*/ 0 60000 65536"/>
                <a:gd name="T11" fmla="*/ 0 60000 65536"/>
                <a:gd name="T12" fmla="*/ 0 60000 65536"/>
                <a:gd name="T13" fmla="*/ 0 60000 65536"/>
                <a:gd name="T14" fmla="*/ 0 60000 65536"/>
                <a:gd name="T15" fmla="*/ 0 w 327"/>
                <a:gd name="T16" fmla="*/ 0 h 90"/>
                <a:gd name="T17" fmla="*/ 327 w 327"/>
                <a:gd name="T18" fmla="*/ 90 h 90"/>
              </a:gdLst>
              <a:ahLst/>
              <a:cxnLst>
                <a:cxn ang="T10">
                  <a:pos x="T0" y="T1"/>
                </a:cxn>
                <a:cxn ang="T11">
                  <a:pos x="T2" y="T3"/>
                </a:cxn>
                <a:cxn ang="T12">
                  <a:pos x="T4" y="T5"/>
                </a:cxn>
                <a:cxn ang="T13">
                  <a:pos x="T6" y="T7"/>
                </a:cxn>
                <a:cxn ang="T14">
                  <a:pos x="T8" y="T9"/>
                </a:cxn>
              </a:cxnLst>
              <a:rect l="T15" t="T16" r="T17" b="T18"/>
              <a:pathLst>
                <a:path w="327" h="90">
                  <a:moveTo>
                    <a:pt x="0" y="59"/>
                  </a:moveTo>
                  <a:lnTo>
                    <a:pt x="0" y="90"/>
                  </a:lnTo>
                  <a:lnTo>
                    <a:pt x="327" y="45"/>
                  </a:lnTo>
                  <a:lnTo>
                    <a:pt x="327" y="0"/>
                  </a:lnTo>
                  <a:lnTo>
                    <a:pt x="0" y="59"/>
                  </a:lnTo>
                  <a:close/>
                </a:path>
              </a:pathLst>
            </a:cu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1" name="Freeform 33"/>
            <p:cNvSpPr>
              <a:spLocks noChangeArrowheads="1"/>
            </p:cNvSpPr>
            <p:nvPr/>
          </p:nvSpPr>
          <p:spPr bwMode="auto">
            <a:xfrm>
              <a:off x="7280275" y="4063999"/>
              <a:ext cx="744538" cy="333375"/>
            </a:xfrm>
            <a:custGeom>
              <a:avLst/>
              <a:gdLst>
                <a:gd name="T0" fmla="*/ 0 w 327"/>
                <a:gd name="T1" fmla="*/ 658327179 h 147"/>
                <a:gd name="T2" fmla="*/ 0 w 327"/>
                <a:gd name="T3" fmla="*/ 231443893 h 147"/>
                <a:gd name="T4" fmla="*/ 1695219674 w 327"/>
                <a:gd name="T5" fmla="*/ 0 h 147"/>
                <a:gd name="T6" fmla="*/ 1596719801 w 327"/>
                <a:gd name="T7" fmla="*/ 756046875 h 147"/>
                <a:gd name="T8" fmla="*/ 0 w 327"/>
                <a:gd name="T9" fmla="*/ 658327179 h 147"/>
                <a:gd name="T10" fmla="*/ 0 60000 65536"/>
                <a:gd name="T11" fmla="*/ 0 60000 65536"/>
                <a:gd name="T12" fmla="*/ 0 60000 65536"/>
                <a:gd name="T13" fmla="*/ 0 60000 65536"/>
                <a:gd name="T14" fmla="*/ 0 60000 65536"/>
                <a:gd name="T15" fmla="*/ 0 w 327"/>
                <a:gd name="T16" fmla="*/ 0 h 147"/>
                <a:gd name="T17" fmla="*/ 327 w 327"/>
                <a:gd name="T18" fmla="*/ 147 h 147"/>
              </a:gdLst>
              <a:ahLst/>
              <a:cxnLst>
                <a:cxn ang="T10">
                  <a:pos x="T0" y="T1"/>
                </a:cxn>
                <a:cxn ang="T11">
                  <a:pos x="T2" y="T3"/>
                </a:cxn>
                <a:cxn ang="T12">
                  <a:pos x="T4" y="T5"/>
                </a:cxn>
                <a:cxn ang="T13">
                  <a:pos x="T6" y="T7"/>
                </a:cxn>
                <a:cxn ang="T14">
                  <a:pos x="T8" y="T9"/>
                </a:cxn>
              </a:cxnLst>
              <a:rect l="T15" t="T16" r="T17" b="T18"/>
              <a:pathLst>
                <a:path w="327" h="147">
                  <a:moveTo>
                    <a:pt x="0" y="128"/>
                  </a:moveTo>
                  <a:lnTo>
                    <a:pt x="0" y="45"/>
                  </a:lnTo>
                  <a:lnTo>
                    <a:pt x="327" y="0"/>
                  </a:lnTo>
                  <a:lnTo>
                    <a:pt x="308" y="147"/>
                  </a:lnTo>
                  <a:lnTo>
                    <a:pt x="0" y="128"/>
                  </a:lnTo>
                  <a:close/>
                </a:path>
              </a:pathLst>
            </a:custGeom>
            <a:solidFill>
              <a:srgbClr val="FF86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2" name="Freeform 34"/>
            <p:cNvSpPr>
              <a:spLocks noChangeArrowheads="1"/>
            </p:cNvSpPr>
            <p:nvPr/>
          </p:nvSpPr>
          <p:spPr bwMode="auto">
            <a:xfrm>
              <a:off x="7319963" y="4149724"/>
              <a:ext cx="47625" cy="211138"/>
            </a:xfrm>
            <a:custGeom>
              <a:avLst/>
              <a:gdLst>
                <a:gd name="T0" fmla="*/ 0 w 21"/>
                <a:gd name="T1" fmla="*/ 10309437 h 93"/>
                <a:gd name="T2" fmla="*/ 0 w 21"/>
                <a:gd name="T3" fmla="*/ 463883808 h 93"/>
                <a:gd name="T4" fmla="*/ 108006696 w 21"/>
                <a:gd name="T5" fmla="*/ 479346828 h 93"/>
                <a:gd name="T6" fmla="*/ 108006696 w 21"/>
                <a:gd name="T7" fmla="*/ 0 h 93"/>
                <a:gd name="T8" fmla="*/ 0 w 21"/>
                <a:gd name="T9" fmla="*/ 10309437 h 93"/>
                <a:gd name="T10" fmla="*/ 0 60000 65536"/>
                <a:gd name="T11" fmla="*/ 0 60000 65536"/>
                <a:gd name="T12" fmla="*/ 0 60000 65536"/>
                <a:gd name="T13" fmla="*/ 0 60000 65536"/>
                <a:gd name="T14" fmla="*/ 0 60000 65536"/>
                <a:gd name="T15" fmla="*/ 0 w 21"/>
                <a:gd name="T16" fmla="*/ 0 h 93"/>
                <a:gd name="T17" fmla="*/ 21 w 21"/>
                <a:gd name="T18" fmla="*/ 93 h 93"/>
              </a:gdLst>
              <a:ahLst/>
              <a:cxnLst>
                <a:cxn ang="T10">
                  <a:pos x="T0" y="T1"/>
                </a:cxn>
                <a:cxn ang="T11">
                  <a:pos x="T2" y="T3"/>
                </a:cxn>
                <a:cxn ang="T12">
                  <a:pos x="T4" y="T5"/>
                </a:cxn>
                <a:cxn ang="T13">
                  <a:pos x="T6" y="T7"/>
                </a:cxn>
                <a:cxn ang="T14">
                  <a:pos x="T8" y="T9"/>
                </a:cxn>
              </a:cxnLst>
              <a:rect l="T15" t="T16" r="T17" b="T18"/>
              <a:pathLst>
                <a:path w="21" h="93">
                  <a:moveTo>
                    <a:pt x="0" y="2"/>
                  </a:moveTo>
                  <a:lnTo>
                    <a:pt x="0" y="90"/>
                  </a:lnTo>
                  <a:lnTo>
                    <a:pt x="21" y="93"/>
                  </a:lnTo>
                  <a:lnTo>
                    <a:pt x="21" y="0"/>
                  </a:lnTo>
                  <a:lnTo>
                    <a:pt x="0" y="2"/>
                  </a:lnTo>
                  <a:close/>
                </a:path>
              </a:pathLst>
            </a:cu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3" name="Freeform 35"/>
            <p:cNvSpPr>
              <a:spLocks noChangeArrowheads="1"/>
            </p:cNvSpPr>
            <p:nvPr/>
          </p:nvSpPr>
          <p:spPr bwMode="auto">
            <a:xfrm>
              <a:off x="7405688" y="4133849"/>
              <a:ext cx="52387" cy="231775"/>
            </a:xfrm>
            <a:custGeom>
              <a:avLst/>
              <a:gdLst>
                <a:gd name="T0" fmla="*/ 0 w 23"/>
                <a:gd name="T1" fmla="*/ 25817917 h 102"/>
                <a:gd name="T2" fmla="*/ 0 w 23"/>
                <a:gd name="T3" fmla="*/ 516335620 h 102"/>
                <a:gd name="T4" fmla="*/ 119321642 w 23"/>
                <a:gd name="T5" fmla="*/ 526663241 h 102"/>
                <a:gd name="T6" fmla="*/ 119321642 w 23"/>
                <a:gd name="T7" fmla="*/ 0 h 102"/>
                <a:gd name="T8" fmla="*/ 0 w 23"/>
                <a:gd name="T9" fmla="*/ 25817917 h 102"/>
                <a:gd name="T10" fmla="*/ 0 60000 65536"/>
                <a:gd name="T11" fmla="*/ 0 60000 65536"/>
                <a:gd name="T12" fmla="*/ 0 60000 65536"/>
                <a:gd name="T13" fmla="*/ 0 60000 65536"/>
                <a:gd name="T14" fmla="*/ 0 60000 65536"/>
                <a:gd name="T15" fmla="*/ 0 w 23"/>
                <a:gd name="T16" fmla="*/ 0 h 102"/>
                <a:gd name="T17" fmla="*/ 23 w 23"/>
                <a:gd name="T18" fmla="*/ 102 h 102"/>
              </a:gdLst>
              <a:ahLst/>
              <a:cxnLst>
                <a:cxn ang="T10">
                  <a:pos x="T0" y="T1"/>
                </a:cxn>
                <a:cxn ang="T11">
                  <a:pos x="T2" y="T3"/>
                </a:cxn>
                <a:cxn ang="T12">
                  <a:pos x="T4" y="T5"/>
                </a:cxn>
                <a:cxn ang="T13">
                  <a:pos x="T6" y="T7"/>
                </a:cxn>
                <a:cxn ang="T14">
                  <a:pos x="T8" y="T9"/>
                </a:cxn>
              </a:cxnLst>
              <a:rect l="T15" t="T16" r="T17" b="T18"/>
              <a:pathLst>
                <a:path w="23" h="102">
                  <a:moveTo>
                    <a:pt x="0" y="5"/>
                  </a:moveTo>
                  <a:lnTo>
                    <a:pt x="0" y="100"/>
                  </a:lnTo>
                  <a:lnTo>
                    <a:pt x="23" y="102"/>
                  </a:lnTo>
                  <a:lnTo>
                    <a:pt x="23" y="0"/>
                  </a:lnTo>
                  <a:lnTo>
                    <a:pt x="0" y="5"/>
                  </a:lnTo>
                  <a:close/>
                </a:path>
              </a:pathLst>
            </a:cu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4" name="Freeform 36"/>
            <p:cNvSpPr>
              <a:spLocks noChangeArrowheads="1"/>
            </p:cNvSpPr>
            <p:nvPr/>
          </p:nvSpPr>
          <p:spPr bwMode="auto">
            <a:xfrm>
              <a:off x="7502525" y="4122737"/>
              <a:ext cx="47625" cy="247650"/>
            </a:xfrm>
            <a:custGeom>
              <a:avLst/>
              <a:gdLst>
                <a:gd name="T0" fmla="*/ 0 w 21"/>
                <a:gd name="T1" fmla="*/ 10324051 h 109"/>
                <a:gd name="T2" fmla="*/ 0 w 21"/>
                <a:gd name="T3" fmla="*/ 552341293 h 109"/>
                <a:gd name="T4" fmla="*/ 108006696 w 21"/>
                <a:gd name="T5" fmla="*/ 562665344 h 109"/>
                <a:gd name="T6" fmla="*/ 108006696 w 21"/>
                <a:gd name="T7" fmla="*/ 0 h 109"/>
                <a:gd name="T8" fmla="*/ 0 w 21"/>
                <a:gd name="T9" fmla="*/ 10324051 h 109"/>
                <a:gd name="T10" fmla="*/ 0 60000 65536"/>
                <a:gd name="T11" fmla="*/ 0 60000 65536"/>
                <a:gd name="T12" fmla="*/ 0 60000 65536"/>
                <a:gd name="T13" fmla="*/ 0 60000 65536"/>
                <a:gd name="T14" fmla="*/ 0 60000 65536"/>
                <a:gd name="T15" fmla="*/ 0 w 21"/>
                <a:gd name="T16" fmla="*/ 0 h 109"/>
                <a:gd name="T17" fmla="*/ 21 w 21"/>
                <a:gd name="T18" fmla="*/ 109 h 109"/>
              </a:gdLst>
              <a:ahLst/>
              <a:cxnLst>
                <a:cxn ang="T10">
                  <a:pos x="T0" y="T1"/>
                </a:cxn>
                <a:cxn ang="T11">
                  <a:pos x="T2" y="T3"/>
                </a:cxn>
                <a:cxn ang="T12">
                  <a:pos x="T4" y="T5"/>
                </a:cxn>
                <a:cxn ang="T13">
                  <a:pos x="T6" y="T7"/>
                </a:cxn>
                <a:cxn ang="T14">
                  <a:pos x="T8" y="T9"/>
                </a:cxn>
              </a:cxnLst>
              <a:rect l="T15" t="T16" r="T17" b="T18"/>
              <a:pathLst>
                <a:path w="21" h="109">
                  <a:moveTo>
                    <a:pt x="0" y="2"/>
                  </a:moveTo>
                  <a:lnTo>
                    <a:pt x="0" y="107"/>
                  </a:lnTo>
                  <a:lnTo>
                    <a:pt x="21" y="109"/>
                  </a:lnTo>
                  <a:lnTo>
                    <a:pt x="21" y="0"/>
                  </a:lnTo>
                  <a:lnTo>
                    <a:pt x="0" y="2"/>
                  </a:lnTo>
                  <a:close/>
                </a:path>
              </a:pathLst>
            </a:cu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5" name="Freeform 37"/>
            <p:cNvSpPr>
              <a:spLocks noChangeArrowheads="1"/>
            </p:cNvSpPr>
            <p:nvPr/>
          </p:nvSpPr>
          <p:spPr bwMode="auto">
            <a:xfrm>
              <a:off x="7588250" y="4111624"/>
              <a:ext cx="53975" cy="265113"/>
            </a:xfrm>
            <a:custGeom>
              <a:avLst/>
              <a:gdLst>
                <a:gd name="T0" fmla="*/ 0 w 24"/>
                <a:gd name="T1" fmla="*/ 15403745 h 117"/>
                <a:gd name="T2" fmla="*/ 0 w 24"/>
                <a:gd name="T3" fmla="*/ 585321920 h 117"/>
                <a:gd name="T4" fmla="*/ 121387526 w 24"/>
                <a:gd name="T5" fmla="*/ 600725665 h 117"/>
                <a:gd name="T6" fmla="*/ 121387526 w 24"/>
                <a:gd name="T7" fmla="*/ 0 h 117"/>
                <a:gd name="T8" fmla="*/ 0 w 24"/>
                <a:gd name="T9" fmla="*/ 15403745 h 117"/>
                <a:gd name="T10" fmla="*/ 0 60000 65536"/>
                <a:gd name="T11" fmla="*/ 0 60000 65536"/>
                <a:gd name="T12" fmla="*/ 0 60000 65536"/>
                <a:gd name="T13" fmla="*/ 0 60000 65536"/>
                <a:gd name="T14" fmla="*/ 0 60000 65536"/>
                <a:gd name="T15" fmla="*/ 0 w 24"/>
                <a:gd name="T16" fmla="*/ 0 h 117"/>
                <a:gd name="T17" fmla="*/ 24 w 24"/>
                <a:gd name="T18" fmla="*/ 117 h 117"/>
              </a:gdLst>
              <a:ahLst/>
              <a:cxnLst>
                <a:cxn ang="T10">
                  <a:pos x="T0" y="T1"/>
                </a:cxn>
                <a:cxn ang="T11">
                  <a:pos x="T2" y="T3"/>
                </a:cxn>
                <a:cxn ang="T12">
                  <a:pos x="T4" y="T5"/>
                </a:cxn>
                <a:cxn ang="T13">
                  <a:pos x="T6" y="T7"/>
                </a:cxn>
                <a:cxn ang="T14">
                  <a:pos x="T8" y="T9"/>
                </a:cxn>
              </a:cxnLst>
              <a:rect l="T15" t="T16" r="T17" b="T18"/>
              <a:pathLst>
                <a:path w="24" h="117">
                  <a:moveTo>
                    <a:pt x="0" y="3"/>
                  </a:moveTo>
                  <a:lnTo>
                    <a:pt x="0" y="114"/>
                  </a:lnTo>
                  <a:lnTo>
                    <a:pt x="24" y="117"/>
                  </a:lnTo>
                  <a:lnTo>
                    <a:pt x="24" y="0"/>
                  </a:lnTo>
                  <a:lnTo>
                    <a:pt x="0" y="3"/>
                  </a:lnTo>
                  <a:close/>
                </a:path>
              </a:pathLst>
            </a:cu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6" name="Freeform 38"/>
            <p:cNvSpPr>
              <a:spLocks noChangeArrowheads="1"/>
            </p:cNvSpPr>
            <p:nvPr/>
          </p:nvSpPr>
          <p:spPr bwMode="auto">
            <a:xfrm>
              <a:off x="7678738" y="4095749"/>
              <a:ext cx="50800" cy="285750"/>
            </a:xfrm>
            <a:custGeom>
              <a:avLst/>
              <a:gdLst>
                <a:gd name="T0" fmla="*/ 0 w 22"/>
                <a:gd name="T1" fmla="*/ 25715232 h 126"/>
                <a:gd name="T2" fmla="*/ 0 w 22"/>
                <a:gd name="T3" fmla="*/ 637753179 h 126"/>
                <a:gd name="T4" fmla="*/ 117301818 w 22"/>
                <a:gd name="T5" fmla="*/ 648040179 h 126"/>
                <a:gd name="T6" fmla="*/ 117301818 w 22"/>
                <a:gd name="T7" fmla="*/ 0 h 126"/>
                <a:gd name="T8" fmla="*/ 0 w 22"/>
                <a:gd name="T9" fmla="*/ 25715232 h 126"/>
                <a:gd name="T10" fmla="*/ 0 60000 65536"/>
                <a:gd name="T11" fmla="*/ 0 60000 65536"/>
                <a:gd name="T12" fmla="*/ 0 60000 65536"/>
                <a:gd name="T13" fmla="*/ 0 60000 65536"/>
                <a:gd name="T14" fmla="*/ 0 60000 65536"/>
                <a:gd name="T15" fmla="*/ 0 w 22"/>
                <a:gd name="T16" fmla="*/ 0 h 126"/>
                <a:gd name="T17" fmla="*/ 22 w 22"/>
                <a:gd name="T18" fmla="*/ 126 h 126"/>
              </a:gdLst>
              <a:ahLst/>
              <a:cxnLst>
                <a:cxn ang="T10">
                  <a:pos x="T0" y="T1"/>
                </a:cxn>
                <a:cxn ang="T11">
                  <a:pos x="T2" y="T3"/>
                </a:cxn>
                <a:cxn ang="T12">
                  <a:pos x="T4" y="T5"/>
                </a:cxn>
                <a:cxn ang="T13">
                  <a:pos x="T6" y="T7"/>
                </a:cxn>
                <a:cxn ang="T14">
                  <a:pos x="T8" y="T9"/>
                </a:cxn>
              </a:cxnLst>
              <a:rect l="T15" t="T16" r="T17" b="T18"/>
              <a:pathLst>
                <a:path w="22" h="126">
                  <a:moveTo>
                    <a:pt x="0" y="5"/>
                  </a:moveTo>
                  <a:lnTo>
                    <a:pt x="0" y="124"/>
                  </a:lnTo>
                  <a:lnTo>
                    <a:pt x="22" y="126"/>
                  </a:lnTo>
                  <a:lnTo>
                    <a:pt x="22" y="0"/>
                  </a:lnTo>
                  <a:lnTo>
                    <a:pt x="0" y="5"/>
                  </a:lnTo>
                  <a:close/>
                </a:path>
              </a:pathLst>
            </a:cu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7" name="Freeform 39"/>
            <p:cNvSpPr>
              <a:spLocks noChangeArrowheads="1"/>
            </p:cNvSpPr>
            <p:nvPr/>
          </p:nvSpPr>
          <p:spPr bwMode="auto">
            <a:xfrm>
              <a:off x="7777163" y="4083049"/>
              <a:ext cx="47625" cy="303213"/>
            </a:xfrm>
            <a:custGeom>
              <a:avLst/>
              <a:gdLst>
                <a:gd name="T0" fmla="*/ 0 w 21"/>
                <a:gd name="T1" fmla="*/ 15591532 h 133"/>
                <a:gd name="T2" fmla="*/ 0 w 21"/>
                <a:gd name="T3" fmla="*/ 680868211 h 133"/>
                <a:gd name="T4" fmla="*/ 108006696 w 21"/>
                <a:gd name="T5" fmla="*/ 691264085 h 133"/>
                <a:gd name="T6" fmla="*/ 108006696 w 21"/>
                <a:gd name="T7" fmla="*/ 0 h 133"/>
                <a:gd name="T8" fmla="*/ 0 w 21"/>
                <a:gd name="T9" fmla="*/ 15591532 h 133"/>
                <a:gd name="T10" fmla="*/ 0 60000 65536"/>
                <a:gd name="T11" fmla="*/ 0 60000 65536"/>
                <a:gd name="T12" fmla="*/ 0 60000 65536"/>
                <a:gd name="T13" fmla="*/ 0 60000 65536"/>
                <a:gd name="T14" fmla="*/ 0 60000 65536"/>
                <a:gd name="T15" fmla="*/ 0 w 21"/>
                <a:gd name="T16" fmla="*/ 0 h 133"/>
                <a:gd name="T17" fmla="*/ 21 w 21"/>
                <a:gd name="T18" fmla="*/ 133 h 133"/>
              </a:gdLst>
              <a:ahLst/>
              <a:cxnLst>
                <a:cxn ang="T10">
                  <a:pos x="T0" y="T1"/>
                </a:cxn>
                <a:cxn ang="T11">
                  <a:pos x="T2" y="T3"/>
                </a:cxn>
                <a:cxn ang="T12">
                  <a:pos x="T4" y="T5"/>
                </a:cxn>
                <a:cxn ang="T13">
                  <a:pos x="T6" y="T7"/>
                </a:cxn>
                <a:cxn ang="T14">
                  <a:pos x="T8" y="T9"/>
                </a:cxn>
              </a:cxnLst>
              <a:rect l="T15" t="T16" r="T17" b="T18"/>
              <a:pathLst>
                <a:path w="21" h="133">
                  <a:moveTo>
                    <a:pt x="0" y="3"/>
                  </a:moveTo>
                  <a:lnTo>
                    <a:pt x="0" y="131"/>
                  </a:lnTo>
                  <a:lnTo>
                    <a:pt x="21" y="133"/>
                  </a:lnTo>
                  <a:lnTo>
                    <a:pt x="21" y="0"/>
                  </a:lnTo>
                  <a:lnTo>
                    <a:pt x="0" y="3"/>
                  </a:lnTo>
                  <a:close/>
                </a:path>
              </a:pathLst>
            </a:cu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8" name="Freeform 40"/>
            <p:cNvSpPr>
              <a:spLocks noChangeArrowheads="1"/>
            </p:cNvSpPr>
            <p:nvPr/>
          </p:nvSpPr>
          <p:spPr bwMode="auto">
            <a:xfrm>
              <a:off x="7862888" y="4075112"/>
              <a:ext cx="47625" cy="317500"/>
            </a:xfrm>
            <a:custGeom>
              <a:avLst/>
              <a:gdLst>
                <a:gd name="T0" fmla="*/ 0 w 21"/>
                <a:gd name="T1" fmla="*/ 10287000 h 140"/>
                <a:gd name="T2" fmla="*/ 0 w 21"/>
                <a:gd name="T3" fmla="*/ 704614143 h 140"/>
                <a:gd name="T4" fmla="*/ 108006696 w 21"/>
                <a:gd name="T5" fmla="*/ 720044643 h 140"/>
                <a:gd name="T6" fmla="*/ 108006696 w 21"/>
                <a:gd name="T7" fmla="*/ 0 h 140"/>
                <a:gd name="T8" fmla="*/ 0 w 21"/>
                <a:gd name="T9" fmla="*/ 10287000 h 140"/>
                <a:gd name="T10" fmla="*/ 0 60000 65536"/>
                <a:gd name="T11" fmla="*/ 0 60000 65536"/>
                <a:gd name="T12" fmla="*/ 0 60000 65536"/>
                <a:gd name="T13" fmla="*/ 0 60000 65536"/>
                <a:gd name="T14" fmla="*/ 0 60000 65536"/>
                <a:gd name="T15" fmla="*/ 0 w 21"/>
                <a:gd name="T16" fmla="*/ 0 h 140"/>
                <a:gd name="T17" fmla="*/ 21 w 21"/>
                <a:gd name="T18" fmla="*/ 140 h 140"/>
              </a:gdLst>
              <a:ahLst/>
              <a:cxnLst>
                <a:cxn ang="T10">
                  <a:pos x="T0" y="T1"/>
                </a:cxn>
                <a:cxn ang="T11">
                  <a:pos x="T2" y="T3"/>
                </a:cxn>
                <a:cxn ang="T12">
                  <a:pos x="T4" y="T5"/>
                </a:cxn>
                <a:cxn ang="T13">
                  <a:pos x="T6" y="T7"/>
                </a:cxn>
                <a:cxn ang="T14">
                  <a:pos x="T8" y="T9"/>
                </a:cxn>
              </a:cxnLst>
              <a:rect l="T15" t="T16" r="T17" b="T18"/>
              <a:pathLst>
                <a:path w="21" h="140">
                  <a:moveTo>
                    <a:pt x="0" y="2"/>
                  </a:moveTo>
                  <a:lnTo>
                    <a:pt x="0" y="137"/>
                  </a:lnTo>
                  <a:lnTo>
                    <a:pt x="21" y="140"/>
                  </a:lnTo>
                  <a:lnTo>
                    <a:pt x="21" y="0"/>
                  </a:lnTo>
                  <a:lnTo>
                    <a:pt x="0" y="2"/>
                  </a:lnTo>
                  <a:close/>
                </a:path>
              </a:pathLst>
            </a:cu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39" name="Freeform 41"/>
            <p:cNvSpPr>
              <a:spLocks noChangeArrowheads="1"/>
            </p:cNvSpPr>
            <p:nvPr/>
          </p:nvSpPr>
          <p:spPr bwMode="auto">
            <a:xfrm>
              <a:off x="7953375" y="4059237"/>
              <a:ext cx="47625" cy="338137"/>
            </a:xfrm>
            <a:custGeom>
              <a:avLst/>
              <a:gdLst>
                <a:gd name="T0" fmla="*/ 108006696 w 21"/>
                <a:gd name="T1" fmla="*/ 412005184 h 149"/>
                <a:gd name="T2" fmla="*/ 108006696 w 21"/>
                <a:gd name="T3" fmla="*/ 0 h 149"/>
                <a:gd name="T4" fmla="*/ 0 w 21"/>
                <a:gd name="T5" fmla="*/ 20601394 h 149"/>
                <a:gd name="T6" fmla="*/ 0 w 21"/>
                <a:gd name="T7" fmla="*/ 757059241 h 149"/>
                <a:gd name="T8" fmla="*/ 61717464 w 21"/>
                <a:gd name="T9" fmla="*/ 767359938 h 149"/>
                <a:gd name="T10" fmla="*/ 108006696 w 21"/>
                <a:gd name="T11" fmla="*/ 412005184 h 149"/>
                <a:gd name="T12" fmla="*/ 0 60000 65536"/>
                <a:gd name="T13" fmla="*/ 0 60000 65536"/>
                <a:gd name="T14" fmla="*/ 0 60000 65536"/>
                <a:gd name="T15" fmla="*/ 0 60000 65536"/>
                <a:gd name="T16" fmla="*/ 0 60000 65536"/>
                <a:gd name="T17" fmla="*/ 0 60000 65536"/>
                <a:gd name="T18" fmla="*/ 0 w 21"/>
                <a:gd name="T19" fmla="*/ 0 h 149"/>
                <a:gd name="T20" fmla="*/ 21 w 21"/>
                <a:gd name="T21" fmla="*/ 149 h 149"/>
              </a:gdLst>
              <a:ahLst/>
              <a:cxnLst>
                <a:cxn ang="T12">
                  <a:pos x="T0" y="T1"/>
                </a:cxn>
                <a:cxn ang="T13">
                  <a:pos x="T2" y="T3"/>
                </a:cxn>
                <a:cxn ang="T14">
                  <a:pos x="T4" y="T5"/>
                </a:cxn>
                <a:cxn ang="T15">
                  <a:pos x="T6" y="T7"/>
                </a:cxn>
                <a:cxn ang="T16">
                  <a:pos x="T8" y="T9"/>
                </a:cxn>
                <a:cxn ang="T17">
                  <a:pos x="T10" y="T11"/>
                </a:cxn>
              </a:cxnLst>
              <a:rect l="T18" t="T19" r="T20" b="T21"/>
              <a:pathLst>
                <a:path w="21" h="149">
                  <a:moveTo>
                    <a:pt x="21" y="80"/>
                  </a:moveTo>
                  <a:lnTo>
                    <a:pt x="21" y="0"/>
                  </a:lnTo>
                  <a:lnTo>
                    <a:pt x="0" y="4"/>
                  </a:lnTo>
                  <a:lnTo>
                    <a:pt x="0" y="147"/>
                  </a:lnTo>
                  <a:lnTo>
                    <a:pt x="12" y="149"/>
                  </a:lnTo>
                  <a:lnTo>
                    <a:pt x="21" y="80"/>
                  </a:lnTo>
                  <a:close/>
                </a:path>
              </a:pathLst>
            </a:cu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0" name="Freeform 42"/>
            <p:cNvSpPr>
              <a:spLocks noChangeArrowheads="1"/>
            </p:cNvSpPr>
            <p:nvPr/>
          </p:nvSpPr>
          <p:spPr bwMode="auto">
            <a:xfrm>
              <a:off x="7131050" y="4327524"/>
              <a:ext cx="893763" cy="204788"/>
            </a:xfrm>
            <a:custGeom>
              <a:avLst/>
              <a:gdLst>
                <a:gd name="T0" fmla="*/ 0 w 393"/>
                <a:gd name="T1" fmla="*/ 0 h 90"/>
                <a:gd name="T2" fmla="*/ 72408448 w 393"/>
                <a:gd name="T3" fmla="*/ 465979166 h 90"/>
                <a:gd name="T4" fmla="*/ 2032601273 w 393"/>
                <a:gd name="T5" fmla="*/ 160503733 h 90"/>
                <a:gd name="T6" fmla="*/ 0 w 393"/>
                <a:gd name="T7" fmla="*/ 0 h 90"/>
                <a:gd name="T8" fmla="*/ 0 60000 65536"/>
                <a:gd name="T9" fmla="*/ 0 60000 65536"/>
                <a:gd name="T10" fmla="*/ 0 60000 65536"/>
                <a:gd name="T11" fmla="*/ 0 60000 65536"/>
                <a:gd name="T12" fmla="*/ 0 w 393"/>
                <a:gd name="T13" fmla="*/ 0 h 90"/>
                <a:gd name="T14" fmla="*/ 393 w 393"/>
                <a:gd name="T15" fmla="*/ 90 h 90"/>
              </a:gdLst>
              <a:ahLst/>
              <a:cxnLst>
                <a:cxn ang="T8">
                  <a:pos x="T0" y="T1"/>
                </a:cxn>
                <a:cxn ang="T9">
                  <a:pos x="T2" y="T3"/>
                </a:cxn>
                <a:cxn ang="T10">
                  <a:pos x="T4" y="T5"/>
                </a:cxn>
                <a:cxn ang="T11">
                  <a:pos x="T6" y="T7"/>
                </a:cxn>
              </a:cxnLst>
              <a:rect l="T12" t="T13" r="T14" b="T15"/>
              <a:pathLst>
                <a:path w="393" h="90">
                  <a:moveTo>
                    <a:pt x="0" y="0"/>
                  </a:moveTo>
                  <a:lnTo>
                    <a:pt x="14" y="90"/>
                  </a:lnTo>
                  <a:lnTo>
                    <a:pt x="393" y="31"/>
                  </a:lnTo>
                  <a:lnTo>
                    <a:pt x="0" y="0"/>
                  </a:lnTo>
                  <a:close/>
                </a:path>
              </a:pathLst>
            </a:custGeom>
            <a:solidFill>
              <a:srgbClr val="9850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1" name="Freeform 43"/>
            <p:cNvSpPr>
              <a:spLocks noChangeArrowheads="1"/>
            </p:cNvSpPr>
            <p:nvPr/>
          </p:nvSpPr>
          <p:spPr bwMode="auto">
            <a:xfrm>
              <a:off x="7064375" y="4370387"/>
              <a:ext cx="1003300" cy="417512"/>
            </a:xfrm>
            <a:custGeom>
              <a:avLst/>
              <a:gdLst>
                <a:gd name="T0" fmla="*/ 0 w 441"/>
                <a:gd name="T1" fmla="*/ 369568846 h 183"/>
                <a:gd name="T2" fmla="*/ 0 w 441"/>
                <a:gd name="T3" fmla="*/ 791187521 h 183"/>
                <a:gd name="T4" fmla="*/ 2147483646 w 441"/>
                <a:gd name="T5" fmla="*/ 952547924 h 183"/>
                <a:gd name="T6" fmla="*/ 2147483646 w 441"/>
                <a:gd name="T7" fmla="*/ 0 h 183"/>
                <a:gd name="T8" fmla="*/ 0 w 441"/>
                <a:gd name="T9" fmla="*/ 369568846 h 183"/>
                <a:gd name="T10" fmla="*/ 0 60000 65536"/>
                <a:gd name="T11" fmla="*/ 0 60000 65536"/>
                <a:gd name="T12" fmla="*/ 0 60000 65536"/>
                <a:gd name="T13" fmla="*/ 0 60000 65536"/>
                <a:gd name="T14" fmla="*/ 0 60000 65536"/>
                <a:gd name="T15" fmla="*/ 0 w 441"/>
                <a:gd name="T16" fmla="*/ 0 h 183"/>
                <a:gd name="T17" fmla="*/ 441 w 441"/>
                <a:gd name="T18" fmla="*/ 183 h 183"/>
              </a:gdLst>
              <a:ahLst/>
              <a:cxnLst>
                <a:cxn ang="T10">
                  <a:pos x="T0" y="T1"/>
                </a:cxn>
                <a:cxn ang="T11">
                  <a:pos x="T2" y="T3"/>
                </a:cxn>
                <a:cxn ang="T12">
                  <a:pos x="T4" y="T5"/>
                </a:cxn>
                <a:cxn ang="T13">
                  <a:pos x="T6" y="T7"/>
                </a:cxn>
                <a:cxn ang="T14">
                  <a:pos x="T8" y="T9"/>
                </a:cxn>
              </a:cxnLst>
              <a:rect l="T15" t="T16" r="T17" b="T18"/>
              <a:pathLst>
                <a:path w="441" h="183">
                  <a:moveTo>
                    <a:pt x="0" y="71"/>
                  </a:moveTo>
                  <a:lnTo>
                    <a:pt x="0" y="152"/>
                  </a:lnTo>
                  <a:lnTo>
                    <a:pt x="441" y="183"/>
                  </a:lnTo>
                  <a:lnTo>
                    <a:pt x="441" y="0"/>
                  </a:lnTo>
                  <a:lnTo>
                    <a:pt x="0" y="71"/>
                  </a:lnTo>
                  <a:close/>
                </a:path>
              </a:pathLst>
            </a:custGeom>
            <a:solidFill>
              <a:srgbClr val="FF86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2" name="Freeform 44"/>
            <p:cNvSpPr>
              <a:spLocks noChangeArrowheads="1"/>
            </p:cNvSpPr>
            <p:nvPr/>
          </p:nvSpPr>
          <p:spPr bwMode="auto">
            <a:xfrm>
              <a:off x="6973888" y="4829174"/>
              <a:ext cx="1157287" cy="409575"/>
            </a:xfrm>
            <a:custGeom>
              <a:avLst/>
              <a:gdLst>
                <a:gd name="T0" fmla="*/ 0 w 509"/>
                <a:gd name="T1" fmla="*/ 931953781 h 180"/>
                <a:gd name="T2" fmla="*/ 98219334 w 509"/>
                <a:gd name="T3" fmla="*/ 0 h 180"/>
                <a:gd name="T4" fmla="*/ 2147483646 w 509"/>
                <a:gd name="T5" fmla="*/ 207101599 h 180"/>
                <a:gd name="T6" fmla="*/ 2147483646 w 509"/>
                <a:gd name="T7" fmla="*/ 931953781 h 180"/>
                <a:gd name="T8" fmla="*/ 0 w 509"/>
                <a:gd name="T9" fmla="*/ 931953781 h 180"/>
                <a:gd name="T10" fmla="*/ 0 60000 65536"/>
                <a:gd name="T11" fmla="*/ 0 60000 65536"/>
                <a:gd name="T12" fmla="*/ 0 60000 65536"/>
                <a:gd name="T13" fmla="*/ 0 60000 65536"/>
                <a:gd name="T14" fmla="*/ 0 60000 65536"/>
                <a:gd name="T15" fmla="*/ 0 w 509"/>
                <a:gd name="T16" fmla="*/ 0 h 180"/>
                <a:gd name="T17" fmla="*/ 509 w 509"/>
                <a:gd name="T18" fmla="*/ 180 h 180"/>
              </a:gdLst>
              <a:ahLst/>
              <a:cxnLst>
                <a:cxn ang="T10">
                  <a:pos x="T0" y="T1"/>
                </a:cxn>
                <a:cxn ang="T11">
                  <a:pos x="T2" y="T3"/>
                </a:cxn>
                <a:cxn ang="T12">
                  <a:pos x="T4" y="T5"/>
                </a:cxn>
                <a:cxn ang="T13">
                  <a:pos x="T6" y="T7"/>
                </a:cxn>
                <a:cxn ang="T14">
                  <a:pos x="T8" y="T9"/>
                </a:cxn>
              </a:cxnLst>
              <a:rect l="T15" t="T16" r="T17" b="T18"/>
              <a:pathLst>
                <a:path w="509" h="180">
                  <a:moveTo>
                    <a:pt x="0" y="180"/>
                  </a:moveTo>
                  <a:lnTo>
                    <a:pt x="19" y="0"/>
                  </a:lnTo>
                  <a:lnTo>
                    <a:pt x="509" y="40"/>
                  </a:lnTo>
                  <a:lnTo>
                    <a:pt x="500" y="180"/>
                  </a:lnTo>
                  <a:lnTo>
                    <a:pt x="0" y="180"/>
                  </a:lnTo>
                  <a:close/>
                </a:path>
              </a:pathLst>
            </a:custGeom>
            <a:solidFill>
              <a:srgbClr val="AB66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43" name="Rectangle 45"/>
            <p:cNvSpPr>
              <a:spLocks noChangeArrowheads="1"/>
            </p:cNvSpPr>
            <p:nvPr/>
          </p:nvSpPr>
          <p:spPr bwMode="auto">
            <a:xfrm>
              <a:off x="7064375" y="4802187"/>
              <a:ext cx="66675" cy="460375"/>
            </a:xfrm>
            <a:prstGeom prst="rect">
              <a:avLst/>
            </a:prstGeom>
            <a:solidFill>
              <a:srgbClr val="9048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44" name="Rectangle 46"/>
            <p:cNvSpPr>
              <a:spLocks noChangeArrowheads="1"/>
            </p:cNvSpPr>
            <p:nvPr/>
          </p:nvSpPr>
          <p:spPr bwMode="auto">
            <a:xfrm>
              <a:off x="7178675" y="4802187"/>
              <a:ext cx="63500" cy="460375"/>
            </a:xfrm>
            <a:prstGeom prst="rect">
              <a:avLst/>
            </a:prstGeom>
            <a:solidFill>
              <a:srgbClr val="9048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45" name="Rectangle 47"/>
            <p:cNvSpPr>
              <a:spLocks noChangeArrowheads="1"/>
            </p:cNvSpPr>
            <p:nvPr/>
          </p:nvSpPr>
          <p:spPr bwMode="auto">
            <a:xfrm>
              <a:off x="7296150" y="4802187"/>
              <a:ext cx="66675" cy="460375"/>
            </a:xfrm>
            <a:prstGeom prst="rect">
              <a:avLst/>
            </a:prstGeom>
            <a:solidFill>
              <a:srgbClr val="9048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46" name="Rectangle 48"/>
            <p:cNvSpPr>
              <a:spLocks noChangeArrowheads="1"/>
            </p:cNvSpPr>
            <p:nvPr/>
          </p:nvSpPr>
          <p:spPr bwMode="auto">
            <a:xfrm>
              <a:off x="7421563" y="4802187"/>
              <a:ext cx="63500" cy="460375"/>
            </a:xfrm>
            <a:prstGeom prst="rect">
              <a:avLst/>
            </a:prstGeom>
            <a:solidFill>
              <a:srgbClr val="9048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47" name="Rectangle 49"/>
            <p:cNvSpPr>
              <a:spLocks noChangeArrowheads="1"/>
            </p:cNvSpPr>
            <p:nvPr/>
          </p:nvSpPr>
          <p:spPr bwMode="auto">
            <a:xfrm>
              <a:off x="7534275" y="4802187"/>
              <a:ext cx="65088" cy="460375"/>
            </a:xfrm>
            <a:prstGeom prst="rect">
              <a:avLst/>
            </a:prstGeom>
            <a:solidFill>
              <a:srgbClr val="9048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48" name="Rectangle 50"/>
            <p:cNvSpPr>
              <a:spLocks noChangeArrowheads="1"/>
            </p:cNvSpPr>
            <p:nvPr/>
          </p:nvSpPr>
          <p:spPr bwMode="auto">
            <a:xfrm>
              <a:off x="7646988" y="4802187"/>
              <a:ext cx="63500" cy="460375"/>
            </a:xfrm>
            <a:prstGeom prst="rect">
              <a:avLst/>
            </a:prstGeom>
            <a:solidFill>
              <a:srgbClr val="9048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49" name="Rectangle 51"/>
            <p:cNvSpPr>
              <a:spLocks noChangeArrowheads="1"/>
            </p:cNvSpPr>
            <p:nvPr/>
          </p:nvSpPr>
          <p:spPr bwMode="auto">
            <a:xfrm>
              <a:off x="7772400" y="4802187"/>
              <a:ext cx="63500" cy="460375"/>
            </a:xfrm>
            <a:prstGeom prst="rect">
              <a:avLst/>
            </a:prstGeom>
            <a:solidFill>
              <a:srgbClr val="9048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50" name="Rectangle 52"/>
            <p:cNvSpPr>
              <a:spLocks noChangeArrowheads="1"/>
            </p:cNvSpPr>
            <p:nvPr/>
          </p:nvSpPr>
          <p:spPr bwMode="auto">
            <a:xfrm>
              <a:off x="7883525" y="4802187"/>
              <a:ext cx="66675" cy="460375"/>
            </a:xfrm>
            <a:prstGeom prst="rect">
              <a:avLst/>
            </a:prstGeom>
            <a:solidFill>
              <a:srgbClr val="9048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51" name="Rectangle 53"/>
            <p:cNvSpPr>
              <a:spLocks noChangeArrowheads="1"/>
            </p:cNvSpPr>
            <p:nvPr/>
          </p:nvSpPr>
          <p:spPr bwMode="auto">
            <a:xfrm>
              <a:off x="8002588" y="4802187"/>
              <a:ext cx="65087" cy="460375"/>
            </a:xfrm>
            <a:prstGeom prst="rect">
              <a:avLst/>
            </a:prstGeom>
            <a:solidFill>
              <a:srgbClr val="904826"/>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52" name="Freeform 54"/>
            <p:cNvSpPr>
              <a:spLocks noChangeArrowheads="1"/>
            </p:cNvSpPr>
            <p:nvPr/>
          </p:nvSpPr>
          <p:spPr bwMode="auto">
            <a:xfrm>
              <a:off x="7016750" y="4716462"/>
              <a:ext cx="1143000" cy="204787"/>
            </a:xfrm>
            <a:custGeom>
              <a:avLst/>
              <a:gdLst>
                <a:gd name="T0" fmla="*/ 0 w 502"/>
                <a:gd name="T1" fmla="*/ 0 h 90"/>
                <a:gd name="T2" fmla="*/ 0 w 502"/>
                <a:gd name="T3" fmla="*/ 258875798 h 90"/>
                <a:gd name="T4" fmla="*/ 2147483646 w 502"/>
                <a:gd name="T5" fmla="*/ 465974615 h 90"/>
                <a:gd name="T6" fmla="*/ 2147483646 w 502"/>
                <a:gd name="T7" fmla="*/ 160502949 h 90"/>
                <a:gd name="T8" fmla="*/ 0 w 502"/>
                <a:gd name="T9" fmla="*/ 0 h 90"/>
                <a:gd name="T10" fmla="*/ 0 60000 65536"/>
                <a:gd name="T11" fmla="*/ 0 60000 65536"/>
                <a:gd name="T12" fmla="*/ 0 60000 65536"/>
                <a:gd name="T13" fmla="*/ 0 60000 65536"/>
                <a:gd name="T14" fmla="*/ 0 60000 65536"/>
                <a:gd name="T15" fmla="*/ 0 w 502"/>
                <a:gd name="T16" fmla="*/ 0 h 90"/>
                <a:gd name="T17" fmla="*/ 502 w 502"/>
                <a:gd name="T18" fmla="*/ 90 h 90"/>
              </a:gdLst>
              <a:ahLst/>
              <a:cxnLst>
                <a:cxn ang="T10">
                  <a:pos x="T0" y="T1"/>
                </a:cxn>
                <a:cxn ang="T11">
                  <a:pos x="T2" y="T3"/>
                </a:cxn>
                <a:cxn ang="T12">
                  <a:pos x="T4" y="T5"/>
                </a:cxn>
                <a:cxn ang="T13">
                  <a:pos x="T6" y="T7"/>
                </a:cxn>
                <a:cxn ang="T14">
                  <a:pos x="T8" y="T9"/>
                </a:cxn>
              </a:cxnLst>
              <a:rect l="T15" t="T16" r="T17" b="T18"/>
              <a:pathLst>
                <a:path w="502" h="90">
                  <a:moveTo>
                    <a:pt x="0" y="0"/>
                  </a:moveTo>
                  <a:lnTo>
                    <a:pt x="0" y="50"/>
                  </a:lnTo>
                  <a:lnTo>
                    <a:pt x="490" y="90"/>
                  </a:lnTo>
                  <a:lnTo>
                    <a:pt x="502" y="31"/>
                  </a:lnTo>
                  <a:lnTo>
                    <a:pt x="0" y="0"/>
                  </a:lnTo>
                  <a:close/>
                </a:path>
              </a:pathLst>
            </a:custGeom>
            <a:solidFill>
              <a:srgbClr val="9048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3" name="Freeform 55"/>
            <p:cNvSpPr>
              <a:spLocks noChangeArrowheads="1"/>
            </p:cNvSpPr>
            <p:nvPr/>
          </p:nvSpPr>
          <p:spPr bwMode="auto">
            <a:xfrm>
              <a:off x="6838950" y="5153024"/>
              <a:ext cx="1390650" cy="242888"/>
            </a:xfrm>
            <a:custGeom>
              <a:avLst/>
              <a:gdLst>
                <a:gd name="T0" fmla="*/ 0 w 611"/>
                <a:gd name="T1" fmla="*/ 195806318 h 107"/>
                <a:gd name="T2" fmla="*/ 0 w 611"/>
                <a:gd name="T3" fmla="*/ 427682638 h 107"/>
                <a:gd name="T4" fmla="*/ 2147483646 w 611"/>
                <a:gd name="T5" fmla="*/ 551351220 h 107"/>
                <a:gd name="T6" fmla="*/ 2147483646 w 611"/>
                <a:gd name="T7" fmla="*/ 0 h 107"/>
                <a:gd name="T8" fmla="*/ 0 w 611"/>
                <a:gd name="T9" fmla="*/ 195806318 h 107"/>
                <a:gd name="T10" fmla="*/ 0 60000 65536"/>
                <a:gd name="T11" fmla="*/ 0 60000 65536"/>
                <a:gd name="T12" fmla="*/ 0 60000 65536"/>
                <a:gd name="T13" fmla="*/ 0 60000 65536"/>
                <a:gd name="T14" fmla="*/ 0 60000 65536"/>
                <a:gd name="T15" fmla="*/ 0 w 611"/>
                <a:gd name="T16" fmla="*/ 0 h 107"/>
                <a:gd name="T17" fmla="*/ 611 w 611"/>
                <a:gd name="T18" fmla="*/ 107 h 107"/>
              </a:gdLst>
              <a:ahLst/>
              <a:cxnLst>
                <a:cxn ang="T10">
                  <a:pos x="T0" y="T1"/>
                </a:cxn>
                <a:cxn ang="T11">
                  <a:pos x="T2" y="T3"/>
                </a:cxn>
                <a:cxn ang="T12">
                  <a:pos x="T4" y="T5"/>
                </a:cxn>
                <a:cxn ang="T13">
                  <a:pos x="T6" y="T7"/>
                </a:cxn>
                <a:cxn ang="T14">
                  <a:pos x="T8" y="T9"/>
                </a:cxn>
              </a:cxnLst>
              <a:rect l="T15" t="T16" r="T17" b="T18"/>
              <a:pathLst>
                <a:path w="611" h="107">
                  <a:moveTo>
                    <a:pt x="0" y="38"/>
                  </a:moveTo>
                  <a:lnTo>
                    <a:pt x="0" y="83"/>
                  </a:lnTo>
                  <a:lnTo>
                    <a:pt x="611" y="107"/>
                  </a:lnTo>
                  <a:lnTo>
                    <a:pt x="611" y="0"/>
                  </a:lnTo>
                  <a:lnTo>
                    <a:pt x="0" y="38"/>
                  </a:lnTo>
                  <a:close/>
                </a:path>
              </a:pathLst>
            </a:custGeom>
            <a:solidFill>
              <a:srgbClr val="904826"/>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4" name="Freeform 56"/>
            <p:cNvSpPr>
              <a:spLocks noChangeArrowheads="1"/>
            </p:cNvSpPr>
            <p:nvPr/>
          </p:nvSpPr>
          <p:spPr bwMode="auto">
            <a:xfrm>
              <a:off x="6726238" y="5395912"/>
              <a:ext cx="1598612" cy="644525"/>
            </a:xfrm>
            <a:custGeom>
              <a:avLst/>
              <a:gdLst>
                <a:gd name="T0" fmla="*/ 0 w 703"/>
                <a:gd name="T1" fmla="*/ 1467888606 h 283"/>
                <a:gd name="T2" fmla="*/ 258549909 w 703"/>
                <a:gd name="T3" fmla="*/ 150420292 h 283"/>
                <a:gd name="T4" fmla="*/ 2147483646 w 703"/>
                <a:gd name="T5" fmla="*/ 0 h 283"/>
                <a:gd name="T6" fmla="*/ 2147483646 w 703"/>
                <a:gd name="T7" fmla="*/ 1244853349 h 283"/>
                <a:gd name="T8" fmla="*/ 0 w 703"/>
                <a:gd name="T9" fmla="*/ 1467888606 h 283"/>
                <a:gd name="T10" fmla="*/ 0 60000 65536"/>
                <a:gd name="T11" fmla="*/ 0 60000 65536"/>
                <a:gd name="T12" fmla="*/ 0 60000 65536"/>
                <a:gd name="T13" fmla="*/ 0 60000 65536"/>
                <a:gd name="T14" fmla="*/ 0 60000 65536"/>
                <a:gd name="T15" fmla="*/ 0 w 703"/>
                <a:gd name="T16" fmla="*/ 0 h 283"/>
                <a:gd name="T17" fmla="*/ 703 w 703"/>
                <a:gd name="T18" fmla="*/ 283 h 283"/>
              </a:gdLst>
              <a:ahLst/>
              <a:cxnLst>
                <a:cxn ang="T10">
                  <a:pos x="T0" y="T1"/>
                </a:cxn>
                <a:cxn ang="T11">
                  <a:pos x="T2" y="T3"/>
                </a:cxn>
                <a:cxn ang="T12">
                  <a:pos x="T4" y="T5"/>
                </a:cxn>
                <a:cxn ang="T13">
                  <a:pos x="T6" y="T7"/>
                </a:cxn>
                <a:cxn ang="T14">
                  <a:pos x="T8" y="T9"/>
                </a:cxn>
              </a:cxnLst>
              <a:rect l="T15" t="T16" r="T17" b="T18"/>
              <a:pathLst>
                <a:path w="703" h="283">
                  <a:moveTo>
                    <a:pt x="0" y="283"/>
                  </a:moveTo>
                  <a:lnTo>
                    <a:pt x="50" y="29"/>
                  </a:lnTo>
                  <a:lnTo>
                    <a:pt x="661" y="0"/>
                  </a:lnTo>
                  <a:lnTo>
                    <a:pt x="703" y="240"/>
                  </a:lnTo>
                  <a:lnTo>
                    <a:pt x="0" y="283"/>
                  </a:lnTo>
                  <a:close/>
                </a:path>
              </a:pathLst>
            </a:custGeom>
            <a:solidFill>
              <a:srgbClr val="FF99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5" name="Freeform 57"/>
            <p:cNvSpPr>
              <a:spLocks noChangeArrowheads="1"/>
            </p:cNvSpPr>
            <p:nvPr/>
          </p:nvSpPr>
          <p:spPr bwMode="auto">
            <a:xfrm>
              <a:off x="7529513" y="5395912"/>
              <a:ext cx="795337" cy="601662"/>
            </a:xfrm>
            <a:custGeom>
              <a:avLst/>
              <a:gdLst>
                <a:gd name="T0" fmla="*/ 10328019 w 350"/>
                <a:gd name="T1" fmla="*/ 72714499 h 264"/>
                <a:gd name="T2" fmla="*/ 0 w 350"/>
                <a:gd name="T3" fmla="*/ 1371201372 h 264"/>
                <a:gd name="T4" fmla="*/ 598995563 w 350"/>
                <a:gd name="T5" fmla="*/ 1319262444 h 264"/>
                <a:gd name="T6" fmla="*/ 1807316982 w 350"/>
                <a:gd name="T7" fmla="*/ 1246545666 h 264"/>
                <a:gd name="T8" fmla="*/ 1590439944 w 350"/>
                <a:gd name="T9" fmla="*/ 0 h 264"/>
                <a:gd name="T10" fmla="*/ 10328019 w 350"/>
                <a:gd name="T11" fmla="*/ 72714499 h 264"/>
                <a:gd name="T12" fmla="*/ 0 60000 65536"/>
                <a:gd name="T13" fmla="*/ 0 60000 65536"/>
                <a:gd name="T14" fmla="*/ 0 60000 65536"/>
                <a:gd name="T15" fmla="*/ 0 60000 65536"/>
                <a:gd name="T16" fmla="*/ 0 60000 65536"/>
                <a:gd name="T17" fmla="*/ 0 60000 65536"/>
                <a:gd name="T18" fmla="*/ 0 w 350"/>
                <a:gd name="T19" fmla="*/ 0 h 264"/>
                <a:gd name="T20" fmla="*/ 350 w 350"/>
                <a:gd name="T21" fmla="*/ 264 h 264"/>
              </a:gdLst>
              <a:ahLst/>
              <a:cxnLst>
                <a:cxn ang="T12">
                  <a:pos x="T0" y="T1"/>
                </a:cxn>
                <a:cxn ang="T13">
                  <a:pos x="T2" y="T3"/>
                </a:cxn>
                <a:cxn ang="T14">
                  <a:pos x="T4" y="T5"/>
                </a:cxn>
                <a:cxn ang="T15">
                  <a:pos x="T6" y="T7"/>
                </a:cxn>
                <a:cxn ang="T16">
                  <a:pos x="T8" y="T9"/>
                </a:cxn>
                <a:cxn ang="T17">
                  <a:pos x="T10" y="T11"/>
                </a:cxn>
              </a:cxnLst>
              <a:rect l="T18" t="T19" r="T20" b="T21"/>
              <a:pathLst>
                <a:path w="350" h="264">
                  <a:moveTo>
                    <a:pt x="2" y="14"/>
                  </a:moveTo>
                  <a:lnTo>
                    <a:pt x="0" y="264"/>
                  </a:lnTo>
                  <a:lnTo>
                    <a:pt x="116" y="254"/>
                  </a:lnTo>
                  <a:lnTo>
                    <a:pt x="350" y="240"/>
                  </a:lnTo>
                  <a:lnTo>
                    <a:pt x="308" y="0"/>
                  </a:lnTo>
                  <a:lnTo>
                    <a:pt x="2" y="14"/>
                  </a:lnTo>
                  <a:close/>
                </a:path>
              </a:pathLst>
            </a:custGeom>
            <a:solidFill>
              <a:srgbClr val="DB792B"/>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6" name="Freeform 58"/>
            <p:cNvSpPr>
              <a:spLocks noChangeArrowheads="1"/>
            </p:cNvSpPr>
            <p:nvPr/>
          </p:nvSpPr>
          <p:spPr bwMode="auto">
            <a:xfrm>
              <a:off x="6604000" y="5942012"/>
              <a:ext cx="2103438" cy="188912"/>
            </a:xfrm>
            <a:custGeom>
              <a:avLst/>
              <a:gdLst>
                <a:gd name="T0" fmla="*/ 2147483646 w 925"/>
                <a:gd name="T1" fmla="*/ 0 h 83"/>
                <a:gd name="T2" fmla="*/ 2147483646 w 925"/>
                <a:gd name="T3" fmla="*/ 393710816 h 83"/>
                <a:gd name="T4" fmla="*/ 0 w 925"/>
                <a:gd name="T5" fmla="*/ 429972816 h 83"/>
                <a:gd name="T6" fmla="*/ 1049715617 w 925"/>
                <a:gd name="T7" fmla="*/ 160591132 h 83"/>
                <a:gd name="T8" fmla="*/ 2147483646 w 925"/>
                <a:gd name="T9" fmla="*/ 0 h 83"/>
                <a:gd name="T10" fmla="*/ 0 60000 65536"/>
                <a:gd name="T11" fmla="*/ 0 60000 65536"/>
                <a:gd name="T12" fmla="*/ 0 60000 65536"/>
                <a:gd name="T13" fmla="*/ 0 60000 65536"/>
                <a:gd name="T14" fmla="*/ 0 60000 65536"/>
                <a:gd name="T15" fmla="*/ 0 w 925"/>
                <a:gd name="T16" fmla="*/ 0 h 83"/>
                <a:gd name="T17" fmla="*/ 925 w 925"/>
                <a:gd name="T18" fmla="*/ 83 h 83"/>
              </a:gdLst>
              <a:ahLst/>
              <a:cxnLst>
                <a:cxn ang="T10">
                  <a:pos x="T0" y="T1"/>
                </a:cxn>
                <a:cxn ang="T11">
                  <a:pos x="T2" y="T3"/>
                </a:cxn>
                <a:cxn ang="T12">
                  <a:pos x="T4" y="T5"/>
                </a:cxn>
                <a:cxn ang="T13">
                  <a:pos x="T6" y="T7"/>
                </a:cxn>
                <a:cxn ang="T14">
                  <a:pos x="T8" y="T9"/>
                </a:cxn>
              </a:cxnLst>
              <a:rect l="T15" t="T16" r="T17" b="T18"/>
              <a:pathLst>
                <a:path w="925" h="83">
                  <a:moveTo>
                    <a:pt x="757" y="0"/>
                  </a:moveTo>
                  <a:lnTo>
                    <a:pt x="925" y="76"/>
                  </a:lnTo>
                  <a:lnTo>
                    <a:pt x="0" y="83"/>
                  </a:lnTo>
                  <a:lnTo>
                    <a:pt x="203" y="31"/>
                  </a:lnTo>
                  <a:lnTo>
                    <a:pt x="757" y="0"/>
                  </a:lnTo>
                  <a:close/>
                </a:path>
              </a:pathLst>
            </a:custGeom>
            <a:solidFill>
              <a:srgbClr val="9D5E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7" name="Freeform 59"/>
            <p:cNvSpPr>
              <a:spLocks noChangeArrowheads="1"/>
            </p:cNvSpPr>
            <p:nvPr/>
          </p:nvSpPr>
          <p:spPr bwMode="auto">
            <a:xfrm>
              <a:off x="7173913" y="6146799"/>
              <a:ext cx="225425" cy="114300"/>
            </a:xfrm>
            <a:custGeom>
              <a:avLst/>
              <a:gdLst>
                <a:gd name="T0" fmla="*/ 604960191 w 42"/>
                <a:gd name="T1" fmla="*/ 0 h 21"/>
                <a:gd name="T2" fmla="*/ 0 w 42"/>
                <a:gd name="T3" fmla="*/ 622118571 h 21"/>
                <a:gd name="T4" fmla="*/ 1209915015 w 42"/>
                <a:gd name="T5" fmla="*/ 622118571 h 21"/>
                <a:gd name="T6" fmla="*/ 604960191 w 42"/>
                <a:gd name="T7" fmla="*/ 0 h 21"/>
                <a:gd name="T8" fmla="*/ 0 60000 65536"/>
                <a:gd name="T9" fmla="*/ 0 60000 65536"/>
                <a:gd name="T10" fmla="*/ 0 60000 65536"/>
                <a:gd name="T11" fmla="*/ 0 60000 65536"/>
                <a:gd name="T12" fmla="*/ 0 w 42"/>
                <a:gd name="T13" fmla="*/ 0 h 21"/>
                <a:gd name="T14" fmla="*/ 42 w 42"/>
                <a:gd name="T15" fmla="*/ 21 h 21"/>
              </a:gdLst>
              <a:ahLst/>
              <a:cxnLst>
                <a:cxn ang="T8">
                  <a:pos x="T0" y="T1"/>
                </a:cxn>
                <a:cxn ang="T9">
                  <a:pos x="T2" y="T3"/>
                </a:cxn>
                <a:cxn ang="T10">
                  <a:pos x="T4" y="T5"/>
                </a:cxn>
                <a:cxn ang="T11">
                  <a:pos x="T6" y="T7"/>
                </a:cxn>
              </a:cxnLst>
              <a:rect l="T12" t="T13" r="T14" b="T15"/>
              <a:pathLst>
                <a:path w="42" h="21">
                  <a:moveTo>
                    <a:pt x="21" y="0"/>
                  </a:moveTo>
                  <a:cubicBezTo>
                    <a:pt x="9" y="0"/>
                    <a:pt x="0" y="10"/>
                    <a:pt x="0" y="21"/>
                  </a:cubicBezTo>
                  <a:cubicBezTo>
                    <a:pt x="42" y="21"/>
                    <a:pt x="42" y="21"/>
                    <a:pt x="42" y="21"/>
                  </a:cubicBezTo>
                  <a:cubicBezTo>
                    <a:pt x="42" y="10"/>
                    <a:pt x="32" y="0"/>
                    <a:pt x="21" y="0"/>
                  </a:cubicBezTo>
                  <a:close/>
                </a:path>
              </a:pathLst>
            </a:custGeom>
            <a:solidFill>
              <a:srgbClr val="66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8" name="Freeform 60"/>
            <p:cNvSpPr>
              <a:spLocks noChangeArrowheads="1"/>
            </p:cNvSpPr>
            <p:nvPr/>
          </p:nvSpPr>
          <p:spPr bwMode="auto">
            <a:xfrm>
              <a:off x="7567613" y="6146799"/>
              <a:ext cx="225425" cy="114300"/>
            </a:xfrm>
            <a:custGeom>
              <a:avLst/>
              <a:gdLst>
                <a:gd name="T0" fmla="*/ 604960191 w 42"/>
                <a:gd name="T1" fmla="*/ 0 h 21"/>
                <a:gd name="T2" fmla="*/ 0 w 42"/>
                <a:gd name="T3" fmla="*/ 622118571 h 21"/>
                <a:gd name="T4" fmla="*/ 1209915015 w 42"/>
                <a:gd name="T5" fmla="*/ 622118571 h 21"/>
                <a:gd name="T6" fmla="*/ 604960191 w 42"/>
                <a:gd name="T7" fmla="*/ 0 h 21"/>
                <a:gd name="T8" fmla="*/ 0 60000 65536"/>
                <a:gd name="T9" fmla="*/ 0 60000 65536"/>
                <a:gd name="T10" fmla="*/ 0 60000 65536"/>
                <a:gd name="T11" fmla="*/ 0 60000 65536"/>
                <a:gd name="T12" fmla="*/ 0 w 42"/>
                <a:gd name="T13" fmla="*/ 0 h 21"/>
                <a:gd name="T14" fmla="*/ 42 w 42"/>
                <a:gd name="T15" fmla="*/ 21 h 21"/>
              </a:gdLst>
              <a:ahLst/>
              <a:cxnLst>
                <a:cxn ang="T8">
                  <a:pos x="T0" y="T1"/>
                </a:cxn>
                <a:cxn ang="T9">
                  <a:pos x="T2" y="T3"/>
                </a:cxn>
                <a:cxn ang="T10">
                  <a:pos x="T4" y="T5"/>
                </a:cxn>
                <a:cxn ang="T11">
                  <a:pos x="T6" y="T7"/>
                </a:cxn>
              </a:cxnLst>
              <a:rect l="T12" t="T13" r="T14" b="T15"/>
              <a:pathLst>
                <a:path w="42" h="21">
                  <a:moveTo>
                    <a:pt x="21" y="0"/>
                  </a:moveTo>
                  <a:cubicBezTo>
                    <a:pt x="10" y="0"/>
                    <a:pt x="0" y="10"/>
                    <a:pt x="0" y="21"/>
                  </a:cubicBezTo>
                  <a:cubicBezTo>
                    <a:pt x="42" y="21"/>
                    <a:pt x="42" y="21"/>
                    <a:pt x="42" y="21"/>
                  </a:cubicBezTo>
                  <a:cubicBezTo>
                    <a:pt x="42" y="10"/>
                    <a:pt x="33" y="0"/>
                    <a:pt x="21" y="0"/>
                  </a:cubicBezTo>
                  <a:close/>
                </a:path>
              </a:pathLst>
            </a:custGeom>
            <a:solidFill>
              <a:srgbClr val="66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9" name="Freeform 61"/>
            <p:cNvSpPr>
              <a:spLocks noChangeArrowheads="1"/>
            </p:cNvSpPr>
            <p:nvPr/>
          </p:nvSpPr>
          <p:spPr bwMode="auto">
            <a:xfrm>
              <a:off x="6796088" y="5937249"/>
              <a:ext cx="290512" cy="146050"/>
            </a:xfrm>
            <a:custGeom>
              <a:avLst/>
              <a:gdLst>
                <a:gd name="T0" fmla="*/ 781455761 w 54"/>
                <a:gd name="T1" fmla="*/ 0 h 27"/>
                <a:gd name="T2" fmla="*/ 0 w 54"/>
                <a:gd name="T3" fmla="*/ 790022315 h 27"/>
                <a:gd name="T4" fmla="*/ 1562911521 w 54"/>
                <a:gd name="T5" fmla="*/ 790022315 h 27"/>
                <a:gd name="T6" fmla="*/ 781455761 w 54"/>
                <a:gd name="T7" fmla="*/ 0 h 27"/>
                <a:gd name="T8" fmla="*/ 0 60000 65536"/>
                <a:gd name="T9" fmla="*/ 0 60000 65536"/>
                <a:gd name="T10" fmla="*/ 0 60000 65536"/>
                <a:gd name="T11" fmla="*/ 0 60000 65536"/>
                <a:gd name="T12" fmla="*/ 0 w 54"/>
                <a:gd name="T13" fmla="*/ 0 h 27"/>
                <a:gd name="T14" fmla="*/ 54 w 54"/>
                <a:gd name="T15" fmla="*/ 27 h 27"/>
              </a:gdLst>
              <a:ahLst/>
              <a:cxnLst>
                <a:cxn ang="T8">
                  <a:pos x="T0" y="T1"/>
                </a:cxn>
                <a:cxn ang="T9">
                  <a:pos x="T2" y="T3"/>
                </a:cxn>
                <a:cxn ang="T10">
                  <a:pos x="T4" y="T5"/>
                </a:cxn>
                <a:cxn ang="T11">
                  <a:pos x="T6" y="T7"/>
                </a:cxn>
              </a:cxnLst>
              <a:rect l="T12" t="T13" r="T14" b="T15"/>
              <a:pathLst>
                <a:path w="54" h="27">
                  <a:moveTo>
                    <a:pt x="27" y="0"/>
                  </a:moveTo>
                  <a:cubicBezTo>
                    <a:pt x="12" y="0"/>
                    <a:pt x="0" y="12"/>
                    <a:pt x="0" y="27"/>
                  </a:cubicBezTo>
                  <a:cubicBezTo>
                    <a:pt x="54" y="27"/>
                    <a:pt x="54" y="27"/>
                    <a:pt x="54" y="27"/>
                  </a:cubicBezTo>
                  <a:cubicBezTo>
                    <a:pt x="54" y="12"/>
                    <a:pt x="42" y="0"/>
                    <a:pt x="27" y="0"/>
                  </a:cubicBezTo>
                  <a:close/>
                </a:path>
              </a:pathLst>
            </a:custGeom>
            <a:solidFill>
              <a:srgbClr val="66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0" name="Freeform 62"/>
            <p:cNvSpPr>
              <a:spLocks noChangeArrowheads="1"/>
            </p:cNvSpPr>
            <p:nvPr/>
          </p:nvSpPr>
          <p:spPr bwMode="auto">
            <a:xfrm>
              <a:off x="6413500" y="5903912"/>
              <a:ext cx="441325" cy="227012"/>
            </a:xfrm>
            <a:custGeom>
              <a:avLst/>
              <a:gdLst>
                <a:gd name="T0" fmla="*/ 1187610957 w 82"/>
                <a:gd name="T1" fmla="*/ 0 h 42"/>
                <a:gd name="T2" fmla="*/ 0 w 82"/>
                <a:gd name="T3" fmla="*/ 1227010670 h 42"/>
                <a:gd name="T4" fmla="*/ 2147483646 w 82"/>
                <a:gd name="T5" fmla="*/ 1227010670 h 42"/>
                <a:gd name="T6" fmla="*/ 1187610957 w 82"/>
                <a:gd name="T7" fmla="*/ 0 h 42"/>
                <a:gd name="T8" fmla="*/ 0 60000 65536"/>
                <a:gd name="T9" fmla="*/ 0 60000 65536"/>
                <a:gd name="T10" fmla="*/ 0 60000 65536"/>
                <a:gd name="T11" fmla="*/ 0 60000 65536"/>
                <a:gd name="T12" fmla="*/ 0 w 82"/>
                <a:gd name="T13" fmla="*/ 0 h 42"/>
                <a:gd name="T14" fmla="*/ 82 w 82"/>
                <a:gd name="T15" fmla="*/ 42 h 42"/>
              </a:gdLst>
              <a:ahLst/>
              <a:cxnLst>
                <a:cxn ang="T8">
                  <a:pos x="T0" y="T1"/>
                </a:cxn>
                <a:cxn ang="T9">
                  <a:pos x="T2" y="T3"/>
                </a:cxn>
                <a:cxn ang="T10">
                  <a:pos x="T4" y="T5"/>
                </a:cxn>
                <a:cxn ang="T11">
                  <a:pos x="T6" y="T7"/>
                </a:cxn>
              </a:cxnLst>
              <a:rect l="T12" t="T13" r="T14" b="T15"/>
              <a:pathLst>
                <a:path w="82" h="42">
                  <a:moveTo>
                    <a:pt x="41" y="0"/>
                  </a:moveTo>
                  <a:cubicBezTo>
                    <a:pt x="18" y="0"/>
                    <a:pt x="0" y="19"/>
                    <a:pt x="0" y="42"/>
                  </a:cubicBezTo>
                  <a:cubicBezTo>
                    <a:pt x="82" y="42"/>
                    <a:pt x="82" y="42"/>
                    <a:pt x="82" y="42"/>
                  </a:cubicBezTo>
                  <a:cubicBezTo>
                    <a:pt x="82" y="19"/>
                    <a:pt x="64" y="0"/>
                    <a:pt x="41" y="0"/>
                  </a:cubicBezTo>
                  <a:close/>
                </a:path>
              </a:pathLst>
            </a:custGeom>
            <a:solidFill>
              <a:srgbClr val="C66E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1" name="Freeform 63"/>
            <p:cNvSpPr>
              <a:spLocks noChangeArrowheads="1"/>
            </p:cNvSpPr>
            <p:nvPr/>
          </p:nvSpPr>
          <p:spPr bwMode="auto">
            <a:xfrm>
              <a:off x="6221413" y="6040437"/>
              <a:ext cx="358775" cy="176212"/>
            </a:xfrm>
            <a:custGeom>
              <a:avLst/>
              <a:gdLst>
                <a:gd name="T0" fmla="*/ 946255675 w 67"/>
                <a:gd name="T1" fmla="*/ 0 h 33"/>
                <a:gd name="T2" fmla="*/ 0 w 67"/>
                <a:gd name="T3" fmla="*/ 940929362 h 33"/>
                <a:gd name="T4" fmla="*/ 1921186576 w 67"/>
                <a:gd name="T5" fmla="*/ 940929362 h 33"/>
                <a:gd name="T6" fmla="*/ 946255675 w 67"/>
                <a:gd name="T7" fmla="*/ 0 h 33"/>
                <a:gd name="T8" fmla="*/ 0 60000 65536"/>
                <a:gd name="T9" fmla="*/ 0 60000 65536"/>
                <a:gd name="T10" fmla="*/ 0 60000 65536"/>
                <a:gd name="T11" fmla="*/ 0 60000 65536"/>
                <a:gd name="T12" fmla="*/ 0 w 67"/>
                <a:gd name="T13" fmla="*/ 0 h 33"/>
                <a:gd name="T14" fmla="*/ 67 w 67"/>
                <a:gd name="T15" fmla="*/ 33 h 33"/>
              </a:gdLst>
              <a:ahLst/>
              <a:cxnLst>
                <a:cxn ang="T8">
                  <a:pos x="T0" y="T1"/>
                </a:cxn>
                <a:cxn ang="T9">
                  <a:pos x="T2" y="T3"/>
                </a:cxn>
                <a:cxn ang="T10">
                  <a:pos x="T4" y="T5"/>
                </a:cxn>
                <a:cxn ang="T11">
                  <a:pos x="T6" y="T7"/>
                </a:cxn>
              </a:cxnLst>
              <a:rect l="T12" t="T13" r="T14" b="T15"/>
              <a:pathLst>
                <a:path w="67" h="33">
                  <a:moveTo>
                    <a:pt x="33" y="0"/>
                  </a:moveTo>
                  <a:cubicBezTo>
                    <a:pt x="15" y="0"/>
                    <a:pt x="0" y="15"/>
                    <a:pt x="0" y="33"/>
                  </a:cubicBezTo>
                  <a:cubicBezTo>
                    <a:pt x="67" y="33"/>
                    <a:pt x="67" y="33"/>
                    <a:pt x="67" y="33"/>
                  </a:cubicBezTo>
                  <a:cubicBezTo>
                    <a:pt x="67" y="15"/>
                    <a:pt x="52" y="0"/>
                    <a:pt x="33" y="0"/>
                  </a:cubicBezTo>
                  <a:close/>
                </a:path>
              </a:pathLst>
            </a:custGeom>
            <a:solidFill>
              <a:srgbClr val="66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2" name="Freeform 64"/>
            <p:cNvSpPr>
              <a:spLocks noChangeArrowheads="1"/>
            </p:cNvSpPr>
            <p:nvPr/>
          </p:nvSpPr>
          <p:spPr bwMode="auto">
            <a:xfrm>
              <a:off x="5175250" y="6272212"/>
              <a:ext cx="361950" cy="182562"/>
            </a:xfrm>
            <a:custGeom>
              <a:avLst/>
              <a:gdLst>
                <a:gd name="T0" fmla="*/ 992261615 w 67"/>
                <a:gd name="T1" fmla="*/ 0 h 34"/>
                <a:gd name="T2" fmla="*/ 0 w 67"/>
                <a:gd name="T3" fmla="*/ 980261290 h 34"/>
                <a:gd name="T4" fmla="*/ 1955340336 w 67"/>
                <a:gd name="T5" fmla="*/ 980261290 h 34"/>
                <a:gd name="T6" fmla="*/ 992261615 w 67"/>
                <a:gd name="T7" fmla="*/ 0 h 34"/>
                <a:gd name="T8" fmla="*/ 0 60000 65536"/>
                <a:gd name="T9" fmla="*/ 0 60000 65536"/>
                <a:gd name="T10" fmla="*/ 0 60000 65536"/>
                <a:gd name="T11" fmla="*/ 0 60000 65536"/>
                <a:gd name="T12" fmla="*/ 0 w 67"/>
                <a:gd name="T13" fmla="*/ 0 h 34"/>
                <a:gd name="T14" fmla="*/ 67 w 67"/>
                <a:gd name="T15" fmla="*/ 34 h 34"/>
              </a:gdLst>
              <a:ahLst/>
              <a:cxnLst>
                <a:cxn ang="T8">
                  <a:pos x="T0" y="T1"/>
                </a:cxn>
                <a:cxn ang="T9">
                  <a:pos x="T2" y="T3"/>
                </a:cxn>
                <a:cxn ang="T10">
                  <a:pos x="T4" y="T5"/>
                </a:cxn>
                <a:cxn ang="T11">
                  <a:pos x="T6" y="T7"/>
                </a:cxn>
              </a:cxnLst>
              <a:rect l="T12" t="T13" r="T14" b="T15"/>
              <a:pathLst>
                <a:path w="67" h="34">
                  <a:moveTo>
                    <a:pt x="34" y="0"/>
                  </a:moveTo>
                  <a:cubicBezTo>
                    <a:pt x="15" y="0"/>
                    <a:pt x="0" y="15"/>
                    <a:pt x="0" y="34"/>
                  </a:cubicBezTo>
                  <a:cubicBezTo>
                    <a:pt x="67" y="34"/>
                    <a:pt x="67" y="34"/>
                    <a:pt x="67" y="34"/>
                  </a:cubicBezTo>
                  <a:cubicBezTo>
                    <a:pt x="67" y="15"/>
                    <a:pt x="52" y="0"/>
                    <a:pt x="34" y="0"/>
                  </a:cubicBezTo>
                  <a:close/>
                </a:path>
              </a:pathLst>
            </a:custGeom>
            <a:solidFill>
              <a:srgbClr val="66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3" name="Freeform 65"/>
            <p:cNvSpPr>
              <a:spLocks noChangeArrowheads="1"/>
            </p:cNvSpPr>
            <p:nvPr/>
          </p:nvSpPr>
          <p:spPr bwMode="auto">
            <a:xfrm>
              <a:off x="10375900" y="6351587"/>
              <a:ext cx="260350" cy="125412"/>
            </a:xfrm>
            <a:custGeom>
              <a:avLst/>
              <a:gdLst>
                <a:gd name="T0" fmla="*/ 706063776 w 48"/>
                <a:gd name="T1" fmla="*/ 0 h 23"/>
                <a:gd name="T2" fmla="*/ 0 w 48"/>
                <a:gd name="T3" fmla="*/ 683833467 h 23"/>
                <a:gd name="T4" fmla="*/ 1412127552 w 48"/>
                <a:gd name="T5" fmla="*/ 683833467 h 23"/>
                <a:gd name="T6" fmla="*/ 706063776 w 48"/>
                <a:gd name="T7" fmla="*/ 0 h 23"/>
                <a:gd name="T8" fmla="*/ 0 60000 65536"/>
                <a:gd name="T9" fmla="*/ 0 60000 65536"/>
                <a:gd name="T10" fmla="*/ 0 60000 65536"/>
                <a:gd name="T11" fmla="*/ 0 60000 65536"/>
                <a:gd name="T12" fmla="*/ 0 w 48"/>
                <a:gd name="T13" fmla="*/ 0 h 23"/>
                <a:gd name="T14" fmla="*/ 48 w 48"/>
                <a:gd name="T15" fmla="*/ 23 h 23"/>
              </a:gdLst>
              <a:ahLst/>
              <a:cxnLst>
                <a:cxn ang="T8">
                  <a:pos x="T0" y="T1"/>
                </a:cxn>
                <a:cxn ang="T9">
                  <a:pos x="T2" y="T3"/>
                </a:cxn>
                <a:cxn ang="T10">
                  <a:pos x="T4" y="T5"/>
                </a:cxn>
                <a:cxn ang="T11">
                  <a:pos x="T6" y="T7"/>
                </a:cxn>
              </a:cxnLst>
              <a:rect l="T12" t="T13" r="T14" b="T15"/>
              <a:pathLst>
                <a:path w="48" h="23">
                  <a:moveTo>
                    <a:pt x="24" y="0"/>
                  </a:moveTo>
                  <a:cubicBezTo>
                    <a:pt x="11" y="0"/>
                    <a:pt x="0" y="10"/>
                    <a:pt x="0" y="23"/>
                  </a:cubicBezTo>
                  <a:cubicBezTo>
                    <a:pt x="48" y="23"/>
                    <a:pt x="48" y="23"/>
                    <a:pt x="48" y="23"/>
                  </a:cubicBezTo>
                  <a:cubicBezTo>
                    <a:pt x="48" y="10"/>
                    <a:pt x="37" y="0"/>
                    <a:pt x="24" y="0"/>
                  </a:cubicBezTo>
                  <a:close/>
                </a:path>
              </a:pathLst>
            </a:custGeom>
            <a:solidFill>
              <a:srgbClr val="CC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4" name="Freeform 66"/>
            <p:cNvSpPr>
              <a:spLocks noChangeArrowheads="1"/>
            </p:cNvSpPr>
            <p:nvPr/>
          </p:nvSpPr>
          <p:spPr bwMode="auto">
            <a:xfrm>
              <a:off x="11703050" y="6248399"/>
              <a:ext cx="209550" cy="103188"/>
            </a:xfrm>
            <a:custGeom>
              <a:avLst/>
              <a:gdLst>
                <a:gd name="T0" fmla="*/ 548526677 w 39"/>
                <a:gd name="T1" fmla="*/ 0 h 19"/>
                <a:gd name="T2" fmla="*/ 0 w 39"/>
                <a:gd name="T3" fmla="*/ 560408597 h 19"/>
                <a:gd name="T4" fmla="*/ 1125928269 w 39"/>
                <a:gd name="T5" fmla="*/ 560408597 h 19"/>
                <a:gd name="T6" fmla="*/ 548526677 w 39"/>
                <a:gd name="T7" fmla="*/ 0 h 19"/>
                <a:gd name="T8" fmla="*/ 0 60000 65536"/>
                <a:gd name="T9" fmla="*/ 0 60000 65536"/>
                <a:gd name="T10" fmla="*/ 0 60000 65536"/>
                <a:gd name="T11" fmla="*/ 0 60000 65536"/>
                <a:gd name="T12" fmla="*/ 0 w 39"/>
                <a:gd name="T13" fmla="*/ 0 h 19"/>
                <a:gd name="T14" fmla="*/ 39 w 39"/>
                <a:gd name="T15" fmla="*/ 19 h 19"/>
              </a:gdLst>
              <a:ahLst/>
              <a:cxnLst>
                <a:cxn ang="T8">
                  <a:pos x="T0" y="T1"/>
                </a:cxn>
                <a:cxn ang="T9">
                  <a:pos x="T2" y="T3"/>
                </a:cxn>
                <a:cxn ang="T10">
                  <a:pos x="T4" y="T5"/>
                </a:cxn>
                <a:cxn ang="T11">
                  <a:pos x="T6" y="T7"/>
                </a:cxn>
              </a:cxnLst>
              <a:rect l="T12" t="T13" r="T14" b="T15"/>
              <a:pathLst>
                <a:path w="39" h="19">
                  <a:moveTo>
                    <a:pt x="19" y="0"/>
                  </a:moveTo>
                  <a:cubicBezTo>
                    <a:pt x="9" y="0"/>
                    <a:pt x="0" y="9"/>
                    <a:pt x="0" y="19"/>
                  </a:cubicBezTo>
                  <a:cubicBezTo>
                    <a:pt x="39" y="19"/>
                    <a:pt x="39" y="19"/>
                    <a:pt x="39" y="19"/>
                  </a:cubicBezTo>
                  <a:cubicBezTo>
                    <a:pt x="39" y="9"/>
                    <a:pt x="30" y="0"/>
                    <a:pt x="19" y="0"/>
                  </a:cubicBezTo>
                  <a:close/>
                </a:path>
              </a:pathLst>
            </a:custGeom>
            <a:solidFill>
              <a:srgbClr val="66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5" name="Freeform 67"/>
            <p:cNvSpPr>
              <a:spLocks noChangeArrowheads="1"/>
            </p:cNvSpPr>
            <p:nvPr/>
          </p:nvSpPr>
          <p:spPr bwMode="auto">
            <a:xfrm>
              <a:off x="11329988" y="6357937"/>
              <a:ext cx="227012" cy="436562"/>
            </a:xfrm>
            <a:custGeom>
              <a:avLst/>
              <a:gdLst>
                <a:gd name="T0" fmla="*/ 1227010670 w 42"/>
                <a:gd name="T1" fmla="*/ 2147483646 h 81"/>
                <a:gd name="T2" fmla="*/ 0 w 42"/>
                <a:gd name="T3" fmla="*/ 2147483646 h 81"/>
                <a:gd name="T4" fmla="*/ 0 w 42"/>
                <a:gd name="T5" fmla="*/ 610017245 h 81"/>
                <a:gd name="T6" fmla="*/ 613505335 w 42"/>
                <a:gd name="T7" fmla="*/ 0 h 81"/>
                <a:gd name="T8" fmla="*/ 613505335 w 42"/>
                <a:gd name="T9" fmla="*/ 0 h 81"/>
                <a:gd name="T10" fmla="*/ 1227010670 w 42"/>
                <a:gd name="T11" fmla="*/ 610017245 h 81"/>
                <a:gd name="T12" fmla="*/ 1227010670 w 42"/>
                <a:gd name="T13" fmla="*/ 2147483646 h 81"/>
                <a:gd name="T14" fmla="*/ 0 60000 65536"/>
                <a:gd name="T15" fmla="*/ 0 60000 65536"/>
                <a:gd name="T16" fmla="*/ 0 60000 65536"/>
                <a:gd name="T17" fmla="*/ 0 60000 65536"/>
                <a:gd name="T18" fmla="*/ 0 60000 65536"/>
                <a:gd name="T19" fmla="*/ 0 60000 65536"/>
                <a:gd name="T20" fmla="*/ 0 60000 65536"/>
                <a:gd name="T21" fmla="*/ 0 w 42"/>
                <a:gd name="T22" fmla="*/ 0 h 81"/>
                <a:gd name="T23" fmla="*/ 42 w 42"/>
                <a:gd name="T24" fmla="*/ 81 h 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81">
                  <a:moveTo>
                    <a:pt x="42" y="81"/>
                  </a:moveTo>
                  <a:cubicBezTo>
                    <a:pt x="0" y="81"/>
                    <a:pt x="0" y="81"/>
                    <a:pt x="0" y="81"/>
                  </a:cubicBezTo>
                  <a:cubicBezTo>
                    <a:pt x="0" y="21"/>
                    <a:pt x="0" y="21"/>
                    <a:pt x="0" y="21"/>
                  </a:cubicBezTo>
                  <a:cubicBezTo>
                    <a:pt x="0" y="9"/>
                    <a:pt x="10" y="0"/>
                    <a:pt x="21" y="0"/>
                  </a:cubicBezTo>
                  <a:cubicBezTo>
                    <a:pt x="21" y="0"/>
                    <a:pt x="21" y="0"/>
                    <a:pt x="21" y="0"/>
                  </a:cubicBezTo>
                  <a:cubicBezTo>
                    <a:pt x="33" y="0"/>
                    <a:pt x="42" y="9"/>
                    <a:pt x="42" y="21"/>
                  </a:cubicBezTo>
                  <a:lnTo>
                    <a:pt x="42" y="81"/>
                  </a:lnTo>
                  <a:close/>
                </a:path>
              </a:pathLst>
            </a:cu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6" name="Freeform 68"/>
            <p:cNvSpPr>
              <a:spLocks noChangeArrowheads="1"/>
            </p:cNvSpPr>
            <p:nvPr/>
          </p:nvSpPr>
          <p:spPr bwMode="auto">
            <a:xfrm>
              <a:off x="11255375" y="6661149"/>
              <a:ext cx="269875" cy="133350"/>
            </a:xfrm>
            <a:custGeom>
              <a:avLst/>
              <a:gdLst>
                <a:gd name="T0" fmla="*/ 728327855 w 50"/>
                <a:gd name="T1" fmla="*/ 0 h 25"/>
                <a:gd name="T2" fmla="*/ 0 w 50"/>
                <a:gd name="T3" fmla="*/ 711288900 h 25"/>
                <a:gd name="T4" fmla="*/ 1456650313 w 50"/>
                <a:gd name="T5" fmla="*/ 711288900 h 25"/>
                <a:gd name="T6" fmla="*/ 728327855 w 50"/>
                <a:gd name="T7" fmla="*/ 0 h 25"/>
                <a:gd name="T8" fmla="*/ 0 60000 65536"/>
                <a:gd name="T9" fmla="*/ 0 60000 65536"/>
                <a:gd name="T10" fmla="*/ 0 60000 65536"/>
                <a:gd name="T11" fmla="*/ 0 60000 65536"/>
                <a:gd name="T12" fmla="*/ 0 w 50"/>
                <a:gd name="T13" fmla="*/ 0 h 25"/>
                <a:gd name="T14" fmla="*/ 50 w 50"/>
                <a:gd name="T15" fmla="*/ 25 h 25"/>
              </a:gdLst>
              <a:ahLst/>
              <a:cxnLst>
                <a:cxn ang="T8">
                  <a:pos x="T0" y="T1"/>
                </a:cxn>
                <a:cxn ang="T9">
                  <a:pos x="T2" y="T3"/>
                </a:cxn>
                <a:cxn ang="T10">
                  <a:pos x="T4" y="T5"/>
                </a:cxn>
                <a:cxn ang="T11">
                  <a:pos x="T6" y="T7"/>
                </a:cxn>
              </a:cxnLst>
              <a:rect l="T12" t="T13" r="T14" b="T15"/>
              <a:pathLst>
                <a:path w="50" h="25">
                  <a:moveTo>
                    <a:pt x="25" y="0"/>
                  </a:moveTo>
                  <a:cubicBezTo>
                    <a:pt x="11" y="0"/>
                    <a:pt x="0" y="11"/>
                    <a:pt x="0" y="25"/>
                  </a:cubicBezTo>
                  <a:cubicBezTo>
                    <a:pt x="50" y="25"/>
                    <a:pt x="50" y="25"/>
                    <a:pt x="50" y="25"/>
                  </a:cubicBezTo>
                  <a:cubicBezTo>
                    <a:pt x="50" y="11"/>
                    <a:pt x="39" y="0"/>
                    <a:pt x="25" y="0"/>
                  </a:cubicBezTo>
                  <a:close/>
                </a:path>
              </a:pathLst>
            </a:custGeom>
            <a:solidFill>
              <a:srgbClr val="FF66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7" name="Freeform 69"/>
            <p:cNvSpPr>
              <a:spLocks noChangeArrowheads="1"/>
            </p:cNvSpPr>
            <p:nvPr/>
          </p:nvSpPr>
          <p:spPr bwMode="auto">
            <a:xfrm>
              <a:off x="6091238" y="4322762"/>
              <a:ext cx="725487" cy="357187"/>
            </a:xfrm>
            <a:custGeom>
              <a:avLst/>
              <a:gdLst>
                <a:gd name="T0" fmla="*/ 2147483646 w 135"/>
                <a:gd name="T1" fmla="*/ 1933068984 h 66"/>
                <a:gd name="T2" fmla="*/ 2147483646 w 135"/>
                <a:gd name="T3" fmla="*/ 1376577050 h 66"/>
                <a:gd name="T4" fmla="*/ 2147483646 w 135"/>
                <a:gd name="T5" fmla="*/ 1464445052 h 66"/>
                <a:gd name="T6" fmla="*/ 2147483646 w 135"/>
                <a:gd name="T7" fmla="*/ 1083689122 h 66"/>
                <a:gd name="T8" fmla="*/ 1934938317 w 135"/>
                <a:gd name="T9" fmla="*/ 0 h 66"/>
                <a:gd name="T10" fmla="*/ 866387323 w 135"/>
                <a:gd name="T11" fmla="*/ 1083689122 h 66"/>
                <a:gd name="T12" fmla="*/ 924146837 w 135"/>
                <a:gd name="T13" fmla="*/ 1405866384 h 66"/>
                <a:gd name="T14" fmla="*/ 779748054 w 135"/>
                <a:gd name="T15" fmla="*/ 1376577050 h 66"/>
                <a:gd name="T16" fmla="*/ 0 w 135"/>
                <a:gd name="T17" fmla="*/ 1933068984 h 66"/>
                <a:gd name="T18" fmla="*/ 2147483646 w 135"/>
                <a:gd name="T19" fmla="*/ 1933068984 h 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5"/>
                <a:gd name="T31" fmla="*/ 0 h 66"/>
                <a:gd name="T32" fmla="*/ 135 w 135"/>
                <a:gd name="T33" fmla="*/ 66 h 6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5" h="66">
                  <a:moveTo>
                    <a:pt x="135" y="66"/>
                  </a:moveTo>
                  <a:cubicBezTo>
                    <a:pt x="132" y="55"/>
                    <a:pt x="123" y="47"/>
                    <a:pt x="111" y="47"/>
                  </a:cubicBezTo>
                  <a:cubicBezTo>
                    <a:pt x="108" y="47"/>
                    <a:pt x="104" y="48"/>
                    <a:pt x="101" y="50"/>
                  </a:cubicBezTo>
                  <a:cubicBezTo>
                    <a:pt x="103" y="46"/>
                    <a:pt x="103" y="41"/>
                    <a:pt x="103" y="37"/>
                  </a:cubicBezTo>
                  <a:cubicBezTo>
                    <a:pt x="103" y="17"/>
                    <a:pt x="87" y="0"/>
                    <a:pt x="67" y="0"/>
                  </a:cubicBezTo>
                  <a:cubicBezTo>
                    <a:pt x="47" y="0"/>
                    <a:pt x="30" y="17"/>
                    <a:pt x="30" y="37"/>
                  </a:cubicBezTo>
                  <a:cubicBezTo>
                    <a:pt x="30" y="41"/>
                    <a:pt x="31" y="44"/>
                    <a:pt x="32" y="48"/>
                  </a:cubicBezTo>
                  <a:cubicBezTo>
                    <a:pt x="30" y="47"/>
                    <a:pt x="29" y="47"/>
                    <a:pt x="27" y="47"/>
                  </a:cubicBezTo>
                  <a:cubicBezTo>
                    <a:pt x="15" y="47"/>
                    <a:pt x="5" y="55"/>
                    <a:pt x="0" y="66"/>
                  </a:cubicBezTo>
                  <a:lnTo>
                    <a:pt x="135" y="66"/>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8" name="Freeform 70"/>
            <p:cNvSpPr>
              <a:spLocks noChangeArrowheads="1"/>
            </p:cNvSpPr>
            <p:nvPr/>
          </p:nvSpPr>
          <p:spPr bwMode="auto">
            <a:xfrm>
              <a:off x="5380038" y="5230812"/>
              <a:ext cx="425450" cy="204787"/>
            </a:xfrm>
            <a:custGeom>
              <a:avLst/>
              <a:gdLst>
                <a:gd name="T0" fmla="*/ 2147483646 w 79"/>
                <a:gd name="T1" fmla="*/ 1103624089 h 38"/>
                <a:gd name="T2" fmla="*/ 1885195877 w 79"/>
                <a:gd name="T3" fmla="*/ 784156369 h 38"/>
                <a:gd name="T4" fmla="*/ 1711176056 w 79"/>
                <a:gd name="T5" fmla="*/ 842240429 h 38"/>
                <a:gd name="T6" fmla="*/ 1740182053 w 79"/>
                <a:gd name="T7" fmla="*/ 609898799 h 38"/>
                <a:gd name="T8" fmla="*/ 1131115372 w 79"/>
                <a:gd name="T9" fmla="*/ 0 h 38"/>
                <a:gd name="T10" fmla="*/ 493053466 w 79"/>
                <a:gd name="T11" fmla="*/ 609898799 h 38"/>
                <a:gd name="T12" fmla="*/ 522054077 w 79"/>
                <a:gd name="T13" fmla="*/ 784156369 h 38"/>
                <a:gd name="T14" fmla="*/ 464047470 w 79"/>
                <a:gd name="T15" fmla="*/ 784156369 h 38"/>
                <a:gd name="T16" fmla="*/ 0 w 79"/>
                <a:gd name="T17" fmla="*/ 1103624089 h 38"/>
                <a:gd name="T18" fmla="*/ 2147483646 w 79"/>
                <a:gd name="T19" fmla="*/ 1103624089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9"/>
                <a:gd name="T31" fmla="*/ 0 h 38"/>
                <a:gd name="T32" fmla="*/ 79 w 79"/>
                <a:gd name="T33" fmla="*/ 38 h 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9" h="38">
                  <a:moveTo>
                    <a:pt x="79" y="38"/>
                  </a:moveTo>
                  <a:cubicBezTo>
                    <a:pt x="77" y="32"/>
                    <a:pt x="72" y="27"/>
                    <a:pt x="65" y="27"/>
                  </a:cubicBezTo>
                  <a:cubicBezTo>
                    <a:pt x="63" y="27"/>
                    <a:pt x="61" y="28"/>
                    <a:pt x="59" y="29"/>
                  </a:cubicBezTo>
                  <a:cubicBezTo>
                    <a:pt x="60" y="26"/>
                    <a:pt x="60" y="24"/>
                    <a:pt x="60" y="21"/>
                  </a:cubicBezTo>
                  <a:cubicBezTo>
                    <a:pt x="60" y="9"/>
                    <a:pt x="51" y="0"/>
                    <a:pt x="39" y="0"/>
                  </a:cubicBezTo>
                  <a:cubicBezTo>
                    <a:pt x="27" y="0"/>
                    <a:pt x="17" y="9"/>
                    <a:pt x="17" y="21"/>
                  </a:cubicBezTo>
                  <a:cubicBezTo>
                    <a:pt x="17" y="23"/>
                    <a:pt x="17" y="25"/>
                    <a:pt x="18" y="27"/>
                  </a:cubicBezTo>
                  <a:cubicBezTo>
                    <a:pt x="17" y="27"/>
                    <a:pt x="16" y="27"/>
                    <a:pt x="16" y="27"/>
                  </a:cubicBezTo>
                  <a:cubicBezTo>
                    <a:pt x="8" y="27"/>
                    <a:pt x="2" y="32"/>
                    <a:pt x="0" y="38"/>
                  </a:cubicBezTo>
                  <a:lnTo>
                    <a:pt x="79" y="38"/>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69" name="Freeform 71"/>
            <p:cNvSpPr>
              <a:spLocks noChangeArrowheads="1"/>
            </p:cNvSpPr>
            <p:nvPr/>
          </p:nvSpPr>
          <p:spPr bwMode="auto">
            <a:xfrm>
              <a:off x="10131425" y="3913187"/>
              <a:ext cx="611188" cy="334962"/>
            </a:xfrm>
            <a:custGeom>
              <a:avLst/>
              <a:gdLst>
                <a:gd name="T0" fmla="*/ 0 w 114"/>
                <a:gd name="T1" fmla="*/ 1809670023 h 62"/>
                <a:gd name="T2" fmla="*/ 2147483646 w 114"/>
                <a:gd name="T3" fmla="*/ 1809670023 h 62"/>
                <a:gd name="T4" fmla="*/ 2147483646 w 114"/>
                <a:gd name="T5" fmla="*/ 1167531661 h 62"/>
                <a:gd name="T6" fmla="*/ 2147483646 w 114"/>
                <a:gd name="T7" fmla="*/ 1225906894 h 62"/>
                <a:gd name="T8" fmla="*/ 2147483646 w 114"/>
                <a:gd name="T9" fmla="*/ 963210244 h 62"/>
                <a:gd name="T10" fmla="*/ 1408434494 w 114"/>
                <a:gd name="T11" fmla="*/ 0 h 62"/>
                <a:gd name="T12" fmla="*/ 459897525 w 114"/>
                <a:gd name="T13" fmla="*/ 963210244 h 62"/>
                <a:gd name="T14" fmla="*/ 488639445 w 114"/>
                <a:gd name="T15" fmla="*/ 1225906894 h 62"/>
                <a:gd name="T16" fmla="*/ 0 w 114"/>
                <a:gd name="T17" fmla="*/ 1809670023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4"/>
                <a:gd name="T28" fmla="*/ 0 h 62"/>
                <a:gd name="T29" fmla="*/ 114 w 114"/>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4" h="62">
                  <a:moveTo>
                    <a:pt x="0" y="62"/>
                  </a:moveTo>
                  <a:cubicBezTo>
                    <a:pt x="114" y="62"/>
                    <a:pt x="114" y="62"/>
                    <a:pt x="114" y="62"/>
                  </a:cubicBezTo>
                  <a:cubicBezTo>
                    <a:pt x="112" y="50"/>
                    <a:pt x="102" y="40"/>
                    <a:pt x="89" y="40"/>
                  </a:cubicBezTo>
                  <a:cubicBezTo>
                    <a:pt x="86" y="40"/>
                    <a:pt x="83" y="41"/>
                    <a:pt x="81" y="42"/>
                  </a:cubicBezTo>
                  <a:cubicBezTo>
                    <a:pt x="81" y="39"/>
                    <a:pt x="82" y="36"/>
                    <a:pt x="82" y="33"/>
                  </a:cubicBezTo>
                  <a:cubicBezTo>
                    <a:pt x="82" y="14"/>
                    <a:pt x="67" y="0"/>
                    <a:pt x="49" y="0"/>
                  </a:cubicBezTo>
                  <a:cubicBezTo>
                    <a:pt x="30" y="0"/>
                    <a:pt x="16" y="14"/>
                    <a:pt x="16" y="33"/>
                  </a:cubicBezTo>
                  <a:cubicBezTo>
                    <a:pt x="16" y="36"/>
                    <a:pt x="16" y="39"/>
                    <a:pt x="17" y="42"/>
                  </a:cubicBezTo>
                  <a:cubicBezTo>
                    <a:pt x="8" y="45"/>
                    <a:pt x="1" y="52"/>
                    <a:pt x="0" y="62"/>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0" name="Freeform 72"/>
            <p:cNvSpPr>
              <a:spLocks noChangeArrowheads="1"/>
            </p:cNvSpPr>
            <p:nvPr/>
          </p:nvSpPr>
          <p:spPr bwMode="auto">
            <a:xfrm>
              <a:off x="9979025" y="4586287"/>
              <a:ext cx="396875" cy="215900"/>
            </a:xfrm>
            <a:custGeom>
              <a:avLst/>
              <a:gdLst>
                <a:gd name="T0" fmla="*/ 2128510346 w 74"/>
                <a:gd name="T1" fmla="*/ 1165320250 h 40"/>
                <a:gd name="T2" fmla="*/ 0 w 74"/>
                <a:gd name="T3" fmla="*/ 1165320250 h 40"/>
                <a:gd name="T4" fmla="*/ 488982179 w 74"/>
                <a:gd name="T5" fmla="*/ 757458163 h 40"/>
                <a:gd name="T6" fmla="*/ 632801098 w 74"/>
                <a:gd name="T7" fmla="*/ 815724175 h 40"/>
                <a:gd name="T8" fmla="*/ 604038387 w 74"/>
                <a:gd name="T9" fmla="*/ 640926138 h 40"/>
                <a:gd name="T10" fmla="*/ 1236839485 w 74"/>
                <a:gd name="T11" fmla="*/ 0 h 40"/>
                <a:gd name="T12" fmla="*/ 1840872508 w 74"/>
                <a:gd name="T13" fmla="*/ 640926138 h 40"/>
                <a:gd name="T14" fmla="*/ 1812109797 w 74"/>
                <a:gd name="T15" fmla="*/ 786593868 h 40"/>
                <a:gd name="T16" fmla="*/ 2128510346 w 74"/>
                <a:gd name="T17" fmla="*/ 116532025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4"/>
                <a:gd name="T28" fmla="*/ 0 h 40"/>
                <a:gd name="T29" fmla="*/ 74 w 74"/>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4" h="40">
                  <a:moveTo>
                    <a:pt x="74" y="40"/>
                  </a:moveTo>
                  <a:cubicBezTo>
                    <a:pt x="0" y="40"/>
                    <a:pt x="0" y="40"/>
                    <a:pt x="0" y="40"/>
                  </a:cubicBezTo>
                  <a:cubicBezTo>
                    <a:pt x="2" y="32"/>
                    <a:pt x="8" y="26"/>
                    <a:pt x="17" y="26"/>
                  </a:cubicBezTo>
                  <a:cubicBezTo>
                    <a:pt x="18" y="26"/>
                    <a:pt x="20" y="27"/>
                    <a:pt x="22" y="28"/>
                  </a:cubicBezTo>
                  <a:cubicBezTo>
                    <a:pt x="22" y="26"/>
                    <a:pt x="21" y="24"/>
                    <a:pt x="21" y="22"/>
                  </a:cubicBezTo>
                  <a:cubicBezTo>
                    <a:pt x="21" y="10"/>
                    <a:pt x="31" y="0"/>
                    <a:pt x="43" y="0"/>
                  </a:cubicBezTo>
                  <a:cubicBezTo>
                    <a:pt x="55" y="0"/>
                    <a:pt x="64" y="10"/>
                    <a:pt x="64" y="22"/>
                  </a:cubicBezTo>
                  <a:cubicBezTo>
                    <a:pt x="64" y="24"/>
                    <a:pt x="64" y="25"/>
                    <a:pt x="63" y="27"/>
                  </a:cubicBezTo>
                  <a:cubicBezTo>
                    <a:pt x="69" y="29"/>
                    <a:pt x="73" y="34"/>
                    <a:pt x="74" y="40"/>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1" name="Freeform 73"/>
            <p:cNvSpPr>
              <a:spLocks noChangeArrowheads="1"/>
            </p:cNvSpPr>
            <p:nvPr/>
          </p:nvSpPr>
          <p:spPr bwMode="auto">
            <a:xfrm>
              <a:off x="8439150" y="3465512"/>
              <a:ext cx="838200" cy="327025"/>
            </a:xfrm>
            <a:custGeom>
              <a:avLst/>
              <a:gdLst>
                <a:gd name="T0" fmla="*/ 2147483646 w 156"/>
                <a:gd name="T1" fmla="*/ 1753202469 h 61"/>
                <a:gd name="T2" fmla="*/ 2147483646 w 156"/>
                <a:gd name="T3" fmla="*/ 1350827693 h 61"/>
                <a:gd name="T4" fmla="*/ 2147483646 w 156"/>
                <a:gd name="T5" fmla="*/ 1379568365 h 61"/>
                <a:gd name="T6" fmla="*/ 2147483646 w 156"/>
                <a:gd name="T7" fmla="*/ 862230898 h 61"/>
                <a:gd name="T8" fmla="*/ 2147483646 w 156"/>
                <a:gd name="T9" fmla="*/ 0 h 61"/>
                <a:gd name="T10" fmla="*/ 2147483646 w 156"/>
                <a:gd name="T11" fmla="*/ 862230898 h 61"/>
                <a:gd name="T12" fmla="*/ 2147483646 w 156"/>
                <a:gd name="T13" fmla="*/ 1005934261 h 61"/>
                <a:gd name="T14" fmla="*/ 1645585404 w 156"/>
                <a:gd name="T15" fmla="*/ 747268208 h 61"/>
                <a:gd name="T16" fmla="*/ 837227473 w 156"/>
                <a:gd name="T17" fmla="*/ 1379568365 h 61"/>
                <a:gd name="T18" fmla="*/ 519657135 w 156"/>
                <a:gd name="T19" fmla="*/ 1264605675 h 61"/>
                <a:gd name="T20" fmla="*/ 0 w 156"/>
                <a:gd name="T21" fmla="*/ 1753202469 h 61"/>
                <a:gd name="T22" fmla="*/ 2147483646 w 156"/>
                <a:gd name="T23" fmla="*/ 1753202469 h 6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6"/>
                <a:gd name="T37" fmla="*/ 0 h 61"/>
                <a:gd name="T38" fmla="*/ 156 w 156"/>
                <a:gd name="T39" fmla="*/ 61 h 6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6" h="61">
                  <a:moveTo>
                    <a:pt x="156" y="61"/>
                  </a:moveTo>
                  <a:cubicBezTo>
                    <a:pt x="153" y="53"/>
                    <a:pt x="145" y="47"/>
                    <a:pt x="136" y="47"/>
                  </a:cubicBezTo>
                  <a:cubicBezTo>
                    <a:pt x="135" y="47"/>
                    <a:pt x="134" y="48"/>
                    <a:pt x="133" y="48"/>
                  </a:cubicBezTo>
                  <a:cubicBezTo>
                    <a:pt x="136" y="43"/>
                    <a:pt x="138" y="37"/>
                    <a:pt x="138" y="30"/>
                  </a:cubicBezTo>
                  <a:cubicBezTo>
                    <a:pt x="138" y="13"/>
                    <a:pt x="125" y="0"/>
                    <a:pt x="108" y="0"/>
                  </a:cubicBezTo>
                  <a:cubicBezTo>
                    <a:pt x="91" y="0"/>
                    <a:pt x="77" y="13"/>
                    <a:pt x="77" y="30"/>
                  </a:cubicBezTo>
                  <a:cubicBezTo>
                    <a:pt x="77" y="32"/>
                    <a:pt x="77" y="33"/>
                    <a:pt x="77" y="35"/>
                  </a:cubicBezTo>
                  <a:cubicBezTo>
                    <a:pt x="72" y="29"/>
                    <a:pt x="65" y="26"/>
                    <a:pt x="57" y="26"/>
                  </a:cubicBezTo>
                  <a:cubicBezTo>
                    <a:pt x="43" y="26"/>
                    <a:pt x="32" y="35"/>
                    <a:pt x="29" y="48"/>
                  </a:cubicBezTo>
                  <a:cubicBezTo>
                    <a:pt x="26" y="46"/>
                    <a:pt x="22" y="44"/>
                    <a:pt x="18" y="44"/>
                  </a:cubicBezTo>
                  <a:cubicBezTo>
                    <a:pt x="8" y="44"/>
                    <a:pt x="1" y="52"/>
                    <a:pt x="0" y="61"/>
                  </a:cubicBezTo>
                  <a:lnTo>
                    <a:pt x="156" y="61"/>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2" name="Freeform 74"/>
            <p:cNvSpPr>
              <a:spLocks noChangeArrowheads="1"/>
            </p:cNvSpPr>
            <p:nvPr/>
          </p:nvSpPr>
          <p:spPr bwMode="auto">
            <a:xfrm>
              <a:off x="6715125" y="3576637"/>
              <a:ext cx="400050" cy="215900"/>
            </a:xfrm>
            <a:custGeom>
              <a:avLst/>
              <a:gdLst>
                <a:gd name="T0" fmla="*/ 2147483646 w 74"/>
                <a:gd name="T1" fmla="*/ 1165320250 h 40"/>
                <a:gd name="T2" fmla="*/ 0 w 74"/>
                <a:gd name="T3" fmla="*/ 1165320250 h 40"/>
                <a:gd name="T4" fmla="*/ 467609795 w 74"/>
                <a:gd name="T5" fmla="*/ 757458163 h 40"/>
                <a:gd name="T6" fmla="*/ 642966847 w 74"/>
                <a:gd name="T7" fmla="*/ 786593868 h 40"/>
                <a:gd name="T8" fmla="*/ 613741573 w 74"/>
                <a:gd name="T9" fmla="*/ 611795830 h 40"/>
                <a:gd name="T10" fmla="*/ 1256703014 w 74"/>
                <a:gd name="T11" fmla="*/ 0 h 40"/>
                <a:gd name="T12" fmla="*/ 1870444587 w 74"/>
                <a:gd name="T13" fmla="*/ 611795830 h 40"/>
                <a:gd name="T14" fmla="*/ 1841219313 w 74"/>
                <a:gd name="T15" fmla="*/ 786593868 h 40"/>
                <a:gd name="T16" fmla="*/ 2147483646 w 74"/>
                <a:gd name="T17" fmla="*/ 116532025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4"/>
                <a:gd name="T28" fmla="*/ 0 h 40"/>
                <a:gd name="T29" fmla="*/ 74 w 74"/>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4" h="40">
                  <a:moveTo>
                    <a:pt x="74" y="40"/>
                  </a:moveTo>
                  <a:cubicBezTo>
                    <a:pt x="0" y="40"/>
                    <a:pt x="0" y="40"/>
                    <a:pt x="0" y="40"/>
                  </a:cubicBezTo>
                  <a:cubicBezTo>
                    <a:pt x="2" y="32"/>
                    <a:pt x="8" y="26"/>
                    <a:pt x="16" y="26"/>
                  </a:cubicBezTo>
                  <a:cubicBezTo>
                    <a:pt x="18" y="26"/>
                    <a:pt x="20" y="27"/>
                    <a:pt x="22" y="27"/>
                  </a:cubicBezTo>
                  <a:cubicBezTo>
                    <a:pt x="22" y="25"/>
                    <a:pt x="21" y="23"/>
                    <a:pt x="21" y="21"/>
                  </a:cubicBezTo>
                  <a:cubicBezTo>
                    <a:pt x="21" y="10"/>
                    <a:pt x="31" y="0"/>
                    <a:pt x="43" y="0"/>
                  </a:cubicBezTo>
                  <a:cubicBezTo>
                    <a:pt x="55" y="0"/>
                    <a:pt x="64" y="10"/>
                    <a:pt x="64" y="21"/>
                  </a:cubicBezTo>
                  <a:cubicBezTo>
                    <a:pt x="64" y="23"/>
                    <a:pt x="64" y="25"/>
                    <a:pt x="63" y="27"/>
                  </a:cubicBezTo>
                  <a:cubicBezTo>
                    <a:pt x="69" y="29"/>
                    <a:pt x="73" y="34"/>
                    <a:pt x="74" y="40"/>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3" name="Freeform 75"/>
            <p:cNvSpPr>
              <a:spLocks noChangeArrowheads="1"/>
            </p:cNvSpPr>
            <p:nvPr/>
          </p:nvSpPr>
          <p:spPr bwMode="auto">
            <a:xfrm>
              <a:off x="5622925" y="5305424"/>
              <a:ext cx="866775" cy="1381125"/>
            </a:xfrm>
            <a:custGeom>
              <a:avLst/>
              <a:gdLst>
                <a:gd name="T0" fmla="*/ 2147483646 w 161"/>
                <a:gd name="T1" fmla="*/ 2147483646 h 256"/>
                <a:gd name="T2" fmla="*/ 2147483646 w 161"/>
                <a:gd name="T3" fmla="*/ 2147483646 h 256"/>
                <a:gd name="T4" fmla="*/ 2147483646 w 161"/>
                <a:gd name="T5" fmla="*/ 1659054826 h 256"/>
                <a:gd name="T6" fmla="*/ 2147483646 w 161"/>
                <a:gd name="T7" fmla="*/ 2147483646 h 256"/>
                <a:gd name="T8" fmla="*/ 2147483646 w 161"/>
                <a:gd name="T9" fmla="*/ 2147483646 h 256"/>
                <a:gd name="T10" fmla="*/ 2147483646 w 161"/>
                <a:gd name="T11" fmla="*/ 1251569001 h 256"/>
                <a:gd name="T12" fmla="*/ 2147483646 w 161"/>
                <a:gd name="T13" fmla="*/ 2008328391 h 256"/>
                <a:gd name="T14" fmla="*/ 2147483646 w 161"/>
                <a:gd name="T15" fmla="*/ 1717267087 h 256"/>
                <a:gd name="T16" fmla="*/ 2147483646 w 161"/>
                <a:gd name="T17" fmla="*/ 2147483646 h 256"/>
                <a:gd name="T18" fmla="*/ 2147483646 w 161"/>
                <a:gd name="T19" fmla="*/ 2147483646 h 256"/>
                <a:gd name="T20" fmla="*/ 2147483646 w 161"/>
                <a:gd name="T21" fmla="*/ 2147483646 h 256"/>
                <a:gd name="T22" fmla="*/ 2147483646 w 161"/>
                <a:gd name="T23" fmla="*/ 2147483646 h 256"/>
                <a:gd name="T24" fmla="*/ 1652100068 w 161"/>
                <a:gd name="T25" fmla="*/ 2147483646 h 256"/>
                <a:gd name="T26" fmla="*/ 1912956274 w 161"/>
                <a:gd name="T27" fmla="*/ 2147483646 h 256"/>
                <a:gd name="T28" fmla="*/ 2147483646 w 161"/>
                <a:gd name="T29" fmla="*/ 1950116130 h 256"/>
                <a:gd name="T30" fmla="*/ 1970922525 w 161"/>
                <a:gd name="T31" fmla="*/ 989613828 h 256"/>
                <a:gd name="T32" fmla="*/ 2147483646 w 161"/>
                <a:gd name="T33" fmla="*/ 0 h 256"/>
                <a:gd name="T34" fmla="*/ 1768032571 w 161"/>
                <a:gd name="T35" fmla="*/ 2008328391 h 256"/>
                <a:gd name="T36" fmla="*/ 1391238479 w 161"/>
                <a:gd name="T37" fmla="*/ 2147483646 h 256"/>
                <a:gd name="T38" fmla="*/ 753588183 w 161"/>
                <a:gd name="T39" fmla="*/ 931401567 h 256"/>
                <a:gd name="T40" fmla="*/ 1072416023 w 161"/>
                <a:gd name="T41" fmla="*/ 2147483646 h 256"/>
                <a:gd name="T42" fmla="*/ 2147483646 w 161"/>
                <a:gd name="T43" fmla="*/ 2147483646 h 256"/>
                <a:gd name="T44" fmla="*/ 550698228 w 161"/>
                <a:gd name="T45" fmla="*/ 2147483646 h 256"/>
                <a:gd name="T46" fmla="*/ 869526068 w 161"/>
                <a:gd name="T47" fmla="*/ 2147483646 h 256"/>
                <a:gd name="T48" fmla="*/ 202889954 w 161"/>
                <a:gd name="T49" fmla="*/ 2147483646 h 256"/>
                <a:gd name="T50" fmla="*/ 318827840 w 161"/>
                <a:gd name="T51" fmla="*/ 2147483646 h 256"/>
                <a:gd name="T52" fmla="*/ 347808274 w 161"/>
                <a:gd name="T53" fmla="*/ 2147483646 h 256"/>
                <a:gd name="T54" fmla="*/ 2147483646 w 161"/>
                <a:gd name="T55" fmla="*/ 2147483646 h 256"/>
                <a:gd name="T56" fmla="*/ 1739052137 w 161"/>
                <a:gd name="T57" fmla="*/ 2147483646 h 256"/>
                <a:gd name="T58" fmla="*/ 2147483646 w 161"/>
                <a:gd name="T59" fmla="*/ 2147483646 h 256"/>
                <a:gd name="T60" fmla="*/ 2147483646 w 161"/>
                <a:gd name="T61" fmla="*/ 2147483646 h 256"/>
                <a:gd name="T62" fmla="*/ 2147483646 w 161"/>
                <a:gd name="T63" fmla="*/ 2147483646 h 256"/>
                <a:gd name="T64" fmla="*/ 2147483646 w 161"/>
                <a:gd name="T65" fmla="*/ 2147483646 h 256"/>
                <a:gd name="T66" fmla="*/ 2147483646 w 161"/>
                <a:gd name="T67" fmla="*/ 2147483646 h 256"/>
                <a:gd name="T68" fmla="*/ 2147483646 w 161"/>
                <a:gd name="T69" fmla="*/ 2147483646 h 256"/>
                <a:gd name="T70" fmla="*/ 2147483646 w 161"/>
                <a:gd name="T71" fmla="*/ 2147483646 h 256"/>
                <a:gd name="T72" fmla="*/ 2147483646 w 161"/>
                <a:gd name="T73" fmla="*/ 2147483646 h 256"/>
                <a:gd name="T74" fmla="*/ 2147483646 w 161"/>
                <a:gd name="T75" fmla="*/ 2147483646 h 256"/>
                <a:gd name="T76" fmla="*/ 2147483646 w 161"/>
                <a:gd name="T77" fmla="*/ 2147483646 h 256"/>
                <a:gd name="T78" fmla="*/ 2147483646 w 161"/>
                <a:gd name="T79" fmla="*/ 2147483646 h 2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1"/>
                <a:gd name="T121" fmla="*/ 0 h 256"/>
                <a:gd name="T122" fmla="*/ 161 w 161"/>
                <a:gd name="T123" fmla="*/ 256 h 2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1" h="256">
                  <a:moveTo>
                    <a:pt x="139" y="87"/>
                  </a:moveTo>
                  <a:cubicBezTo>
                    <a:pt x="161" y="76"/>
                    <a:pt x="161" y="76"/>
                    <a:pt x="161" y="76"/>
                  </a:cubicBezTo>
                  <a:cubicBezTo>
                    <a:pt x="158" y="70"/>
                    <a:pt x="158" y="70"/>
                    <a:pt x="158" y="70"/>
                  </a:cubicBezTo>
                  <a:cubicBezTo>
                    <a:pt x="139" y="79"/>
                    <a:pt x="139" y="79"/>
                    <a:pt x="139" y="79"/>
                  </a:cubicBezTo>
                  <a:cubicBezTo>
                    <a:pt x="139" y="57"/>
                    <a:pt x="139" y="57"/>
                    <a:pt x="139" y="57"/>
                  </a:cubicBezTo>
                  <a:cubicBezTo>
                    <a:pt x="132" y="57"/>
                    <a:pt x="132" y="57"/>
                    <a:pt x="132" y="57"/>
                  </a:cubicBezTo>
                  <a:cubicBezTo>
                    <a:pt x="132" y="124"/>
                    <a:pt x="132" y="124"/>
                    <a:pt x="132" y="124"/>
                  </a:cubicBezTo>
                  <a:cubicBezTo>
                    <a:pt x="98" y="137"/>
                    <a:pt x="98" y="137"/>
                    <a:pt x="98" y="137"/>
                  </a:cubicBezTo>
                  <a:cubicBezTo>
                    <a:pt x="107" y="106"/>
                    <a:pt x="107" y="106"/>
                    <a:pt x="107" y="106"/>
                  </a:cubicBezTo>
                  <a:cubicBezTo>
                    <a:pt x="107" y="105"/>
                    <a:pt x="107" y="105"/>
                    <a:pt x="107" y="105"/>
                  </a:cubicBezTo>
                  <a:cubicBezTo>
                    <a:pt x="105" y="94"/>
                    <a:pt x="103" y="86"/>
                    <a:pt x="102" y="79"/>
                  </a:cubicBezTo>
                  <a:cubicBezTo>
                    <a:pt x="123" y="43"/>
                    <a:pt x="123" y="43"/>
                    <a:pt x="123" y="43"/>
                  </a:cubicBezTo>
                  <a:cubicBezTo>
                    <a:pt x="117" y="39"/>
                    <a:pt x="117" y="39"/>
                    <a:pt x="117" y="39"/>
                  </a:cubicBezTo>
                  <a:cubicBezTo>
                    <a:pt x="100" y="69"/>
                    <a:pt x="100" y="69"/>
                    <a:pt x="100" y="69"/>
                  </a:cubicBezTo>
                  <a:cubicBezTo>
                    <a:pt x="97" y="55"/>
                    <a:pt x="96" y="54"/>
                    <a:pt x="95" y="54"/>
                  </a:cubicBezTo>
                  <a:cubicBezTo>
                    <a:pt x="91" y="59"/>
                    <a:pt x="91" y="59"/>
                    <a:pt x="91" y="59"/>
                  </a:cubicBezTo>
                  <a:cubicBezTo>
                    <a:pt x="90" y="59"/>
                    <a:pt x="90" y="58"/>
                    <a:pt x="90" y="58"/>
                  </a:cubicBezTo>
                  <a:cubicBezTo>
                    <a:pt x="92" y="61"/>
                    <a:pt x="96" y="84"/>
                    <a:pt x="100" y="105"/>
                  </a:cubicBezTo>
                  <a:cubicBezTo>
                    <a:pt x="97" y="114"/>
                    <a:pt x="97" y="114"/>
                    <a:pt x="97" y="114"/>
                  </a:cubicBezTo>
                  <a:cubicBezTo>
                    <a:pt x="86" y="103"/>
                    <a:pt x="86" y="103"/>
                    <a:pt x="86" y="103"/>
                  </a:cubicBezTo>
                  <a:cubicBezTo>
                    <a:pt x="81" y="108"/>
                    <a:pt x="81" y="108"/>
                    <a:pt x="81" y="108"/>
                  </a:cubicBezTo>
                  <a:cubicBezTo>
                    <a:pt x="95" y="122"/>
                    <a:pt x="95" y="122"/>
                    <a:pt x="95" y="122"/>
                  </a:cubicBezTo>
                  <a:cubicBezTo>
                    <a:pt x="95" y="122"/>
                    <a:pt x="95" y="122"/>
                    <a:pt x="95" y="122"/>
                  </a:cubicBezTo>
                  <a:cubicBezTo>
                    <a:pt x="91" y="136"/>
                    <a:pt x="91" y="136"/>
                    <a:pt x="91" y="136"/>
                  </a:cubicBezTo>
                  <a:cubicBezTo>
                    <a:pt x="54" y="107"/>
                    <a:pt x="54" y="107"/>
                    <a:pt x="54" y="107"/>
                  </a:cubicBezTo>
                  <a:cubicBezTo>
                    <a:pt x="57" y="89"/>
                    <a:pt x="57" y="89"/>
                    <a:pt x="57" y="89"/>
                  </a:cubicBezTo>
                  <a:cubicBezTo>
                    <a:pt x="65" y="76"/>
                    <a:pt x="65" y="76"/>
                    <a:pt x="65" y="76"/>
                  </a:cubicBezTo>
                  <a:cubicBezTo>
                    <a:pt x="66" y="76"/>
                    <a:pt x="66" y="76"/>
                    <a:pt x="66" y="76"/>
                  </a:cubicBezTo>
                  <a:cubicBezTo>
                    <a:pt x="80" y="74"/>
                    <a:pt x="80" y="74"/>
                    <a:pt x="80" y="74"/>
                  </a:cubicBezTo>
                  <a:cubicBezTo>
                    <a:pt x="79" y="67"/>
                    <a:pt x="79" y="67"/>
                    <a:pt x="79" y="67"/>
                  </a:cubicBezTo>
                  <a:cubicBezTo>
                    <a:pt x="68" y="69"/>
                    <a:pt x="68" y="69"/>
                    <a:pt x="68" y="69"/>
                  </a:cubicBezTo>
                  <a:cubicBezTo>
                    <a:pt x="68" y="34"/>
                    <a:pt x="68" y="34"/>
                    <a:pt x="68" y="34"/>
                  </a:cubicBezTo>
                  <a:cubicBezTo>
                    <a:pt x="82" y="3"/>
                    <a:pt x="82" y="3"/>
                    <a:pt x="82" y="3"/>
                  </a:cubicBezTo>
                  <a:cubicBezTo>
                    <a:pt x="76" y="0"/>
                    <a:pt x="76" y="0"/>
                    <a:pt x="76" y="0"/>
                  </a:cubicBezTo>
                  <a:cubicBezTo>
                    <a:pt x="61" y="33"/>
                    <a:pt x="61" y="33"/>
                    <a:pt x="61" y="33"/>
                  </a:cubicBezTo>
                  <a:cubicBezTo>
                    <a:pt x="61" y="69"/>
                    <a:pt x="61" y="69"/>
                    <a:pt x="61" y="69"/>
                  </a:cubicBezTo>
                  <a:cubicBezTo>
                    <a:pt x="50" y="87"/>
                    <a:pt x="50" y="87"/>
                    <a:pt x="50" y="87"/>
                  </a:cubicBezTo>
                  <a:cubicBezTo>
                    <a:pt x="48" y="102"/>
                    <a:pt x="48" y="102"/>
                    <a:pt x="48" y="102"/>
                  </a:cubicBezTo>
                  <a:cubicBezTo>
                    <a:pt x="43" y="98"/>
                    <a:pt x="43" y="98"/>
                    <a:pt x="43" y="98"/>
                  </a:cubicBezTo>
                  <a:cubicBezTo>
                    <a:pt x="26" y="32"/>
                    <a:pt x="26" y="32"/>
                    <a:pt x="26" y="32"/>
                  </a:cubicBezTo>
                  <a:cubicBezTo>
                    <a:pt x="19" y="34"/>
                    <a:pt x="19" y="34"/>
                    <a:pt x="19" y="34"/>
                  </a:cubicBezTo>
                  <a:cubicBezTo>
                    <a:pt x="37" y="102"/>
                    <a:pt x="37" y="102"/>
                    <a:pt x="37" y="102"/>
                  </a:cubicBezTo>
                  <a:cubicBezTo>
                    <a:pt x="89" y="144"/>
                    <a:pt x="89" y="144"/>
                    <a:pt x="89" y="144"/>
                  </a:cubicBezTo>
                  <a:cubicBezTo>
                    <a:pt x="89" y="197"/>
                    <a:pt x="89" y="197"/>
                    <a:pt x="89" y="197"/>
                  </a:cubicBezTo>
                  <a:cubicBezTo>
                    <a:pt x="30" y="176"/>
                    <a:pt x="30" y="176"/>
                    <a:pt x="30" y="176"/>
                  </a:cubicBezTo>
                  <a:cubicBezTo>
                    <a:pt x="19" y="151"/>
                    <a:pt x="19" y="151"/>
                    <a:pt x="19" y="151"/>
                  </a:cubicBezTo>
                  <a:cubicBezTo>
                    <a:pt x="34" y="136"/>
                    <a:pt x="34" y="136"/>
                    <a:pt x="34" y="136"/>
                  </a:cubicBezTo>
                  <a:cubicBezTo>
                    <a:pt x="30" y="131"/>
                    <a:pt x="30" y="131"/>
                    <a:pt x="30" y="131"/>
                  </a:cubicBezTo>
                  <a:cubicBezTo>
                    <a:pt x="17" y="144"/>
                    <a:pt x="17" y="144"/>
                    <a:pt x="17" y="144"/>
                  </a:cubicBezTo>
                  <a:cubicBezTo>
                    <a:pt x="7" y="118"/>
                    <a:pt x="7" y="118"/>
                    <a:pt x="7" y="118"/>
                  </a:cubicBezTo>
                  <a:cubicBezTo>
                    <a:pt x="0" y="121"/>
                    <a:pt x="0" y="121"/>
                    <a:pt x="0" y="121"/>
                  </a:cubicBezTo>
                  <a:cubicBezTo>
                    <a:pt x="11" y="149"/>
                    <a:pt x="11" y="149"/>
                    <a:pt x="11" y="149"/>
                  </a:cubicBezTo>
                  <a:cubicBezTo>
                    <a:pt x="11" y="149"/>
                    <a:pt x="11" y="149"/>
                    <a:pt x="11" y="149"/>
                  </a:cubicBezTo>
                  <a:cubicBezTo>
                    <a:pt x="12" y="150"/>
                    <a:pt x="12" y="150"/>
                    <a:pt x="12" y="150"/>
                  </a:cubicBezTo>
                  <a:cubicBezTo>
                    <a:pt x="24" y="181"/>
                    <a:pt x="24" y="181"/>
                    <a:pt x="24" y="181"/>
                  </a:cubicBezTo>
                  <a:cubicBezTo>
                    <a:pt x="82" y="202"/>
                    <a:pt x="82" y="202"/>
                    <a:pt x="82" y="202"/>
                  </a:cubicBezTo>
                  <a:cubicBezTo>
                    <a:pt x="58" y="209"/>
                    <a:pt x="58" y="209"/>
                    <a:pt x="58" y="209"/>
                  </a:cubicBezTo>
                  <a:cubicBezTo>
                    <a:pt x="60" y="216"/>
                    <a:pt x="60" y="216"/>
                    <a:pt x="60" y="216"/>
                  </a:cubicBezTo>
                  <a:cubicBezTo>
                    <a:pt x="89" y="207"/>
                    <a:pt x="89" y="207"/>
                    <a:pt x="89" y="207"/>
                  </a:cubicBezTo>
                  <a:cubicBezTo>
                    <a:pt x="89" y="207"/>
                    <a:pt x="89" y="207"/>
                    <a:pt x="89" y="207"/>
                  </a:cubicBezTo>
                  <a:cubicBezTo>
                    <a:pt x="89" y="256"/>
                    <a:pt x="89" y="256"/>
                    <a:pt x="89" y="256"/>
                  </a:cubicBezTo>
                  <a:cubicBezTo>
                    <a:pt x="96" y="256"/>
                    <a:pt x="96" y="256"/>
                    <a:pt x="96" y="256"/>
                  </a:cubicBezTo>
                  <a:cubicBezTo>
                    <a:pt x="96" y="209"/>
                    <a:pt x="96" y="209"/>
                    <a:pt x="96" y="209"/>
                  </a:cubicBezTo>
                  <a:cubicBezTo>
                    <a:pt x="131" y="216"/>
                    <a:pt x="131" y="216"/>
                    <a:pt x="131" y="216"/>
                  </a:cubicBezTo>
                  <a:cubicBezTo>
                    <a:pt x="144" y="200"/>
                    <a:pt x="144" y="200"/>
                    <a:pt x="144" y="200"/>
                  </a:cubicBezTo>
                  <a:cubicBezTo>
                    <a:pt x="139" y="196"/>
                    <a:pt x="139" y="196"/>
                    <a:pt x="139" y="196"/>
                  </a:cubicBezTo>
                  <a:cubicBezTo>
                    <a:pt x="129" y="209"/>
                    <a:pt x="129" y="209"/>
                    <a:pt x="129" y="209"/>
                  </a:cubicBezTo>
                  <a:cubicBezTo>
                    <a:pt x="102" y="203"/>
                    <a:pt x="102" y="203"/>
                    <a:pt x="102" y="203"/>
                  </a:cubicBezTo>
                  <a:cubicBezTo>
                    <a:pt x="104" y="202"/>
                    <a:pt x="104" y="202"/>
                    <a:pt x="104" y="202"/>
                  </a:cubicBezTo>
                  <a:cubicBezTo>
                    <a:pt x="102" y="202"/>
                    <a:pt x="102" y="202"/>
                    <a:pt x="102" y="202"/>
                  </a:cubicBezTo>
                  <a:cubicBezTo>
                    <a:pt x="129" y="183"/>
                    <a:pt x="129" y="183"/>
                    <a:pt x="129" y="183"/>
                  </a:cubicBezTo>
                  <a:cubicBezTo>
                    <a:pt x="125" y="177"/>
                    <a:pt x="125" y="177"/>
                    <a:pt x="125" y="177"/>
                  </a:cubicBezTo>
                  <a:cubicBezTo>
                    <a:pt x="96" y="198"/>
                    <a:pt x="96" y="198"/>
                    <a:pt x="96" y="198"/>
                  </a:cubicBezTo>
                  <a:cubicBezTo>
                    <a:pt x="96" y="145"/>
                    <a:pt x="96" y="145"/>
                    <a:pt x="96" y="145"/>
                  </a:cubicBezTo>
                  <a:cubicBezTo>
                    <a:pt x="139" y="129"/>
                    <a:pt x="139" y="129"/>
                    <a:pt x="139" y="129"/>
                  </a:cubicBezTo>
                  <a:cubicBezTo>
                    <a:pt x="139" y="103"/>
                    <a:pt x="139" y="103"/>
                    <a:pt x="139" y="103"/>
                  </a:cubicBezTo>
                  <a:cubicBezTo>
                    <a:pt x="155" y="103"/>
                    <a:pt x="155" y="103"/>
                    <a:pt x="155" y="103"/>
                  </a:cubicBezTo>
                  <a:cubicBezTo>
                    <a:pt x="155" y="96"/>
                    <a:pt x="155" y="96"/>
                    <a:pt x="155" y="96"/>
                  </a:cubicBezTo>
                  <a:cubicBezTo>
                    <a:pt x="139" y="96"/>
                    <a:pt x="139" y="96"/>
                    <a:pt x="139" y="96"/>
                  </a:cubicBezTo>
                  <a:lnTo>
                    <a:pt x="139" y="87"/>
                  </a:lnTo>
                  <a:close/>
                </a:path>
              </a:pathLst>
            </a:custGeom>
            <a:solidFill>
              <a:srgbClr val="3333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74" name="Oval 76"/>
            <p:cNvSpPr>
              <a:spLocks noChangeArrowheads="1"/>
            </p:cNvSpPr>
            <p:nvPr/>
          </p:nvSpPr>
          <p:spPr bwMode="auto">
            <a:xfrm>
              <a:off x="5965825" y="5148262"/>
              <a:ext cx="196850" cy="193675"/>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75" name="Oval 77"/>
            <p:cNvSpPr>
              <a:spLocks noChangeArrowheads="1"/>
            </p:cNvSpPr>
            <p:nvPr/>
          </p:nvSpPr>
          <p:spPr bwMode="auto">
            <a:xfrm>
              <a:off x="5659438" y="5368924"/>
              <a:ext cx="157162" cy="157163"/>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76" name="Oval 78"/>
            <p:cNvSpPr>
              <a:spLocks noChangeArrowheads="1"/>
            </p:cNvSpPr>
            <p:nvPr/>
          </p:nvSpPr>
          <p:spPr bwMode="auto">
            <a:xfrm>
              <a:off x="5753100" y="5942012"/>
              <a:ext cx="127000" cy="130175"/>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77" name="Oval 79"/>
            <p:cNvSpPr>
              <a:spLocks noChangeArrowheads="1"/>
            </p:cNvSpPr>
            <p:nvPr/>
          </p:nvSpPr>
          <p:spPr bwMode="auto">
            <a:xfrm>
              <a:off x="6429375" y="5789612"/>
              <a:ext cx="123825" cy="125412"/>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78" name="Oval 80"/>
            <p:cNvSpPr>
              <a:spLocks noChangeArrowheads="1"/>
            </p:cNvSpPr>
            <p:nvPr/>
          </p:nvSpPr>
          <p:spPr bwMode="auto">
            <a:xfrm>
              <a:off x="6359525" y="6319837"/>
              <a:ext cx="101600" cy="96837"/>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79" name="Oval 81"/>
            <p:cNvSpPr>
              <a:spLocks noChangeArrowheads="1"/>
            </p:cNvSpPr>
            <p:nvPr/>
          </p:nvSpPr>
          <p:spPr bwMode="auto">
            <a:xfrm>
              <a:off x="6229350" y="6169024"/>
              <a:ext cx="152400" cy="146050"/>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80" name="Oval 82"/>
            <p:cNvSpPr>
              <a:spLocks noChangeArrowheads="1"/>
            </p:cNvSpPr>
            <p:nvPr/>
          </p:nvSpPr>
          <p:spPr bwMode="auto">
            <a:xfrm>
              <a:off x="5838825" y="6383337"/>
              <a:ext cx="127000" cy="125412"/>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81" name="Oval 83"/>
            <p:cNvSpPr>
              <a:spLocks noChangeArrowheads="1"/>
            </p:cNvSpPr>
            <p:nvPr/>
          </p:nvSpPr>
          <p:spPr bwMode="auto">
            <a:xfrm>
              <a:off x="5989638" y="6470649"/>
              <a:ext cx="79375" cy="80963"/>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82" name="Oval 84"/>
            <p:cNvSpPr>
              <a:spLocks noChangeArrowheads="1"/>
            </p:cNvSpPr>
            <p:nvPr/>
          </p:nvSpPr>
          <p:spPr bwMode="auto">
            <a:xfrm>
              <a:off x="5616575" y="5726112"/>
              <a:ext cx="85725" cy="87312"/>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83" name="Oval 85"/>
            <p:cNvSpPr>
              <a:spLocks noChangeArrowheads="1"/>
            </p:cNvSpPr>
            <p:nvPr/>
          </p:nvSpPr>
          <p:spPr bwMode="auto">
            <a:xfrm>
              <a:off x="6462713" y="5635624"/>
              <a:ext cx="85725" cy="85725"/>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84" name="Oval 86"/>
            <p:cNvSpPr>
              <a:spLocks noChangeArrowheads="1"/>
            </p:cNvSpPr>
            <p:nvPr/>
          </p:nvSpPr>
          <p:spPr bwMode="auto">
            <a:xfrm>
              <a:off x="6016625" y="5667374"/>
              <a:ext cx="85725" cy="85725"/>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85" name="Oval 87"/>
            <p:cNvSpPr>
              <a:spLocks noChangeArrowheads="1"/>
            </p:cNvSpPr>
            <p:nvPr/>
          </p:nvSpPr>
          <p:spPr bwMode="auto">
            <a:xfrm>
              <a:off x="6075363" y="5564187"/>
              <a:ext cx="87312" cy="90487"/>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86" name="Oval 88"/>
            <p:cNvSpPr>
              <a:spLocks noChangeArrowheads="1"/>
            </p:cNvSpPr>
            <p:nvPr/>
          </p:nvSpPr>
          <p:spPr bwMode="auto">
            <a:xfrm>
              <a:off x="6026150" y="5829299"/>
              <a:ext cx="92075" cy="90488"/>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87" name="Oval 89"/>
            <p:cNvSpPr>
              <a:spLocks noChangeArrowheads="1"/>
            </p:cNvSpPr>
            <p:nvPr/>
          </p:nvSpPr>
          <p:spPr bwMode="auto">
            <a:xfrm>
              <a:off x="5965825" y="6194424"/>
              <a:ext cx="93663" cy="93663"/>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88" name="Oval 90"/>
            <p:cNvSpPr>
              <a:spLocks noChangeArrowheads="1"/>
            </p:cNvSpPr>
            <p:nvPr/>
          </p:nvSpPr>
          <p:spPr bwMode="auto">
            <a:xfrm>
              <a:off x="6316663" y="5541962"/>
              <a:ext cx="85725" cy="93662"/>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89" name="Oval 91"/>
            <p:cNvSpPr>
              <a:spLocks noChangeArrowheads="1"/>
            </p:cNvSpPr>
            <p:nvPr/>
          </p:nvSpPr>
          <p:spPr bwMode="auto">
            <a:xfrm>
              <a:off x="6229350" y="5407024"/>
              <a:ext cx="141288" cy="141288"/>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90" name="Oval 92"/>
            <p:cNvSpPr>
              <a:spLocks noChangeArrowheads="1"/>
            </p:cNvSpPr>
            <p:nvPr/>
          </p:nvSpPr>
          <p:spPr bwMode="auto">
            <a:xfrm>
              <a:off x="6229350" y="5768974"/>
              <a:ext cx="87313" cy="87313"/>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91" name="Oval 93"/>
            <p:cNvSpPr>
              <a:spLocks noChangeArrowheads="1"/>
            </p:cNvSpPr>
            <p:nvPr/>
          </p:nvSpPr>
          <p:spPr bwMode="auto">
            <a:xfrm>
              <a:off x="5564188" y="5851524"/>
              <a:ext cx="153987" cy="155575"/>
            </a:xfrm>
            <a:prstGeom prst="ellipse">
              <a:avLst/>
            </a:prstGeom>
            <a:solidFill>
              <a:srgbClr val="FFAEAE"/>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92" name="Freeform 94"/>
            <p:cNvSpPr>
              <a:spLocks noChangeArrowheads="1"/>
            </p:cNvSpPr>
            <p:nvPr/>
          </p:nvSpPr>
          <p:spPr bwMode="auto">
            <a:xfrm>
              <a:off x="6469063" y="6189662"/>
              <a:ext cx="473075" cy="561975"/>
            </a:xfrm>
            <a:custGeom>
              <a:avLst/>
              <a:gdLst>
                <a:gd name="T0" fmla="*/ 0 w 208"/>
                <a:gd name="T1" fmla="*/ 1278606885 h 247"/>
                <a:gd name="T2" fmla="*/ 20692482 w 208"/>
                <a:gd name="T3" fmla="*/ 652245932 h 247"/>
                <a:gd name="T4" fmla="*/ 217261968 w 208"/>
                <a:gd name="T5" fmla="*/ 1242372011 h 247"/>
                <a:gd name="T6" fmla="*/ 315545574 w 208"/>
                <a:gd name="T7" fmla="*/ 367533925 h 247"/>
                <a:gd name="T8" fmla="*/ 403485213 w 208"/>
                <a:gd name="T9" fmla="*/ 1206134862 h 247"/>
                <a:gd name="T10" fmla="*/ 584536474 w 208"/>
                <a:gd name="T11" fmla="*/ 0 h 247"/>
                <a:gd name="T12" fmla="*/ 646611647 w 208"/>
                <a:gd name="T13" fmla="*/ 1278606885 h 247"/>
                <a:gd name="T14" fmla="*/ 806970425 w 208"/>
                <a:gd name="T15" fmla="*/ 481419183 h 247"/>
                <a:gd name="T16" fmla="*/ 879391839 w 208"/>
                <a:gd name="T17" fmla="*/ 1278606885 h 247"/>
                <a:gd name="T18" fmla="*/ 1050096859 w 208"/>
                <a:gd name="T19" fmla="*/ 652245932 h 247"/>
                <a:gd name="T20" fmla="*/ 1075961325 w 208"/>
                <a:gd name="T21" fmla="*/ 1278606885 h 247"/>
                <a:gd name="T22" fmla="*/ 0 w 208"/>
                <a:gd name="T23" fmla="*/ 1278606885 h 24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8"/>
                <a:gd name="T37" fmla="*/ 0 h 247"/>
                <a:gd name="T38" fmla="*/ 208 w 208"/>
                <a:gd name="T39" fmla="*/ 247 h 24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8" h="247">
                  <a:moveTo>
                    <a:pt x="0" y="247"/>
                  </a:moveTo>
                  <a:lnTo>
                    <a:pt x="4" y="126"/>
                  </a:lnTo>
                  <a:lnTo>
                    <a:pt x="42" y="240"/>
                  </a:lnTo>
                  <a:lnTo>
                    <a:pt x="61" y="71"/>
                  </a:lnTo>
                  <a:lnTo>
                    <a:pt x="78" y="233"/>
                  </a:lnTo>
                  <a:lnTo>
                    <a:pt x="113" y="0"/>
                  </a:lnTo>
                  <a:lnTo>
                    <a:pt x="125" y="247"/>
                  </a:lnTo>
                  <a:lnTo>
                    <a:pt x="156" y="93"/>
                  </a:lnTo>
                  <a:lnTo>
                    <a:pt x="170" y="247"/>
                  </a:lnTo>
                  <a:lnTo>
                    <a:pt x="203" y="126"/>
                  </a:lnTo>
                  <a:lnTo>
                    <a:pt x="208" y="247"/>
                  </a:lnTo>
                  <a:lnTo>
                    <a:pt x="0" y="247"/>
                  </a:lnTo>
                  <a:close/>
                </a:path>
              </a:pathLst>
            </a:custGeom>
            <a:solidFill>
              <a:srgbClr val="0066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3" name="Freeform 95"/>
            <p:cNvSpPr>
              <a:spLocks noChangeArrowheads="1"/>
            </p:cNvSpPr>
            <p:nvPr/>
          </p:nvSpPr>
          <p:spPr bwMode="auto">
            <a:xfrm>
              <a:off x="7599363" y="4457699"/>
              <a:ext cx="468312" cy="323850"/>
            </a:xfrm>
            <a:custGeom>
              <a:avLst/>
              <a:gdLst>
                <a:gd name="T0" fmla="*/ 0 w 206"/>
                <a:gd name="T1" fmla="*/ 671873251 h 143"/>
                <a:gd name="T2" fmla="*/ 1064641405 w 206"/>
                <a:gd name="T3" fmla="*/ 733418339 h 143"/>
                <a:gd name="T4" fmla="*/ 1064641405 w 206"/>
                <a:gd name="T5" fmla="*/ 0 h 143"/>
                <a:gd name="T6" fmla="*/ 0 w 206"/>
                <a:gd name="T7" fmla="*/ 133349201 h 143"/>
                <a:gd name="T8" fmla="*/ 0 w 206"/>
                <a:gd name="T9" fmla="*/ 671873251 h 143"/>
                <a:gd name="T10" fmla="*/ 0 60000 65536"/>
                <a:gd name="T11" fmla="*/ 0 60000 65536"/>
                <a:gd name="T12" fmla="*/ 0 60000 65536"/>
                <a:gd name="T13" fmla="*/ 0 60000 65536"/>
                <a:gd name="T14" fmla="*/ 0 60000 65536"/>
                <a:gd name="T15" fmla="*/ 0 w 206"/>
                <a:gd name="T16" fmla="*/ 0 h 143"/>
                <a:gd name="T17" fmla="*/ 206 w 206"/>
                <a:gd name="T18" fmla="*/ 143 h 143"/>
              </a:gdLst>
              <a:ahLst/>
              <a:cxnLst>
                <a:cxn ang="T10">
                  <a:pos x="T0" y="T1"/>
                </a:cxn>
                <a:cxn ang="T11">
                  <a:pos x="T2" y="T3"/>
                </a:cxn>
                <a:cxn ang="T12">
                  <a:pos x="T4" y="T5"/>
                </a:cxn>
                <a:cxn ang="T13">
                  <a:pos x="T6" y="T7"/>
                </a:cxn>
                <a:cxn ang="T14">
                  <a:pos x="T8" y="T9"/>
                </a:cxn>
              </a:cxnLst>
              <a:rect l="T15" t="T16" r="T17" b="T18"/>
              <a:pathLst>
                <a:path w="206" h="143">
                  <a:moveTo>
                    <a:pt x="0" y="131"/>
                  </a:moveTo>
                  <a:lnTo>
                    <a:pt x="206" y="143"/>
                  </a:lnTo>
                  <a:lnTo>
                    <a:pt x="206" y="0"/>
                  </a:lnTo>
                  <a:lnTo>
                    <a:pt x="0" y="26"/>
                  </a:lnTo>
                  <a:lnTo>
                    <a:pt x="0" y="131"/>
                  </a:lnTo>
                  <a:close/>
                </a:path>
              </a:pathLst>
            </a:custGeom>
            <a:solidFill>
              <a:srgbClr val="EF47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4" name="Freeform 96"/>
            <p:cNvSpPr>
              <a:spLocks noChangeArrowheads="1"/>
            </p:cNvSpPr>
            <p:nvPr/>
          </p:nvSpPr>
          <p:spPr bwMode="auto">
            <a:xfrm>
              <a:off x="9096375" y="4500562"/>
              <a:ext cx="625475" cy="593725"/>
            </a:xfrm>
            <a:custGeom>
              <a:avLst/>
              <a:gdLst>
                <a:gd name="T0" fmla="*/ 0 w 275"/>
                <a:gd name="T1" fmla="*/ 1231590383 h 261"/>
                <a:gd name="T2" fmla="*/ 1422614457 w 275"/>
                <a:gd name="T3" fmla="*/ 1350610635 h 261"/>
                <a:gd name="T4" fmla="*/ 1422614457 w 275"/>
                <a:gd name="T5" fmla="*/ 36224049 h 261"/>
                <a:gd name="T6" fmla="*/ 0 w 275"/>
                <a:gd name="T7" fmla="*/ 0 h 261"/>
                <a:gd name="T8" fmla="*/ 0 w 275"/>
                <a:gd name="T9" fmla="*/ 1231590383 h 261"/>
                <a:gd name="T10" fmla="*/ 0 60000 65536"/>
                <a:gd name="T11" fmla="*/ 0 60000 65536"/>
                <a:gd name="T12" fmla="*/ 0 60000 65536"/>
                <a:gd name="T13" fmla="*/ 0 60000 65536"/>
                <a:gd name="T14" fmla="*/ 0 60000 65536"/>
                <a:gd name="T15" fmla="*/ 0 w 275"/>
                <a:gd name="T16" fmla="*/ 0 h 261"/>
                <a:gd name="T17" fmla="*/ 275 w 275"/>
                <a:gd name="T18" fmla="*/ 261 h 261"/>
              </a:gdLst>
              <a:ahLst/>
              <a:cxnLst>
                <a:cxn ang="T10">
                  <a:pos x="T0" y="T1"/>
                </a:cxn>
                <a:cxn ang="T11">
                  <a:pos x="T2" y="T3"/>
                </a:cxn>
                <a:cxn ang="T12">
                  <a:pos x="T4" y="T5"/>
                </a:cxn>
                <a:cxn ang="T13">
                  <a:pos x="T6" y="T7"/>
                </a:cxn>
                <a:cxn ang="T14">
                  <a:pos x="T8" y="T9"/>
                </a:cxn>
              </a:cxnLst>
              <a:rect l="T15" t="T16" r="T17" b="T18"/>
              <a:pathLst>
                <a:path w="275" h="261">
                  <a:moveTo>
                    <a:pt x="0" y="238"/>
                  </a:moveTo>
                  <a:lnTo>
                    <a:pt x="275" y="261"/>
                  </a:lnTo>
                  <a:lnTo>
                    <a:pt x="275" y="7"/>
                  </a:lnTo>
                  <a:lnTo>
                    <a:pt x="0" y="0"/>
                  </a:lnTo>
                  <a:lnTo>
                    <a:pt x="0" y="238"/>
                  </a:lnTo>
                  <a:close/>
                </a:path>
              </a:pathLst>
            </a:custGeom>
            <a:solidFill>
              <a:srgbClr val="A33B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5" name="Oval 97"/>
            <p:cNvSpPr>
              <a:spLocks noChangeArrowheads="1"/>
            </p:cNvSpPr>
            <p:nvPr/>
          </p:nvSpPr>
          <p:spPr bwMode="auto">
            <a:xfrm>
              <a:off x="9418638" y="3576637"/>
              <a:ext cx="436562" cy="433387"/>
            </a:xfrm>
            <a:prstGeom prst="ellipse">
              <a:avLst/>
            </a:prstGeom>
            <a:solidFill>
              <a:srgbClr val="FFFFA1"/>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96" name="Freeform 98"/>
            <p:cNvSpPr>
              <a:spLocks noChangeArrowheads="1"/>
            </p:cNvSpPr>
            <p:nvPr/>
          </p:nvSpPr>
          <p:spPr bwMode="auto">
            <a:xfrm>
              <a:off x="10868025" y="5341937"/>
              <a:ext cx="430213" cy="438150"/>
            </a:xfrm>
            <a:custGeom>
              <a:avLst/>
              <a:gdLst>
                <a:gd name="T0" fmla="*/ 925415051 w 80"/>
                <a:gd name="T1" fmla="*/ 2147483646 h 81"/>
                <a:gd name="T2" fmla="*/ 0 w 80"/>
                <a:gd name="T3" fmla="*/ 1492263170 h 81"/>
                <a:gd name="T4" fmla="*/ 1156772847 w 80"/>
                <a:gd name="T5" fmla="*/ 263338969 h 81"/>
                <a:gd name="T6" fmla="*/ 2053266830 w 80"/>
                <a:gd name="T7" fmla="*/ 234080285 h 81"/>
                <a:gd name="T8" fmla="*/ 2053266830 w 80"/>
                <a:gd name="T9" fmla="*/ 234080285 h 81"/>
                <a:gd name="T10" fmla="*/ 2082187899 w 80"/>
                <a:gd name="T11" fmla="*/ 1141142743 h 81"/>
                <a:gd name="T12" fmla="*/ 925415051 w 80"/>
                <a:gd name="T13" fmla="*/ 2147483646 h 81"/>
                <a:gd name="T14" fmla="*/ 0 60000 65536"/>
                <a:gd name="T15" fmla="*/ 0 60000 65536"/>
                <a:gd name="T16" fmla="*/ 0 60000 65536"/>
                <a:gd name="T17" fmla="*/ 0 60000 65536"/>
                <a:gd name="T18" fmla="*/ 0 60000 65536"/>
                <a:gd name="T19" fmla="*/ 0 60000 65536"/>
                <a:gd name="T20" fmla="*/ 0 60000 65536"/>
                <a:gd name="T21" fmla="*/ 0 w 80"/>
                <a:gd name="T22" fmla="*/ 0 h 81"/>
                <a:gd name="T23" fmla="*/ 80 w 80"/>
                <a:gd name="T24" fmla="*/ 81 h 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 h="81">
                  <a:moveTo>
                    <a:pt x="32" y="81"/>
                  </a:moveTo>
                  <a:cubicBezTo>
                    <a:pt x="0" y="51"/>
                    <a:pt x="0" y="51"/>
                    <a:pt x="0" y="51"/>
                  </a:cubicBezTo>
                  <a:cubicBezTo>
                    <a:pt x="40" y="9"/>
                    <a:pt x="40" y="9"/>
                    <a:pt x="40" y="9"/>
                  </a:cubicBezTo>
                  <a:cubicBezTo>
                    <a:pt x="48" y="0"/>
                    <a:pt x="62" y="0"/>
                    <a:pt x="71" y="8"/>
                  </a:cubicBezTo>
                  <a:cubicBezTo>
                    <a:pt x="71" y="8"/>
                    <a:pt x="71" y="8"/>
                    <a:pt x="71" y="8"/>
                  </a:cubicBezTo>
                  <a:cubicBezTo>
                    <a:pt x="80" y="16"/>
                    <a:pt x="80" y="30"/>
                    <a:pt x="72" y="39"/>
                  </a:cubicBezTo>
                  <a:lnTo>
                    <a:pt x="32" y="81"/>
                  </a:lnTo>
                  <a:close/>
                </a:path>
              </a:pathLst>
            </a:custGeom>
            <a:solidFill>
              <a:srgbClr val="004C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7" name="Freeform 99"/>
            <p:cNvSpPr>
              <a:spLocks noChangeArrowheads="1"/>
            </p:cNvSpPr>
            <p:nvPr/>
          </p:nvSpPr>
          <p:spPr bwMode="auto">
            <a:xfrm>
              <a:off x="11223625" y="5246687"/>
              <a:ext cx="160338" cy="165100"/>
            </a:xfrm>
            <a:custGeom>
              <a:avLst/>
              <a:gdLst>
                <a:gd name="T0" fmla="*/ 142823746 w 30"/>
                <a:gd name="T1" fmla="*/ 737469745 h 31"/>
                <a:gd name="T2" fmla="*/ 142823746 w 30"/>
                <a:gd name="T3" fmla="*/ 737469745 h 31"/>
                <a:gd name="T4" fmla="*/ 114256859 w 30"/>
                <a:gd name="T5" fmla="*/ 255276555 h 31"/>
                <a:gd name="T6" fmla="*/ 371342808 w 30"/>
                <a:gd name="T7" fmla="*/ 0 h 31"/>
                <a:gd name="T8" fmla="*/ 342775921 w 30"/>
                <a:gd name="T9" fmla="*/ 283641800 h 31"/>
                <a:gd name="T10" fmla="*/ 599861870 w 30"/>
                <a:gd name="T11" fmla="*/ 226911310 h 31"/>
                <a:gd name="T12" fmla="*/ 571294983 w 30"/>
                <a:gd name="T13" fmla="*/ 510558435 h 31"/>
                <a:gd name="T14" fmla="*/ 856942475 w 30"/>
                <a:gd name="T15" fmla="*/ 482193190 h 31"/>
                <a:gd name="T16" fmla="*/ 628423413 w 30"/>
                <a:gd name="T17" fmla="*/ 737469745 h 31"/>
                <a:gd name="T18" fmla="*/ 142823746 w 30"/>
                <a:gd name="T19" fmla="*/ 737469745 h 3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31"/>
                <a:gd name="T32" fmla="*/ 30 w 30"/>
                <a:gd name="T33" fmla="*/ 31 h 3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31">
                  <a:moveTo>
                    <a:pt x="5" y="26"/>
                  </a:moveTo>
                  <a:cubicBezTo>
                    <a:pt x="5" y="26"/>
                    <a:pt x="5" y="26"/>
                    <a:pt x="5" y="26"/>
                  </a:cubicBezTo>
                  <a:cubicBezTo>
                    <a:pt x="0" y="21"/>
                    <a:pt x="0" y="14"/>
                    <a:pt x="4" y="9"/>
                  </a:cubicBezTo>
                  <a:cubicBezTo>
                    <a:pt x="13" y="0"/>
                    <a:pt x="13" y="0"/>
                    <a:pt x="13" y="0"/>
                  </a:cubicBezTo>
                  <a:cubicBezTo>
                    <a:pt x="12" y="10"/>
                    <a:pt x="12" y="10"/>
                    <a:pt x="12" y="10"/>
                  </a:cubicBezTo>
                  <a:cubicBezTo>
                    <a:pt x="21" y="8"/>
                    <a:pt x="21" y="8"/>
                    <a:pt x="21" y="8"/>
                  </a:cubicBezTo>
                  <a:cubicBezTo>
                    <a:pt x="20" y="18"/>
                    <a:pt x="20" y="18"/>
                    <a:pt x="20" y="18"/>
                  </a:cubicBezTo>
                  <a:cubicBezTo>
                    <a:pt x="30" y="17"/>
                    <a:pt x="30" y="17"/>
                    <a:pt x="30" y="17"/>
                  </a:cubicBezTo>
                  <a:cubicBezTo>
                    <a:pt x="22" y="26"/>
                    <a:pt x="22" y="26"/>
                    <a:pt x="22" y="26"/>
                  </a:cubicBezTo>
                  <a:cubicBezTo>
                    <a:pt x="17" y="31"/>
                    <a:pt x="10" y="31"/>
                    <a:pt x="5" y="26"/>
                  </a:cubicBezTo>
                  <a:close/>
                </a:path>
              </a:pathLst>
            </a:custGeom>
            <a:solidFill>
              <a:srgbClr val="FF33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8" name="Freeform 100"/>
            <p:cNvSpPr>
              <a:spLocks noChangeArrowheads="1"/>
            </p:cNvSpPr>
            <p:nvPr/>
          </p:nvSpPr>
          <p:spPr bwMode="auto">
            <a:xfrm>
              <a:off x="10868025" y="5435599"/>
              <a:ext cx="236538" cy="344488"/>
            </a:xfrm>
            <a:custGeom>
              <a:avLst/>
              <a:gdLst>
                <a:gd name="T0" fmla="*/ 1271596033 w 44"/>
                <a:gd name="T1" fmla="*/ 608425017 h 64"/>
                <a:gd name="T2" fmla="*/ 953699713 w 44"/>
                <a:gd name="T3" fmla="*/ 0 h 64"/>
                <a:gd name="T4" fmla="*/ 0 w 44"/>
                <a:gd name="T5" fmla="*/ 985068819 h 64"/>
                <a:gd name="T6" fmla="*/ 924799070 w 44"/>
                <a:gd name="T7" fmla="*/ 1854249721 h 64"/>
                <a:gd name="T8" fmla="*/ 1271596033 w 44"/>
                <a:gd name="T9" fmla="*/ 1506580590 h 64"/>
                <a:gd name="T10" fmla="*/ 1271596033 w 44"/>
                <a:gd name="T11" fmla="*/ 608425017 h 64"/>
                <a:gd name="T12" fmla="*/ 0 60000 65536"/>
                <a:gd name="T13" fmla="*/ 0 60000 65536"/>
                <a:gd name="T14" fmla="*/ 0 60000 65536"/>
                <a:gd name="T15" fmla="*/ 0 60000 65536"/>
                <a:gd name="T16" fmla="*/ 0 60000 65536"/>
                <a:gd name="T17" fmla="*/ 0 60000 65536"/>
                <a:gd name="T18" fmla="*/ 0 w 44"/>
                <a:gd name="T19" fmla="*/ 0 h 64"/>
                <a:gd name="T20" fmla="*/ 44 w 44"/>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44" h="64">
                  <a:moveTo>
                    <a:pt x="44" y="21"/>
                  </a:moveTo>
                  <a:cubicBezTo>
                    <a:pt x="44" y="12"/>
                    <a:pt x="39" y="4"/>
                    <a:pt x="33" y="0"/>
                  </a:cubicBezTo>
                  <a:cubicBezTo>
                    <a:pt x="0" y="34"/>
                    <a:pt x="0" y="34"/>
                    <a:pt x="0" y="34"/>
                  </a:cubicBezTo>
                  <a:cubicBezTo>
                    <a:pt x="32" y="64"/>
                    <a:pt x="32" y="64"/>
                    <a:pt x="32" y="64"/>
                  </a:cubicBezTo>
                  <a:cubicBezTo>
                    <a:pt x="44" y="52"/>
                    <a:pt x="44" y="52"/>
                    <a:pt x="44" y="52"/>
                  </a:cubicBezTo>
                  <a:lnTo>
                    <a:pt x="44" y="21"/>
                  </a:lnTo>
                  <a:close/>
                </a:path>
              </a:pathLst>
            </a:cu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9" name="Freeform 101"/>
            <p:cNvSpPr>
              <a:spLocks noChangeArrowheads="1"/>
            </p:cNvSpPr>
            <p:nvPr/>
          </p:nvSpPr>
          <p:spPr bwMode="auto">
            <a:xfrm>
              <a:off x="10926763" y="5730874"/>
              <a:ext cx="488950" cy="530225"/>
            </a:xfrm>
            <a:custGeom>
              <a:avLst/>
              <a:gdLst>
                <a:gd name="T0" fmla="*/ 1992025285 w 91"/>
                <a:gd name="T1" fmla="*/ 0 h 98"/>
                <a:gd name="T2" fmla="*/ 1963155742 w 91"/>
                <a:gd name="T3" fmla="*/ 0 h 98"/>
                <a:gd name="T4" fmla="*/ 1328020438 w 91"/>
                <a:gd name="T5" fmla="*/ 673282951 h 98"/>
                <a:gd name="T6" fmla="*/ 1328020438 w 91"/>
                <a:gd name="T7" fmla="*/ 1551470813 h 98"/>
                <a:gd name="T8" fmla="*/ 0 w 91"/>
                <a:gd name="T9" fmla="*/ 1551470813 h 98"/>
                <a:gd name="T10" fmla="*/ 0 w 91"/>
                <a:gd name="T11" fmla="*/ 2147483646 h 98"/>
                <a:gd name="T12" fmla="*/ 2147483646 w 91"/>
                <a:gd name="T13" fmla="*/ 2147483646 h 98"/>
                <a:gd name="T14" fmla="*/ 2147483646 w 91"/>
                <a:gd name="T15" fmla="*/ 1551470813 h 98"/>
                <a:gd name="T16" fmla="*/ 2147483646 w 91"/>
                <a:gd name="T17" fmla="*/ 673282951 h 98"/>
                <a:gd name="T18" fmla="*/ 1992025285 w 91"/>
                <a:gd name="T19" fmla="*/ 0 h 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1"/>
                <a:gd name="T31" fmla="*/ 0 h 98"/>
                <a:gd name="T32" fmla="*/ 91 w 91"/>
                <a:gd name="T33" fmla="*/ 98 h 9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1" h="98">
                  <a:moveTo>
                    <a:pt x="69" y="0"/>
                  </a:moveTo>
                  <a:cubicBezTo>
                    <a:pt x="68" y="0"/>
                    <a:pt x="68" y="0"/>
                    <a:pt x="68" y="0"/>
                  </a:cubicBezTo>
                  <a:cubicBezTo>
                    <a:pt x="56" y="0"/>
                    <a:pt x="46" y="10"/>
                    <a:pt x="46" y="23"/>
                  </a:cubicBezTo>
                  <a:cubicBezTo>
                    <a:pt x="46" y="53"/>
                    <a:pt x="46" y="53"/>
                    <a:pt x="46" y="53"/>
                  </a:cubicBezTo>
                  <a:cubicBezTo>
                    <a:pt x="0" y="53"/>
                    <a:pt x="0" y="53"/>
                    <a:pt x="0" y="53"/>
                  </a:cubicBezTo>
                  <a:cubicBezTo>
                    <a:pt x="0" y="98"/>
                    <a:pt x="0" y="98"/>
                    <a:pt x="0" y="98"/>
                  </a:cubicBezTo>
                  <a:cubicBezTo>
                    <a:pt x="91" y="98"/>
                    <a:pt x="91" y="98"/>
                    <a:pt x="91" y="98"/>
                  </a:cubicBezTo>
                  <a:cubicBezTo>
                    <a:pt x="91" y="53"/>
                    <a:pt x="91" y="53"/>
                    <a:pt x="91" y="53"/>
                  </a:cubicBezTo>
                  <a:cubicBezTo>
                    <a:pt x="91" y="23"/>
                    <a:pt x="91" y="23"/>
                    <a:pt x="91" y="23"/>
                  </a:cubicBezTo>
                  <a:cubicBezTo>
                    <a:pt x="91" y="10"/>
                    <a:pt x="81" y="0"/>
                    <a:pt x="69" y="0"/>
                  </a:cubicBezTo>
                  <a:close/>
                </a:path>
              </a:pathLst>
            </a:custGeom>
            <a:solidFill>
              <a:srgbClr val="004C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0" name="Freeform 102"/>
            <p:cNvSpPr>
              <a:spLocks noChangeArrowheads="1"/>
            </p:cNvSpPr>
            <p:nvPr/>
          </p:nvSpPr>
          <p:spPr bwMode="auto">
            <a:xfrm>
              <a:off x="10431463" y="5688012"/>
              <a:ext cx="344487" cy="546100"/>
            </a:xfrm>
            <a:custGeom>
              <a:avLst/>
              <a:gdLst>
                <a:gd name="T0" fmla="*/ 1216846501 w 64"/>
                <a:gd name="T1" fmla="*/ 1461747492 h 101"/>
                <a:gd name="T2" fmla="*/ 1216846501 w 64"/>
                <a:gd name="T3" fmla="*/ 584700078 h 101"/>
                <a:gd name="T4" fmla="*/ 608423251 w 64"/>
                <a:gd name="T5" fmla="*/ 0 h 101"/>
                <a:gd name="T6" fmla="*/ 608423251 w 64"/>
                <a:gd name="T7" fmla="*/ 0 h 101"/>
                <a:gd name="T8" fmla="*/ 0 w 64"/>
                <a:gd name="T9" fmla="*/ 584700078 h 101"/>
                <a:gd name="T10" fmla="*/ 0 w 64"/>
                <a:gd name="T11" fmla="*/ 2147483646 h 101"/>
                <a:gd name="T12" fmla="*/ 347668122 w 64"/>
                <a:gd name="T13" fmla="*/ 2147483646 h 101"/>
                <a:gd name="T14" fmla="*/ 1216846501 w 64"/>
                <a:gd name="T15" fmla="*/ 2147483646 h 101"/>
                <a:gd name="T16" fmla="*/ 1854238956 w 64"/>
                <a:gd name="T17" fmla="*/ 2147483646 h 101"/>
                <a:gd name="T18" fmla="*/ 1854238956 w 64"/>
                <a:gd name="T19" fmla="*/ 1461747492 h 101"/>
                <a:gd name="T20" fmla="*/ 1216846501 w 64"/>
                <a:gd name="T21" fmla="*/ 1461747492 h 1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101"/>
                <a:gd name="T35" fmla="*/ 64 w 64"/>
                <a:gd name="T36" fmla="*/ 101 h 1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101">
                  <a:moveTo>
                    <a:pt x="42" y="50"/>
                  </a:moveTo>
                  <a:cubicBezTo>
                    <a:pt x="42" y="20"/>
                    <a:pt x="42" y="20"/>
                    <a:pt x="42" y="20"/>
                  </a:cubicBezTo>
                  <a:cubicBezTo>
                    <a:pt x="42" y="9"/>
                    <a:pt x="33" y="0"/>
                    <a:pt x="21" y="0"/>
                  </a:cubicBezTo>
                  <a:cubicBezTo>
                    <a:pt x="21" y="0"/>
                    <a:pt x="21" y="0"/>
                    <a:pt x="21" y="0"/>
                  </a:cubicBezTo>
                  <a:cubicBezTo>
                    <a:pt x="10" y="0"/>
                    <a:pt x="0" y="9"/>
                    <a:pt x="0" y="20"/>
                  </a:cubicBezTo>
                  <a:cubicBezTo>
                    <a:pt x="0" y="101"/>
                    <a:pt x="0" y="101"/>
                    <a:pt x="0" y="101"/>
                  </a:cubicBezTo>
                  <a:cubicBezTo>
                    <a:pt x="12" y="101"/>
                    <a:pt x="12" y="101"/>
                    <a:pt x="12" y="101"/>
                  </a:cubicBezTo>
                  <a:cubicBezTo>
                    <a:pt x="42" y="101"/>
                    <a:pt x="42" y="101"/>
                    <a:pt x="42" y="101"/>
                  </a:cubicBezTo>
                  <a:cubicBezTo>
                    <a:pt x="64" y="101"/>
                    <a:pt x="64" y="101"/>
                    <a:pt x="64" y="101"/>
                  </a:cubicBezTo>
                  <a:cubicBezTo>
                    <a:pt x="64" y="50"/>
                    <a:pt x="64" y="50"/>
                    <a:pt x="64" y="50"/>
                  </a:cubicBezTo>
                  <a:lnTo>
                    <a:pt x="42" y="50"/>
                  </a:lnTo>
                  <a:close/>
                </a:path>
              </a:pathLst>
            </a:custGeom>
            <a:solidFill>
              <a:srgbClr val="004C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1" name="Freeform 103"/>
            <p:cNvSpPr>
              <a:spLocks noChangeArrowheads="1"/>
            </p:cNvSpPr>
            <p:nvPr/>
          </p:nvSpPr>
          <p:spPr bwMode="auto">
            <a:xfrm>
              <a:off x="10753725" y="5454649"/>
              <a:ext cx="292100" cy="1339850"/>
            </a:xfrm>
            <a:custGeom>
              <a:avLst/>
              <a:gdLst>
                <a:gd name="T0" fmla="*/ 1580044630 w 54"/>
                <a:gd name="T1" fmla="*/ 2147483646 h 248"/>
                <a:gd name="T2" fmla="*/ 0 w 54"/>
                <a:gd name="T3" fmla="*/ 2147483646 h 248"/>
                <a:gd name="T4" fmla="*/ 0 w 54"/>
                <a:gd name="T5" fmla="*/ 758895362 h 248"/>
                <a:gd name="T6" fmla="*/ 760763631 w 54"/>
                <a:gd name="T7" fmla="*/ 0 h 248"/>
                <a:gd name="T8" fmla="*/ 790022315 w 54"/>
                <a:gd name="T9" fmla="*/ 0 h 248"/>
                <a:gd name="T10" fmla="*/ 1580044630 w 54"/>
                <a:gd name="T11" fmla="*/ 758895362 h 248"/>
                <a:gd name="T12" fmla="*/ 1580044630 w 54"/>
                <a:gd name="T13" fmla="*/ 2147483646 h 248"/>
                <a:gd name="T14" fmla="*/ 0 60000 65536"/>
                <a:gd name="T15" fmla="*/ 0 60000 65536"/>
                <a:gd name="T16" fmla="*/ 0 60000 65536"/>
                <a:gd name="T17" fmla="*/ 0 60000 65536"/>
                <a:gd name="T18" fmla="*/ 0 60000 65536"/>
                <a:gd name="T19" fmla="*/ 0 60000 65536"/>
                <a:gd name="T20" fmla="*/ 0 60000 65536"/>
                <a:gd name="T21" fmla="*/ 0 w 54"/>
                <a:gd name="T22" fmla="*/ 0 h 248"/>
                <a:gd name="T23" fmla="*/ 54 w 54"/>
                <a:gd name="T24" fmla="*/ 248 h 2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 h="248">
                  <a:moveTo>
                    <a:pt x="54" y="248"/>
                  </a:moveTo>
                  <a:cubicBezTo>
                    <a:pt x="0" y="248"/>
                    <a:pt x="0" y="248"/>
                    <a:pt x="0" y="248"/>
                  </a:cubicBezTo>
                  <a:cubicBezTo>
                    <a:pt x="0" y="26"/>
                    <a:pt x="0" y="26"/>
                    <a:pt x="0" y="26"/>
                  </a:cubicBezTo>
                  <a:cubicBezTo>
                    <a:pt x="0" y="11"/>
                    <a:pt x="12" y="0"/>
                    <a:pt x="26" y="0"/>
                  </a:cubicBezTo>
                  <a:cubicBezTo>
                    <a:pt x="27" y="0"/>
                    <a:pt x="27" y="0"/>
                    <a:pt x="27" y="0"/>
                  </a:cubicBezTo>
                  <a:cubicBezTo>
                    <a:pt x="42" y="0"/>
                    <a:pt x="54" y="11"/>
                    <a:pt x="54" y="26"/>
                  </a:cubicBezTo>
                  <a:lnTo>
                    <a:pt x="54" y="248"/>
                  </a:lnTo>
                  <a:close/>
                </a:path>
              </a:pathLst>
            </a:custGeom>
            <a:solidFill>
              <a:srgbClr val="0066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2" name="Freeform 104"/>
            <p:cNvSpPr>
              <a:spLocks noChangeArrowheads="1"/>
            </p:cNvSpPr>
            <p:nvPr/>
          </p:nvSpPr>
          <p:spPr bwMode="auto">
            <a:xfrm>
              <a:off x="10895013" y="5808662"/>
              <a:ext cx="103187" cy="106362"/>
            </a:xfrm>
            <a:custGeom>
              <a:avLst/>
              <a:gdLst>
                <a:gd name="T0" fmla="*/ 47321558 w 45"/>
                <a:gd name="T1" fmla="*/ 240699469 h 47"/>
                <a:gd name="T2" fmla="*/ 0 w 45"/>
                <a:gd name="T3" fmla="*/ 194608515 h 47"/>
                <a:gd name="T4" fmla="*/ 184032868 w 45"/>
                <a:gd name="T5" fmla="*/ 0 h 47"/>
                <a:gd name="T6" fmla="*/ 236612377 w 45"/>
                <a:gd name="T7" fmla="*/ 46090954 h 47"/>
                <a:gd name="T8" fmla="*/ 47321558 w 45"/>
                <a:gd name="T9" fmla="*/ 240699469 h 47"/>
                <a:gd name="T10" fmla="*/ 0 60000 65536"/>
                <a:gd name="T11" fmla="*/ 0 60000 65536"/>
                <a:gd name="T12" fmla="*/ 0 60000 65536"/>
                <a:gd name="T13" fmla="*/ 0 60000 65536"/>
                <a:gd name="T14" fmla="*/ 0 60000 65536"/>
                <a:gd name="T15" fmla="*/ 0 w 45"/>
                <a:gd name="T16" fmla="*/ 0 h 47"/>
                <a:gd name="T17" fmla="*/ 45 w 45"/>
                <a:gd name="T18" fmla="*/ 47 h 47"/>
              </a:gdLst>
              <a:ahLst/>
              <a:cxnLst>
                <a:cxn ang="T10">
                  <a:pos x="T0" y="T1"/>
                </a:cxn>
                <a:cxn ang="T11">
                  <a:pos x="T2" y="T3"/>
                </a:cxn>
                <a:cxn ang="T12">
                  <a:pos x="T4" y="T5"/>
                </a:cxn>
                <a:cxn ang="T13">
                  <a:pos x="T6" y="T7"/>
                </a:cxn>
                <a:cxn ang="T14">
                  <a:pos x="T8" y="T9"/>
                </a:cxn>
              </a:cxnLst>
              <a:rect l="T15" t="T16" r="T17" b="T18"/>
              <a:pathLst>
                <a:path w="45" h="47">
                  <a:moveTo>
                    <a:pt x="9" y="47"/>
                  </a:moveTo>
                  <a:lnTo>
                    <a:pt x="0" y="38"/>
                  </a:lnTo>
                  <a:lnTo>
                    <a:pt x="35" y="0"/>
                  </a:lnTo>
                  <a:lnTo>
                    <a:pt x="45" y="9"/>
                  </a:lnTo>
                  <a:lnTo>
                    <a:pt x="9" y="47"/>
                  </a:lnTo>
                  <a:close/>
                </a:path>
              </a:pathLst>
            </a:custGeom>
            <a:solidFill>
              <a:srgbClr val="5C7F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3" name="Freeform 105"/>
            <p:cNvSpPr>
              <a:spLocks noChangeArrowheads="1"/>
            </p:cNvSpPr>
            <p:nvPr/>
          </p:nvSpPr>
          <p:spPr bwMode="auto">
            <a:xfrm>
              <a:off x="10793413" y="5607049"/>
              <a:ext cx="101600" cy="103188"/>
            </a:xfrm>
            <a:custGeom>
              <a:avLst/>
              <a:gdLst>
                <a:gd name="T0" fmla="*/ 229390222 w 45"/>
                <a:gd name="T1" fmla="*/ 184034651 h 45"/>
                <a:gd name="T2" fmla="*/ 178414116 w 45"/>
                <a:gd name="T3" fmla="*/ 236616963 h 45"/>
                <a:gd name="T4" fmla="*/ 0 w 45"/>
                <a:gd name="T5" fmla="*/ 36806013 h 45"/>
                <a:gd name="T6" fmla="*/ 45878044 w 45"/>
                <a:gd name="T7" fmla="*/ 0 h 45"/>
                <a:gd name="T8" fmla="*/ 229390222 w 45"/>
                <a:gd name="T9" fmla="*/ 184034651 h 45"/>
                <a:gd name="T10" fmla="*/ 0 60000 65536"/>
                <a:gd name="T11" fmla="*/ 0 60000 65536"/>
                <a:gd name="T12" fmla="*/ 0 60000 65536"/>
                <a:gd name="T13" fmla="*/ 0 60000 65536"/>
                <a:gd name="T14" fmla="*/ 0 60000 65536"/>
                <a:gd name="T15" fmla="*/ 0 w 45"/>
                <a:gd name="T16" fmla="*/ 0 h 45"/>
                <a:gd name="T17" fmla="*/ 45 w 45"/>
                <a:gd name="T18" fmla="*/ 45 h 45"/>
              </a:gdLst>
              <a:ahLst/>
              <a:cxnLst>
                <a:cxn ang="T10">
                  <a:pos x="T0" y="T1"/>
                </a:cxn>
                <a:cxn ang="T11">
                  <a:pos x="T2" y="T3"/>
                </a:cxn>
                <a:cxn ang="T12">
                  <a:pos x="T4" y="T5"/>
                </a:cxn>
                <a:cxn ang="T13">
                  <a:pos x="T6" y="T7"/>
                </a:cxn>
                <a:cxn ang="T14">
                  <a:pos x="T8" y="T9"/>
                </a:cxn>
              </a:cxnLst>
              <a:rect l="T15" t="T16" r="T17" b="T18"/>
              <a:pathLst>
                <a:path w="45" h="45">
                  <a:moveTo>
                    <a:pt x="45" y="35"/>
                  </a:moveTo>
                  <a:lnTo>
                    <a:pt x="35" y="45"/>
                  </a:lnTo>
                  <a:lnTo>
                    <a:pt x="0" y="7"/>
                  </a:lnTo>
                  <a:lnTo>
                    <a:pt x="9" y="0"/>
                  </a:lnTo>
                  <a:lnTo>
                    <a:pt x="45" y="35"/>
                  </a:lnTo>
                  <a:close/>
                </a:path>
              </a:pathLst>
            </a:custGeom>
            <a:solidFill>
              <a:srgbClr val="5C7F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4" name="Freeform 106"/>
            <p:cNvSpPr>
              <a:spLocks noChangeArrowheads="1"/>
            </p:cNvSpPr>
            <p:nvPr/>
          </p:nvSpPr>
          <p:spPr bwMode="auto">
            <a:xfrm>
              <a:off x="10793413" y="5997574"/>
              <a:ext cx="101600" cy="106363"/>
            </a:xfrm>
            <a:custGeom>
              <a:avLst/>
              <a:gdLst>
                <a:gd name="T0" fmla="*/ 229390222 w 45"/>
                <a:gd name="T1" fmla="*/ 194612607 h 47"/>
                <a:gd name="T2" fmla="*/ 178414116 w 45"/>
                <a:gd name="T3" fmla="*/ 240703995 h 47"/>
                <a:gd name="T4" fmla="*/ 0 w 45"/>
                <a:gd name="T5" fmla="*/ 46091388 h 47"/>
                <a:gd name="T6" fmla="*/ 45878044 w 45"/>
                <a:gd name="T7" fmla="*/ 0 h 47"/>
                <a:gd name="T8" fmla="*/ 229390222 w 45"/>
                <a:gd name="T9" fmla="*/ 194612607 h 47"/>
                <a:gd name="T10" fmla="*/ 0 60000 65536"/>
                <a:gd name="T11" fmla="*/ 0 60000 65536"/>
                <a:gd name="T12" fmla="*/ 0 60000 65536"/>
                <a:gd name="T13" fmla="*/ 0 60000 65536"/>
                <a:gd name="T14" fmla="*/ 0 60000 65536"/>
                <a:gd name="T15" fmla="*/ 0 w 45"/>
                <a:gd name="T16" fmla="*/ 0 h 47"/>
                <a:gd name="T17" fmla="*/ 45 w 45"/>
                <a:gd name="T18" fmla="*/ 47 h 47"/>
              </a:gdLst>
              <a:ahLst/>
              <a:cxnLst>
                <a:cxn ang="T10">
                  <a:pos x="T0" y="T1"/>
                </a:cxn>
                <a:cxn ang="T11">
                  <a:pos x="T2" y="T3"/>
                </a:cxn>
                <a:cxn ang="T12">
                  <a:pos x="T4" y="T5"/>
                </a:cxn>
                <a:cxn ang="T13">
                  <a:pos x="T6" y="T7"/>
                </a:cxn>
                <a:cxn ang="T14">
                  <a:pos x="T8" y="T9"/>
                </a:cxn>
              </a:cxnLst>
              <a:rect l="T15" t="T16" r="T17" b="T18"/>
              <a:pathLst>
                <a:path w="45" h="47">
                  <a:moveTo>
                    <a:pt x="45" y="38"/>
                  </a:moveTo>
                  <a:lnTo>
                    <a:pt x="35" y="47"/>
                  </a:lnTo>
                  <a:lnTo>
                    <a:pt x="0" y="9"/>
                  </a:lnTo>
                  <a:lnTo>
                    <a:pt x="9" y="0"/>
                  </a:lnTo>
                  <a:lnTo>
                    <a:pt x="45" y="38"/>
                  </a:lnTo>
                  <a:close/>
                </a:path>
              </a:pathLst>
            </a:custGeom>
            <a:solidFill>
              <a:srgbClr val="5C7F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5" name="Freeform 107"/>
            <p:cNvSpPr>
              <a:spLocks noChangeArrowheads="1"/>
            </p:cNvSpPr>
            <p:nvPr/>
          </p:nvSpPr>
          <p:spPr bwMode="auto">
            <a:xfrm>
              <a:off x="10793413" y="6423024"/>
              <a:ext cx="101600" cy="101600"/>
            </a:xfrm>
            <a:custGeom>
              <a:avLst/>
              <a:gdLst>
                <a:gd name="T0" fmla="*/ 178414116 w 45"/>
                <a:gd name="T1" fmla="*/ 0 h 45"/>
                <a:gd name="T2" fmla="*/ 229390222 w 45"/>
                <a:gd name="T3" fmla="*/ 50976107 h 45"/>
                <a:gd name="T4" fmla="*/ 45878044 w 45"/>
                <a:gd name="T5" fmla="*/ 229390222 h 45"/>
                <a:gd name="T6" fmla="*/ 0 w 45"/>
                <a:gd name="T7" fmla="*/ 183512178 h 45"/>
                <a:gd name="T8" fmla="*/ 178414116 w 45"/>
                <a:gd name="T9" fmla="*/ 0 h 45"/>
                <a:gd name="T10" fmla="*/ 0 60000 65536"/>
                <a:gd name="T11" fmla="*/ 0 60000 65536"/>
                <a:gd name="T12" fmla="*/ 0 60000 65536"/>
                <a:gd name="T13" fmla="*/ 0 60000 65536"/>
                <a:gd name="T14" fmla="*/ 0 60000 65536"/>
                <a:gd name="T15" fmla="*/ 0 w 45"/>
                <a:gd name="T16" fmla="*/ 0 h 45"/>
                <a:gd name="T17" fmla="*/ 45 w 45"/>
                <a:gd name="T18" fmla="*/ 45 h 45"/>
              </a:gdLst>
              <a:ahLst/>
              <a:cxnLst>
                <a:cxn ang="T10">
                  <a:pos x="T0" y="T1"/>
                </a:cxn>
                <a:cxn ang="T11">
                  <a:pos x="T2" y="T3"/>
                </a:cxn>
                <a:cxn ang="T12">
                  <a:pos x="T4" y="T5"/>
                </a:cxn>
                <a:cxn ang="T13">
                  <a:pos x="T6" y="T7"/>
                </a:cxn>
                <a:cxn ang="T14">
                  <a:pos x="T8" y="T9"/>
                </a:cxn>
              </a:cxnLst>
              <a:rect l="T15" t="T16" r="T17" b="T18"/>
              <a:pathLst>
                <a:path w="45" h="45">
                  <a:moveTo>
                    <a:pt x="35" y="0"/>
                  </a:moveTo>
                  <a:lnTo>
                    <a:pt x="45" y="10"/>
                  </a:lnTo>
                  <a:lnTo>
                    <a:pt x="9" y="45"/>
                  </a:lnTo>
                  <a:lnTo>
                    <a:pt x="0" y="36"/>
                  </a:lnTo>
                  <a:lnTo>
                    <a:pt x="35" y="0"/>
                  </a:lnTo>
                  <a:close/>
                </a:path>
              </a:pathLst>
            </a:custGeom>
            <a:solidFill>
              <a:srgbClr val="5C7F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6" name="Freeform 108"/>
            <p:cNvSpPr>
              <a:spLocks noChangeArrowheads="1"/>
            </p:cNvSpPr>
            <p:nvPr/>
          </p:nvSpPr>
          <p:spPr bwMode="auto">
            <a:xfrm>
              <a:off x="10895013" y="6626224"/>
              <a:ext cx="103187" cy="103188"/>
            </a:xfrm>
            <a:custGeom>
              <a:avLst/>
              <a:gdLst>
                <a:gd name="T0" fmla="*/ 0 w 45"/>
                <a:gd name="T1" fmla="*/ 36806013 h 45"/>
                <a:gd name="T2" fmla="*/ 47321558 w 45"/>
                <a:gd name="T3" fmla="*/ 0 h 45"/>
                <a:gd name="T4" fmla="*/ 236612377 w 45"/>
                <a:gd name="T5" fmla="*/ 189292653 h 45"/>
                <a:gd name="T6" fmla="*/ 184032868 w 45"/>
                <a:gd name="T7" fmla="*/ 236616963 h 45"/>
                <a:gd name="T8" fmla="*/ 0 w 45"/>
                <a:gd name="T9" fmla="*/ 36806013 h 45"/>
                <a:gd name="T10" fmla="*/ 0 60000 65536"/>
                <a:gd name="T11" fmla="*/ 0 60000 65536"/>
                <a:gd name="T12" fmla="*/ 0 60000 65536"/>
                <a:gd name="T13" fmla="*/ 0 60000 65536"/>
                <a:gd name="T14" fmla="*/ 0 60000 65536"/>
                <a:gd name="T15" fmla="*/ 0 w 45"/>
                <a:gd name="T16" fmla="*/ 0 h 45"/>
                <a:gd name="T17" fmla="*/ 45 w 45"/>
                <a:gd name="T18" fmla="*/ 45 h 45"/>
              </a:gdLst>
              <a:ahLst/>
              <a:cxnLst>
                <a:cxn ang="T10">
                  <a:pos x="T0" y="T1"/>
                </a:cxn>
                <a:cxn ang="T11">
                  <a:pos x="T2" y="T3"/>
                </a:cxn>
                <a:cxn ang="T12">
                  <a:pos x="T4" y="T5"/>
                </a:cxn>
                <a:cxn ang="T13">
                  <a:pos x="T6" y="T7"/>
                </a:cxn>
                <a:cxn ang="T14">
                  <a:pos x="T8" y="T9"/>
                </a:cxn>
              </a:cxnLst>
              <a:rect l="T15" t="T16" r="T17" b="T18"/>
              <a:pathLst>
                <a:path w="45" h="45">
                  <a:moveTo>
                    <a:pt x="0" y="7"/>
                  </a:moveTo>
                  <a:lnTo>
                    <a:pt x="9" y="0"/>
                  </a:lnTo>
                  <a:lnTo>
                    <a:pt x="45" y="36"/>
                  </a:lnTo>
                  <a:lnTo>
                    <a:pt x="35" y="45"/>
                  </a:lnTo>
                  <a:lnTo>
                    <a:pt x="0" y="7"/>
                  </a:lnTo>
                  <a:close/>
                </a:path>
              </a:pathLst>
            </a:custGeom>
            <a:solidFill>
              <a:srgbClr val="5C7F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7" name="Freeform 109"/>
            <p:cNvSpPr>
              <a:spLocks noChangeArrowheads="1"/>
            </p:cNvSpPr>
            <p:nvPr/>
          </p:nvSpPr>
          <p:spPr bwMode="auto">
            <a:xfrm>
              <a:off x="10895013" y="6232524"/>
              <a:ext cx="103187" cy="103188"/>
            </a:xfrm>
            <a:custGeom>
              <a:avLst/>
              <a:gdLst>
                <a:gd name="T0" fmla="*/ 0 w 45"/>
                <a:gd name="T1" fmla="*/ 52582312 h 45"/>
                <a:gd name="T2" fmla="*/ 47321558 w 45"/>
                <a:gd name="T3" fmla="*/ 0 h 45"/>
                <a:gd name="T4" fmla="*/ 236612377 w 45"/>
                <a:gd name="T5" fmla="*/ 189292653 h 45"/>
                <a:gd name="T6" fmla="*/ 184032868 w 45"/>
                <a:gd name="T7" fmla="*/ 236616963 h 45"/>
                <a:gd name="T8" fmla="*/ 0 w 45"/>
                <a:gd name="T9" fmla="*/ 52582312 h 45"/>
                <a:gd name="T10" fmla="*/ 0 60000 65536"/>
                <a:gd name="T11" fmla="*/ 0 60000 65536"/>
                <a:gd name="T12" fmla="*/ 0 60000 65536"/>
                <a:gd name="T13" fmla="*/ 0 60000 65536"/>
                <a:gd name="T14" fmla="*/ 0 60000 65536"/>
                <a:gd name="T15" fmla="*/ 0 w 45"/>
                <a:gd name="T16" fmla="*/ 0 h 45"/>
                <a:gd name="T17" fmla="*/ 45 w 45"/>
                <a:gd name="T18" fmla="*/ 45 h 45"/>
              </a:gdLst>
              <a:ahLst/>
              <a:cxnLst>
                <a:cxn ang="T10">
                  <a:pos x="T0" y="T1"/>
                </a:cxn>
                <a:cxn ang="T11">
                  <a:pos x="T2" y="T3"/>
                </a:cxn>
                <a:cxn ang="T12">
                  <a:pos x="T4" y="T5"/>
                </a:cxn>
                <a:cxn ang="T13">
                  <a:pos x="T6" y="T7"/>
                </a:cxn>
                <a:cxn ang="T14">
                  <a:pos x="T8" y="T9"/>
                </a:cxn>
              </a:cxnLst>
              <a:rect l="T15" t="T16" r="T17" b="T18"/>
              <a:pathLst>
                <a:path w="45" h="45">
                  <a:moveTo>
                    <a:pt x="0" y="10"/>
                  </a:moveTo>
                  <a:lnTo>
                    <a:pt x="9" y="0"/>
                  </a:lnTo>
                  <a:lnTo>
                    <a:pt x="45" y="36"/>
                  </a:lnTo>
                  <a:lnTo>
                    <a:pt x="35" y="45"/>
                  </a:lnTo>
                  <a:lnTo>
                    <a:pt x="0" y="10"/>
                  </a:lnTo>
                  <a:close/>
                </a:path>
              </a:pathLst>
            </a:custGeom>
            <a:solidFill>
              <a:srgbClr val="5C7F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08" name="Rectangle 110"/>
            <p:cNvSpPr>
              <a:spLocks noChangeArrowheads="1"/>
            </p:cNvSpPr>
            <p:nvPr/>
          </p:nvSpPr>
          <p:spPr bwMode="auto">
            <a:xfrm>
              <a:off x="11045825" y="6016624"/>
              <a:ext cx="69850" cy="244475"/>
            </a:xfrm>
            <a:prstGeom prst="rect">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09" name="Rectangle 111"/>
            <p:cNvSpPr>
              <a:spLocks noChangeArrowheads="1"/>
            </p:cNvSpPr>
            <p:nvPr/>
          </p:nvSpPr>
          <p:spPr bwMode="auto">
            <a:xfrm>
              <a:off x="10674350" y="5957887"/>
              <a:ext cx="79375" cy="274637"/>
            </a:xfrm>
            <a:prstGeom prst="rect">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0" name="Oval 112"/>
            <p:cNvSpPr>
              <a:spLocks noChangeArrowheads="1"/>
            </p:cNvSpPr>
            <p:nvPr/>
          </p:nvSpPr>
          <p:spPr bwMode="auto">
            <a:xfrm>
              <a:off x="11210925" y="6083299"/>
              <a:ext cx="50800" cy="42863"/>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1" name="Oval 113"/>
            <p:cNvSpPr>
              <a:spLocks noChangeArrowheads="1"/>
            </p:cNvSpPr>
            <p:nvPr/>
          </p:nvSpPr>
          <p:spPr bwMode="auto">
            <a:xfrm>
              <a:off x="11314113" y="6178549"/>
              <a:ext cx="42862" cy="42863"/>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2" name="Oval 114"/>
            <p:cNvSpPr>
              <a:spLocks noChangeArrowheads="1"/>
            </p:cNvSpPr>
            <p:nvPr/>
          </p:nvSpPr>
          <p:spPr bwMode="auto">
            <a:xfrm>
              <a:off x="11210925" y="5915024"/>
              <a:ext cx="50800" cy="47625"/>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3" name="Oval 115"/>
            <p:cNvSpPr>
              <a:spLocks noChangeArrowheads="1"/>
            </p:cNvSpPr>
            <p:nvPr/>
          </p:nvSpPr>
          <p:spPr bwMode="auto">
            <a:xfrm>
              <a:off x="11314113" y="5816599"/>
              <a:ext cx="42862" cy="44450"/>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4" name="Oval 116"/>
            <p:cNvSpPr>
              <a:spLocks noChangeArrowheads="1"/>
            </p:cNvSpPr>
            <p:nvPr/>
          </p:nvSpPr>
          <p:spPr bwMode="auto">
            <a:xfrm>
              <a:off x="11314113" y="5997574"/>
              <a:ext cx="42862" cy="42863"/>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5" name="Oval 117"/>
            <p:cNvSpPr>
              <a:spLocks noChangeArrowheads="1"/>
            </p:cNvSpPr>
            <p:nvPr/>
          </p:nvSpPr>
          <p:spPr bwMode="auto">
            <a:xfrm>
              <a:off x="11115675" y="5564187"/>
              <a:ext cx="47625" cy="47625"/>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6" name="Oval 118"/>
            <p:cNvSpPr>
              <a:spLocks noChangeArrowheads="1"/>
            </p:cNvSpPr>
            <p:nvPr/>
          </p:nvSpPr>
          <p:spPr bwMode="auto">
            <a:xfrm>
              <a:off x="11115675" y="5407024"/>
              <a:ext cx="47625" cy="44450"/>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7" name="Oval 119"/>
            <p:cNvSpPr>
              <a:spLocks noChangeArrowheads="1"/>
            </p:cNvSpPr>
            <p:nvPr/>
          </p:nvSpPr>
          <p:spPr bwMode="auto">
            <a:xfrm>
              <a:off x="11210925" y="5470524"/>
              <a:ext cx="50800" cy="44450"/>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8" name="Oval 120"/>
            <p:cNvSpPr>
              <a:spLocks noChangeArrowheads="1"/>
            </p:cNvSpPr>
            <p:nvPr/>
          </p:nvSpPr>
          <p:spPr bwMode="auto">
            <a:xfrm>
              <a:off x="10469563" y="6045199"/>
              <a:ext cx="42862" cy="42863"/>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19" name="Oval 121"/>
            <p:cNvSpPr>
              <a:spLocks noChangeArrowheads="1"/>
            </p:cNvSpPr>
            <p:nvPr/>
          </p:nvSpPr>
          <p:spPr bwMode="auto">
            <a:xfrm>
              <a:off x="10566400" y="6142037"/>
              <a:ext cx="42863" cy="42862"/>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20" name="Oval 122"/>
            <p:cNvSpPr>
              <a:spLocks noChangeArrowheads="1"/>
            </p:cNvSpPr>
            <p:nvPr/>
          </p:nvSpPr>
          <p:spPr bwMode="auto">
            <a:xfrm>
              <a:off x="10469563" y="5876924"/>
              <a:ext cx="42862" cy="49213"/>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21" name="Oval 123"/>
            <p:cNvSpPr>
              <a:spLocks noChangeArrowheads="1"/>
            </p:cNvSpPr>
            <p:nvPr/>
          </p:nvSpPr>
          <p:spPr bwMode="auto">
            <a:xfrm>
              <a:off x="10566400" y="5781674"/>
              <a:ext cx="42863" cy="42863"/>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22" name="Oval 124"/>
            <p:cNvSpPr>
              <a:spLocks noChangeArrowheads="1"/>
            </p:cNvSpPr>
            <p:nvPr/>
          </p:nvSpPr>
          <p:spPr bwMode="auto">
            <a:xfrm>
              <a:off x="10566400" y="5957887"/>
              <a:ext cx="42863" cy="42862"/>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23" name="Oval 125"/>
            <p:cNvSpPr>
              <a:spLocks noChangeArrowheads="1"/>
            </p:cNvSpPr>
            <p:nvPr/>
          </p:nvSpPr>
          <p:spPr bwMode="auto">
            <a:xfrm>
              <a:off x="10947400" y="6092824"/>
              <a:ext cx="42863" cy="49213"/>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24" name="Oval 126"/>
            <p:cNvSpPr>
              <a:spLocks noChangeArrowheads="1"/>
            </p:cNvSpPr>
            <p:nvPr/>
          </p:nvSpPr>
          <p:spPr bwMode="auto">
            <a:xfrm>
              <a:off x="10947400" y="5580062"/>
              <a:ext cx="42863" cy="47625"/>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25" name="Oval 127"/>
            <p:cNvSpPr>
              <a:spLocks noChangeArrowheads="1"/>
            </p:cNvSpPr>
            <p:nvPr/>
          </p:nvSpPr>
          <p:spPr bwMode="auto">
            <a:xfrm>
              <a:off x="10801350" y="6303962"/>
              <a:ext cx="50800" cy="47625"/>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26" name="Oval 128"/>
            <p:cNvSpPr>
              <a:spLocks noChangeArrowheads="1"/>
            </p:cNvSpPr>
            <p:nvPr/>
          </p:nvSpPr>
          <p:spPr bwMode="auto">
            <a:xfrm>
              <a:off x="10947400" y="6513512"/>
              <a:ext cx="42863" cy="42862"/>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27" name="Oval 129"/>
            <p:cNvSpPr>
              <a:spLocks noChangeArrowheads="1"/>
            </p:cNvSpPr>
            <p:nvPr/>
          </p:nvSpPr>
          <p:spPr bwMode="auto">
            <a:xfrm>
              <a:off x="10801350" y="6724649"/>
              <a:ext cx="50800" cy="42863"/>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28" name="Oval 130"/>
            <p:cNvSpPr>
              <a:spLocks noChangeArrowheads="1"/>
            </p:cNvSpPr>
            <p:nvPr/>
          </p:nvSpPr>
          <p:spPr bwMode="auto">
            <a:xfrm>
              <a:off x="10801350" y="5813424"/>
              <a:ext cx="50800" cy="42863"/>
            </a:xfrm>
            <a:prstGeom prst="ellipse">
              <a:avLst/>
            </a:prstGeom>
            <a:solidFill>
              <a:srgbClr val="003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29" name="Freeform 131"/>
            <p:cNvSpPr>
              <a:spLocks noChangeArrowheads="1"/>
            </p:cNvSpPr>
            <p:nvPr/>
          </p:nvSpPr>
          <p:spPr bwMode="auto">
            <a:xfrm>
              <a:off x="10179050" y="6450012"/>
              <a:ext cx="334963" cy="334962"/>
            </a:xfrm>
            <a:custGeom>
              <a:avLst/>
              <a:gdLst>
                <a:gd name="T0" fmla="*/ 0 w 62"/>
                <a:gd name="T1" fmla="*/ 1809670023 h 62"/>
                <a:gd name="T2" fmla="*/ 1809680829 w 62"/>
                <a:gd name="T3" fmla="*/ 1809670023 h 62"/>
                <a:gd name="T4" fmla="*/ 0 w 62"/>
                <a:gd name="T5" fmla="*/ 0 h 62"/>
                <a:gd name="T6" fmla="*/ 0 w 62"/>
                <a:gd name="T7" fmla="*/ 1809670023 h 62"/>
                <a:gd name="T8" fmla="*/ 0 60000 65536"/>
                <a:gd name="T9" fmla="*/ 0 60000 65536"/>
                <a:gd name="T10" fmla="*/ 0 60000 65536"/>
                <a:gd name="T11" fmla="*/ 0 60000 65536"/>
                <a:gd name="T12" fmla="*/ 0 w 62"/>
                <a:gd name="T13" fmla="*/ 0 h 62"/>
                <a:gd name="T14" fmla="*/ 62 w 62"/>
                <a:gd name="T15" fmla="*/ 62 h 62"/>
              </a:gdLst>
              <a:ahLst/>
              <a:cxnLst>
                <a:cxn ang="T8">
                  <a:pos x="T0" y="T1"/>
                </a:cxn>
                <a:cxn ang="T9">
                  <a:pos x="T2" y="T3"/>
                </a:cxn>
                <a:cxn ang="T10">
                  <a:pos x="T4" y="T5"/>
                </a:cxn>
                <a:cxn ang="T11">
                  <a:pos x="T6" y="T7"/>
                </a:cxn>
              </a:cxnLst>
              <a:rect l="T12" t="T13" r="T14" b="T15"/>
              <a:pathLst>
                <a:path w="62" h="62">
                  <a:moveTo>
                    <a:pt x="0" y="62"/>
                  </a:moveTo>
                  <a:cubicBezTo>
                    <a:pt x="62" y="62"/>
                    <a:pt x="62" y="62"/>
                    <a:pt x="62" y="62"/>
                  </a:cubicBezTo>
                  <a:cubicBezTo>
                    <a:pt x="62" y="28"/>
                    <a:pt x="34" y="0"/>
                    <a:pt x="0" y="0"/>
                  </a:cubicBezTo>
                  <a:lnTo>
                    <a:pt x="0" y="62"/>
                  </a:lnTo>
                  <a:close/>
                </a:path>
              </a:pathLst>
            </a:custGeom>
            <a:solidFill>
              <a:srgbClr val="3529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0" name="Freeform 132"/>
            <p:cNvSpPr>
              <a:spLocks noChangeArrowheads="1"/>
            </p:cNvSpPr>
            <p:nvPr/>
          </p:nvSpPr>
          <p:spPr bwMode="auto">
            <a:xfrm>
              <a:off x="9096375" y="5462587"/>
              <a:ext cx="1238250" cy="457200"/>
            </a:xfrm>
            <a:custGeom>
              <a:avLst/>
              <a:gdLst>
                <a:gd name="T0" fmla="*/ 0 w 544"/>
                <a:gd name="T1" fmla="*/ 98304824 h 201"/>
                <a:gd name="T2" fmla="*/ 0 w 544"/>
                <a:gd name="T3" fmla="*/ 1039959403 h 201"/>
                <a:gd name="T4" fmla="*/ 2147483646 w 544"/>
                <a:gd name="T5" fmla="*/ 905437970 h 201"/>
                <a:gd name="T6" fmla="*/ 2147483646 w 544"/>
                <a:gd name="T7" fmla="*/ 294914472 h 201"/>
                <a:gd name="T8" fmla="*/ 1803010362 w 544"/>
                <a:gd name="T9" fmla="*/ 0 h 201"/>
                <a:gd name="T10" fmla="*/ 0 w 544"/>
                <a:gd name="T11" fmla="*/ 98304824 h 201"/>
                <a:gd name="T12" fmla="*/ 0 60000 65536"/>
                <a:gd name="T13" fmla="*/ 0 60000 65536"/>
                <a:gd name="T14" fmla="*/ 0 60000 65536"/>
                <a:gd name="T15" fmla="*/ 0 60000 65536"/>
                <a:gd name="T16" fmla="*/ 0 60000 65536"/>
                <a:gd name="T17" fmla="*/ 0 60000 65536"/>
                <a:gd name="T18" fmla="*/ 0 w 544"/>
                <a:gd name="T19" fmla="*/ 0 h 201"/>
                <a:gd name="T20" fmla="*/ 544 w 544"/>
                <a:gd name="T21" fmla="*/ 201 h 201"/>
              </a:gdLst>
              <a:ahLst/>
              <a:cxnLst>
                <a:cxn ang="T12">
                  <a:pos x="T0" y="T1"/>
                </a:cxn>
                <a:cxn ang="T13">
                  <a:pos x="T2" y="T3"/>
                </a:cxn>
                <a:cxn ang="T14">
                  <a:pos x="T4" y="T5"/>
                </a:cxn>
                <a:cxn ang="T15">
                  <a:pos x="T6" y="T7"/>
                </a:cxn>
                <a:cxn ang="T16">
                  <a:pos x="T8" y="T9"/>
                </a:cxn>
                <a:cxn ang="T17">
                  <a:pos x="T10" y="T11"/>
                </a:cxn>
              </a:cxnLst>
              <a:rect l="T18" t="T19" r="T20" b="T21"/>
              <a:pathLst>
                <a:path w="544" h="201">
                  <a:moveTo>
                    <a:pt x="0" y="19"/>
                  </a:moveTo>
                  <a:lnTo>
                    <a:pt x="0" y="201"/>
                  </a:lnTo>
                  <a:lnTo>
                    <a:pt x="544" y="175"/>
                  </a:lnTo>
                  <a:lnTo>
                    <a:pt x="514" y="57"/>
                  </a:lnTo>
                  <a:lnTo>
                    <a:pt x="348" y="0"/>
                  </a:lnTo>
                  <a:lnTo>
                    <a:pt x="0" y="19"/>
                  </a:lnTo>
                  <a:close/>
                </a:path>
              </a:pathLst>
            </a:custGeom>
            <a:solidFill>
              <a:srgbClr val="A33B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1" name="Freeform 133"/>
            <p:cNvSpPr>
              <a:spLocks noChangeArrowheads="1"/>
            </p:cNvSpPr>
            <p:nvPr/>
          </p:nvSpPr>
          <p:spPr bwMode="auto">
            <a:xfrm>
              <a:off x="8934450" y="5505449"/>
              <a:ext cx="85725" cy="425450"/>
            </a:xfrm>
            <a:custGeom>
              <a:avLst/>
              <a:gdLst>
                <a:gd name="T0" fmla="*/ 0 w 38"/>
                <a:gd name="T1" fmla="*/ 967955628 h 187"/>
                <a:gd name="T2" fmla="*/ 193388832 w 38"/>
                <a:gd name="T3" fmla="*/ 957603770 h 187"/>
                <a:gd name="T4" fmla="*/ 193388832 w 38"/>
                <a:gd name="T5" fmla="*/ 0 h 187"/>
                <a:gd name="T6" fmla="*/ 0 w 38"/>
                <a:gd name="T7" fmla="*/ 10351858 h 187"/>
                <a:gd name="T8" fmla="*/ 0 w 38"/>
                <a:gd name="T9" fmla="*/ 967955628 h 187"/>
                <a:gd name="T10" fmla="*/ 0 60000 65536"/>
                <a:gd name="T11" fmla="*/ 0 60000 65536"/>
                <a:gd name="T12" fmla="*/ 0 60000 65536"/>
                <a:gd name="T13" fmla="*/ 0 60000 65536"/>
                <a:gd name="T14" fmla="*/ 0 60000 65536"/>
                <a:gd name="T15" fmla="*/ 0 w 38"/>
                <a:gd name="T16" fmla="*/ 0 h 187"/>
                <a:gd name="T17" fmla="*/ 38 w 38"/>
                <a:gd name="T18" fmla="*/ 187 h 187"/>
              </a:gdLst>
              <a:ahLst/>
              <a:cxnLst>
                <a:cxn ang="T10">
                  <a:pos x="T0" y="T1"/>
                </a:cxn>
                <a:cxn ang="T11">
                  <a:pos x="T2" y="T3"/>
                </a:cxn>
                <a:cxn ang="T12">
                  <a:pos x="T4" y="T5"/>
                </a:cxn>
                <a:cxn ang="T13">
                  <a:pos x="T6" y="T7"/>
                </a:cxn>
                <a:cxn ang="T14">
                  <a:pos x="T8" y="T9"/>
                </a:cxn>
              </a:cxnLst>
              <a:rect l="T15" t="T16" r="T17" b="T18"/>
              <a:pathLst>
                <a:path w="38" h="187">
                  <a:moveTo>
                    <a:pt x="0" y="187"/>
                  </a:moveTo>
                  <a:lnTo>
                    <a:pt x="38" y="185"/>
                  </a:lnTo>
                  <a:lnTo>
                    <a:pt x="38" y="0"/>
                  </a:lnTo>
                  <a:lnTo>
                    <a:pt x="0" y="2"/>
                  </a:lnTo>
                  <a:lnTo>
                    <a:pt x="0" y="187"/>
                  </a:lnTo>
                  <a:close/>
                </a:path>
              </a:pathLst>
            </a:custGeom>
            <a:solidFill>
              <a:srgbClr val="A33B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2" name="Freeform 134"/>
            <p:cNvSpPr>
              <a:spLocks noChangeArrowheads="1"/>
            </p:cNvSpPr>
            <p:nvPr/>
          </p:nvSpPr>
          <p:spPr bwMode="auto">
            <a:xfrm>
              <a:off x="8769350" y="5514974"/>
              <a:ext cx="84138" cy="427038"/>
            </a:xfrm>
            <a:custGeom>
              <a:avLst/>
              <a:gdLst>
                <a:gd name="T0" fmla="*/ 0 w 37"/>
                <a:gd name="T1" fmla="*/ 970007731 h 188"/>
                <a:gd name="T2" fmla="*/ 191329812 w 37"/>
                <a:gd name="T3" fmla="*/ 959688403 h 188"/>
                <a:gd name="T4" fmla="*/ 191329812 w 37"/>
                <a:gd name="T5" fmla="*/ 0 h 188"/>
                <a:gd name="T6" fmla="*/ 0 w 37"/>
                <a:gd name="T7" fmla="*/ 15477856 h 188"/>
                <a:gd name="T8" fmla="*/ 0 w 37"/>
                <a:gd name="T9" fmla="*/ 970007731 h 188"/>
                <a:gd name="T10" fmla="*/ 0 60000 65536"/>
                <a:gd name="T11" fmla="*/ 0 60000 65536"/>
                <a:gd name="T12" fmla="*/ 0 60000 65536"/>
                <a:gd name="T13" fmla="*/ 0 60000 65536"/>
                <a:gd name="T14" fmla="*/ 0 60000 65536"/>
                <a:gd name="T15" fmla="*/ 0 w 37"/>
                <a:gd name="T16" fmla="*/ 0 h 188"/>
                <a:gd name="T17" fmla="*/ 37 w 37"/>
                <a:gd name="T18" fmla="*/ 188 h 188"/>
              </a:gdLst>
              <a:ahLst/>
              <a:cxnLst>
                <a:cxn ang="T10">
                  <a:pos x="T0" y="T1"/>
                </a:cxn>
                <a:cxn ang="T11">
                  <a:pos x="T2" y="T3"/>
                </a:cxn>
                <a:cxn ang="T12">
                  <a:pos x="T4" y="T5"/>
                </a:cxn>
                <a:cxn ang="T13">
                  <a:pos x="T6" y="T7"/>
                </a:cxn>
                <a:cxn ang="T14">
                  <a:pos x="T8" y="T9"/>
                </a:cxn>
              </a:cxnLst>
              <a:rect l="T15" t="T16" r="T17" b="T18"/>
              <a:pathLst>
                <a:path w="37" h="188">
                  <a:moveTo>
                    <a:pt x="0" y="188"/>
                  </a:moveTo>
                  <a:lnTo>
                    <a:pt x="37" y="186"/>
                  </a:lnTo>
                  <a:lnTo>
                    <a:pt x="37" y="0"/>
                  </a:lnTo>
                  <a:lnTo>
                    <a:pt x="0" y="3"/>
                  </a:lnTo>
                  <a:lnTo>
                    <a:pt x="0" y="188"/>
                  </a:lnTo>
                  <a:close/>
                </a:path>
              </a:pathLst>
            </a:custGeom>
            <a:solidFill>
              <a:srgbClr val="A33B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3" name="Freeform 135"/>
            <p:cNvSpPr>
              <a:spLocks noChangeArrowheads="1"/>
            </p:cNvSpPr>
            <p:nvPr/>
          </p:nvSpPr>
          <p:spPr bwMode="auto">
            <a:xfrm>
              <a:off x="8601075" y="5526087"/>
              <a:ext cx="85725" cy="420687"/>
            </a:xfrm>
            <a:custGeom>
              <a:avLst/>
              <a:gdLst>
                <a:gd name="T0" fmla="*/ 0 w 38"/>
                <a:gd name="T1" fmla="*/ 956635416 h 185"/>
                <a:gd name="T2" fmla="*/ 193388832 w 38"/>
                <a:gd name="T3" fmla="*/ 946293338 h 185"/>
                <a:gd name="T4" fmla="*/ 193388832 w 38"/>
                <a:gd name="T5" fmla="*/ 0 h 185"/>
                <a:gd name="T6" fmla="*/ 0 w 38"/>
                <a:gd name="T7" fmla="*/ 15513117 h 185"/>
                <a:gd name="T8" fmla="*/ 0 w 38"/>
                <a:gd name="T9" fmla="*/ 956635416 h 185"/>
                <a:gd name="T10" fmla="*/ 0 60000 65536"/>
                <a:gd name="T11" fmla="*/ 0 60000 65536"/>
                <a:gd name="T12" fmla="*/ 0 60000 65536"/>
                <a:gd name="T13" fmla="*/ 0 60000 65536"/>
                <a:gd name="T14" fmla="*/ 0 60000 65536"/>
                <a:gd name="T15" fmla="*/ 0 w 38"/>
                <a:gd name="T16" fmla="*/ 0 h 185"/>
                <a:gd name="T17" fmla="*/ 38 w 38"/>
                <a:gd name="T18" fmla="*/ 185 h 185"/>
              </a:gdLst>
              <a:ahLst/>
              <a:cxnLst>
                <a:cxn ang="T10">
                  <a:pos x="T0" y="T1"/>
                </a:cxn>
                <a:cxn ang="T11">
                  <a:pos x="T2" y="T3"/>
                </a:cxn>
                <a:cxn ang="T12">
                  <a:pos x="T4" y="T5"/>
                </a:cxn>
                <a:cxn ang="T13">
                  <a:pos x="T6" y="T7"/>
                </a:cxn>
                <a:cxn ang="T14">
                  <a:pos x="T8" y="T9"/>
                </a:cxn>
              </a:cxnLst>
              <a:rect l="T15" t="T16" r="T17" b="T18"/>
              <a:pathLst>
                <a:path w="38" h="185">
                  <a:moveTo>
                    <a:pt x="0" y="185"/>
                  </a:moveTo>
                  <a:lnTo>
                    <a:pt x="38" y="183"/>
                  </a:lnTo>
                  <a:lnTo>
                    <a:pt x="38" y="0"/>
                  </a:lnTo>
                  <a:lnTo>
                    <a:pt x="0" y="3"/>
                  </a:lnTo>
                  <a:lnTo>
                    <a:pt x="0" y="185"/>
                  </a:lnTo>
                  <a:close/>
                </a:path>
              </a:pathLst>
            </a:custGeom>
            <a:solidFill>
              <a:srgbClr val="A33B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4" name="Freeform 136"/>
            <p:cNvSpPr>
              <a:spLocks noChangeArrowheads="1"/>
            </p:cNvSpPr>
            <p:nvPr/>
          </p:nvSpPr>
          <p:spPr bwMode="auto">
            <a:xfrm>
              <a:off x="8443913" y="5537199"/>
              <a:ext cx="85725" cy="350838"/>
            </a:xfrm>
            <a:custGeom>
              <a:avLst/>
              <a:gdLst>
                <a:gd name="T0" fmla="*/ 0 w 38"/>
                <a:gd name="T1" fmla="*/ 773317575 h 154"/>
                <a:gd name="T2" fmla="*/ 193388832 w 38"/>
                <a:gd name="T3" fmla="*/ 799268196 h 154"/>
                <a:gd name="T4" fmla="*/ 193388832 w 38"/>
                <a:gd name="T5" fmla="*/ 0 h 154"/>
                <a:gd name="T6" fmla="*/ 0 w 38"/>
                <a:gd name="T7" fmla="*/ 10379337 h 154"/>
                <a:gd name="T8" fmla="*/ 0 w 38"/>
                <a:gd name="T9" fmla="*/ 773317575 h 154"/>
                <a:gd name="T10" fmla="*/ 0 60000 65536"/>
                <a:gd name="T11" fmla="*/ 0 60000 65536"/>
                <a:gd name="T12" fmla="*/ 0 60000 65536"/>
                <a:gd name="T13" fmla="*/ 0 60000 65536"/>
                <a:gd name="T14" fmla="*/ 0 60000 65536"/>
                <a:gd name="T15" fmla="*/ 0 w 38"/>
                <a:gd name="T16" fmla="*/ 0 h 154"/>
                <a:gd name="T17" fmla="*/ 38 w 38"/>
                <a:gd name="T18" fmla="*/ 154 h 154"/>
              </a:gdLst>
              <a:ahLst/>
              <a:cxnLst>
                <a:cxn ang="T10">
                  <a:pos x="T0" y="T1"/>
                </a:cxn>
                <a:cxn ang="T11">
                  <a:pos x="T2" y="T3"/>
                </a:cxn>
                <a:cxn ang="T12">
                  <a:pos x="T4" y="T5"/>
                </a:cxn>
                <a:cxn ang="T13">
                  <a:pos x="T6" y="T7"/>
                </a:cxn>
                <a:cxn ang="T14">
                  <a:pos x="T8" y="T9"/>
                </a:cxn>
              </a:cxnLst>
              <a:rect l="T15" t="T16" r="T17" b="T18"/>
              <a:pathLst>
                <a:path w="38" h="154">
                  <a:moveTo>
                    <a:pt x="0" y="149"/>
                  </a:moveTo>
                  <a:lnTo>
                    <a:pt x="38" y="154"/>
                  </a:lnTo>
                  <a:lnTo>
                    <a:pt x="38" y="0"/>
                  </a:lnTo>
                  <a:lnTo>
                    <a:pt x="0" y="2"/>
                  </a:lnTo>
                  <a:lnTo>
                    <a:pt x="0" y="149"/>
                  </a:lnTo>
                  <a:close/>
                </a:path>
              </a:pathLst>
            </a:custGeom>
            <a:solidFill>
              <a:srgbClr val="A33B2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5" name="Freeform 137"/>
            <p:cNvSpPr>
              <a:spLocks noChangeArrowheads="1"/>
            </p:cNvSpPr>
            <p:nvPr/>
          </p:nvSpPr>
          <p:spPr bwMode="auto">
            <a:xfrm>
              <a:off x="9096375" y="5127624"/>
              <a:ext cx="742950" cy="301625"/>
            </a:xfrm>
            <a:custGeom>
              <a:avLst/>
              <a:gdLst>
                <a:gd name="T0" fmla="*/ 0 w 327"/>
                <a:gd name="T1" fmla="*/ 689224550 h 132"/>
                <a:gd name="T2" fmla="*/ 1687996032 w 327"/>
                <a:gd name="T3" fmla="*/ 569132099 h 132"/>
                <a:gd name="T4" fmla="*/ 1610565647 w 327"/>
                <a:gd name="T5" fmla="*/ 193190813 h 132"/>
                <a:gd name="T6" fmla="*/ 0 w 327"/>
                <a:gd name="T7" fmla="*/ 0 h 132"/>
                <a:gd name="T8" fmla="*/ 0 w 327"/>
                <a:gd name="T9" fmla="*/ 689224550 h 132"/>
                <a:gd name="T10" fmla="*/ 0 60000 65536"/>
                <a:gd name="T11" fmla="*/ 0 60000 65536"/>
                <a:gd name="T12" fmla="*/ 0 60000 65536"/>
                <a:gd name="T13" fmla="*/ 0 60000 65536"/>
                <a:gd name="T14" fmla="*/ 0 60000 65536"/>
                <a:gd name="T15" fmla="*/ 0 w 327"/>
                <a:gd name="T16" fmla="*/ 0 h 132"/>
                <a:gd name="T17" fmla="*/ 327 w 327"/>
                <a:gd name="T18" fmla="*/ 132 h 132"/>
              </a:gdLst>
              <a:ahLst/>
              <a:cxnLst>
                <a:cxn ang="T10">
                  <a:pos x="T0" y="T1"/>
                </a:cxn>
                <a:cxn ang="T11">
                  <a:pos x="T2" y="T3"/>
                </a:cxn>
                <a:cxn ang="T12">
                  <a:pos x="T4" y="T5"/>
                </a:cxn>
                <a:cxn ang="T13">
                  <a:pos x="T6" y="T7"/>
                </a:cxn>
                <a:cxn ang="T14">
                  <a:pos x="T8" y="T9"/>
                </a:cxn>
              </a:cxnLst>
              <a:rect l="T15" t="T16" r="T17" b="T18"/>
              <a:pathLst>
                <a:path w="327" h="132">
                  <a:moveTo>
                    <a:pt x="0" y="132"/>
                  </a:moveTo>
                  <a:lnTo>
                    <a:pt x="327" y="109"/>
                  </a:lnTo>
                  <a:lnTo>
                    <a:pt x="312" y="37"/>
                  </a:lnTo>
                  <a:lnTo>
                    <a:pt x="0" y="0"/>
                  </a:lnTo>
                  <a:lnTo>
                    <a:pt x="0" y="132"/>
                  </a:lnTo>
                  <a:close/>
                </a:path>
              </a:pathLst>
            </a:custGeom>
            <a:solidFill>
              <a:srgbClr val="AB70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6" name="Freeform 138"/>
            <p:cNvSpPr>
              <a:spLocks noChangeArrowheads="1"/>
            </p:cNvSpPr>
            <p:nvPr/>
          </p:nvSpPr>
          <p:spPr bwMode="auto">
            <a:xfrm>
              <a:off x="5922963" y="6546849"/>
              <a:ext cx="436562" cy="215900"/>
            </a:xfrm>
            <a:custGeom>
              <a:avLst/>
              <a:gdLst>
                <a:gd name="T0" fmla="*/ 1161934016 w 81"/>
                <a:gd name="T1" fmla="*/ 0 h 40"/>
                <a:gd name="T2" fmla="*/ 0 w 81"/>
                <a:gd name="T3" fmla="*/ 1165320250 h 40"/>
                <a:gd name="T4" fmla="*/ 2147483646 w 81"/>
                <a:gd name="T5" fmla="*/ 1165320250 h 40"/>
                <a:gd name="T6" fmla="*/ 1161934016 w 81"/>
                <a:gd name="T7" fmla="*/ 0 h 40"/>
                <a:gd name="T8" fmla="*/ 0 60000 65536"/>
                <a:gd name="T9" fmla="*/ 0 60000 65536"/>
                <a:gd name="T10" fmla="*/ 0 60000 65536"/>
                <a:gd name="T11" fmla="*/ 0 60000 65536"/>
                <a:gd name="T12" fmla="*/ 0 w 81"/>
                <a:gd name="T13" fmla="*/ 0 h 40"/>
                <a:gd name="T14" fmla="*/ 81 w 81"/>
                <a:gd name="T15" fmla="*/ 40 h 40"/>
              </a:gdLst>
              <a:ahLst/>
              <a:cxnLst>
                <a:cxn ang="T8">
                  <a:pos x="T0" y="T1"/>
                </a:cxn>
                <a:cxn ang="T9">
                  <a:pos x="T2" y="T3"/>
                </a:cxn>
                <a:cxn ang="T10">
                  <a:pos x="T4" y="T5"/>
                </a:cxn>
                <a:cxn ang="T11">
                  <a:pos x="T6" y="T7"/>
                </a:cxn>
              </a:cxnLst>
              <a:rect l="T12" t="T13" r="T14" b="T15"/>
              <a:pathLst>
                <a:path w="81" h="40">
                  <a:moveTo>
                    <a:pt x="40" y="0"/>
                  </a:moveTo>
                  <a:cubicBezTo>
                    <a:pt x="18" y="0"/>
                    <a:pt x="0" y="18"/>
                    <a:pt x="0" y="40"/>
                  </a:cubicBezTo>
                  <a:cubicBezTo>
                    <a:pt x="81" y="40"/>
                    <a:pt x="81" y="40"/>
                    <a:pt x="81" y="40"/>
                  </a:cubicBezTo>
                  <a:cubicBezTo>
                    <a:pt x="81" y="18"/>
                    <a:pt x="63" y="0"/>
                    <a:pt x="40" y="0"/>
                  </a:cubicBezTo>
                  <a:close/>
                </a:path>
              </a:pathLst>
            </a:custGeom>
            <a:solidFill>
              <a:srgbClr val="6633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37" name="Rectangle 139"/>
            <p:cNvSpPr>
              <a:spLocks noChangeArrowheads="1"/>
            </p:cNvSpPr>
            <p:nvPr/>
          </p:nvSpPr>
          <p:spPr bwMode="auto">
            <a:xfrm>
              <a:off x="6915150" y="5407024"/>
              <a:ext cx="58738" cy="271463"/>
            </a:xfrm>
            <a:prstGeom prst="rect">
              <a:avLst/>
            </a:pr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38" name="Rectangle 140"/>
            <p:cNvSpPr>
              <a:spLocks noChangeArrowheads="1"/>
            </p:cNvSpPr>
            <p:nvPr/>
          </p:nvSpPr>
          <p:spPr bwMode="auto">
            <a:xfrm>
              <a:off x="7072313" y="5380037"/>
              <a:ext cx="58737" cy="274637"/>
            </a:xfrm>
            <a:prstGeom prst="rect">
              <a:avLst/>
            </a:pr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39" name="Rectangle 141"/>
            <p:cNvSpPr>
              <a:spLocks noChangeArrowheads="1"/>
            </p:cNvSpPr>
            <p:nvPr/>
          </p:nvSpPr>
          <p:spPr bwMode="auto">
            <a:xfrm>
              <a:off x="7183438" y="5411787"/>
              <a:ext cx="58737" cy="534987"/>
            </a:xfrm>
            <a:prstGeom prst="rect">
              <a:avLst/>
            </a:pr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40" name="Rectangle 142"/>
            <p:cNvSpPr>
              <a:spLocks noChangeArrowheads="1"/>
            </p:cNvSpPr>
            <p:nvPr/>
          </p:nvSpPr>
          <p:spPr bwMode="auto">
            <a:xfrm>
              <a:off x="7327900" y="5353049"/>
              <a:ext cx="60325" cy="442913"/>
            </a:xfrm>
            <a:prstGeom prst="rect">
              <a:avLst/>
            </a:pr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800">
                <a:solidFill>
                  <a:srgbClr val="000000"/>
                </a:solidFill>
                <a:sym typeface="宋体" pitchFamily="2" charset="-122"/>
              </a:endParaRPr>
            </a:p>
          </p:txBody>
        </p:sp>
        <p:sp>
          <p:nvSpPr>
            <p:cNvPr id="141" name="Freeform 143"/>
            <p:cNvSpPr>
              <a:spLocks noChangeArrowheads="1"/>
            </p:cNvSpPr>
            <p:nvPr/>
          </p:nvSpPr>
          <p:spPr bwMode="auto">
            <a:xfrm>
              <a:off x="6838950" y="5294312"/>
              <a:ext cx="1390650" cy="168275"/>
            </a:xfrm>
            <a:custGeom>
              <a:avLst/>
              <a:gdLst>
                <a:gd name="T0" fmla="*/ 0 w 611"/>
                <a:gd name="T1" fmla="*/ 382655076 h 74"/>
                <a:gd name="T2" fmla="*/ 0 w 611"/>
                <a:gd name="T3" fmla="*/ 108591951 h 74"/>
                <a:gd name="T4" fmla="*/ 2147483646 w 611"/>
                <a:gd name="T5" fmla="*/ 0 h 74"/>
                <a:gd name="T6" fmla="*/ 2147483646 w 611"/>
                <a:gd name="T7" fmla="*/ 232694763 h 74"/>
                <a:gd name="T8" fmla="*/ 0 w 611"/>
                <a:gd name="T9" fmla="*/ 382655076 h 74"/>
                <a:gd name="T10" fmla="*/ 0 60000 65536"/>
                <a:gd name="T11" fmla="*/ 0 60000 65536"/>
                <a:gd name="T12" fmla="*/ 0 60000 65536"/>
                <a:gd name="T13" fmla="*/ 0 60000 65536"/>
                <a:gd name="T14" fmla="*/ 0 60000 65536"/>
                <a:gd name="T15" fmla="*/ 0 w 611"/>
                <a:gd name="T16" fmla="*/ 0 h 74"/>
                <a:gd name="T17" fmla="*/ 611 w 611"/>
                <a:gd name="T18" fmla="*/ 74 h 74"/>
              </a:gdLst>
              <a:ahLst/>
              <a:cxnLst>
                <a:cxn ang="T10">
                  <a:pos x="T0" y="T1"/>
                </a:cxn>
                <a:cxn ang="T11">
                  <a:pos x="T2" y="T3"/>
                </a:cxn>
                <a:cxn ang="T12">
                  <a:pos x="T4" y="T5"/>
                </a:cxn>
                <a:cxn ang="T13">
                  <a:pos x="T6" y="T7"/>
                </a:cxn>
                <a:cxn ang="T14">
                  <a:pos x="T8" y="T9"/>
                </a:cxn>
              </a:cxnLst>
              <a:rect l="T15" t="T16" r="T17" b="T18"/>
              <a:pathLst>
                <a:path w="611" h="74">
                  <a:moveTo>
                    <a:pt x="0" y="74"/>
                  </a:moveTo>
                  <a:lnTo>
                    <a:pt x="0" y="21"/>
                  </a:lnTo>
                  <a:lnTo>
                    <a:pt x="611" y="0"/>
                  </a:lnTo>
                  <a:lnTo>
                    <a:pt x="611" y="45"/>
                  </a:lnTo>
                  <a:lnTo>
                    <a:pt x="0" y="74"/>
                  </a:lnTo>
                  <a:close/>
                </a:path>
              </a:pathLst>
            </a:custGeom>
            <a:solidFill>
              <a:srgbClr val="EF510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2" name="Freeform 144"/>
            <p:cNvSpPr>
              <a:spLocks noChangeArrowheads="1"/>
            </p:cNvSpPr>
            <p:nvPr/>
          </p:nvSpPr>
          <p:spPr bwMode="auto">
            <a:xfrm>
              <a:off x="7367588" y="6324599"/>
              <a:ext cx="446087" cy="114300"/>
            </a:xfrm>
            <a:custGeom>
              <a:avLst/>
              <a:gdLst>
                <a:gd name="T0" fmla="*/ 2079770459 w 83"/>
                <a:gd name="T1" fmla="*/ 622118571 h 21"/>
                <a:gd name="T2" fmla="*/ 288854769 w 83"/>
                <a:gd name="T3" fmla="*/ 622118571 h 21"/>
                <a:gd name="T4" fmla="*/ 0 w 83"/>
                <a:gd name="T5" fmla="*/ 325869300 h 21"/>
                <a:gd name="T6" fmla="*/ 0 w 83"/>
                <a:gd name="T7" fmla="*/ 325869300 h 21"/>
                <a:gd name="T8" fmla="*/ 288854769 w 83"/>
                <a:gd name="T9" fmla="*/ 0 h 21"/>
                <a:gd name="T10" fmla="*/ 2079770459 w 83"/>
                <a:gd name="T11" fmla="*/ 0 h 21"/>
                <a:gd name="T12" fmla="*/ 2147483646 w 83"/>
                <a:gd name="T13" fmla="*/ 325869300 h 21"/>
                <a:gd name="T14" fmla="*/ 2147483646 w 83"/>
                <a:gd name="T15" fmla="*/ 325869300 h 21"/>
                <a:gd name="T16" fmla="*/ 2079770459 w 83"/>
                <a:gd name="T17" fmla="*/ 622118571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3"/>
                <a:gd name="T28" fmla="*/ 0 h 21"/>
                <a:gd name="T29" fmla="*/ 83 w 83"/>
                <a:gd name="T30" fmla="*/ 21 h 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3" h="21">
                  <a:moveTo>
                    <a:pt x="72" y="21"/>
                  </a:moveTo>
                  <a:cubicBezTo>
                    <a:pt x="10" y="21"/>
                    <a:pt x="10" y="21"/>
                    <a:pt x="10" y="21"/>
                  </a:cubicBezTo>
                  <a:cubicBezTo>
                    <a:pt x="4" y="21"/>
                    <a:pt x="0" y="17"/>
                    <a:pt x="0" y="11"/>
                  </a:cubicBezTo>
                  <a:cubicBezTo>
                    <a:pt x="0" y="11"/>
                    <a:pt x="0" y="11"/>
                    <a:pt x="0" y="11"/>
                  </a:cubicBezTo>
                  <a:cubicBezTo>
                    <a:pt x="0" y="5"/>
                    <a:pt x="4" y="0"/>
                    <a:pt x="10" y="0"/>
                  </a:cubicBezTo>
                  <a:cubicBezTo>
                    <a:pt x="72" y="0"/>
                    <a:pt x="72" y="0"/>
                    <a:pt x="72" y="0"/>
                  </a:cubicBezTo>
                  <a:cubicBezTo>
                    <a:pt x="78" y="0"/>
                    <a:pt x="83" y="5"/>
                    <a:pt x="83" y="11"/>
                  </a:cubicBezTo>
                  <a:cubicBezTo>
                    <a:pt x="83" y="11"/>
                    <a:pt x="83" y="11"/>
                    <a:pt x="83" y="11"/>
                  </a:cubicBezTo>
                  <a:cubicBezTo>
                    <a:pt x="83" y="17"/>
                    <a:pt x="78" y="21"/>
                    <a:pt x="72" y="21"/>
                  </a:cubicBezTo>
                  <a:close/>
                </a:path>
              </a:pathLst>
            </a:custGeom>
            <a:solidFill>
              <a:srgbClr val="00B685"/>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43" name="Freeform 145"/>
            <p:cNvSpPr>
              <a:spLocks noChangeArrowheads="1"/>
            </p:cNvSpPr>
            <p:nvPr/>
          </p:nvSpPr>
          <p:spPr bwMode="auto">
            <a:xfrm>
              <a:off x="8966200" y="6315074"/>
              <a:ext cx="350838" cy="90488"/>
            </a:xfrm>
            <a:custGeom>
              <a:avLst/>
              <a:gdLst>
                <a:gd name="T0" fmla="*/ 1631450675 w 65"/>
                <a:gd name="T1" fmla="*/ 481651656 h 17"/>
                <a:gd name="T2" fmla="*/ 262200129 w 65"/>
                <a:gd name="T3" fmla="*/ 481651656 h 17"/>
                <a:gd name="T4" fmla="*/ 0 w 65"/>
                <a:gd name="T5" fmla="*/ 226661794 h 17"/>
                <a:gd name="T6" fmla="*/ 0 w 65"/>
                <a:gd name="T7" fmla="*/ 226661794 h 17"/>
                <a:gd name="T8" fmla="*/ 262200129 w 65"/>
                <a:gd name="T9" fmla="*/ 0 h 17"/>
                <a:gd name="T10" fmla="*/ 1631450675 w 65"/>
                <a:gd name="T11" fmla="*/ 0 h 17"/>
                <a:gd name="T12" fmla="*/ 1893650804 w 65"/>
                <a:gd name="T13" fmla="*/ 226661794 h 17"/>
                <a:gd name="T14" fmla="*/ 1893650804 w 65"/>
                <a:gd name="T15" fmla="*/ 226661794 h 17"/>
                <a:gd name="T16" fmla="*/ 1631450675 w 65"/>
                <a:gd name="T17" fmla="*/ 481651656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
                <a:gd name="T28" fmla="*/ 0 h 17"/>
                <a:gd name="T29" fmla="*/ 65 w 65"/>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 h="17">
                  <a:moveTo>
                    <a:pt x="56" y="17"/>
                  </a:moveTo>
                  <a:cubicBezTo>
                    <a:pt x="9" y="17"/>
                    <a:pt x="9" y="17"/>
                    <a:pt x="9" y="17"/>
                  </a:cubicBezTo>
                  <a:cubicBezTo>
                    <a:pt x="4" y="17"/>
                    <a:pt x="0" y="13"/>
                    <a:pt x="0" y="8"/>
                  </a:cubicBezTo>
                  <a:cubicBezTo>
                    <a:pt x="0" y="8"/>
                    <a:pt x="0" y="8"/>
                    <a:pt x="0" y="8"/>
                  </a:cubicBezTo>
                  <a:cubicBezTo>
                    <a:pt x="0" y="3"/>
                    <a:pt x="4" y="0"/>
                    <a:pt x="9" y="0"/>
                  </a:cubicBezTo>
                  <a:cubicBezTo>
                    <a:pt x="56" y="0"/>
                    <a:pt x="56" y="0"/>
                    <a:pt x="56" y="0"/>
                  </a:cubicBezTo>
                  <a:cubicBezTo>
                    <a:pt x="61" y="0"/>
                    <a:pt x="65" y="3"/>
                    <a:pt x="65" y="8"/>
                  </a:cubicBezTo>
                  <a:cubicBezTo>
                    <a:pt x="65" y="8"/>
                    <a:pt x="65" y="8"/>
                    <a:pt x="65" y="8"/>
                  </a:cubicBezTo>
                  <a:cubicBezTo>
                    <a:pt x="65" y="13"/>
                    <a:pt x="61" y="17"/>
                    <a:pt x="56" y="17"/>
                  </a:cubicBezTo>
                  <a:close/>
                </a:path>
              </a:pathLst>
            </a:custGeom>
            <a:solidFill>
              <a:srgbClr val="FFEF6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pic>
        <p:nvPicPr>
          <p:cNvPr id="144" name="Picture 4"/>
          <p:cNvPicPr>
            <a:picLocks noChangeAspect="1" noChangeArrowheads="1"/>
          </p:cNvPicPr>
          <p:nvPr/>
        </p:nvPicPr>
        <p:blipFill>
          <a:blip r:embed="rId2"/>
          <a:srcRect/>
          <a:stretch>
            <a:fillRect/>
          </a:stretch>
        </p:blipFill>
        <p:spPr bwMode="auto">
          <a:xfrm>
            <a:off x="1501775" y="742948"/>
            <a:ext cx="1112838" cy="3810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5" name="Picture 4"/>
          <p:cNvPicPr>
            <a:picLocks noChangeAspect="1" noChangeArrowheads="1"/>
          </p:cNvPicPr>
          <p:nvPr/>
        </p:nvPicPr>
        <p:blipFill>
          <a:blip r:embed="rId2"/>
          <a:srcRect/>
          <a:stretch>
            <a:fillRect/>
          </a:stretch>
        </p:blipFill>
        <p:spPr bwMode="auto">
          <a:xfrm>
            <a:off x="6542088" y="660398"/>
            <a:ext cx="1368425" cy="46672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7" name="Picture 4"/>
          <p:cNvPicPr>
            <a:picLocks noChangeAspect="1" noChangeArrowheads="1"/>
          </p:cNvPicPr>
          <p:nvPr/>
        </p:nvPicPr>
        <p:blipFill>
          <a:blip r:embed="rId2"/>
          <a:srcRect/>
          <a:stretch>
            <a:fillRect/>
          </a:stretch>
        </p:blipFill>
        <p:spPr bwMode="auto">
          <a:xfrm>
            <a:off x="9664700" y="1389854"/>
            <a:ext cx="1187450" cy="40481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9" name="矩形 148"/>
          <p:cNvSpPr/>
          <p:nvPr/>
        </p:nvSpPr>
        <p:spPr>
          <a:xfrm>
            <a:off x="5765702" y="1903490"/>
            <a:ext cx="4461478" cy="1107996"/>
          </a:xfrm>
          <a:prstGeom prst="rect">
            <a:avLst/>
          </a:prstGeom>
        </p:spPr>
        <p:txBody>
          <a:bodyPr wrap="none">
            <a:spAutoFit/>
          </a:bodyPr>
          <a:lstStyle/>
          <a:p>
            <a:r>
              <a:rPr lang="en-US" altLang="zh-CN" sz="6600" dirty="0">
                <a:solidFill>
                  <a:srgbClr val="5A9A3C"/>
                </a:solidFill>
                <a:latin typeface="华文琥珀" pitchFamily="2" charset="-122"/>
                <a:ea typeface="华文琥珀" pitchFamily="2" charset="-122"/>
              </a:rPr>
              <a:t>THANK YOU</a:t>
            </a:r>
            <a:endParaRPr lang="zh-CN" altLang="en-US" sz="6600" dirty="0">
              <a:solidFill>
                <a:srgbClr val="5A9A3C"/>
              </a:solidFill>
              <a:latin typeface="华文琥珀" pitchFamily="2" charset="-122"/>
              <a:ea typeface="华文琥珀" pitchFamily="2" charset="-122"/>
            </a:endParaRPr>
          </a:p>
        </p:txBody>
      </p:sp>
      <p:sp>
        <p:nvSpPr>
          <p:cNvPr id="150" name="矩形 149"/>
          <p:cNvSpPr/>
          <p:nvPr/>
        </p:nvSpPr>
        <p:spPr>
          <a:xfrm>
            <a:off x="6557947" y="2953821"/>
            <a:ext cx="3157553" cy="369332"/>
          </a:xfrm>
          <a:prstGeom prst="rect">
            <a:avLst/>
          </a:prstGeom>
        </p:spPr>
        <p:txBody>
          <a:bodyPr wrap="square">
            <a:spAutoFit/>
          </a:bodyPr>
          <a:lstStyle/>
          <a:p>
            <a:pPr algn="dist" eaLnBrk="1" hangingPunct="1"/>
            <a:r>
              <a:rPr lang="zh-CN" altLang="en-US" b="1" dirty="0">
                <a:solidFill>
                  <a:schemeClr val="tx1">
                    <a:lumMod val="85000"/>
                    <a:lumOff val="15000"/>
                  </a:schemeClr>
                </a:solidFill>
                <a:latin typeface="幼圆" pitchFamily="49" charset="-122"/>
                <a:ea typeface="幼圆" pitchFamily="49" charset="-122"/>
              </a:rPr>
              <a:t>四（</a:t>
            </a:r>
            <a:r>
              <a:rPr lang="en-US" altLang="zh-CN" b="1" dirty="0">
                <a:solidFill>
                  <a:schemeClr val="tx1">
                    <a:lumMod val="85000"/>
                    <a:lumOff val="15000"/>
                  </a:schemeClr>
                </a:solidFill>
                <a:latin typeface="幼圆" pitchFamily="49" charset="-122"/>
                <a:ea typeface="幼圆" pitchFamily="49" charset="-122"/>
              </a:rPr>
              <a:t>1</a:t>
            </a:r>
            <a:r>
              <a:rPr lang="zh-CN" altLang="en-US" b="1" dirty="0">
                <a:solidFill>
                  <a:schemeClr val="tx1">
                    <a:lumMod val="85000"/>
                    <a:lumOff val="15000"/>
                  </a:schemeClr>
                </a:solidFill>
                <a:latin typeface="幼圆" pitchFamily="49" charset="-122"/>
                <a:ea typeface="幼圆" pitchFamily="49" charset="-122"/>
              </a:rPr>
              <a:t>）主题班会</a:t>
            </a: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149"/>
                                        </p:tgtEl>
                                        <p:attrNameLst>
                                          <p:attrName>style.visibility</p:attrName>
                                        </p:attrNameLst>
                                      </p:cBhvr>
                                      <p:to>
                                        <p:strVal val="visible"/>
                                      </p:to>
                                    </p:set>
                                    <p:set>
                                      <p:cBhvr>
                                        <p:cTn id="7" dur="455" fill="hold">
                                          <p:stCondLst>
                                            <p:cond delay="0"/>
                                          </p:stCondLst>
                                        </p:cTn>
                                        <p:tgtEl>
                                          <p:spTgt spid="149"/>
                                        </p:tgtEl>
                                        <p:attrNameLst>
                                          <p:attrName>style.rotation</p:attrName>
                                        </p:attrNameLst>
                                      </p:cBhvr>
                                      <p:to>
                                        <p:strVal val="-45.0"/>
                                      </p:to>
                                    </p:set>
                                    <p:anim calcmode="lin" valueType="num">
                                      <p:cBhvr>
                                        <p:cTn id="8" dur="455" fill="hold">
                                          <p:stCondLst>
                                            <p:cond delay="455"/>
                                          </p:stCondLst>
                                        </p:cTn>
                                        <p:tgtEl>
                                          <p:spTgt spid="149"/>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149"/>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149"/>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149"/>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5000"/>
                            </p:stCondLst>
                            <p:childTnLst>
                              <p:par>
                                <p:cTn id="13" presetID="37" presetClass="entr" presetSubtype="0" fill="hold" grpId="0" nodeType="afterEffect">
                                  <p:stCondLst>
                                    <p:cond delay="0"/>
                                  </p:stCondLst>
                                  <p:childTnLst>
                                    <p:set>
                                      <p:cBhvr>
                                        <p:cTn id="14" dur="1" fill="hold">
                                          <p:stCondLst>
                                            <p:cond delay="0"/>
                                          </p:stCondLst>
                                        </p:cTn>
                                        <p:tgtEl>
                                          <p:spTgt spid="150"/>
                                        </p:tgtEl>
                                        <p:attrNameLst>
                                          <p:attrName>style.visibility</p:attrName>
                                        </p:attrNameLst>
                                      </p:cBhvr>
                                      <p:to>
                                        <p:strVal val="visible"/>
                                      </p:to>
                                    </p:set>
                                    <p:animEffect transition="in" filter="fade">
                                      <p:cBhvr>
                                        <p:cTn id="15" dur="1000"/>
                                        <p:tgtEl>
                                          <p:spTgt spid="150"/>
                                        </p:tgtEl>
                                      </p:cBhvr>
                                    </p:animEffect>
                                    <p:anim calcmode="lin" valueType="num">
                                      <p:cBhvr>
                                        <p:cTn id="16" dur="1000" fill="hold"/>
                                        <p:tgtEl>
                                          <p:spTgt spid="150"/>
                                        </p:tgtEl>
                                        <p:attrNameLst>
                                          <p:attrName>ppt_x</p:attrName>
                                        </p:attrNameLst>
                                      </p:cBhvr>
                                      <p:tavLst>
                                        <p:tav tm="0">
                                          <p:val>
                                            <p:strVal val="#ppt_x"/>
                                          </p:val>
                                        </p:tav>
                                        <p:tav tm="100000">
                                          <p:val>
                                            <p:strVal val="#ppt_x"/>
                                          </p:val>
                                        </p:tav>
                                      </p:tavLst>
                                    </p:anim>
                                    <p:anim calcmode="lin" valueType="num">
                                      <p:cBhvr>
                                        <p:cTn id="17" dur="900" decel="100000" fill="hold"/>
                                        <p:tgtEl>
                                          <p:spTgt spid="1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150"/>
                                        </p:tgtEl>
                                        <p:attrNameLst>
                                          <p:attrName>ppt_y</p:attrName>
                                        </p:attrNameLst>
                                      </p:cBhvr>
                                      <p:tavLst>
                                        <p:tav tm="0">
                                          <p:val>
                                            <p:strVal val="#ppt_y-.03"/>
                                          </p:val>
                                        </p:tav>
                                        <p:tav tm="100000">
                                          <p:val>
                                            <p:strVal val="#ppt_y"/>
                                          </p:val>
                                        </p:tav>
                                      </p:tavLst>
                                    </p:anim>
                                  </p:childTnLst>
                                </p:cTn>
                              </p:par>
                            </p:childTnLst>
                          </p:cTn>
                        </p:par>
                        <p:par>
                          <p:cTn id="19" fill="hold">
                            <p:stCondLst>
                              <p:cond delay="6000"/>
                            </p:stCondLst>
                            <p:childTnLst>
                              <p:par>
                                <p:cTn id="20" presetID="2" presetClass="entr" presetSubtype="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childTnLst>
                          </p:cTn>
                        </p:par>
                        <p:par>
                          <p:cTn id="24" fill="hold">
                            <p:stCondLst>
                              <p:cond delay="6500"/>
                            </p:stCondLst>
                            <p:childTnLst>
                              <p:par>
                                <p:cTn id="25" presetID="37" presetClass="entr" presetSubtype="0" fill="hold" nodeType="afterEffect">
                                  <p:stCondLst>
                                    <p:cond delay="0"/>
                                  </p:stCondLst>
                                  <p:childTnLst>
                                    <p:set>
                                      <p:cBhvr>
                                        <p:cTn id="26" dur="1" fill="hold">
                                          <p:stCondLst>
                                            <p:cond delay="0"/>
                                          </p:stCondLst>
                                        </p:cTn>
                                        <p:tgtEl>
                                          <p:spTgt spid="144"/>
                                        </p:tgtEl>
                                        <p:attrNameLst>
                                          <p:attrName>style.visibility</p:attrName>
                                        </p:attrNameLst>
                                      </p:cBhvr>
                                      <p:to>
                                        <p:strVal val="visible"/>
                                      </p:to>
                                    </p:set>
                                    <p:animEffect transition="in" filter="fade">
                                      <p:cBhvr>
                                        <p:cTn id="27" dur="1000"/>
                                        <p:tgtEl>
                                          <p:spTgt spid="144"/>
                                        </p:tgtEl>
                                      </p:cBhvr>
                                    </p:animEffect>
                                    <p:anim calcmode="lin" valueType="num">
                                      <p:cBhvr>
                                        <p:cTn id="28" dur="1000" fill="hold"/>
                                        <p:tgtEl>
                                          <p:spTgt spid="144"/>
                                        </p:tgtEl>
                                        <p:attrNameLst>
                                          <p:attrName>ppt_x</p:attrName>
                                        </p:attrNameLst>
                                      </p:cBhvr>
                                      <p:tavLst>
                                        <p:tav tm="0">
                                          <p:val>
                                            <p:strVal val="#ppt_x"/>
                                          </p:val>
                                        </p:tav>
                                        <p:tav tm="100000">
                                          <p:val>
                                            <p:strVal val="#ppt_x"/>
                                          </p:val>
                                        </p:tav>
                                      </p:tavLst>
                                    </p:anim>
                                    <p:anim calcmode="lin" valueType="num">
                                      <p:cBhvr>
                                        <p:cTn id="29" dur="900" decel="100000" fill="hold"/>
                                        <p:tgtEl>
                                          <p:spTgt spid="144"/>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44"/>
                                        </p:tgtEl>
                                        <p:attrNameLst>
                                          <p:attrName>ppt_y</p:attrName>
                                        </p:attrNameLst>
                                      </p:cBhvr>
                                      <p:tavLst>
                                        <p:tav tm="0">
                                          <p:val>
                                            <p:strVal val="#ppt_y-.03"/>
                                          </p:val>
                                        </p:tav>
                                        <p:tav tm="100000">
                                          <p:val>
                                            <p:strVal val="#ppt_y"/>
                                          </p:val>
                                        </p:tav>
                                      </p:tavLst>
                                    </p:anim>
                                  </p:childTnLst>
                                </p:cTn>
                              </p:par>
                            </p:childTnLst>
                          </p:cTn>
                        </p:par>
                        <p:par>
                          <p:cTn id="31" fill="hold">
                            <p:stCondLst>
                              <p:cond delay="7500"/>
                            </p:stCondLst>
                            <p:childTnLst>
                              <p:par>
                                <p:cTn id="32" presetID="37" presetClass="entr" presetSubtype="0" fill="hold" nodeType="afterEffect">
                                  <p:stCondLst>
                                    <p:cond delay="0"/>
                                  </p:stCondLst>
                                  <p:childTnLst>
                                    <p:set>
                                      <p:cBhvr>
                                        <p:cTn id="33" dur="1" fill="hold">
                                          <p:stCondLst>
                                            <p:cond delay="0"/>
                                          </p:stCondLst>
                                        </p:cTn>
                                        <p:tgtEl>
                                          <p:spTgt spid="145"/>
                                        </p:tgtEl>
                                        <p:attrNameLst>
                                          <p:attrName>style.visibility</p:attrName>
                                        </p:attrNameLst>
                                      </p:cBhvr>
                                      <p:to>
                                        <p:strVal val="visible"/>
                                      </p:to>
                                    </p:set>
                                    <p:animEffect transition="in" filter="fade">
                                      <p:cBhvr>
                                        <p:cTn id="34" dur="1000"/>
                                        <p:tgtEl>
                                          <p:spTgt spid="145"/>
                                        </p:tgtEl>
                                      </p:cBhvr>
                                    </p:animEffect>
                                    <p:anim calcmode="lin" valueType="num">
                                      <p:cBhvr>
                                        <p:cTn id="35" dur="1000" fill="hold"/>
                                        <p:tgtEl>
                                          <p:spTgt spid="145"/>
                                        </p:tgtEl>
                                        <p:attrNameLst>
                                          <p:attrName>ppt_x</p:attrName>
                                        </p:attrNameLst>
                                      </p:cBhvr>
                                      <p:tavLst>
                                        <p:tav tm="0">
                                          <p:val>
                                            <p:strVal val="#ppt_x"/>
                                          </p:val>
                                        </p:tav>
                                        <p:tav tm="100000">
                                          <p:val>
                                            <p:strVal val="#ppt_x"/>
                                          </p:val>
                                        </p:tav>
                                      </p:tavLst>
                                    </p:anim>
                                    <p:anim calcmode="lin" valueType="num">
                                      <p:cBhvr>
                                        <p:cTn id="36" dur="900" decel="100000" fill="hold"/>
                                        <p:tgtEl>
                                          <p:spTgt spid="145"/>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145"/>
                                        </p:tgtEl>
                                        <p:attrNameLst>
                                          <p:attrName>ppt_y</p:attrName>
                                        </p:attrNameLst>
                                      </p:cBhvr>
                                      <p:tavLst>
                                        <p:tav tm="0">
                                          <p:val>
                                            <p:strVal val="#ppt_y-.03"/>
                                          </p:val>
                                        </p:tav>
                                        <p:tav tm="100000">
                                          <p:val>
                                            <p:strVal val="#ppt_y"/>
                                          </p:val>
                                        </p:tav>
                                      </p:tavLst>
                                    </p:anim>
                                  </p:childTnLst>
                                </p:cTn>
                              </p:par>
                            </p:childTnLst>
                          </p:cTn>
                        </p:par>
                        <p:par>
                          <p:cTn id="38" fill="hold">
                            <p:stCondLst>
                              <p:cond delay="8500"/>
                            </p:stCondLst>
                            <p:childTnLst>
                              <p:par>
                                <p:cTn id="39" presetID="37" presetClass="entr" presetSubtype="0" fill="hold" nodeType="afterEffect">
                                  <p:stCondLst>
                                    <p:cond delay="0"/>
                                  </p:stCondLst>
                                  <p:childTnLst>
                                    <p:set>
                                      <p:cBhvr>
                                        <p:cTn id="40" dur="1" fill="hold">
                                          <p:stCondLst>
                                            <p:cond delay="0"/>
                                          </p:stCondLst>
                                        </p:cTn>
                                        <p:tgtEl>
                                          <p:spTgt spid="147"/>
                                        </p:tgtEl>
                                        <p:attrNameLst>
                                          <p:attrName>style.visibility</p:attrName>
                                        </p:attrNameLst>
                                      </p:cBhvr>
                                      <p:to>
                                        <p:strVal val="visible"/>
                                      </p:to>
                                    </p:set>
                                    <p:animEffect transition="in" filter="fade">
                                      <p:cBhvr>
                                        <p:cTn id="41" dur="1000"/>
                                        <p:tgtEl>
                                          <p:spTgt spid="147"/>
                                        </p:tgtEl>
                                      </p:cBhvr>
                                    </p:animEffect>
                                    <p:anim calcmode="lin" valueType="num">
                                      <p:cBhvr>
                                        <p:cTn id="42" dur="1000" fill="hold"/>
                                        <p:tgtEl>
                                          <p:spTgt spid="147"/>
                                        </p:tgtEl>
                                        <p:attrNameLst>
                                          <p:attrName>ppt_x</p:attrName>
                                        </p:attrNameLst>
                                      </p:cBhvr>
                                      <p:tavLst>
                                        <p:tav tm="0">
                                          <p:val>
                                            <p:strVal val="#ppt_x"/>
                                          </p:val>
                                        </p:tav>
                                        <p:tav tm="100000">
                                          <p:val>
                                            <p:strVal val="#ppt_x"/>
                                          </p:val>
                                        </p:tav>
                                      </p:tavLst>
                                    </p:anim>
                                    <p:anim calcmode="lin" valueType="num">
                                      <p:cBhvr>
                                        <p:cTn id="43" dur="900" decel="100000" fill="hold"/>
                                        <p:tgtEl>
                                          <p:spTgt spid="147"/>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147"/>
                                        </p:tgtEl>
                                        <p:attrNameLst>
                                          <p:attrName>ppt_y</p:attrName>
                                        </p:attrNameLst>
                                      </p:cBhvr>
                                      <p:tavLst>
                                        <p:tav tm="0">
                                          <p:val>
                                            <p:strVal val="#ppt_y-.03"/>
                                          </p:val>
                                        </p:tav>
                                        <p:tav tm="100000">
                                          <p:val>
                                            <p:strVal val="#ppt_y"/>
                                          </p:val>
                                        </p:tav>
                                      </p:tavLst>
                                    </p:anim>
                                  </p:childTnLst>
                                </p:cTn>
                              </p:par>
                            </p:childTnLst>
                          </p:cTn>
                        </p:par>
                        <p:par>
                          <p:cTn id="45" fill="hold">
                            <p:stCondLst>
                              <p:cond delay="9500"/>
                            </p:stCondLst>
                            <p:childTnLst>
                              <p:par>
                                <p:cTn id="46" presetID="21" presetClass="entr" presetSubtype="1" fill="hold" nodeType="afterEffect">
                                  <p:stCondLst>
                                    <p:cond delay="0"/>
                                  </p:stCondLst>
                                  <p:childTnLst>
                                    <p:set>
                                      <p:cBhvr>
                                        <p:cTn id="47" dur="1" fill="hold">
                                          <p:stCondLst>
                                            <p:cond delay="0"/>
                                          </p:stCondLst>
                                        </p:cTn>
                                        <p:tgtEl>
                                          <p:spTgt spid="151"/>
                                        </p:tgtEl>
                                        <p:attrNameLst>
                                          <p:attrName>style.visibility</p:attrName>
                                        </p:attrNameLst>
                                      </p:cBhvr>
                                      <p:to>
                                        <p:strVal val="visible"/>
                                      </p:to>
                                    </p:set>
                                    <p:animEffect transition="in" filter="wheel(1)">
                                      <p:cBhvr>
                                        <p:cTn id="48" dur="20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 grpId="0"/>
      <p:bldP spid="15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 y="0"/>
            <a:ext cx="12192000" cy="6858000"/>
          </a:xfrm>
          <a:prstGeom prst="rect">
            <a:avLst/>
          </a:prstGeom>
        </p:spPr>
      </p:pic>
      <p:sp>
        <p:nvSpPr>
          <p:cNvPr id="4" name="矩形 3"/>
          <p:cNvSpPr/>
          <p:nvPr/>
        </p:nvSpPr>
        <p:spPr>
          <a:xfrm>
            <a:off x="4611259" y="2175626"/>
            <a:ext cx="2954656" cy="923330"/>
          </a:xfrm>
          <a:prstGeom prst="rect">
            <a:avLst/>
          </a:prstGeom>
        </p:spPr>
        <p:txBody>
          <a:bodyPr wrap="none">
            <a:spAutoFit/>
          </a:bodyPr>
          <a:lstStyle/>
          <a:p>
            <a:pPr algn="ctr" eaLnBrk="1" hangingPunct="1"/>
            <a:r>
              <a:rPr lang="zh-CN" altLang="en-US" sz="5400" b="1" dirty="0">
                <a:solidFill>
                  <a:srgbClr val="257131"/>
                </a:solidFill>
                <a:latin typeface="微软雅黑" pitchFamily="34" charset="-122"/>
                <a:ea typeface="微软雅黑" pitchFamily="34" charset="-122"/>
              </a:rPr>
              <a:t>低碳生活</a:t>
            </a:r>
          </a:p>
        </p:txBody>
      </p:sp>
      <p:sp>
        <p:nvSpPr>
          <p:cNvPr id="5" name="矩形 4"/>
          <p:cNvSpPr/>
          <p:nvPr/>
        </p:nvSpPr>
        <p:spPr>
          <a:xfrm>
            <a:off x="4300621" y="3112511"/>
            <a:ext cx="3752856" cy="461665"/>
          </a:xfrm>
          <a:prstGeom prst="rect">
            <a:avLst/>
          </a:prstGeom>
        </p:spPr>
        <p:txBody>
          <a:bodyPr wrap="square">
            <a:spAutoFit/>
          </a:bodyPr>
          <a:lstStyle/>
          <a:p>
            <a:pPr algn="dist" latinLnBrk="1"/>
            <a:r>
              <a:rPr lang="en-US" altLang="zh-CN" sz="2400" b="1" dirty="0">
                <a:solidFill>
                  <a:schemeClr val="tx1">
                    <a:lumMod val="85000"/>
                    <a:lumOff val="15000"/>
                  </a:schemeClr>
                </a:solidFill>
                <a:latin typeface="Bradley Hand ITC" pitchFamily="66" charset="0"/>
              </a:rPr>
              <a:t>low-carbon lifestyle</a:t>
            </a:r>
          </a:p>
        </p:txBody>
      </p:sp>
      <p:grpSp>
        <p:nvGrpSpPr>
          <p:cNvPr id="8" name="组合 7"/>
          <p:cNvGrpSpPr/>
          <p:nvPr/>
        </p:nvGrpSpPr>
        <p:grpSpPr>
          <a:xfrm>
            <a:off x="4792801" y="1016463"/>
            <a:ext cx="2611731" cy="904331"/>
            <a:chOff x="4792801" y="1016463"/>
            <a:chExt cx="2611731" cy="904331"/>
          </a:xfrm>
        </p:grpSpPr>
        <p:pic>
          <p:nvPicPr>
            <p:cNvPr id="7" name="Picture 4"/>
            <p:cNvPicPr>
              <a:picLocks noChangeAspect="1" noChangeArrowheads="1"/>
            </p:cNvPicPr>
            <p:nvPr/>
          </p:nvPicPr>
          <p:blipFill>
            <a:blip r:embed="rId2"/>
            <a:srcRect/>
            <a:stretch>
              <a:fillRect/>
            </a:stretch>
          </p:blipFill>
          <p:spPr bwMode="auto">
            <a:xfrm>
              <a:off x="4792801" y="1016463"/>
              <a:ext cx="2611731" cy="89077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文本框 5"/>
            <p:cNvSpPr txBox="1"/>
            <p:nvPr/>
          </p:nvSpPr>
          <p:spPr>
            <a:xfrm>
              <a:off x="5184704" y="1397574"/>
              <a:ext cx="1398524" cy="523220"/>
            </a:xfrm>
            <a:prstGeom prst="rect">
              <a:avLst/>
            </a:prstGeom>
            <a:noFill/>
          </p:spPr>
          <p:txBody>
            <a:bodyPr wrap="none" rtlCol="0">
              <a:spAutoFit/>
            </a:bodyPr>
            <a:lstStyle/>
            <a:p>
              <a:r>
                <a:rPr lang="en-US" altLang="zh-CN" sz="2800" dirty="0">
                  <a:solidFill>
                    <a:schemeClr val="tx1">
                      <a:lumMod val="75000"/>
                      <a:lumOff val="25000"/>
                    </a:schemeClr>
                  </a:solidFill>
                  <a:latin typeface="微软雅黑" pitchFamily="34" charset="-122"/>
                  <a:ea typeface="微软雅黑" pitchFamily="34" charset="-122"/>
                </a:rPr>
                <a:t>Part 01</a:t>
              </a:r>
              <a:endParaRPr lang="zh-CN" altLang="en-US" sz="2800" dirty="0">
                <a:solidFill>
                  <a:schemeClr val="tx1">
                    <a:lumMod val="75000"/>
                    <a:lumOff val="25000"/>
                  </a:schemeClr>
                </a:solidFill>
                <a:latin typeface="微软雅黑" pitchFamily="34" charset="-122"/>
                <a:ea typeface="微软雅黑" pitchFamily="34" charset="-122"/>
              </a:endParaRPr>
            </a:p>
          </p:txBody>
        </p:sp>
      </p:grpSp>
      <p:grpSp>
        <p:nvGrpSpPr>
          <p:cNvPr id="12" name="组合 11"/>
          <p:cNvGrpSpPr/>
          <p:nvPr/>
        </p:nvGrpSpPr>
        <p:grpSpPr>
          <a:xfrm>
            <a:off x="5074612" y="5274582"/>
            <a:ext cx="7117389" cy="1698562"/>
            <a:chOff x="6737351" y="5671394"/>
            <a:chExt cx="5454650" cy="1301750"/>
          </a:xfrm>
        </p:grpSpPr>
        <p:pic>
          <p:nvPicPr>
            <p:cNvPr id="9" name="图片 5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9721851" y="5671394"/>
              <a:ext cx="247015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6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8251826" y="5717431"/>
              <a:ext cx="247015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7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737351" y="5725369"/>
              <a:ext cx="247015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set>
                                      <p:cBhvr>
                                        <p:cTn id="7" dur="455" fill="hold">
                                          <p:stCondLst>
                                            <p:cond delay="0"/>
                                          </p:stCondLst>
                                        </p:cTn>
                                        <p:tgtEl>
                                          <p:spTgt spid="4"/>
                                        </p:tgtEl>
                                        <p:attrNameLst>
                                          <p:attrName>style.rotation</p:attrName>
                                        </p:attrNameLst>
                                      </p:cBhvr>
                                      <p:to>
                                        <p:strVal val="-45.0"/>
                                      </p:to>
                                    </p:set>
                                    <p:anim calcmode="lin" valueType="num">
                                      <p:cBhvr>
                                        <p:cTn id="8" dur="455" fill="hold">
                                          <p:stCondLst>
                                            <p:cond delay="455"/>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4"/>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500"/>
                            </p:stCondLst>
                            <p:childTnLst>
                              <p:par>
                                <p:cTn id="13" presetID="16" presetClass="entr" presetSubtype="2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par>
                          <p:cTn id="16" fill="hold">
                            <p:stCondLst>
                              <p:cond delay="3000"/>
                            </p:stCondLst>
                            <p:childTnLst>
                              <p:par>
                                <p:cTn id="17" presetID="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3500"/>
                            </p:stCondLst>
                            <p:childTnLst>
                              <p:par>
                                <p:cTn id="22" presetID="21" presetClass="entr" presetSubtype="1"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heel(1)">
                                      <p:cBhvr>
                                        <p:cTn id="24" dur="2000"/>
                                        <p:tgtEl>
                                          <p:spTgt spid="3"/>
                                        </p:tgtEl>
                                      </p:cBhvr>
                                    </p:animEffect>
                                  </p:childTnLst>
                                </p:cTn>
                              </p:par>
                            </p:childTnLst>
                          </p:cTn>
                        </p:par>
                        <p:par>
                          <p:cTn id="25" fill="hold">
                            <p:stCondLst>
                              <p:cond delay="5500"/>
                            </p:stCondLst>
                            <p:childTnLst>
                              <p:par>
                                <p:cTn id="26" presetID="42"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r="-1"/>
          <a:stretch>
            <a:fillRect/>
          </a:stretch>
        </p:blipFill>
        <p:spPr>
          <a:xfrm flipH="1">
            <a:off x="0" y="0"/>
            <a:ext cx="12192000" cy="6858000"/>
          </a:xfrm>
          <a:prstGeom prst="rect">
            <a:avLst/>
          </a:prstGeom>
        </p:spPr>
      </p:pic>
      <p:pic>
        <p:nvPicPr>
          <p:cNvPr id="38" name="图片 3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72943" y="2268352"/>
            <a:ext cx="1079752" cy="1069266"/>
          </a:xfrm>
          <a:prstGeom prst="ellipse">
            <a:avLst/>
          </a:prstGeom>
          <a:ln>
            <a:solidFill>
              <a:schemeClr val="tx1">
                <a:lumMod val="85000"/>
                <a:lumOff val="15000"/>
              </a:schemeClr>
            </a:solidFill>
          </a:ln>
        </p:spPr>
      </p:pic>
      <p:pic>
        <p:nvPicPr>
          <p:cNvPr id="37" name="图片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3498" y="2909672"/>
            <a:ext cx="1068218" cy="1064207"/>
          </a:xfrm>
          <a:prstGeom prst="ellipse">
            <a:avLst/>
          </a:prstGeom>
          <a:ln>
            <a:solidFill>
              <a:schemeClr val="tx1">
                <a:lumMod val="85000"/>
                <a:lumOff val="15000"/>
              </a:schemeClr>
            </a:solidFill>
          </a:ln>
        </p:spPr>
      </p:pic>
      <p:pic>
        <p:nvPicPr>
          <p:cNvPr id="36" name="图片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41650" y="2835847"/>
            <a:ext cx="1070832" cy="1070832"/>
          </a:xfrm>
          <a:prstGeom prst="ellipse">
            <a:avLst/>
          </a:prstGeom>
          <a:ln>
            <a:solidFill>
              <a:schemeClr val="tx1">
                <a:lumMod val="85000"/>
                <a:lumOff val="15000"/>
              </a:schemeClr>
            </a:solidFill>
          </a:ln>
        </p:spPr>
      </p:pic>
      <p:pic>
        <p:nvPicPr>
          <p:cNvPr id="35" name="图片 34"/>
          <p:cNvPicPr>
            <a:picLocks noChangeAspect="1"/>
          </p:cNvPicPr>
          <p:nvPr/>
        </p:nvPicPr>
        <p:blipFill rotWithShape="1">
          <a:blip r:embed="rId5" cstate="print">
            <a:extLst>
              <a:ext uri="{28A0092B-C50C-407E-A947-70E740481C1C}">
                <a14:useLocalDpi xmlns:a14="http://schemas.microsoft.com/office/drawing/2010/main" val="0"/>
              </a:ext>
            </a:extLst>
          </a:blip>
          <a:srcRect/>
          <a:stretch>
            <a:fillRect/>
          </a:stretch>
        </p:blipFill>
        <p:spPr>
          <a:xfrm>
            <a:off x="3001173" y="2292811"/>
            <a:ext cx="1068197" cy="1044807"/>
          </a:xfrm>
          <a:prstGeom prst="ellipse">
            <a:avLst/>
          </a:prstGeom>
          <a:ln>
            <a:solidFill>
              <a:schemeClr val="tx1">
                <a:lumMod val="85000"/>
                <a:lumOff val="15000"/>
              </a:schemeClr>
            </a:solidFill>
          </a:ln>
        </p:spPr>
      </p:pic>
      <p:pic>
        <p:nvPicPr>
          <p:cNvPr id="34" name="图片 33"/>
          <p:cNvPicPr>
            <a:picLocks noChangeAspect="1"/>
          </p:cNvPicPr>
          <p:nvPr/>
        </p:nvPicPr>
        <p:blipFill rotWithShape="1">
          <a:blip r:embed="rId6" cstate="print">
            <a:extLst>
              <a:ext uri="{28A0092B-C50C-407E-A947-70E740481C1C}">
                <a14:useLocalDpi xmlns:a14="http://schemas.microsoft.com/office/drawing/2010/main" val="0"/>
              </a:ext>
            </a:extLst>
          </a:blip>
          <a:srcRect/>
          <a:stretch>
            <a:fillRect/>
          </a:stretch>
        </p:blipFill>
        <p:spPr>
          <a:xfrm>
            <a:off x="1633926" y="2924817"/>
            <a:ext cx="1068268" cy="1045581"/>
          </a:xfrm>
          <a:prstGeom prst="ellipse">
            <a:avLst/>
          </a:prstGeom>
          <a:ln>
            <a:solidFill>
              <a:schemeClr val="tx1">
                <a:lumMod val="85000"/>
                <a:lumOff val="15000"/>
              </a:schemeClr>
            </a:solidFill>
          </a:ln>
        </p:spPr>
      </p:pic>
      <p:pic>
        <p:nvPicPr>
          <p:cNvPr id="33" name="图片 32"/>
          <p:cNvPicPr>
            <a:picLocks noChangeAspect="1"/>
          </p:cNvPicPr>
          <p:nvPr/>
        </p:nvPicPr>
        <p:blipFill rotWithShape="1">
          <a:blip r:embed="rId7" cstate="print">
            <a:extLst>
              <a:ext uri="{28A0092B-C50C-407E-A947-70E740481C1C}">
                <a14:useLocalDpi xmlns:a14="http://schemas.microsoft.com/office/drawing/2010/main" val="0"/>
              </a:ext>
            </a:extLst>
          </a:blip>
          <a:srcRect/>
          <a:stretch>
            <a:fillRect/>
          </a:stretch>
        </p:blipFill>
        <p:spPr>
          <a:xfrm>
            <a:off x="454842" y="2221984"/>
            <a:ext cx="1046299" cy="1035433"/>
          </a:xfrm>
          <a:prstGeom prst="ellipse">
            <a:avLst/>
          </a:prstGeom>
          <a:ln>
            <a:solidFill>
              <a:schemeClr val="tx1">
                <a:lumMod val="85000"/>
                <a:lumOff val="15000"/>
              </a:schemeClr>
            </a:solidFill>
          </a:ln>
        </p:spPr>
      </p:pic>
      <p:grpSp>
        <p:nvGrpSpPr>
          <p:cNvPr id="39" name="组合 38"/>
          <p:cNvGrpSpPr/>
          <p:nvPr/>
        </p:nvGrpSpPr>
        <p:grpSpPr>
          <a:xfrm>
            <a:off x="55563" y="50800"/>
            <a:ext cx="4811712" cy="765175"/>
            <a:chOff x="55563" y="50800"/>
            <a:chExt cx="4811712" cy="765175"/>
          </a:xfrm>
        </p:grpSpPr>
        <p:grpSp>
          <p:nvGrpSpPr>
            <p:cNvPr id="3" name="组合 15"/>
            <p:cNvGrpSpPr/>
            <p:nvPr/>
          </p:nvGrpSpPr>
          <p:grpSpPr bwMode="auto">
            <a:xfrm rot="10800000">
              <a:off x="55563" y="50800"/>
              <a:ext cx="4611687" cy="765175"/>
              <a:chOff x="0" y="0"/>
              <a:chExt cx="4611606" cy="765176"/>
            </a:xfrm>
          </p:grpSpPr>
          <p:sp>
            <p:nvSpPr>
              <p:cNvPr id="4" name="等腰三角形 16"/>
              <p:cNvSpPr>
                <a:spLocks noChangeArrowheads="1"/>
              </p:cNvSpPr>
              <p:nvPr/>
            </p:nvSpPr>
            <p:spPr bwMode="auto">
              <a:xfrm flipH="1" flipV="1">
                <a:off x="3424466" y="601663"/>
                <a:ext cx="176213" cy="163513"/>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5" name="等腰三角形 17"/>
              <p:cNvSpPr>
                <a:spLocks noChangeArrowheads="1"/>
              </p:cNvSpPr>
              <p:nvPr/>
            </p:nvSpPr>
            <p:spPr bwMode="auto">
              <a:xfrm flipH="1">
                <a:off x="3424466" y="0"/>
                <a:ext cx="176213" cy="165100"/>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6" name="文本框 18"/>
              <p:cNvSpPr>
                <a:spLocks noChangeArrowheads="1"/>
              </p:cNvSpPr>
              <p:nvPr/>
            </p:nvSpPr>
            <p:spPr bwMode="auto">
              <a:xfrm flipH="1">
                <a:off x="0" y="85727"/>
                <a:ext cx="4611606" cy="593725"/>
              </a:xfrm>
              <a:prstGeom prst="rect">
                <a:avLst/>
              </a:prstGeom>
              <a:solidFill>
                <a:srgbClr val="F48C0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600">
                  <a:solidFill>
                    <a:srgbClr val="525252"/>
                  </a:solidFill>
                  <a:latin typeface="微软雅黑" pitchFamily="34" charset="-122"/>
                  <a:ea typeface="微软雅黑" pitchFamily="34" charset="-122"/>
                  <a:sym typeface="Verdana" pitchFamily="34" charset="0"/>
                </a:endParaRPr>
              </a:p>
            </p:txBody>
          </p:sp>
          <p:sp>
            <p:nvSpPr>
              <p:cNvPr id="7" name="文本框 19"/>
              <p:cNvSpPr>
                <a:spLocks noChangeArrowheads="1"/>
              </p:cNvSpPr>
              <p:nvPr/>
            </p:nvSpPr>
            <p:spPr bwMode="auto">
              <a:xfrm flipH="1">
                <a:off x="3600679" y="1"/>
                <a:ext cx="790575" cy="765175"/>
              </a:xfrm>
              <a:prstGeom prst="rect">
                <a:avLst/>
              </a:prstGeom>
              <a:solidFill>
                <a:srgbClr val="FDC60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3200">
                  <a:solidFill>
                    <a:srgbClr val="FFFFFF"/>
                  </a:solidFill>
                  <a:latin typeface="Adobe Gothic Std B" pitchFamily="34" charset="-128"/>
                  <a:ea typeface="Microsoft YaHei UI" panose="020B0503020204020204" pitchFamily="34" charset="-122"/>
                  <a:sym typeface="Verdana" pitchFamily="34" charset="0"/>
                </a:endParaRPr>
              </a:p>
            </p:txBody>
          </p:sp>
        </p:grpSp>
        <p:sp>
          <p:nvSpPr>
            <p:cNvPr id="8" name="矩形 20"/>
            <p:cNvSpPr>
              <a:spLocks noChangeArrowheads="1"/>
            </p:cNvSpPr>
            <p:nvPr/>
          </p:nvSpPr>
          <p:spPr bwMode="auto">
            <a:xfrm>
              <a:off x="333375" y="147638"/>
              <a:ext cx="692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3200" b="1">
                  <a:solidFill>
                    <a:srgbClr val="FFFFFF"/>
                  </a:solidFill>
                  <a:latin typeface="微软雅黑" pitchFamily="34" charset="-122"/>
                  <a:ea typeface="微软雅黑" pitchFamily="34" charset="-122"/>
                  <a:sym typeface="Verdana" pitchFamily="34" charset="0"/>
                </a:rPr>
                <a:t>01</a:t>
              </a:r>
              <a:endParaRPr lang="zh-CN" altLang="en-US" sz="3200" b="1">
                <a:solidFill>
                  <a:srgbClr val="FFFFFF"/>
                </a:solidFill>
                <a:latin typeface="微软雅黑" pitchFamily="34" charset="-122"/>
                <a:ea typeface="微软雅黑" pitchFamily="34" charset="-122"/>
                <a:sym typeface="Verdana" pitchFamily="34" charset="0"/>
              </a:endParaRPr>
            </a:p>
          </p:txBody>
        </p:sp>
        <p:sp>
          <p:nvSpPr>
            <p:cNvPr id="9" name="MH_Entry_1"/>
            <p:cNvSpPr>
              <a:spLocks noChangeArrowheads="1"/>
            </p:cNvSpPr>
            <p:nvPr/>
          </p:nvSpPr>
          <p:spPr bwMode="auto">
            <a:xfrm>
              <a:off x="839788" y="198438"/>
              <a:ext cx="4027487" cy="498475"/>
            </a:xfrm>
            <a:prstGeom prst="roundRect">
              <a:avLst>
                <a:gd name="adj" fmla="val 912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buNone/>
              </a:pPr>
              <a:r>
                <a:rPr lang="zh-CN" altLang="en-US" sz="2400" dirty="0">
                  <a:solidFill>
                    <a:schemeClr val="bg1"/>
                  </a:solidFill>
                  <a:latin typeface="微软雅黑" pitchFamily="34" charset="-122"/>
                  <a:ea typeface="微软雅黑" pitchFamily="34" charset="-122"/>
                  <a:sym typeface="微软雅黑" pitchFamily="34" charset="-122"/>
                </a:rPr>
                <a:t>低碳环保生活</a:t>
              </a:r>
              <a:endParaRPr lang="zh-CN" altLang="en-US" sz="2400" dirty="0"/>
            </a:p>
          </p:txBody>
        </p:sp>
      </p:grpSp>
      <p:pic>
        <p:nvPicPr>
          <p:cNvPr id="20" name="Picture 2"/>
          <p:cNvPicPr>
            <a:picLocks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5805212" y="2120348"/>
            <a:ext cx="1046298" cy="1045581"/>
          </a:xfrm>
          <a:prstGeom prst="ellipse">
            <a:avLst/>
          </a:prstGeom>
          <a:noFill/>
          <a:ln w="19050">
            <a:solidFill>
              <a:srgbClr val="4B4B4B"/>
            </a:solidFill>
          </a:ln>
        </p:spPr>
      </p:pic>
      <p:sp>
        <p:nvSpPr>
          <p:cNvPr id="26" name="Oval 5"/>
          <p:cNvSpPr/>
          <p:nvPr/>
        </p:nvSpPr>
        <p:spPr bwMode="auto">
          <a:xfrm>
            <a:off x="2431577" y="2599448"/>
            <a:ext cx="738170" cy="738170"/>
          </a:xfrm>
          <a:prstGeom prst="ellipse">
            <a:avLst/>
          </a:prstGeom>
          <a:solidFill>
            <a:srgbClr val="F693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7" name="Oval 6"/>
          <p:cNvSpPr/>
          <p:nvPr/>
        </p:nvSpPr>
        <p:spPr bwMode="auto">
          <a:xfrm>
            <a:off x="5245849" y="2599448"/>
            <a:ext cx="738170" cy="738170"/>
          </a:xfrm>
          <a:prstGeom prst="ellipse">
            <a:avLst/>
          </a:prstGeom>
          <a:solidFill>
            <a:srgbClr val="F693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8" name="Oval 7"/>
          <p:cNvSpPr/>
          <p:nvPr/>
        </p:nvSpPr>
        <p:spPr bwMode="auto">
          <a:xfrm>
            <a:off x="8100934" y="2599448"/>
            <a:ext cx="738170" cy="738170"/>
          </a:xfrm>
          <a:prstGeom prst="ellipse">
            <a:avLst/>
          </a:prstGeom>
          <a:solidFill>
            <a:srgbClr val="F693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29" name="Oval 8"/>
          <p:cNvSpPr/>
          <p:nvPr/>
        </p:nvSpPr>
        <p:spPr bwMode="auto">
          <a:xfrm>
            <a:off x="6663633" y="2599448"/>
            <a:ext cx="738170" cy="738170"/>
          </a:xfrm>
          <a:prstGeom prst="ellipse">
            <a:avLst/>
          </a:prstGeom>
          <a:solidFill>
            <a:srgbClr val="5A9A3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0" name="Oval 9"/>
          <p:cNvSpPr/>
          <p:nvPr/>
        </p:nvSpPr>
        <p:spPr bwMode="auto">
          <a:xfrm>
            <a:off x="3808548" y="2599448"/>
            <a:ext cx="738170" cy="738170"/>
          </a:xfrm>
          <a:prstGeom prst="ellipse">
            <a:avLst/>
          </a:prstGeom>
          <a:solidFill>
            <a:srgbClr val="5A9A3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1" name="Oval 10"/>
          <p:cNvSpPr/>
          <p:nvPr/>
        </p:nvSpPr>
        <p:spPr bwMode="auto">
          <a:xfrm>
            <a:off x="1093643" y="2599448"/>
            <a:ext cx="738170" cy="738170"/>
          </a:xfrm>
          <a:prstGeom prst="ellipse">
            <a:avLst/>
          </a:prstGeom>
          <a:solidFill>
            <a:srgbClr val="5A9A3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2" name="文本框 34"/>
          <p:cNvSpPr txBox="1">
            <a:spLocks noChangeArrowheads="1"/>
          </p:cNvSpPr>
          <p:nvPr/>
        </p:nvSpPr>
        <p:spPr bwMode="auto">
          <a:xfrm>
            <a:off x="510976" y="4419517"/>
            <a:ext cx="91029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itchFamily="34" charset="0"/>
              <a:buChar char="•"/>
              <a:defRPr sz="3200">
                <a:solidFill>
                  <a:schemeClr val="tx1"/>
                </a:solidFill>
                <a:latin typeface="微软雅黑" pitchFamily="34" charset="-122"/>
                <a:ea typeface="微软雅黑" pitchFamily="34" charset="-122"/>
              </a:defRPr>
            </a:lvl1pPr>
            <a:lvl2pPr marL="742950" indent="-285750">
              <a:spcBef>
                <a:spcPct val="20000"/>
              </a:spcBef>
              <a:buFont typeface="Arial" pitchFamily="34" charset="0"/>
              <a:buChar char="–"/>
              <a:defRPr sz="2800">
                <a:solidFill>
                  <a:schemeClr val="tx1"/>
                </a:solidFill>
                <a:latin typeface="微软雅黑" pitchFamily="34" charset="-122"/>
                <a:ea typeface="微软雅黑" pitchFamily="34" charset="-122"/>
              </a:defRPr>
            </a:lvl2pPr>
            <a:lvl3pPr marL="1143000" indent="-228600">
              <a:spcBef>
                <a:spcPct val="20000"/>
              </a:spcBef>
              <a:buFont typeface="Arial" pitchFamily="34" charset="0"/>
              <a:buChar char="•"/>
              <a:defRPr sz="2400">
                <a:solidFill>
                  <a:schemeClr val="tx1"/>
                </a:solidFill>
                <a:latin typeface="微软雅黑" pitchFamily="34" charset="-122"/>
                <a:ea typeface="微软雅黑" pitchFamily="34" charset="-122"/>
              </a:defRPr>
            </a:lvl3pPr>
            <a:lvl4pPr marL="1600200" indent="-228600">
              <a:spcBef>
                <a:spcPct val="20000"/>
              </a:spcBef>
              <a:buFont typeface="Arial" pitchFamily="34" charset="0"/>
              <a:buChar char="–"/>
              <a:defRPr sz="2000">
                <a:solidFill>
                  <a:schemeClr val="tx1"/>
                </a:solidFill>
                <a:latin typeface="微软雅黑" pitchFamily="34" charset="-122"/>
                <a:ea typeface="微软雅黑" pitchFamily="34" charset="-122"/>
              </a:defRPr>
            </a:lvl4pPr>
            <a:lvl5pPr marL="2057400" indent="-228600">
              <a:spcBef>
                <a:spcPct val="20000"/>
              </a:spcBef>
              <a:buFont typeface="Arial" pitchFamily="34" charset="0"/>
              <a:buChar char="»"/>
              <a:defRPr sz="2000">
                <a:solidFill>
                  <a:schemeClr val="tx1"/>
                </a:solidFill>
                <a:latin typeface="微软雅黑" pitchFamily="34" charset="-122"/>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defRPr>
            </a:lvl9pPr>
          </a:lstStyle>
          <a:p>
            <a:pPr>
              <a:lnSpc>
                <a:spcPct val="150000"/>
              </a:lnSpc>
              <a:spcBef>
                <a:spcPct val="0"/>
              </a:spcBef>
              <a:buFontTx/>
              <a:buNone/>
            </a:pPr>
            <a:r>
              <a:rPr lang="zh-CN" altLang="en-US" sz="1600" dirty="0">
                <a:solidFill>
                  <a:schemeClr val="tx1">
                    <a:lumMod val="75000"/>
                    <a:lumOff val="25000"/>
                  </a:schemeClr>
                </a:solidFill>
              </a:rPr>
              <a:t>      就是指生活作息时所耗用的能量要尽力减少，从而减低碳，特别是二氧化碳的排放量，从而减少对大气的污染，减缓生态恶化，主要是从“节电”、“节气”和“回收”三个环节来改变生活细节。</a:t>
            </a:r>
            <a:endParaRPr lang="en-US" altLang="zh-CN" sz="1600" dirty="0">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p:cTn id="13" dur="500" fill="hold"/>
                                        <p:tgtEl>
                                          <p:spTgt spid="38"/>
                                        </p:tgtEl>
                                        <p:attrNameLst>
                                          <p:attrName>ppt_w</p:attrName>
                                        </p:attrNameLst>
                                      </p:cBhvr>
                                      <p:tavLst>
                                        <p:tav tm="0">
                                          <p:val>
                                            <p:fltVal val="0"/>
                                          </p:val>
                                        </p:tav>
                                        <p:tav tm="100000">
                                          <p:val>
                                            <p:strVal val="#ppt_w"/>
                                          </p:val>
                                        </p:tav>
                                      </p:tavLst>
                                    </p:anim>
                                    <p:anim calcmode="lin" valueType="num">
                                      <p:cBhvr>
                                        <p:cTn id="14" dur="500" fill="hold"/>
                                        <p:tgtEl>
                                          <p:spTgt spid="38"/>
                                        </p:tgtEl>
                                        <p:attrNameLst>
                                          <p:attrName>ppt_h</p:attrName>
                                        </p:attrNameLst>
                                      </p:cBhvr>
                                      <p:tavLst>
                                        <p:tav tm="0">
                                          <p:val>
                                            <p:fltVal val="0"/>
                                          </p:val>
                                        </p:tav>
                                        <p:tav tm="100000">
                                          <p:val>
                                            <p:strVal val="#ppt_h"/>
                                          </p:val>
                                        </p:tav>
                                      </p:tavLst>
                                    </p:anim>
                                    <p:animEffect transition="in" filter="fade">
                                      <p:cBhvr>
                                        <p:cTn id="15" dur="500"/>
                                        <p:tgtEl>
                                          <p:spTgt spid="3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p:cTn id="25" dur="500" fill="hold"/>
                                        <p:tgtEl>
                                          <p:spTgt spid="36"/>
                                        </p:tgtEl>
                                        <p:attrNameLst>
                                          <p:attrName>ppt_w</p:attrName>
                                        </p:attrNameLst>
                                      </p:cBhvr>
                                      <p:tavLst>
                                        <p:tav tm="0">
                                          <p:val>
                                            <p:fltVal val="0"/>
                                          </p:val>
                                        </p:tav>
                                        <p:tav tm="100000">
                                          <p:val>
                                            <p:strVal val="#ppt_w"/>
                                          </p:val>
                                        </p:tav>
                                      </p:tavLst>
                                    </p:anim>
                                    <p:anim calcmode="lin" valueType="num">
                                      <p:cBhvr>
                                        <p:cTn id="26" dur="500" fill="hold"/>
                                        <p:tgtEl>
                                          <p:spTgt spid="36"/>
                                        </p:tgtEl>
                                        <p:attrNameLst>
                                          <p:attrName>ppt_h</p:attrName>
                                        </p:attrNameLst>
                                      </p:cBhvr>
                                      <p:tavLst>
                                        <p:tav tm="0">
                                          <p:val>
                                            <p:fltVal val="0"/>
                                          </p:val>
                                        </p:tav>
                                        <p:tav tm="100000">
                                          <p:val>
                                            <p:strVal val="#ppt_h"/>
                                          </p:val>
                                        </p:tav>
                                      </p:tavLst>
                                    </p:anim>
                                    <p:animEffect transition="in" filter="fade">
                                      <p:cBhvr>
                                        <p:cTn id="27" dur="500"/>
                                        <p:tgtEl>
                                          <p:spTgt spid="36"/>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Effect transition="in" filter="fade">
                                      <p:cBhvr>
                                        <p:cTn id="33" dur="500"/>
                                        <p:tgtEl>
                                          <p:spTgt spid="35"/>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500" fill="hold"/>
                                        <p:tgtEl>
                                          <p:spTgt spid="26"/>
                                        </p:tgtEl>
                                        <p:attrNameLst>
                                          <p:attrName>ppt_w</p:attrName>
                                        </p:attrNameLst>
                                      </p:cBhvr>
                                      <p:tavLst>
                                        <p:tav tm="0">
                                          <p:val>
                                            <p:fltVal val="0"/>
                                          </p:val>
                                        </p:tav>
                                        <p:tav tm="100000">
                                          <p:val>
                                            <p:strVal val="#ppt_w"/>
                                          </p:val>
                                        </p:tav>
                                      </p:tavLst>
                                    </p:anim>
                                    <p:anim calcmode="lin" valueType="num">
                                      <p:cBhvr>
                                        <p:cTn id="50" dur="500" fill="hold"/>
                                        <p:tgtEl>
                                          <p:spTgt spid="26"/>
                                        </p:tgtEl>
                                        <p:attrNameLst>
                                          <p:attrName>ppt_h</p:attrName>
                                        </p:attrNameLst>
                                      </p:cBhvr>
                                      <p:tavLst>
                                        <p:tav tm="0">
                                          <p:val>
                                            <p:fltVal val="0"/>
                                          </p:val>
                                        </p:tav>
                                        <p:tav tm="100000">
                                          <p:val>
                                            <p:strVal val="#ppt_h"/>
                                          </p:val>
                                        </p:tav>
                                      </p:tavLst>
                                    </p:anim>
                                    <p:animEffect transition="in" filter="fade">
                                      <p:cBhvr>
                                        <p:cTn id="51" dur="500"/>
                                        <p:tgtEl>
                                          <p:spTgt spid="26"/>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p:cTn id="55" dur="500" fill="hold"/>
                                        <p:tgtEl>
                                          <p:spTgt spid="27"/>
                                        </p:tgtEl>
                                        <p:attrNameLst>
                                          <p:attrName>ppt_w</p:attrName>
                                        </p:attrNameLst>
                                      </p:cBhvr>
                                      <p:tavLst>
                                        <p:tav tm="0">
                                          <p:val>
                                            <p:fltVal val="0"/>
                                          </p:val>
                                        </p:tav>
                                        <p:tav tm="100000">
                                          <p:val>
                                            <p:strVal val="#ppt_w"/>
                                          </p:val>
                                        </p:tav>
                                      </p:tavLst>
                                    </p:anim>
                                    <p:anim calcmode="lin" valueType="num">
                                      <p:cBhvr>
                                        <p:cTn id="56" dur="500" fill="hold"/>
                                        <p:tgtEl>
                                          <p:spTgt spid="27"/>
                                        </p:tgtEl>
                                        <p:attrNameLst>
                                          <p:attrName>ppt_h</p:attrName>
                                        </p:attrNameLst>
                                      </p:cBhvr>
                                      <p:tavLst>
                                        <p:tav tm="0">
                                          <p:val>
                                            <p:fltVal val="0"/>
                                          </p:val>
                                        </p:tav>
                                        <p:tav tm="100000">
                                          <p:val>
                                            <p:strVal val="#ppt_h"/>
                                          </p:val>
                                        </p:tav>
                                      </p:tavLst>
                                    </p:anim>
                                    <p:animEffect transition="in" filter="fade">
                                      <p:cBhvr>
                                        <p:cTn id="57" dur="500"/>
                                        <p:tgtEl>
                                          <p:spTgt spid="27"/>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500" fill="hold"/>
                                        <p:tgtEl>
                                          <p:spTgt spid="28"/>
                                        </p:tgtEl>
                                        <p:attrNameLst>
                                          <p:attrName>ppt_w</p:attrName>
                                        </p:attrNameLst>
                                      </p:cBhvr>
                                      <p:tavLst>
                                        <p:tav tm="0">
                                          <p:val>
                                            <p:fltVal val="0"/>
                                          </p:val>
                                        </p:tav>
                                        <p:tav tm="100000">
                                          <p:val>
                                            <p:strVal val="#ppt_w"/>
                                          </p:val>
                                        </p:tav>
                                      </p:tavLst>
                                    </p:anim>
                                    <p:anim calcmode="lin" valueType="num">
                                      <p:cBhvr>
                                        <p:cTn id="62" dur="500" fill="hold"/>
                                        <p:tgtEl>
                                          <p:spTgt spid="28"/>
                                        </p:tgtEl>
                                        <p:attrNameLst>
                                          <p:attrName>ppt_h</p:attrName>
                                        </p:attrNameLst>
                                      </p:cBhvr>
                                      <p:tavLst>
                                        <p:tav tm="0">
                                          <p:val>
                                            <p:fltVal val="0"/>
                                          </p:val>
                                        </p:tav>
                                        <p:tav tm="100000">
                                          <p:val>
                                            <p:strVal val="#ppt_h"/>
                                          </p:val>
                                        </p:tav>
                                      </p:tavLst>
                                    </p:anim>
                                    <p:animEffect transition="in" filter="fade">
                                      <p:cBhvr>
                                        <p:cTn id="63" dur="500"/>
                                        <p:tgtEl>
                                          <p:spTgt spid="28"/>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500" fill="hold"/>
                                        <p:tgtEl>
                                          <p:spTgt spid="29"/>
                                        </p:tgtEl>
                                        <p:attrNameLst>
                                          <p:attrName>ppt_w</p:attrName>
                                        </p:attrNameLst>
                                      </p:cBhvr>
                                      <p:tavLst>
                                        <p:tav tm="0">
                                          <p:val>
                                            <p:fltVal val="0"/>
                                          </p:val>
                                        </p:tav>
                                        <p:tav tm="100000">
                                          <p:val>
                                            <p:strVal val="#ppt_w"/>
                                          </p:val>
                                        </p:tav>
                                      </p:tavLst>
                                    </p:anim>
                                    <p:anim calcmode="lin" valueType="num">
                                      <p:cBhvr>
                                        <p:cTn id="68" dur="500" fill="hold"/>
                                        <p:tgtEl>
                                          <p:spTgt spid="29"/>
                                        </p:tgtEl>
                                        <p:attrNameLst>
                                          <p:attrName>ppt_h</p:attrName>
                                        </p:attrNameLst>
                                      </p:cBhvr>
                                      <p:tavLst>
                                        <p:tav tm="0">
                                          <p:val>
                                            <p:fltVal val="0"/>
                                          </p:val>
                                        </p:tav>
                                        <p:tav tm="100000">
                                          <p:val>
                                            <p:strVal val="#ppt_h"/>
                                          </p:val>
                                        </p:tav>
                                      </p:tavLst>
                                    </p:anim>
                                    <p:animEffect transition="in" filter="fade">
                                      <p:cBhvr>
                                        <p:cTn id="69" dur="500"/>
                                        <p:tgtEl>
                                          <p:spTgt spid="29"/>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p:cTn id="73" dur="500" fill="hold"/>
                                        <p:tgtEl>
                                          <p:spTgt spid="30"/>
                                        </p:tgtEl>
                                        <p:attrNameLst>
                                          <p:attrName>ppt_w</p:attrName>
                                        </p:attrNameLst>
                                      </p:cBhvr>
                                      <p:tavLst>
                                        <p:tav tm="0">
                                          <p:val>
                                            <p:fltVal val="0"/>
                                          </p:val>
                                        </p:tav>
                                        <p:tav tm="100000">
                                          <p:val>
                                            <p:strVal val="#ppt_w"/>
                                          </p:val>
                                        </p:tav>
                                      </p:tavLst>
                                    </p:anim>
                                    <p:anim calcmode="lin" valueType="num">
                                      <p:cBhvr>
                                        <p:cTn id="74" dur="500" fill="hold"/>
                                        <p:tgtEl>
                                          <p:spTgt spid="30"/>
                                        </p:tgtEl>
                                        <p:attrNameLst>
                                          <p:attrName>ppt_h</p:attrName>
                                        </p:attrNameLst>
                                      </p:cBhvr>
                                      <p:tavLst>
                                        <p:tav tm="0">
                                          <p:val>
                                            <p:fltVal val="0"/>
                                          </p:val>
                                        </p:tav>
                                        <p:tav tm="100000">
                                          <p:val>
                                            <p:strVal val="#ppt_h"/>
                                          </p:val>
                                        </p:tav>
                                      </p:tavLst>
                                    </p:anim>
                                    <p:animEffect transition="in" filter="fade">
                                      <p:cBhvr>
                                        <p:cTn id="75" dur="500"/>
                                        <p:tgtEl>
                                          <p:spTgt spid="30"/>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p:cTn id="79" dur="500" fill="hold"/>
                                        <p:tgtEl>
                                          <p:spTgt spid="31"/>
                                        </p:tgtEl>
                                        <p:attrNameLst>
                                          <p:attrName>ppt_w</p:attrName>
                                        </p:attrNameLst>
                                      </p:cBhvr>
                                      <p:tavLst>
                                        <p:tav tm="0">
                                          <p:val>
                                            <p:fltVal val="0"/>
                                          </p:val>
                                        </p:tav>
                                        <p:tav tm="100000">
                                          <p:val>
                                            <p:strVal val="#ppt_w"/>
                                          </p:val>
                                        </p:tav>
                                      </p:tavLst>
                                    </p:anim>
                                    <p:anim calcmode="lin" valueType="num">
                                      <p:cBhvr>
                                        <p:cTn id="80" dur="500" fill="hold"/>
                                        <p:tgtEl>
                                          <p:spTgt spid="31"/>
                                        </p:tgtEl>
                                        <p:attrNameLst>
                                          <p:attrName>ppt_h</p:attrName>
                                        </p:attrNameLst>
                                      </p:cBhvr>
                                      <p:tavLst>
                                        <p:tav tm="0">
                                          <p:val>
                                            <p:fltVal val="0"/>
                                          </p:val>
                                        </p:tav>
                                        <p:tav tm="100000">
                                          <p:val>
                                            <p:strVal val="#ppt_h"/>
                                          </p:val>
                                        </p:tav>
                                      </p:tavLst>
                                    </p:anim>
                                    <p:animEffect transition="in" filter="fade">
                                      <p:cBhvr>
                                        <p:cTn id="81" dur="500"/>
                                        <p:tgtEl>
                                          <p:spTgt spid="31"/>
                                        </p:tgtEl>
                                      </p:cBhvr>
                                    </p:animEffect>
                                  </p:childTnLst>
                                </p:cTn>
                              </p:par>
                            </p:childTnLst>
                          </p:cTn>
                        </p:par>
                        <p:par>
                          <p:cTn id="82" fill="hold">
                            <p:stCondLst>
                              <p:cond delay="6500"/>
                            </p:stCondLst>
                            <p:childTnLst>
                              <p:par>
                                <p:cTn id="83" presetID="22" presetClass="entr" presetSubtype="2" fill="hold" nodeType="after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wipe(right)">
                                      <p:cBhvr>
                                        <p:cTn id="85" dur="500"/>
                                        <p:tgtEl>
                                          <p:spTgt spid="17"/>
                                        </p:tgtEl>
                                      </p:cBhvr>
                                    </p:animEffect>
                                  </p:childTnLst>
                                </p:cTn>
                              </p:par>
                            </p:childTnLst>
                          </p:cTn>
                        </p:par>
                        <p:par>
                          <p:cTn id="86" fill="hold">
                            <p:stCondLst>
                              <p:cond delay="7000"/>
                            </p:stCondLst>
                            <p:childTnLst>
                              <p:par>
                                <p:cTn id="87" presetID="22" presetClass="entr" presetSubtype="8" fill="hold" nodeType="afterEffect">
                                  <p:stCondLst>
                                    <p:cond delay="0"/>
                                  </p:stCondLst>
                                  <p:childTnLst>
                                    <p:set>
                                      <p:cBhvr>
                                        <p:cTn id="88" dur="1" fill="hold">
                                          <p:stCondLst>
                                            <p:cond delay="0"/>
                                          </p:stCondLst>
                                        </p:cTn>
                                        <p:tgtEl>
                                          <p:spTgt spid="39"/>
                                        </p:tgtEl>
                                        <p:attrNameLst>
                                          <p:attrName>style.visibility</p:attrName>
                                        </p:attrNameLst>
                                      </p:cBhvr>
                                      <p:to>
                                        <p:strVal val="visible"/>
                                      </p:to>
                                    </p:set>
                                    <p:animEffect transition="in" filter="wipe(left)">
                                      <p:cBhvr>
                                        <p:cTn id="89" dur="500"/>
                                        <p:tgtEl>
                                          <p:spTgt spid="39"/>
                                        </p:tgtEl>
                                      </p:cBhvr>
                                    </p:animEffect>
                                  </p:childTnLst>
                                </p:cTn>
                              </p:par>
                            </p:childTnLst>
                          </p:cTn>
                        </p:par>
                        <p:par>
                          <p:cTn id="90" fill="hold">
                            <p:stCondLst>
                              <p:cond delay="750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32"/>
                                        </p:tgtEl>
                                        <p:attrNameLst>
                                          <p:attrName>style.visibility</p:attrName>
                                        </p:attrNameLst>
                                      </p:cBhvr>
                                      <p:to>
                                        <p:strVal val="visible"/>
                                      </p:to>
                                    </p:set>
                                    <p:anim calcmode="lin" valueType="num">
                                      <p:cBhvr>
                                        <p:cTn id="93"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32"/>
                                        </p:tgtEl>
                                        <p:attrNameLst>
                                          <p:attrName>ppt_y</p:attrName>
                                        </p:attrNameLst>
                                      </p:cBhvr>
                                      <p:tavLst>
                                        <p:tav tm="0">
                                          <p:val>
                                            <p:strVal val="#ppt_y"/>
                                          </p:val>
                                        </p:tav>
                                        <p:tav tm="100000">
                                          <p:val>
                                            <p:strVal val="#ppt_y"/>
                                          </p:val>
                                        </p:tav>
                                      </p:tavLst>
                                    </p:anim>
                                    <p:anim calcmode="lin" valueType="num">
                                      <p:cBhvr>
                                        <p:cTn id="95"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flipH="1">
            <a:off x="1" y="0"/>
            <a:ext cx="12198826" cy="6874667"/>
          </a:xfrm>
          <a:prstGeom prst="rect">
            <a:avLst/>
          </a:prstGeom>
        </p:spPr>
      </p:pic>
      <p:grpSp>
        <p:nvGrpSpPr>
          <p:cNvPr id="39" name="组合 38"/>
          <p:cNvGrpSpPr/>
          <p:nvPr/>
        </p:nvGrpSpPr>
        <p:grpSpPr>
          <a:xfrm>
            <a:off x="55563" y="50800"/>
            <a:ext cx="4811712" cy="765175"/>
            <a:chOff x="55563" y="50800"/>
            <a:chExt cx="4811712" cy="765175"/>
          </a:xfrm>
        </p:grpSpPr>
        <p:grpSp>
          <p:nvGrpSpPr>
            <p:cNvPr id="3" name="组合 15"/>
            <p:cNvGrpSpPr/>
            <p:nvPr/>
          </p:nvGrpSpPr>
          <p:grpSpPr bwMode="auto">
            <a:xfrm rot="10800000">
              <a:off x="55563" y="50800"/>
              <a:ext cx="4611687" cy="765175"/>
              <a:chOff x="0" y="0"/>
              <a:chExt cx="4611606" cy="765176"/>
            </a:xfrm>
          </p:grpSpPr>
          <p:sp>
            <p:nvSpPr>
              <p:cNvPr id="4" name="等腰三角形 16"/>
              <p:cNvSpPr>
                <a:spLocks noChangeArrowheads="1"/>
              </p:cNvSpPr>
              <p:nvPr/>
            </p:nvSpPr>
            <p:spPr bwMode="auto">
              <a:xfrm flipH="1" flipV="1">
                <a:off x="3424466" y="601663"/>
                <a:ext cx="176213" cy="163513"/>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5" name="等腰三角形 17"/>
              <p:cNvSpPr>
                <a:spLocks noChangeArrowheads="1"/>
              </p:cNvSpPr>
              <p:nvPr/>
            </p:nvSpPr>
            <p:spPr bwMode="auto">
              <a:xfrm flipH="1">
                <a:off x="3424466" y="0"/>
                <a:ext cx="176213" cy="165100"/>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6" name="文本框 18"/>
              <p:cNvSpPr>
                <a:spLocks noChangeArrowheads="1"/>
              </p:cNvSpPr>
              <p:nvPr/>
            </p:nvSpPr>
            <p:spPr bwMode="auto">
              <a:xfrm flipH="1">
                <a:off x="0" y="85727"/>
                <a:ext cx="4611606" cy="593725"/>
              </a:xfrm>
              <a:prstGeom prst="rect">
                <a:avLst/>
              </a:prstGeom>
              <a:solidFill>
                <a:srgbClr val="F48C0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600">
                  <a:solidFill>
                    <a:srgbClr val="525252"/>
                  </a:solidFill>
                  <a:latin typeface="微软雅黑" pitchFamily="34" charset="-122"/>
                  <a:ea typeface="微软雅黑" pitchFamily="34" charset="-122"/>
                  <a:sym typeface="Verdana" pitchFamily="34" charset="0"/>
                </a:endParaRPr>
              </a:p>
            </p:txBody>
          </p:sp>
          <p:sp>
            <p:nvSpPr>
              <p:cNvPr id="7" name="文本框 19"/>
              <p:cNvSpPr>
                <a:spLocks noChangeArrowheads="1"/>
              </p:cNvSpPr>
              <p:nvPr/>
            </p:nvSpPr>
            <p:spPr bwMode="auto">
              <a:xfrm flipH="1">
                <a:off x="3600679" y="1"/>
                <a:ext cx="790575" cy="765175"/>
              </a:xfrm>
              <a:prstGeom prst="rect">
                <a:avLst/>
              </a:prstGeom>
              <a:solidFill>
                <a:srgbClr val="FDC60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3200">
                  <a:solidFill>
                    <a:srgbClr val="FFFFFF"/>
                  </a:solidFill>
                  <a:latin typeface="Adobe Gothic Std B" pitchFamily="34" charset="-128"/>
                  <a:ea typeface="Microsoft YaHei UI" panose="020B0503020204020204" pitchFamily="34" charset="-122"/>
                  <a:sym typeface="Verdana" pitchFamily="34" charset="0"/>
                </a:endParaRPr>
              </a:p>
            </p:txBody>
          </p:sp>
        </p:grpSp>
        <p:sp>
          <p:nvSpPr>
            <p:cNvPr id="8" name="矩形 20"/>
            <p:cNvSpPr>
              <a:spLocks noChangeArrowheads="1"/>
            </p:cNvSpPr>
            <p:nvPr/>
          </p:nvSpPr>
          <p:spPr bwMode="auto">
            <a:xfrm>
              <a:off x="333375" y="147638"/>
              <a:ext cx="692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3200" b="1">
                  <a:solidFill>
                    <a:srgbClr val="FFFFFF"/>
                  </a:solidFill>
                  <a:latin typeface="微软雅黑" pitchFamily="34" charset="-122"/>
                  <a:ea typeface="微软雅黑" pitchFamily="34" charset="-122"/>
                  <a:sym typeface="Verdana" pitchFamily="34" charset="0"/>
                </a:rPr>
                <a:t>01</a:t>
              </a:r>
              <a:endParaRPr lang="zh-CN" altLang="en-US" sz="3200" b="1">
                <a:solidFill>
                  <a:srgbClr val="FFFFFF"/>
                </a:solidFill>
                <a:latin typeface="微软雅黑" pitchFamily="34" charset="-122"/>
                <a:ea typeface="微软雅黑" pitchFamily="34" charset="-122"/>
                <a:sym typeface="Verdana" pitchFamily="34" charset="0"/>
              </a:endParaRPr>
            </a:p>
          </p:txBody>
        </p:sp>
        <p:sp>
          <p:nvSpPr>
            <p:cNvPr id="9" name="MH_Entry_1"/>
            <p:cNvSpPr>
              <a:spLocks noChangeArrowheads="1"/>
            </p:cNvSpPr>
            <p:nvPr/>
          </p:nvSpPr>
          <p:spPr bwMode="auto">
            <a:xfrm>
              <a:off x="839788" y="198438"/>
              <a:ext cx="4027487" cy="498475"/>
            </a:xfrm>
            <a:prstGeom prst="roundRect">
              <a:avLst>
                <a:gd name="adj" fmla="val 912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buNone/>
              </a:pPr>
              <a:r>
                <a:rPr lang="zh-CN" altLang="en-US" sz="2400" dirty="0">
                  <a:solidFill>
                    <a:schemeClr val="bg1"/>
                  </a:solidFill>
                  <a:latin typeface="微软雅黑" pitchFamily="34" charset="-122"/>
                  <a:ea typeface="微软雅黑" pitchFamily="34" charset="-122"/>
                  <a:sym typeface="微软雅黑" pitchFamily="34" charset="-122"/>
                </a:rPr>
                <a:t>低碳环保生活</a:t>
              </a:r>
              <a:endParaRPr lang="zh-CN" altLang="en-US" sz="2400" dirty="0"/>
            </a:p>
          </p:txBody>
        </p:sp>
      </p:gr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4966" t="27178" b="35886"/>
          <a:stretch>
            <a:fillRect/>
          </a:stretch>
        </p:blipFill>
        <p:spPr>
          <a:xfrm>
            <a:off x="0" y="4029322"/>
            <a:ext cx="7349337" cy="2856460"/>
          </a:xfrm>
          <a:prstGeom prst="rect">
            <a:avLst/>
          </a:prstGeom>
        </p:spPr>
      </p:pic>
      <p:sp>
        <p:nvSpPr>
          <p:cNvPr id="40" name="矩形 39"/>
          <p:cNvSpPr/>
          <p:nvPr/>
        </p:nvSpPr>
        <p:spPr>
          <a:xfrm>
            <a:off x="2937021" y="2625026"/>
            <a:ext cx="3460457" cy="1338828"/>
          </a:xfrm>
          <a:prstGeom prst="rect">
            <a:avLst/>
          </a:prstGeom>
        </p:spPr>
        <p:txBody>
          <a:bodyPr wrap="square">
            <a:spAutoFit/>
          </a:bodyPr>
          <a:lstStyle/>
          <a:p>
            <a:pPr eaLnBrk="1" hangingPunct="1">
              <a:lnSpc>
                <a:spcPct val="150000"/>
              </a:lnSpc>
              <a:buFontTx/>
              <a:buNone/>
            </a:pPr>
            <a:r>
              <a:rPr lang="zh-CN" altLang="en-US" dirty="0">
                <a:solidFill>
                  <a:schemeClr val="tx1">
                    <a:lumMod val="75000"/>
                    <a:lumOff val="25000"/>
                  </a:schemeClr>
                </a:solidFill>
                <a:latin typeface="微软雅黑" pitchFamily="34" charset="-122"/>
                <a:ea typeface="微软雅黑" pitchFamily="34" charset="-122"/>
              </a:rPr>
              <a:t>为了呵护我们赖以生存的地球，我们在生活中的很多方面都可以做到低碳环保。</a:t>
            </a:r>
          </a:p>
        </p:txBody>
      </p:sp>
      <p:sp>
        <p:nvSpPr>
          <p:cNvPr id="41" name="矩形 117"/>
          <p:cNvSpPr>
            <a:spLocks noChangeArrowheads="1"/>
          </p:cNvSpPr>
          <p:nvPr/>
        </p:nvSpPr>
        <p:spPr bwMode="auto">
          <a:xfrm>
            <a:off x="2853531" y="1719957"/>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ts val="1000"/>
              </a:spcBef>
            </a:pPr>
            <a:r>
              <a:rPr lang="zh-CN" altLang="en-US" sz="3200" b="1" dirty="0">
                <a:solidFill>
                  <a:schemeClr val="tx1">
                    <a:lumMod val="75000"/>
                    <a:lumOff val="25000"/>
                  </a:schemeClr>
                </a:solidFill>
                <a:latin typeface="微软雅黑" pitchFamily="34" charset="-122"/>
                <a:ea typeface="微软雅黑" pitchFamily="34" charset="-122"/>
              </a:rPr>
              <a:t>低碳环保生活</a:t>
            </a:r>
            <a:endParaRPr lang="zh-CN" altLang="en-US" sz="3200" b="1" dirty="0">
              <a:solidFill>
                <a:schemeClr val="tx1">
                  <a:lumMod val="75000"/>
                  <a:lumOff val="25000"/>
                </a:schemeClr>
              </a:solidFill>
            </a:endParaRPr>
          </a:p>
        </p:txBody>
      </p:sp>
      <p:sp>
        <p:nvSpPr>
          <p:cNvPr id="42" name="直接连接符 29"/>
          <p:cNvSpPr>
            <a:spLocks noChangeShapeType="1"/>
          </p:cNvSpPr>
          <p:nvPr/>
        </p:nvSpPr>
        <p:spPr bwMode="auto">
          <a:xfrm>
            <a:off x="2986233" y="2503743"/>
            <a:ext cx="1882775" cy="0"/>
          </a:xfrm>
          <a:prstGeom prst="line">
            <a:avLst/>
          </a:prstGeom>
          <a:noFill/>
          <a:ln w="6350">
            <a:solidFill>
              <a:schemeClr val="tx1">
                <a:lumMod val="85000"/>
                <a:lumOff val="15000"/>
              </a:schemeClr>
            </a:solidFill>
            <a:bevel/>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endParaRP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checkerboard(across)">
                                      <p:cBhvr>
                                        <p:cTn id="11" dur="500"/>
                                        <p:tgtEl>
                                          <p:spTgt spid="41"/>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barn(inVertical)">
                                      <p:cBhvr>
                                        <p:cTn id="15" dur="500"/>
                                        <p:tgtEl>
                                          <p:spTgt spid="42"/>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barn(inVertical)">
                                      <p:cBhvr>
                                        <p:cTn id="19" dur="500"/>
                                        <p:tgtEl>
                                          <p:spTgt spid="40"/>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500"/>
                                        <p:tgtEl>
                                          <p:spTgt spid="10"/>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1" y="0"/>
            <a:ext cx="12192000" cy="6858000"/>
          </a:xfrm>
          <a:prstGeom prst="rect">
            <a:avLst/>
          </a:prstGeom>
        </p:spPr>
      </p:pic>
      <p:grpSp>
        <p:nvGrpSpPr>
          <p:cNvPr id="8" name="组合 7"/>
          <p:cNvGrpSpPr/>
          <p:nvPr/>
        </p:nvGrpSpPr>
        <p:grpSpPr>
          <a:xfrm>
            <a:off x="4792801" y="1016463"/>
            <a:ext cx="2611731" cy="904331"/>
            <a:chOff x="4792801" y="1016463"/>
            <a:chExt cx="2611731" cy="904331"/>
          </a:xfrm>
        </p:grpSpPr>
        <p:pic>
          <p:nvPicPr>
            <p:cNvPr id="7" name="Picture 4"/>
            <p:cNvPicPr>
              <a:picLocks noChangeAspect="1" noChangeArrowheads="1"/>
            </p:cNvPicPr>
            <p:nvPr/>
          </p:nvPicPr>
          <p:blipFill>
            <a:blip r:embed="rId2"/>
            <a:srcRect/>
            <a:stretch>
              <a:fillRect/>
            </a:stretch>
          </p:blipFill>
          <p:spPr bwMode="auto">
            <a:xfrm>
              <a:off x="4792801" y="1016463"/>
              <a:ext cx="2611731" cy="89077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文本框 5"/>
            <p:cNvSpPr txBox="1"/>
            <p:nvPr/>
          </p:nvSpPr>
          <p:spPr>
            <a:xfrm>
              <a:off x="5184704" y="1397574"/>
              <a:ext cx="1398524" cy="523220"/>
            </a:xfrm>
            <a:prstGeom prst="rect">
              <a:avLst/>
            </a:prstGeom>
            <a:noFill/>
          </p:spPr>
          <p:txBody>
            <a:bodyPr wrap="none" rtlCol="0">
              <a:spAutoFit/>
            </a:bodyPr>
            <a:lstStyle/>
            <a:p>
              <a:r>
                <a:rPr lang="en-US" altLang="zh-CN" sz="2800" dirty="0">
                  <a:solidFill>
                    <a:schemeClr val="tx1">
                      <a:lumMod val="75000"/>
                      <a:lumOff val="25000"/>
                    </a:schemeClr>
                  </a:solidFill>
                  <a:latin typeface="微软雅黑" pitchFamily="34" charset="-122"/>
                  <a:ea typeface="微软雅黑" pitchFamily="34" charset="-122"/>
                </a:rPr>
                <a:t>Part 02</a:t>
              </a:r>
              <a:endParaRPr lang="zh-CN" altLang="en-US" sz="2800" dirty="0">
                <a:solidFill>
                  <a:schemeClr val="tx1">
                    <a:lumMod val="75000"/>
                    <a:lumOff val="25000"/>
                  </a:schemeClr>
                </a:solidFill>
                <a:latin typeface="微软雅黑" pitchFamily="34" charset="-122"/>
                <a:ea typeface="微软雅黑" pitchFamily="34" charset="-122"/>
              </a:endParaRPr>
            </a:p>
          </p:txBody>
        </p:sp>
      </p:grpSp>
      <p:sp>
        <p:nvSpPr>
          <p:cNvPr id="9" name="矩形 8"/>
          <p:cNvSpPr/>
          <p:nvPr/>
        </p:nvSpPr>
        <p:spPr>
          <a:xfrm>
            <a:off x="3971771" y="2334654"/>
            <a:ext cx="4339651" cy="923330"/>
          </a:xfrm>
          <a:prstGeom prst="rect">
            <a:avLst/>
          </a:prstGeom>
        </p:spPr>
        <p:txBody>
          <a:bodyPr wrap="none">
            <a:spAutoFit/>
          </a:bodyPr>
          <a:lstStyle/>
          <a:p>
            <a:pPr algn="ctr" eaLnBrk="1" hangingPunct="1"/>
            <a:r>
              <a:rPr lang="zh-CN" altLang="en-US" sz="5400" b="1" dirty="0">
                <a:solidFill>
                  <a:srgbClr val="257131"/>
                </a:solidFill>
                <a:latin typeface="微软雅黑" pitchFamily="34" charset="-122"/>
                <a:ea typeface="微软雅黑" pitchFamily="34" charset="-122"/>
              </a:rPr>
              <a:t>低碳生活方式</a:t>
            </a:r>
          </a:p>
        </p:txBody>
      </p:sp>
      <p:sp>
        <p:nvSpPr>
          <p:cNvPr id="10" name="矩形 9"/>
          <p:cNvSpPr/>
          <p:nvPr/>
        </p:nvSpPr>
        <p:spPr>
          <a:xfrm>
            <a:off x="4353630" y="3271539"/>
            <a:ext cx="3752856" cy="461665"/>
          </a:xfrm>
          <a:prstGeom prst="rect">
            <a:avLst/>
          </a:prstGeom>
        </p:spPr>
        <p:txBody>
          <a:bodyPr wrap="square">
            <a:spAutoFit/>
          </a:bodyPr>
          <a:lstStyle/>
          <a:p>
            <a:pPr algn="dist" latinLnBrk="1"/>
            <a:r>
              <a:rPr lang="en-US" altLang="zh-CN" sz="2400" b="1" dirty="0">
                <a:solidFill>
                  <a:schemeClr val="tx1">
                    <a:lumMod val="85000"/>
                    <a:lumOff val="15000"/>
                  </a:schemeClr>
                </a:solidFill>
                <a:latin typeface="Bradley Hand ITC" pitchFamily="66" charset="0"/>
              </a:rPr>
              <a:t>low-carbon lifestyle</a:t>
            </a:r>
          </a:p>
        </p:txBody>
      </p:sp>
      <p:grpSp>
        <p:nvGrpSpPr>
          <p:cNvPr id="11" name="组合 10"/>
          <p:cNvGrpSpPr/>
          <p:nvPr/>
        </p:nvGrpSpPr>
        <p:grpSpPr>
          <a:xfrm>
            <a:off x="5074612" y="5274582"/>
            <a:ext cx="7117389" cy="1698562"/>
            <a:chOff x="6737351" y="5671394"/>
            <a:chExt cx="5454650" cy="1301750"/>
          </a:xfrm>
        </p:grpSpPr>
        <p:pic>
          <p:nvPicPr>
            <p:cNvPr id="12" name="图片 58"/>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9721851" y="5671394"/>
              <a:ext cx="247015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69"/>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8251826" y="5717431"/>
              <a:ext cx="247015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7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6737351" y="5725369"/>
              <a:ext cx="2470150"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par>
                          <p:cTn id="13" fill="hold">
                            <p:stCondLst>
                              <p:cond delay="2500"/>
                            </p:stCondLst>
                            <p:childTnLst>
                              <p:par>
                                <p:cTn id="14" presetID="38" presetClass="entr" presetSubtype="0" accel="50000" fill="hold" grpId="0" nodeType="afterEffect">
                                  <p:stCondLst>
                                    <p:cond delay="0"/>
                                  </p:stCondLst>
                                  <p:iterate type="lt">
                                    <p:tmPct val="50000"/>
                                  </p:iterate>
                                  <p:childTnLst>
                                    <p:set>
                                      <p:cBhvr>
                                        <p:cTn id="15" dur="1" fill="hold">
                                          <p:stCondLst>
                                            <p:cond delay="0"/>
                                          </p:stCondLst>
                                        </p:cTn>
                                        <p:tgtEl>
                                          <p:spTgt spid="9"/>
                                        </p:tgtEl>
                                        <p:attrNameLst>
                                          <p:attrName>style.visibility</p:attrName>
                                        </p:attrNameLst>
                                      </p:cBhvr>
                                      <p:to>
                                        <p:strVal val="visible"/>
                                      </p:to>
                                    </p:set>
                                    <p:set>
                                      <p:cBhvr>
                                        <p:cTn id="16" dur="455" fill="hold">
                                          <p:stCondLst>
                                            <p:cond delay="0"/>
                                          </p:stCondLst>
                                        </p:cTn>
                                        <p:tgtEl>
                                          <p:spTgt spid="9"/>
                                        </p:tgtEl>
                                        <p:attrNameLst>
                                          <p:attrName>style.rotation</p:attrName>
                                        </p:attrNameLst>
                                      </p:cBhvr>
                                      <p:to>
                                        <p:strVal val="-45.0"/>
                                      </p:to>
                                    </p:set>
                                    <p:anim calcmode="lin" valueType="num">
                                      <p:cBhvr>
                                        <p:cTn id="17"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18"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19"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20"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childTnLst>
                          </p:cTn>
                        </p:par>
                        <p:par>
                          <p:cTn id="21" fill="hold">
                            <p:stCondLst>
                              <p:cond delay="6000"/>
                            </p:stCondLst>
                            <p:childTnLst>
                              <p:par>
                                <p:cTn id="22" presetID="16" presetClass="entr" presetSubtype="21"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par>
                          <p:cTn id="25" fill="hold">
                            <p:stCondLst>
                              <p:cond delay="6500"/>
                            </p:stCondLst>
                            <p:childTnLst>
                              <p:par>
                                <p:cTn id="26" presetID="42" presetClass="entr" presetSubtype="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r="-1"/>
          <a:stretch>
            <a:fillRect/>
          </a:stretch>
        </p:blipFill>
        <p:spPr>
          <a:xfrm flipH="1">
            <a:off x="0" y="0"/>
            <a:ext cx="12192000" cy="6858000"/>
          </a:xfrm>
          <a:prstGeom prst="rect">
            <a:avLst/>
          </a:prstGeom>
        </p:spPr>
      </p:pic>
      <p:grpSp>
        <p:nvGrpSpPr>
          <p:cNvPr id="39" name="组合 38"/>
          <p:cNvGrpSpPr/>
          <p:nvPr/>
        </p:nvGrpSpPr>
        <p:grpSpPr>
          <a:xfrm>
            <a:off x="55563" y="50800"/>
            <a:ext cx="4811712" cy="765175"/>
            <a:chOff x="55563" y="50800"/>
            <a:chExt cx="4811712" cy="765175"/>
          </a:xfrm>
        </p:grpSpPr>
        <p:grpSp>
          <p:nvGrpSpPr>
            <p:cNvPr id="3" name="组合 15"/>
            <p:cNvGrpSpPr/>
            <p:nvPr/>
          </p:nvGrpSpPr>
          <p:grpSpPr bwMode="auto">
            <a:xfrm rot="10800000">
              <a:off x="55563" y="50800"/>
              <a:ext cx="4611687" cy="765175"/>
              <a:chOff x="0" y="0"/>
              <a:chExt cx="4611606" cy="765176"/>
            </a:xfrm>
          </p:grpSpPr>
          <p:sp>
            <p:nvSpPr>
              <p:cNvPr id="4" name="等腰三角形 16"/>
              <p:cNvSpPr>
                <a:spLocks noChangeArrowheads="1"/>
              </p:cNvSpPr>
              <p:nvPr/>
            </p:nvSpPr>
            <p:spPr bwMode="auto">
              <a:xfrm flipH="1" flipV="1">
                <a:off x="3424466" y="601663"/>
                <a:ext cx="176213" cy="163513"/>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5" name="等腰三角形 17"/>
              <p:cNvSpPr>
                <a:spLocks noChangeArrowheads="1"/>
              </p:cNvSpPr>
              <p:nvPr/>
            </p:nvSpPr>
            <p:spPr bwMode="auto">
              <a:xfrm flipH="1">
                <a:off x="3424466" y="0"/>
                <a:ext cx="176213" cy="165100"/>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6" name="文本框 18"/>
              <p:cNvSpPr>
                <a:spLocks noChangeArrowheads="1"/>
              </p:cNvSpPr>
              <p:nvPr/>
            </p:nvSpPr>
            <p:spPr bwMode="auto">
              <a:xfrm flipH="1">
                <a:off x="0" y="85727"/>
                <a:ext cx="4611606" cy="593725"/>
              </a:xfrm>
              <a:prstGeom prst="rect">
                <a:avLst/>
              </a:prstGeom>
              <a:solidFill>
                <a:srgbClr val="F48C0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600">
                  <a:solidFill>
                    <a:srgbClr val="525252"/>
                  </a:solidFill>
                  <a:latin typeface="微软雅黑" pitchFamily="34" charset="-122"/>
                  <a:ea typeface="微软雅黑" pitchFamily="34" charset="-122"/>
                  <a:sym typeface="Verdana" pitchFamily="34" charset="0"/>
                </a:endParaRPr>
              </a:p>
            </p:txBody>
          </p:sp>
          <p:sp>
            <p:nvSpPr>
              <p:cNvPr id="7" name="文本框 19"/>
              <p:cNvSpPr>
                <a:spLocks noChangeArrowheads="1"/>
              </p:cNvSpPr>
              <p:nvPr/>
            </p:nvSpPr>
            <p:spPr bwMode="auto">
              <a:xfrm flipH="1">
                <a:off x="3600679" y="1"/>
                <a:ext cx="790575" cy="765175"/>
              </a:xfrm>
              <a:prstGeom prst="rect">
                <a:avLst/>
              </a:prstGeom>
              <a:solidFill>
                <a:srgbClr val="FDC60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3200">
                  <a:solidFill>
                    <a:srgbClr val="FFFFFF"/>
                  </a:solidFill>
                  <a:latin typeface="Adobe Gothic Std B" pitchFamily="34" charset="-128"/>
                  <a:ea typeface="Microsoft YaHei UI" panose="020B0503020204020204" pitchFamily="34" charset="-122"/>
                  <a:sym typeface="Verdana" pitchFamily="34" charset="0"/>
                </a:endParaRPr>
              </a:p>
            </p:txBody>
          </p:sp>
        </p:grpSp>
        <p:sp>
          <p:nvSpPr>
            <p:cNvPr id="8" name="矩形 20"/>
            <p:cNvSpPr>
              <a:spLocks noChangeArrowheads="1"/>
            </p:cNvSpPr>
            <p:nvPr/>
          </p:nvSpPr>
          <p:spPr bwMode="auto">
            <a:xfrm>
              <a:off x="333843" y="14763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3200" b="1" dirty="0">
                  <a:solidFill>
                    <a:srgbClr val="FFFFFF"/>
                  </a:solidFill>
                  <a:latin typeface="微软雅黑" pitchFamily="34" charset="-122"/>
                  <a:ea typeface="微软雅黑" pitchFamily="34" charset="-122"/>
                  <a:sym typeface="Verdana" pitchFamily="34" charset="0"/>
                </a:rPr>
                <a:t>02</a:t>
              </a:r>
              <a:endParaRPr lang="zh-CN" altLang="en-US" sz="3200" b="1" dirty="0">
                <a:solidFill>
                  <a:srgbClr val="FFFFFF"/>
                </a:solidFill>
                <a:latin typeface="微软雅黑" pitchFamily="34" charset="-122"/>
                <a:ea typeface="微软雅黑" pitchFamily="34" charset="-122"/>
                <a:sym typeface="Verdana" pitchFamily="34" charset="0"/>
              </a:endParaRPr>
            </a:p>
          </p:txBody>
        </p:sp>
        <p:sp>
          <p:nvSpPr>
            <p:cNvPr id="9" name="MH_Entry_1"/>
            <p:cNvSpPr>
              <a:spLocks noChangeArrowheads="1"/>
            </p:cNvSpPr>
            <p:nvPr/>
          </p:nvSpPr>
          <p:spPr bwMode="auto">
            <a:xfrm>
              <a:off x="839788" y="198438"/>
              <a:ext cx="4027487" cy="498475"/>
            </a:xfrm>
            <a:prstGeom prst="roundRect">
              <a:avLst>
                <a:gd name="adj" fmla="val 912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buNone/>
              </a:pPr>
              <a:r>
                <a:rPr lang="zh-CN" altLang="en-US" sz="2400" dirty="0">
                  <a:solidFill>
                    <a:schemeClr val="bg1"/>
                  </a:solidFill>
                  <a:latin typeface="微软雅黑" pitchFamily="34" charset="-122"/>
                  <a:ea typeface="微软雅黑" pitchFamily="34" charset="-122"/>
                  <a:sym typeface="微软雅黑" pitchFamily="34" charset="-122"/>
                </a:rPr>
                <a:t>手洗衣物</a:t>
              </a:r>
              <a:endParaRPr lang="zh-CN" altLang="en-US" sz="2400" dirty="0"/>
            </a:p>
          </p:txBody>
        </p:sp>
      </p:grpSp>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14499" y="1786257"/>
            <a:ext cx="2701992" cy="2024535"/>
          </a:xfrm>
          <a:prstGeom prst="rect">
            <a:avLst/>
          </a:prstGeom>
        </p:spPr>
      </p:pic>
      <p:pic>
        <p:nvPicPr>
          <p:cNvPr id="40" name="图片 39"/>
          <p:cNvPicPr>
            <a:picLocks noChangeAspect="1"/>
          </p:cNvPicPr>
          <p:nvPr/>
        </p:nvPicPr>
        <p:blipFill rotWithShape="1">
          <a:blip r:embed="rId3" cstate="print">
            <a:extLst>
              <a:ext uri="{28A0092B-C50C-407E-A947-70E740481C1C}">
                <a14:useLocalDpi xmlns:a14="http://schemas.microsoft.com/office/drawing/2010/main" val="0"/>
              </a:ext>
            </a:extLst>
          </a:blip>
          <a:srcRect/>
          <a:stretch>
            <a:fillRect/>
          </a:stretch>
        </p:blipFill>
        <p:spPr>
          <a:xfrm>
            <a:off x="6485204" y="1786256"/>
            <a:ext cx="2816339" cy="2024535"/>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8645" y="1786256"/>
            <a:ext cx="2927141" cy="2024535"/>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7244" y="3887867"/>
            <a:ext cx="3298305" cy="2024535"/>
          </a:xfrm>
          <a:prstGeom prst="rect">
            <a:avLst/>
          </a:prstGeom>
        </p:spPr>
      </p:pic>
      <p:sp>
        <p:nvSpPr>
          <p:cNvPr id="11" name="矩形 10"/>
          <p:cNvSpPr/>
          <p:nvPr/>
        </p:nvSpPr>
        <p:spPr>
          <a:xfrm>
            <a:off x="4135902" y="3887867"/>
            <a:ext cx="5165641" cy="2024535"/>
          </a:xfrm>
          <a:prstGeom prst="rect">
            <a:avLst/>
          </a:prstGeom>
          <a:solidFill>
            <a:srgbClr val="5A9A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4332912" y="4318731"/>
            <a:ext cx="4898291" cy="961289"/>
          </a:xfrm>
          <a:prstGeom prst="rect">
            <a:avLst/>
          </a:prstGeom>
        </p:spPr>
        <p:txBody>
          <a:bodyPr wrap="square">
            <a:spAutoFit/>
          </a:bodyPr>
          <a:lstStyle/>
          <a:p>
            <a:pPr eaLnBrk="1" hangingPunct="1">
              <a:lnSpc>
                <a:spcPct val="150000"/>
              </a:lnSpc>
              <a:buFontTx/>
              <a:buNone/>
            </a:pPr>
            <a:r>
              <a:rPr lang="zh-CN" altLang="en-US" sz="2000" b="1" dirty="0">
                <a:solidFill>
                  <a:schemeClr val="bg1"/>
                </a:solidFill>
                <a:latin typeface="微软雅黑" pitchFamily="34" charset="-122"/>
                <a:ea typeface="微软雅黑" pitchFamily="34" charset="-122"/>
              </a:rPr>
              <a:t>生活中的衣物，尽量手洗。不要过度依赖洗衣机。这样，不仅环保低碳，而且节约。</a:t>
            </a: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500"/>
                                        <p:tgtEl>
                                          <p:spTgt spid="39"/>
                                        </p:tgtEl>
                                      </p:cBhvr>
                                    </p:animEffect>
                                  </p:childTnLst>
                                </p:cTn>
                              </p:par>
                            </p:childTnLst>
                          </p:cTn>
                        </p:par>
                        <p:par>
                          <p:cTn id="12" fill="hold">
                            <p:stCondLst>
                              <p:cond delay="1000"/>
                            </p:stCondLst>
                            <p:childTnLst>
                              <p:par>
                                <p:cTn id="13" presetID="19" presetClass="entr" presetSubtype="1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0" fill="hold"/>
                                        <p:tgtEl>
                                          <p:spTgt spid="25"/>
                                        </p:tgtEl>
                                        <p:attrNameLst>
                                          <p:attrName>ppt_w</p:attrName>
                                        </p:attrNameLst>
                                      </p:cBhvr>
                                      <p:tavLst>
                                        <p:tav tm="0" fmla="#ppt_w*sin(2.5*pi*$)">
                                          <p:val>
                                            <p:fltVal val="0"/>
                                          </p:val>
                                        </p:tav>
                                        <p:tav tm="100000">
                                          <p:val>
                                            <p:fltVal val="1"/>
                                          </p:val>
                                        </p:tav>
                                      </p:tavLst>
                                    </p:anim>
                                    <p:anim calcmode="lin" valueType="num">
                                      <p:cBhvr>
                                        <p:cTn id="16" dur="5000" fill="hold"/>
                                        <p:tgtEl>
                                          <p:spTgt spid="25"/>
                                        </p:tgtEl>
                                        <p:attrNameLst>
                                          <p:attrName>ppt_h</p:attrName>
                                        </p:attrNameLst>
                                      </p:cBhvr>
                                      <p:tavLst>
                                        <p:tav tm="0">
                                          <p:val>
                                            <p:strVal val="#ppt_h"/>
                                          </p:val>
                                        </p:tav>
                                        <p:tav tm="100000">
                                          <p:val>
                                            <p:strVal val="#ppt_h"/>
                                          </p:val>
                                        </p:tav>
                                      </p:tavLst>
                                    </p:anim>
                                  </p:childTnLst>
                                </p:cTn>
                              </p:par>
                            </p:childTnLst>
                          </p:cTn>
                        </p:par>
                        <p:par>
                          <p:cTn id="17" fill="hold">
                            <p:stCondLst>
                              <p:cond delay="6000"/>
                            </p:stCondLst>
                            <p:childTnLst>
                              <p:par>
                                <p:cTn id="18" presetID="19" presetClass="entr" presetSubtype="10"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0" fill="hold"/>
                                        <p:tgtEl>
                                          <p:spTgt spid="40"/>
                                        </p:tgtEl>
                                        <p:attrNameLst>
                                          <p:attrName>ppt_w</p:attrName>
                                        </p:attrNameLst>
                                      </p:cBhvr>
                                      <p:tavLst>
                                        <p:tav tm="0" fmla="#ppt_w*sin(2.5*pi*$)">
                                          <p:val>
                                            <p:fltVal val="0"/>
                                          </p:val>
                                        </p:tav>
                                        <p:tav tm="100000">
                                          <p:val>
                                            <p:fltVal val="1"/>
                                          </p:val>
                                        </p:tav>
                                      </p:tavLst>
                                    </p:anim>
                                    <p:anim calcmode="lin" valueType="num">
                                      <p:cBhvr>
                                        <p:cTn id="21" dur="5000" fill="hold"/>
                                        <p:tgtEl>
                                          <p:spTgt spid="40"/>
                                        </p:tgtEl>
                                        <p:attrNameLst>
                                          <p:attrName>ppt_h</p:attrName>
                                        </p:attrNameLst>
                                      </p:cBhvr>
                                      <p:tavLst>
                                        <p:tav tm="0">
                                          <p:val>
                                            <p:strVal val="#ppt_h"/>
                                          </p:val>
                                        </p:tav>
                                        <p:tav tm="100000">
                                          <p:val>
                                            <p:strVal val="#ppt_h"/>
                                          </p:val>
                                        </p:tav>
                                      </p:tavLst>
                                    </p:anim>
                                  </p:childTnLst>
                                </p:cTn>
                              </p:par>
                            </p:childTnLst>
                          </p:cTn>
                        </p:par>
                        <p:par>
                          <p:cTn id="22" fill="hold">
                            <p:stCondLst>
                              <p:cond delay="11000"/>
                            </p:stCondLst>
                            <p:childTnLst>
                              <p:par>
                                <p:cTn id="23" presetID="53" presetClass="entr" presetSubtype="16"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childTnLst>
                                </p:cTn>
                              </p:par>
                            </p:childTnLst>
                          </p:cTn>
                        </p:par>
                        <p:par>
                          <p:cTn id="28" fill="hold">
                            <p:stCondLst>
                              <p:cond delay="11500"/>
                            </p:stCondLst>
                            <p:childTnLst>
                              <p:par>
                                <p:cTn id="29" presetID="2" presetClass="entr" presetSubtype="4"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par>
                          <p:cTn id="33" fill="hold">
                            <p:stCondLst>
                              <p:cond delay="12000"/>
                            </p:stCondLst>
                            <p:childTnLst>
                              <p:par>
                                <p:cTn id="34" presetID="2" presetClass="entr" presetSubtype="4"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childTnLst>
                          </p:cTn>
                        </p:par>
                        <p:par>
                          <p:cTn id="38" fill="hold">
                            <p:stCondLst>
                              <p:cond delay="12500"/>
                            </p:stCondLst>
                            <p:childTnLst>
                              <p:par>
                                <p:cTn id="39" presetID="22" presetClass="entr" presetSubtype="4"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down)">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r="-1"/>
          <a:stretch>
            <a:fillRect/>
          </a:stretch>
        </p:blipFill>
        <p:spPr>
          <a:xfrm flipH="1">
            <a:off x="0" y="0"/>
            <a:ext cx="12192000" cy="6858000"/>
          </a:xfrm>
          <a:prstGeom prst="rect">
            <a:avLst/>
          </a:prstGeom>
        </p:spPr>
      </p:pic>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2610" y="1634161"/>
            <a:ext cx="1800931" cy="1795865"/>
          </a:xfrm>
          <a:prstGeom prst="ellipse">
            <a:avLst/>
          </a:prstGeom>
          <a:ln>
            <a:solidFill>
              <a:schemeClr val="tx1">
                <a:lumMod val="65000"/>
                <a:lumOff val="35000"/>
              </a:schemeClr>
            </a:solidFill>
          </a:ln>
        </p:spPr>
      </p:pic>
      <p:pic>
        <p:nvPicPr>
          <p:cNvPr id="31" name="Picture 7" descr="cd6c0e17295d806ff2de323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5633378" y="1634161"/>
            <a:ext cx="1778520" cy="1779005"/>
          </a:xfrm>
          <a:prstGeom prst="ellipse">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 name="Picture 8" descr="T1v2XtXclrXXaEiYZT_01112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21713" y="1634162"/>
            <a:ext cx="1868542" cy="1779005"/>
          </a:xfrm>
          <a:prstGeom prst="ellipse">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nvGrpSpPr>
          <p:cNvPr id="39" name="组合 38"/>
          <p:cNvGrpSpPr/>
          <p:nvPr/>
        </p:nvGrpSpPr>
        <p:grpSpPr>
          <a:xfrm>
            <a:off x="55563" y="50800"/>
            <a:ext cx="4896120" cy="765175"/>
            <a:chOff x="55563" y="50800"/>
            <a:chExt cx="4896120" cy="765175"/>
          </a:xfrm>
        </p:grpSpPr>
        <p:grpSp>
          <p:nvGrpSpPr>
            <p:cNvPr id="3" name="组合 15"/>
            <p:cNvGrpSpPr/>
            <p:nvPr/>
          </p:nvGrpSpPr>
          <p:grpSpPr bwMode="auto">
            <a:xfrm rot="10800000">
              <a:off x="55563" y="50800"/>
              <a:ext cx="4811712" cy="765175"/>
              <a:chOff x="-200021" y="0"/>
              <a:chExt cx="4811627" cy="765176"/>
            </a:xfrm>
          </p:grpSpPr>
          <p:sp>
            <p:nvSpPr>
              <p:cNvPr id="4" name="等腰三角形 16"/>
              <p:cNvSpPr>
                <a:spLocks noChangeArrowheads="1"/>
              </p:cNvSpPr>
              <p:nvPr/>
            </p:nvSpPr>
            <p:spPr bwMode="auto">
              <a:xfrm flipH="1" flipV="1">
                <a:off x="3424466" y="601663"/>
                <a:ext cx="176213" cy="163513"/>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5" name="等腰三角形 17"/>
              <p:cNvSpPr>
                <a:spLocks noChangeArrowheads="1"/>
              </p:cNvSpPr>
              <p:nvPr/>
            </p:nvSpPr>
            <p:spPr bwMode="auto">
              <a:xfrm flipH="1">
                <a:off x="3424466" y="0"/>
                <a:ext cx="176213" cy="165100"/>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6" name="文本框 18"/>
              <p:cNvSpPr>
                <a:spLocks noChangeArrowheads="1"/>
              </p:cNvSpPr>
              <p:nvPr/>
            </p:nvSpPr>
            <p:spPr bwMode="auto">
              <a:xfrm flipH="1">
                <a:off x="-200021" y="85727"/>
                <a:ext cx="4811627" cy="593725"/>
              </a:xfrm>
              <a:prstGeom prst="rect">
                <a:avLst/>
              </a:prstGeom>
              <a:solidFill>
                <a:srgbClr val="F48C0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600">
                  <a:solidFill>
                    <a:srgbClr val="525252"/>
                  </a:solidFill>
                  <a:latin typeface="微软雅黑" pitchFamily="34" charset="-122"/>
                  <a:ea typeface="微软雅黑" pitchFamily="34" charset="-122"/>
                  <a:sym typeface="Verdana" pitchFamily="34" charset="0"/>
                </a:endParaRPr>
              </a:p>
            </p:txBody>
          </p:sp>
          <p:sp>
            <p:nvSpPr>
              <p:cNvPr id="7" name="文本框 19"/>
              <p:cNvSpPr>
                <a:spLocks noChangeArrowheads="1"/>
              </p:cNvSpPr>
              <p:nvPr/>
            </p:nvSpPr>
            <p:spPr bwMode="auto">
              <a:xfrm flipH="1">
                <a:off x="3600679" y="1"/>
                <a:ext cx="790575" cy="765175"/>
              </a:xfrm>
              <a:prstGeom prst="rect">
                <a:avLst/>
              </a:prstGeom>
              <a:solidFill>
                <a:srgbClr val="FDC60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3200">
                  <a:solidFill>
                    <a:srgbClr val="FFFFFF"/>
                  </a:solidFill>
                  <a:latin typeface="Adobe Gothic Std B" pitchFamily="34" charset="-128"/>
                  <a:ea typeface="Microsoft YaHei UI" panose="020B0503020204020204" pitchFamily="34" charset="-122"/>
                  <a:sym typeface="Verdana" pitchFamily="34" charset="0"/>
                </a:endParaRPr>
              </a:p>
            </p:txBody>
          </p:sp>
        </p:grpSp>
        <p:sp>
          <p:nvSpPr>
            <p:cNvPr id="8" name="矩形 20"/>
            <p:cNvSpPr>
              <a:spLocks noChangeArrowheads="1"/>
            </p:cNvSpPr>
            <p:nvPr/>
          </p:nvSpPr>
          <p:spPr bwMode="auto">
            <a:xfrm>
              <a:off x="333843" y="14763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3200" b="1" dirty="0">
                  <a:solidFill>
                    <a:srgbClr val="FFFFFF"/>
                  </a:solidFill>
                  <a:latin typeface="微软雅黑" pitchFamily="34" charset="-122"/>
                  <a:ea typeface="微软雅黑" pitchFamily="34" charset="-122"/>
                  <a:sym typeface="Verdana" pitchFamily="34" charset="0"/>
                </a:rPr>
                <a:t>02</a:t>
              </a:r>
              <a:endParaRPr lang="zh-CN" altLang="en-US" sz="3200" b="1" dirty="0">
                <a:solidFill>
                  <a:srgbClr val="FFFFFF"/>
                </a:solidFill>
                <a:latin typeface="微软雅黑" pitchFamily="34" charset="-122"/>
                <a:ea typeface="微软雅黑" pitchFamily="34" charset="-122"/>
                <a:sym typeface="Verdana" pitchFamily="34" charset="0"/>
              </a:endParaRPr>
            </a:p>
          </p:txBody>
        </p:sp>
        <p:sp>
          <p:nvSpPr>
            <p:cNvPr id="9" name="MH_Entry_1"/>
            <p:cNvSpPr>
              <a:spLocks noChangeArrowheads="1"/>
            </p:cNvSpPr>
            <p:nvPr/>
          </p:nvSpPr>
          <p:spPr bwMode="auto">
            <a:xfrm>
              <a:off x="924196" y="198438"/>
              <a:ext cx="4027487" cy="498475"/>
            </a:xfrm>
            <a:prstGeom prst="roundRect">
              <a:avLst>
                <a:gd name="adj" fmla="val 912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buNone/>
              </a:pPr>
              <a:r>
                <a:rPr lang="zh-CN" altLang="en-US" sz="2400" dirty="0">
                  <a:solidFill>
                    <a:schemeClr val="bg1"/>
                  </a:solidFill>
                  <a:latin typeface="微软雅黑" pitchFamily="34" charset="-122"/>
                  <a:ea typeface="微软雅黑" pitchFamily="34" charset="-122"/>
                </a:rPr>
                <a:t>减少使用一次性筷子和杯子</a:t>
              </a:r>
            </a:p>
          </p:txBody>
        </p:sp>
      </p:grpSp>
      <p:sp>
        <p:nvSpPr>
          <p:cNvPr id="27" name="文本框 99"/>
          <p:cNvSpPr txBox="1">
            <a:spLocks noChangeArrowheads="1"/>
          </p:cNvSpPr>
          <p:nvPr/>
        </p:nvSpPr>
        <p:spPr bwMode="auto">
          <a:xfrm>
            <a:off x="3955650" y="4250680"/>
            <a:ext cx="5133975" cy="120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itchFamily="34" charset="0"/>
              <a:buChar char="•"/>
              <a:defRPr sz="3200">
                <a:solidFill>
                  <a:schemeClr val="tx1"/>
                </a:solidFill>
                <a:latin typeface="微软雅黑" pitchFamily="34" charset="-122"/>
                <a:ea typeface="微软雅黑" pitchFamily="34" charset="-122"/>
              </a:defRPr>
            </a:lvl1pPr>
            <a:lvl2pPr marL="742950" indent="-285750">
              <a:spcBef>
                <a:spcPct val="20000"/>
              </a:spcBef>
              <a:buFont typeface="Arial" pitchFamily="34" charset="0"/>
              <a:buChar char="–"/>
              <a:defRPr sz="2800">
                <a:solidFill>
                  <a:schemeClr val="tx1"/>
                </a:solidFill>
                <a:latin typeface="微软雅黑" pitchFamily="34" charset="-122"/>
                <a:ea typeface="微软雅黑" pitchFamily="34" charset="-122"/>
              </a:defRPr>
            </a:lvl2pPr>
            <a:lvl3pPr marL="1143000" indent="-228600">
              <a:spcBef>
                <a:spcPct val="20000"/>
              </a:spcBef>
              <a:buFont typeface="Arial" pitchFamily="34" charset="0"/>
              <a:buChar char="•"/>
              <a:defRPr sz="2400">
                <a:solidFill>
                  <a:schemeClr val="tx1"/>
                </a:solidFill>
                <a:latin typeface="微软雅黑" pitchFamily="34" charset="-122"/>
                <a:ea typeface="微软雅黑" pitchFamily="34" charset="-122"/>
              </a:defRPr>
            </a:lvl3pPr>
            <a:lvl4pPr marL="1600200" indent="-228600">
              <a:spcBef>
                <a:spcPct val="20000"/>
              </a:spcBef>
              <a:buFont typeface="Arial" pitchFamily="34" charset="0"/>
              <a:buChar char="–"/>
              <a:defRPr sz="2000">
                <a:solidFill>
                  <a:schemeClr val="tx1"/>
                </a:solidFill>
                <a:latin typeface="微软雅黑" pitchFamily="34" charset="-122"/>
                <a:ea typeface="微软雅黑" pitchFamily="34" charset="-122"/>
              </a:defRPr>
            </a:lvl4pPr>
            <a:lvl5pPr marL="2057400" indent="-228600">
              <a:spcBef>
                <a:spcPct val="20000"/>
              </a:spcBef>
              <a:buFont typeface="Arial" pitchFamily="34" charset="0"/>
              <a:buChar char="»"/>
              <a:defRPr sz="2000">
                <a:solidFill>
                  <a:schemeClr val="tx1"/>
                </a:solidFill>
                <a:latin typeface="微软雅黑" pitchFamily="34" charset="-122"/>
                <a:ea typeface="微软雅黑" pitchFamily="34" charset="-122"/>
              </a:defRPr>
            </a:lvl5pPr>
            <a:lvl6pPr marL="25146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defRPr>
            </a:lvl6pPr>
            <a:lvl7pPr marL="29718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defRPr>
            </a:lvl7pPr>
            <a:lvl8pPr marL="34290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defRPr>
            </a:lvl8pPr>
            <a:lvl9pPr marL="3886200" indent="-228600" eaLnBrk="0" fontAlgn="base" hangingPunct="0">
              <a:spcBef>
                <a:spcPct val="20000"/>
              </a:spcBef>
              <a:spcAft>
                <a:spcPct val="0"/>
              </a:spcAft>
              <a:buFont typeface="Arial" pitchFamily="34" charset="0"/>
              <a:buChar char="»"/>
              <a:defRPr sz="2000">
                <a:solidFill>
                  <a:schemeClr val="tx1"/>
                </a:solidFill>
                <a:latin typeface="微软雅黑" pitchFamily="34" charset="-122"/>
                <a:ea typeface="微软雅黑" pitchFamily="34" charset="-122"/>
              </a:defRPr>
            </a:lvl9pPr>
          </a:lstStyle>
          <a:p>
            <a:pPr algn="ctr">
              <a:lnSpc>
                <a:spcPct val="150000"/>
              </a:lnSpc>
              <a:buNone/>
            </a:pPr>
            <a:r>
              <a:rPr lang="zh-CN" altLang="en-US" sz="2400" b="1" dirty="0">
                <a:solidFill>
                  <a:schemeClr val="tx1">
                    <a:lumMod val="85000"/>
                    <a:lumOff val="15000"/>
                  </a:schemeClr>
                </a:solidFill>
              </a:rPr>
              <a:t>减少使用一次性筷子和杯子：</a:t>
            </a:r>
            <a:endParaRPr lang="en-US" altLang="zh-CN" sz="2400" b="1" dirty="0">
              <a:solidFill>
                <a:schemeClr val="tx1">
                  <a:lumMod val="85000"/>
                  <a:lumOff val="15000"/>
                </a:schemeClr>
              </a:solidFill>
            </a:endParaRPr>
          </a:p>
          <a:p>
            <a:pPr algn="ctr">
              <a:lnSpc>
                <a:spcPct val="150000"/>
              </a:lnSpc>
              <a:buNone/>
            </a:pPr>
            <a:r>
              <a:rPr lang="zh-CN" altLang="en-US" sz="2400" b="1" dirty="0">
                <a:solidFill>
                  <a:schemeClr val="tx1">
                    <a:lumMod val="85000"/>
                    <a:lumOff val="15000"/>
                  </a:schemeClr>
                </a:solidFill>
              </a:rPr>
              <a:t>拒绝环境污染，保护森林资源。</a:t>
            </a:r>
          </a:p>
        </p:txBody>
      </p:sp>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7561" y="2134135"/>
            <a:ext cx="4860388" cy="48603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right)">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500"/>
                                        <p:tgtEl>
                                          <p:spTgt spid="39"/>
                                        </p:tgtEl>
                                      </p:cBhvr>
                                    </p:animEffect>
                                  </p:childTnLst>
                                </p:cTn>
                              </p:par>
                            </p:childTnLst>
                          </p:cTn>
                        </p:par>
                        <p:par>
                          <p:cTn id="12" fill="hold">
                            <p:stCondLst>
                              <p:cond delay="1000"/>
                            </p:stCondLst>
                            <p:childTnLst>
                              <p:par>
                                <p:cTn id="13" presetID="49" presetClass="entr" presetSubtype="0" decel="10000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p:cTn id="15" dur="500" fill="hold"/>
                                        <p:tgtEl>
                                          <p:spTgt spid="30"/>
                                        </p:tgtEl>
                                        <p:attrNameLst>
                                          <p:attrName>ppt_w</p:attrName>
                                        </p:attrNameLst>
                                      </p:cBhvr>
                                      <p:tavLst>
                                        <p:tav tm="0">
                                          <p:val>
                                            <p:fltVal val="0"/>
                                          </p:val>
                                        </p:tav>
                                        <p:tav tm="100000">
                                          <p:val>
                                            <p:strVal val="#ppt_w"/>
                                          </p:val>
                                        </p:tav>
                                      </p:tavLst>
                                    </p:anim>
                                    <p:anim calcmode="lin" valueType="num">
                                      <p:cBhvr>
                                        <p:cTn id="16" dur="500" fill="hold"/>
                                        <p:tgtEl>
                                          <p:spTgt spid="30"/>
                                        </p:tgtEl>
                                        <p:attrNameLst>
                                          <p:attrName>ppt_h</p:attrName>
                                        </p:attrNameLst>
                                      </p:cBhvr>
                                      <p:tavLst>
                                        <p:tav tm="0">
                                          <p:val>
                                            <p:fltVal val="0"/>
                                          </p:val>
                                        </p:tav>
                                        <p:tav tm="100000">
                                          <p:val>
                                            <p:strVal val="#ppt_h"/>
                                          </p:val>
                                        </p:tav>
                                      </p:tavLst>
                                    </p:anim>
                                    <p:anim calcmode="lin" valueType="num">
                                      <p:cBhvr>
                                        <p:cTn id="17" dur="500" fill="hold"/>
                                        <p:tgtEl>
                                          <p:spTgt spid="30"/>
                                        </p:tgtEl>
                                        <p:attrNameLst>
                                          <p:attrName>style.rotation</p:attrName>
                                        </p:attrNameLst>
                                      </p:cBhvr>
                                      <p:tavLst>
                                        <p:tav tm="0">
                                          <p:val>
                                            <p:fltVal val="360"/>
                                          </p:val>
                                        </p:tav>
                                        <p:tav tm="100000">
                                          <p:val>
                                            <p:fltVal val="0"/>
                                          </p:val>
                                        </p:tav>
                                      </p:tavLst>
                                    </p:anim>
                                    <p:animEffect transition="in" filter="fade">
                                      <p:cBhvr>
                                        <p:cTn id="18" dur="500"/>
                                        <p:tgtEl>
                                          <p:spTgt spid="30"/>
                                        </p:tgtEl>
                                      </p:cBhvr>
                                    </p:animEffect>
                                  </p:childTnLst>
                                </p:cTn>
                              </p:par>
                            </p:childTnLst>
                          </p:cTn>
                        </p:par>
                        <p:par>
                          <p:cTn id="19" fill="hold">
                            <p:stCondLst>
                              <p:cond delay="1500"/>
                            </p:stCondLst>
                            <p:childTnLst>
                              <p:par>
                                <p:cTn id="20" presetID="49" presetClass="entr" presetSubtype="0" decel="100000" fill="hold"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 calcmode="lin" valueType="num">
                                      <p:cBhvr>
                                        <p:cTn id="24" dur="500" fill="hold"/>
                                        <p:tgtEl>
                                          <p:spTgt spid="31"/>
                                        </p:tgtEl>
                                        <p:attrNameLst>
                                          <p:attrName>style.rotation</p:attrName>
                                        </p:attrNameLst>
                                      </p:cBhvr>
                                      <p:tavLst>
                                        <p:tav tm="0">
                                          <p:val>
                                            <p:fltVal val="360"/>
                                          </p:val>
                                        </p:tav>
                                        <p:tav tm="100000">
                                          <p:val>
                                            <p:fltVal val="0"/>
                                          </p:val>
                                        </p:tav>
                                      </p:tavLst>
                                    </p:anim>
                                    <p:animEffect transition="in" filter="fade">
                                      <p:cBhvr>
                                        <p:cTn id="25" dur="500"/>
                                        <p:tgtEl>
                                          <p:spTgt spid="31"/>
                                        </p:tgtEl>
                                      </p:cBhvr>
                                    </p:animEffect>
                                  </p:childTnLst>
                                </p:cTn>
                              </p:par>
                            </p:childTnLst>
                          </p:cTn>
                        </p:par>
                        <p:par>
                          <p:cTn id="26" fill="hold">
                            <p:stCondLst>
                              <p:cond delay="2000"/>
                            </p:stCondLst>
                            <p:childTnLst>
                              <p:par>
                                <p:cTn id="27" presetID="49" presetClass="entr" presetSubtype="0" decel="10000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 calcmode="lin" valueType="num">
                                      <p:cBhvr>
                                        <p:cTn id="31" dur="500" fill="hold"/>
                                        <p:tgtEl>
                                          <p:spTgt spid="15"/>
                                        </p:tgtEl>
                                        <p:attrNameLst>
                                          <p:attrName>style.rotation</p:attrName>
                                        </p:attrNameLst>
                                      </p:cBhvr>
                                      <p:tavLst>
                                        <p:tav tm="0">
                                          <p:val>
                                            <p:fltVal val="360"/>
                                          </p:val>
                                        </p:tav>
                                        <p:tav tm="100000">
                                          <p:val>
                                            <p:fltVal val="0"/>
                                          </p:val>
                                        </p:tav>
                                      </p:tavLst>
                                    </p:anim>
                                    <p:animEffect transition="in" filter="fade">
                                      <p:cBhvr>
                                        <p:cTn id="32" dur="500"/>
                                        <p:tgtEl>
                                          <p:spTgt spid="15"/>
                                        </p:tgtEl>
                                      </p:cBhvr>
                                    </p:animEffect>
                                  </p:childTnLst>
                                </p:cTn>
                              </p:par>
                            </p:childTnLst>
                          </p:cTn>
                        </p:par>
                        <p:par>
                          <p:cTn id="33" fill="hold">
                            <p:stCondLst>
                              <p:cond delay="2500"/>
                            </p:stCondLst>
                            <p:childTnLst>
                              <p:par>
                                <p:cTn id="34" presetID="22" presetClass="entr" presetSubtype="4"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500"/>
                                        <p:tgtEl>
                                          <p:spTgt spid="14"/>
                                        </p:tgtEl>
                                      </p:cBhvr>
                                    </p:animEffect>
                                  </p:childTnLst>
                                </p:cTn>
                              </p:par>
                            </p:childTnLst>
                          </p:cTn>
                        </p:par>
                        <p:par>
                          <p:cTn id="37" fill="hold">
                            <p:stCondLst>
                              <p:cond delay="30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27"/>
                                        </p:tgtEl>
                                        <p:attrNameLst>
                                          <p:attrName>style.visibility</p:attrName>
                                        </p:attrNameLst>
                                      </p:cBhvr>
                                      <p:to>
                                        <p:strVal val="visible"/>
                                      </p:to>
                                    </p:set>
                                    <p:anim calcmode="lin" valueType="num">
                                      <p:cBhvr>
                                        <p:cTn id="40"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27"/>
                                        </p:tgtEl>
                                        <p:attrNameLst>
                                          <p:attrName>ppt_y</p:attrName>
                                        </p:attrNameLst>
                                      </p:cBhvr>
                                      <p:tavLst>
                                        <p:tav tm="0">
                                          <p:val>
                                            <p:strVal val="#ppt_y"/>
                                          </p:val>
                                        </p:tav>
                                        <p:tav tm="100000">
                                          <p:val>
                                            <p:strVal val="#ppt_y"/>
                                          </p:val>
                                        </p:tav>
                                      </p:tavLst>
                                    </p:anim>
                                    <p:anim calcmode="lin" valueType="num">
                                      <p:cBhvr>
                                        <p:cTn id="42"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flipH="1">
            <a:off x="0" y="0"/>
            <a:ext cx="12192000" cy="6858000"/>
          </a:xfrm>
          <a:prstGeom prst="rect">
            <a:avLst/>
          </a:prstGeom>
        </p:spPr>
      </p:pic>
      <p:grpSp>
        <p:nvGrpSpPr>
          <p:cNvPr id="39" name="组合 38"/>
          <p:cNvGrpSpPr/>
          <p:nvPr/>
        </p:nvGrpSpPr>
        <p:grpSpPr>
          <a:xfrm>
            <a:off x="55563" y="50800"/>
            <a:ext cx="4896120" cy="765175"/>
            <a:chOff x="55563" y="50800"/>
            <a:chExt cx="4896120" cy="765175"/>
          </a:xfrm>
        </p:grpSpPr>
        <p:grpSp>
          <p:nvGrpSpPr>
            <p:cNvPr id="3" name="组合 15"/>
            <p:cNvGrpSpPr/>
            <p:nvPr/>
          </p:nvGrpSpPr>
          <p:grpSpPr bwMode="auto">
            <a:xfrm rot="10800000">
              <a:off x="55563" y="50800"/>
              <a:ext cx="4811712" cy="765175"/>
              <a:chOff x="-200021" y="0"/>
              <a:chExt cx="4811627" cy="765176"/>
            </a:xfrm>
          </p:grpSpPr>
          <p:sp>
            <p:nvSpPr>
              <p:cNvPr id="4" name="等腰三角形 16"/>
              <p:cNvSpPr>
                <a:spLocks noChangeArrowheads="1"/>
              </p:cNvSpPr>
              <p:nvPr/>
            </p:nvSpPr>
            <p:spPr bwMode="auto">
              <a:xfrm flipH="1" flipV="1">
                <a:off x="3424466" y="601663"/>
                <a:ext cx="176213" cy="163513"/>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5" name="等腰三角形 17"/>
              <p:cNvSpPr>
                <a:spLocks noChangeArrowheads="1"/>
              </p:cNvSpPr>
              <p:nvPr/>
            </p:nvSpPr>
            <p:spPr bwMode="auto">
              <a:xfrm flipH="1">
                <a:off x="3424466" y="0"/>
                <a:ext cx="176213" cy="165100"/>
              </a:xfrm>
              <a:prstGeom prst="triangle">
                <a:avLst>
                  <a:gd name="adj" fmla="val 0"/>
                </a:avLst>
              </a:prstGeom>
              <a:solidFill>
                <a:srgbClr val="7F6000"/>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a:solidFill>
                    <a:srgbClr val="FFFFFF"/>
                  </a:solidFill>
                  <a:latin typeface="微软雅黑" pitchFamily="34" charset="-122"/>
                  <a:sym typeface="微软雅黑" pitchFamily="34" charset="-122"/>
                </a:endParaRPr>
              </a:p>
            </p:txBody>
          </p:sp>
          <p:sp>
            <p:nvSpPr>
              <p:cNvPr id="6" name="文本框 18"/>
              <p:cNvSpPr>
                <a:spLocks noChangeArrowheads="1"/>
              </p:cNvSpPr>
              <p:nvPr/>
            </p:nvSpPr>
            <p:spPr bwMode="auto">
              <a:xfrm flipH="1">
                <a:off x="-200021" y="85727"/>
                <a:ext cx="4811627" cy="593725"/>
              </a:xfrm>
              <a:prstGeom prst="rect">
                <a:avLst/>
              </a:prstGeom>
              <a:solidFill>
                <a:srgbClr val="F48C0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eaLnBrk="1" hangingPunct="1">
                  <a:lnSpc>
                    <a:spcPct val="100000"/>
                  </a:lnSpc>
                  <a:spcBef>
                    <a:spcPct val="0"/>
                  </a:spcBef>
                  <a:buFont typeface="Arial" pitchFamily="34" charset="0"/>
                  <a:buNone/>
                </a:pPr>
                <a:endParaRPr lang="zh-CN" altLang="zh-CN" sz="1600">
                  <a:solidFill>
                    <a:srgbClr val="525252"/>
                  </a:solidFill>
                  <a:latin typeface="微软雅黑" pitchFamily="34" charset="-122"/>
                  <a:ea typeface="微软雅黑" pitchFamily="34" charset="-122"/>
                  <a:sym typeface="Verdana" pitchFamily="34" charset="0"/>
                </a:endParaRPr>
              </a:p>
            </p:txBody>
          </p:sp>
          <p:sp>
            <p:nvSpPr>
              <p:cNvPr id="7" name="文本框 19"/>
              <p:cNvSpPr>
                <a:spLocks noChangeArrowheads="1"/>
              </p:cNvSpPr>
              <p:nvPr/>
            </p:nvSpPr>
            <p:spPr bwMode="auto">
              <a:xfrm flipH="1">
                <a:off x="3600679" y="1"/>
                <a:ext cx="790575" cy="765175"/>
              </a:xfrm>
              <a:prstGeom prst="rect">
                <a:avLst/>
              </a:prstGeom>
              <a:solidFill>
                <a:srgbClr val="FDC60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3200">
                  <a:solidFill>
                    <a:srgbClr val="FFFFFF"/>
                  </a:solidFill>
                  <a:latin typeface="Adobe Gothic Std B" pitchFamily="34" charset="-128"/>
                  <a:ea typeface="Microsoft YaHei UI" panose="020B0503020204020204" pitchFamily="34" charset="-122"/>
                  <a:sym typeface="Verdana" pitchFamily="34" charset="0"/>
                </a:endParaRPr>
              </a:p>
            </p:txBody>
          </p:sp>
        </p:grpSp>
        <p:sp>
          <p:nvSpPr>
            <p:cNvPr id="8" name="矩形 20"/>
            <p:cNvSpPr>
              <a:spLocks noChangeArrowheads="1"/>
            </p:cNvSpPr>
            <p:nvPr/>
          </p:nvSpPr>
          <p:spPr bwMode="auto">
            <a:xfrm>
              <a:off x="333843" y="147638"/>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eaLnBrk="1" hangingPunct="1">
                <a:lnSpc>
                  <a:spcPct val="100000"/>
                </a:lnSpc>
                <a:spcBef>
                  <a:spcPct val="0"/>
                </a:spcBef>
                <a:buFont typeface="Arial" pitchFamily="34" charset="0"/>
                <a:buNone/>
              </a:pPr>
              <a:r>
                <a:rPr lang="en-US" altLang="zh-CN" sz="3200" b="1" dirty="0">
                  <a:solidFill>
                    <a:srgbClr val="FFFFFF"/>
                  </a:solidFill>
                  <a:latin typeface="微软雅黑" pitchFamily="34" charset="-122"/>
                  <a:ea typeface="微软雅黑" pitchFamily="34" charset="-122"/>
                  <a:sym typeface="Verdana" pitchFamily="34" charset="0"/>
                </a:rPr>
                <a:t>02</a:t>
              </a:r>
              <a:endParaRPr lang="zh-CN" altLang="en-US" sz="3200" b="1" dirty="0">
                <a:solidFill>
                  <a:srgbClr val="FFFFFF"/>
                </a:solidFill>
                <a:latin typeface="微软雅黑" pitchFamily="34" charset="-122"/>
                <a:ea typeface="微软雅黑" pitchFamily="34" charset="-122"/>
                <a:sym typeface="Verdana" pitchFamily="34" charset="0"/>
              </a:endParaRPr>
            </a:p>
          </p:txBody>
        </p:sp>
        <p:sp>
          <p:nvSpPr>
            <p:cNvPr id="9" name="MH_Entry_1"/>
            <p:cNvSpPr>
              <a:spLocks noChangeArrowheads="1"/>
            </p:cNvSpPr>
            <p:nvPr/>
          </p:nvSpPr>
          <p:spPr bwMode="auto">
            <a:xfrm>
              <a:off x="924196" y="198438"/>
              <a:ext cx="4027487" cy="498475"/>
            </a:xfrm>
            <a:prstGeom prst="roundRect">
              <a:avLst>
                <a:gd name="adj" fmla="val 912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sym typeface="Calibri" pitchFamily="34" charset="0"/>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sym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sym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sym typeface="Calibri" pitchFamily="34" charset="0"/>
                </a:defRPr>
              </a:lvl9pPr>
            </a:lstStyle>
            <a:p>
              <a:pPr algn="ctr">
                <a:buNone/>
              </a:pPr>
              <a:r>
                <a:rPr lang="zh-CN" altLang="en-US" sz="2400" dirty="0">
                  <a:solidFill>
                    <a:schemeClr val="bg1"/>
                  </a:solidFill>
                  <a:latin typeface="微软雅黑" pitchFamily="34" charset="-122"/>
                  <a:ea typeface="微软雅黑" pitchFamily="34" charset="-122"/>
                </a:rPr>
                <a:t>节约用水</a:t>
              </a:r>
            </a:p>
          </p:txBody>
        </p:sp>
      </p:grpSp>
      <p:sp>
        <p:nvSpPr>
          <p:cNvPr id="18" name="Text Box 10"/>
          <p:cNvSpPr txBox="1">
            <a:spLocks noChangeArrowheads="1"/>
          </p:cNvSpPr>
          <p:nvPr/>
        </p:nvSpPr>
        <p:spPr bwMode="auto">
          <a:xfrm>
            <a:off x="883164" y="3030283"/>
            <a:ext cx="3156510"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50000"/>
              </a:lnSpc>
              <a:spcBef>
                <a:spcPct val="50000"/>
              </a:spcBef>
            </a:pPr>
            <a:r>
              <a:rPr lang="zh-CN" altLang="en-US" sz="2800" b="1" dirty="0">
                <a:solidFill>
                  <a:schemeClr val="tx1">
                    <a:lumMod val="85000"/>
                    <a:lumOff val="15000"/>
                  </a:schemeClr>
                </a:solidFill>
                <a:latin typeface="微软雅黑" pitchFamily="34" charset="-122"/>
                <a:ea typeface="微软雅黑" pitchFamily="34" charset="-122"/>
              </a:rPr>
              <a:t>节约用水</a:t>
            </a:r>
            <a:r>
              <a:rPr lang="zh-CN" altLang="en-US" sz="2800" dirty="0">
                <a:solidFill>
                  <a:schemeClr val="tx1">
                    <a:lumMod val="85000"/>
                    <a:lumOff val="15000"/>
                  </a:schemeClr>
                </a:solidFill>
                <a:latin typeface="微软雅黑" pitchFamily="34" charset="-122"/>
                <a:ea typeface="微软雅黑" pitchFamily="34" charset="-122"/>
              </a:rPr>
              <a:t>，用完水后及时关掉水龙头。增强节水意识</a:t>
            </a:r>
          </a:p>
        </p:txBody>
      </p:sp>
    </p:spTree>
  </p:cSld>
  <p:clrMapOvr>
    <a:masterClrMapping/>
  </p:clrMapOvr>
  <mc:AlternateContent xmlns:mc="http://schemas.openxmlformats.org/markup-compatibility/2006">
    <mc:Choice xmlns:p14="http://schemas.microsoft.com/office/powerpoint/2010/main" Requires="p14">
      <p:transition spd="slow" p14:dur="125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par>
                                <p:cTn id="8" presetID="2" presetClass="entr" presetSubtype="4"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additive="base">
                                        <p:cTn id="10" dur="500" fill="hold"/>
                                        <p:tgtEl>
                                          <p:spTgt spid="18"/>
                                        </p:tgtEl>
                                        <p:attrNameLst>
                                          <p:attrName>ppt_x</p:attrName>
                                        </p:attrNameLst>
                                      </p:cBhvr>
                                      <p:tavLst>
                                        <p:tav tm="0">
                                          <p:val>
                                            <p:strVal val="#ppt_x"/>
                                          </p:val>
                                        </p:tav>
                                        <p:tav tm="100000">
                                          <p:val>
                                            <p:strVal val="#ppt_x"/>
                                          </p:val>
                                        </p:tav>
                                      </p:tavLst>
                                    </p:anim>
                                    <p:anim calcmode="lin" valueType="num">
                                      <p:cBhvr additive="base">
                                        <p:cTn id="11" dur="500" fill="hold"/>
                                        <p:tgtEl>
                                          <p:spTgt spid="18"/>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1844</Words>
  <PresentationFormat>宽屏</PresentationFormat>
  <Paragraphs>217</Paragraphs>
  <Slides>21</Slides>
  <Notes>21</Notes>
  <HiddenSlides>0</HiddenSlides>
  <MMClips>1</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terms:created xsi:type="dcterms:W3CDTF">2018-01-31T01:37:00Z</dcterms:created>
  <dcterms:modified xsi:type="dcterms:W3CDTF">2018-07-18T06:10:01Z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