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60" r:id="rId3"/>
    <p:sldId id="261" r:id="rId4"/>
    <p:sldId id="262" r:id="rId5"/>
    <p:sldId id="263" r:id="rId6"/>
    <p:sldId id="264" r:id="rId7"/>
    <p:sldId id="267" r:id="rId8"/>
    <p:sldId id="265" r:id="rId9"/>
    <p:sldId id="268" r:id="rId10"/>
    <p:sldId id="269" r:id="rId11"/>
    <p:sldId id="270" r:id="rId12"/>
    <p:sldId id="266"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4"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2244" y="13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7.png"/><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5" Type="http://schemas.openxmlformats.org/officeDocument/2006/relationships/image" Target="../media/image47.jpg"/><Relationship Id="rId4" Type="http://schemas.openxmlformats.org/officeDocument/2006/relationships/image" Target="../media/image46.jp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5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g"/><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2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34.jpg"/><Relationship Id="rId1" Type="http://schemas.openxmlformats.org/officeDocument/2006/relationships/slideLayout" Target="../slideLayouts/slideLayout1.xml"/><Relationship Id="rId6" Type="http://schemas.openxmlformats.org/officeDocument/2006/relationships/image" Target="../media/image62.jpg"/><Relationship Id="rId5" Type="http://schemas.openxmlformats.org/officeDocument/2006/relationships/image" Target="../media/image61.jpg"/><Relationship Id="rId4" Type="http://schemas.openxmlformats.org/officeDocument/2006/relationships/image" Target="../media/image60.jpeg"/></Relationships>
</file>

<file path=ppt/slides/_rels/slide2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10" Type="http://schemas.openxmlformats.org/officeDocument/2006/relationships/image" Target="../media/image17.jpg"/><Relationship Id="rId4" Type="http://schemas.openxmlformats.org/officeDocument/2006/relationships/image" Target="../media/image11.jpg"/><Relationship Id="rId9" Type="http://schemas.openxmlformats.org/officeDocument/2006/relationships/image" Target="../media/image16.jp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
          <p:cNvPicPr>
            <a:picLocks noChangeAspect="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7813" b="7813"/>
          <a:stretch>
            <a:fillRect/>
          </a:stretch>
        </p:blipFill>
        <p:spPr>
          <a:xfrm>
            <a:off x="0" y="0"/>
            <a:ext cx="12192000" cy="6858000"/>
          </a:xfrm>
          <a:prstGeom prst="rect">
            <a:avLst/>
          </a:prstGeom>
        </p:spPr>
      </p:pic>
      <p:sp>
        <p:nvSpPr>
          <p:cNvPr id="3" name="Rectangle 15"/>
          <p:cNvSpPr/>
          <p:nvPr/>
        </p:nvSpPr>
        <p:spPr>
          <a:xfrm>
            <a:off x="1590" y="0"/>
            <a:ext cx="12188826" cy="6858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ontserrat Light" charset="0"/>
            </a:endParaRPr>
          </a:p>
        </p:txBody>
      </p:sp>
      <p:grpSp>
        <p:nvGrpSpPr>
          <p:cNvPr id="4" name="Group 6"/>
          <p:cNvGrpSpPr/>
          <p:nvPr/>
        </p:nvGrpSpPr>
        <p:grpSpPr>
          <a:xfrm>
            <a:off x="3138863" y="1997841"/>
            <a:ext cx="5914276" cy="1939506"/>
            <a:chOff x="6274550" y="3777954"/>
            <a:chExt cx="11828551" cy="3879010"/>
          </a:xfrm>
        </p:grpSpPr>
        <p:sp>
          <p:nvSpPr>
            <p:cNvPr id="5" name="TextBox 9"/>
            <p:cNvSpPr txBox="1"/>
            <p:nvPr/>
          </p:nvSpPr>
          <p:spPr>
            <a:xfrm>
              <a:off x="6904456" y="3777954"/>
              <a:ext cx="10586487" cy="2215991"/>
            </a:xfrm>
            <a:prstGeom prst="rect">
              <a:avLst/>
            </a:prstGeom>
            <a:noFill/>
          </p:spPr>
          <p:txBody>
            <a:bodyPr wrap="none" rtlCol="0">
              <a:spAutoFit/>
            </a:bodyPr>
            <a:lstStyle/>
            <a:p>
              <a:pPr algn="ctr"/>
              <a:r>
                <a:rPr lang="en-US" sz="6600" b="1" spc="1500" dirty="0">
                  <a:solidFill>
                    <a:schemeClr val="bg1"/>
                  </a:solidFill>
                  <a:latin typeface="Montserrat" charset="0"/>
                  <a:ea typeface="Montserrat" charset="0"/>
                  <a:cs typeface="Montserrat" charset="0"/>
                </a:rPr>
                <a:t>FASHION</a:t>
              </a:r>
            </a:p>
          </p:txBody>
        </p:sp>
        <p:sp>
          <p:nvSpPr>
            <p:cNvPr id="6" name="TextBox 10"/>
            <p:cNvSpPr txBox="1"/>
            <p:nvPr/>
          </p:nvSpPr>
          <p:spPr>
            <a:xfrm>
              <a:off x="6274550" y="6086279"/>
              <a:ext cx="11828551" cy="1570685"/>
            </a:xfrm>
            <a:prstGeom prst="rect">
              <a:avLst/>
            </a:prstGeom>
            <a:noFill/>
          </p:spPr>
          <p:txBody>
            <a:bodyPr wrap="square" rtlCol="0">
              <a:spAutoFit/>
            </a:bodyPr>
            <a:lstStyle/>
            <a:p>
              <a:pPr algn="ctr">
                <a:lnSpc>
                  <a:spcPct val="150000"/>
                </a:lnSpc>
              </a:pPr>
              <a:r>
                <a:rPr lang="en-US" sz="1600" dirty="0">
                  <a:solidFill>
                    <a:schemeClr val="bg1"/>
                  </a:solidFill>
                  <a:latin typeface="Montserrat Light" charset="0"/>
                  <a:ea typeface="Montserrat Light" charset="0"/>
                  <a:cs typeface="Montserrat Light" charset="0"/>
                </a:rPr>
                <a:t>A company is an association or collection of individuals, whether natural persons, legal.</a:t>
              </a:r>
            </a:p>
          </p:txBody>
        </p:sp>
      </p:grpSp>
      <p:pic>
        <p:nvPicPr>
          <p:cNvPr id="7" name="Dirty Dropouts - Unity">
            <a:hlinkClick r:id="" action="ppaction://media"/>
            <a:extLst>
              <a:ext uri="{FF2B5EF4-FFF2-40B4-BE49-F238E27FC236}">
                <a16:creationId xmlns:a16="http://schemas.microsoft.com/office/drawing/2014/main" id="{828166FC-823E-4C0B-982C-6A65B20E661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6325" y="1133475"/>
            <a:ext cx="609600" cy="609600"/>
          </a:xfrm>
          <a:prstGeom prst="rect">
            <a:avLst/>
          </a:prstGeom>
        </p:spPr>
      </p:pic>
      <p:sp>
        <p:nvSpPr>
          <p:cNvPr id="8" name="文本框 7">
            <a:extLst>
              <a:ext uri="{FF2B5EF4-FFF2-40B4-BE49-F238E27FC236}">
                <a16:creationId xmlns:a16="http://schemas.microsoft.com/office/drawing/2014/main" id="{E98911CE-DC1D-45D6-98D3-8C02FE17DB1C}"/>
              </a:ext>
            </a:extLst>
          </p:cNvPr>
          <p:cNvSpPr txBox="1"/>
          <p:nvPr/>
        </p:nvSpPr>
        <p:spPr>
          <a:xfrm>
            <a:off x="9934874" y="5981700"/>
            <a:ext cx="2031325" cy="646331"/>
          </a:xfrm>
          <a:prstGeom prst="rect">
            <a:avLst/>
          </a:prstGeom>
          <a:noFill/>
        </p:spPr>
        <p:txBody>
          <a:bodyPr wrap="none" rtlCol="0">
            <a:spAutoFit/>
          </a:bodyPr>
          <a:lstStyle/>
          <a:p>
            <a:r>
              <a:rPr lang="zh-CN" altLang="en-US" dirty="0">
                <a:solidFill>
                  <a:schemeClr val="bg1">
                    <a:alpha val="30000"/>
                  </a:schemeClr>
                </a:solidFill>
              </a:rPr>
              <a:t>淘宝搜：夕觉原创</a:t>
            </a:r>
            <a:endParaRPr lang="en-US" altLang="zh-CN" dirty="0">
              <a:solidFill>
                <a:schemeClr val="bg1">
                  <a:alpha val="30000"/>
                </a:schemeClr>
              </a:solidFill>
            </a:endParaRPr>
          </a:p>
          <a:p>
            <a:r>
              <a:rPr lang="en-US" altLang="zh-CN" dirty="0" err="1">
                <a:solidFill>
                  <a:schemeClr val="bg1">
                    <a:alpha val="30000"/>
                  </a:schemeClr>
                </a:solidFill>
              </a:rPr>
              <a:t>qq</a:t>
            </a:r>
            <a:r>
              <a:rPr lang="zh-CN" altLang="en-US" dirty="0">
                <a:solidFill>
                  <a:schemeClr val="bg1">
                    <a:alpha val="30000"/>
                  </a:schemeClr>
                </a:solidFill>
              </a:rPr>
              <a:t>：</a:t>
            </a:r>
            <a:r>
              <a:rPr lang="en-US" altLang="zh-CN" dirty="0">
                <a:solidFill>
                  <a:schemeClr val="bg1">
                    <a:alpha val="30000"/>
                  </a:schemeClr>
                </a:solidFill>
              </a:rPr>
              <a:t>669822023</a:t>
            </a:r>
            <a:endParaRPr lang="zh-CN" altLang="en-US" dirty="0">
              <a:solidFill>
                <a:schemeClr val="bg1">
                  <a:alpha val="30000"/>
                </a:schemeClr>
              </a:solidFill>
            </a:endParaRPr>
          </a:p>
        </p:txBody>
      </p:sp>
    </p:spTree>
    <p:extLst>
      <p:ext uri="{BB962C8B-B14F-4D97-AF65-F5344CB8AC3E}">
        <p14:creationId xmlns:p14="http://schemas.microsoft.com/office/powerpoint/2010/main" val="39188915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7210204" y="1640306"/>
            <a:ext cx="3662192" cy="2862322"/>
          </a:xfrm>
          <a:prstGeom prst="rect">
            <a:avLst/>
          </a:prstGeom>
          <a:noFill/>
        </p:spPr>
        <p:txBody>
          <a:bodyPr wrap="square" rtlCol="0">
            <a:spAutoFit/>
          </a:bodyPr>
          <a:lstStyle/>
          <a:p>
            <a:r>
              <a:rPr lang="en-US" sz="3600" b="1" spc="300" dirty="0">
                <a:latin typeface="Montserrat" charset="0"/>
                <a:ea typeface="Montserrat" charset="0"/>
                <a:cs typeface="Montserrat" charset="0"/>
              </a:rPr>
              <a:t>WRITE HERE</a:t>
            </a:r>
          </a:p>
          <a:p>
            <a:r>
              <a:rPr lang="en-US" sz="3600" b="1" spc="300" dirty="0">
                <a:latin typeface="Montserrat" charset="0"/>
                <a:ea typeface="Montserrat" charset="0"/>
                <a:cs typeface="Montserrat" charset="0"/>
              </a:rPr>
              <a:t>YOUR GREAT</a:t>
            </a:r>
          </a:p>
          <a:p>
            <a:r>
              <a:rPr lang="en-US" sz="3600" b="1" spc="300" dirty="0">
                <a:latin typeface="Montserrat" charset="0"/>
                <a:ea typeface="Montserrat" charset="0"/>
                <a:cs typeface="Montserrat" charset="0"/>
              </a:rPr>
              <a:t>AND NICE</a:t>
            </a:r>
          </a:p>
          <a:p>
            <a:r>
              <a:rPr lang="en-US" sz="3600" b="1" spc="300" dirty="0">
                <a:latin typeface="Montserrat" charset="0"/>
                <a:ea typeface="Montserrat" charset="0"/>
                <a:cs typeface="Montserrat" charset="0"/>
              </a:rPr>
              <a:t>TITLE IN THIS SPACE</a:t>
            </a:r>
            <a:endParaRPr lang="en-US" sz="5751" b="1" spc="300" dirty="0">
              <a:latin typeface="Montserrat" charset="0"/>
              <a:ea typeface="Montserrat" charset="0"/>
              <a:cs typeface="Montserrat" charset="0"/>
            </a:endParaRPr>
          </a:p>
        </p:txBody>
      </p:sp>
      <p:sp>
        <p:nvSpPr>
          <p:cNvPr id="3" name="TextBox 13"/>
          <p:cNvSpPr txBox="1"/>
          <p:nvPr/>
        </p:nvSpPr>
        <p:spPr>
          <a:xfrm>
            <a:off x="7210204" y="1410237"/>
            <a:ext cx="3133947" cy="215444"/>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sp>
        <p:nvSpPr>
          <p:cNvPr id="4" name="TextBox 14"/>
          <p:cNvSpPr txBox="1"/>
          <p:nvPr/>
        </p:nvSpPr>
        <p:spPr>
          <a:xfrm>
            <a:off x="7210206" y="4682088"/>
            <a:ext cx="3133947" cy="830997"/>
          </a:xfrm>
          <a:prstGeom prst="rect">
            <a:avLst/>
          </a:prstGeom>
          <a:noFill/>
        </p:spPr>
        <p:txBody>
          <a:bodyPr wrap="square" rtlCol="0">
            <a:spAutoFit/>
          </a:bodyPr>
          <a:lstStyle/>
          <a:p>
            <a:pPr>
              <a:lnSpc>
                <a:spcPct val="150000"/>
              </a:lnSpc>
            </a:pPr>
            <a:r>
              <a:rPr lang="en-US" sz="8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5" name="Picture Placeholder 1"/>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30231" r="30231"/>
          <a:stretch/>
        </p:blipFill>
        <p:spPr>
          <a:xfrm>
            <a:off x="564385" y="844062"/>
            <a:ext cx="3047379" cy="5169878"/>
          </a:xfrm>
          <a:prstGeom prst="rect">
            <a:avLst/>
          </a:prstGeom>
        </p:spPr>
      </p:pic>
      <p:pic>
        <p:nvPicPr>
          <p:cNvPr id="6" name="Picture Placeholder 5"/>
          <p:cNvPicPr>
            <a:picLocks noChangeAspect="1"/>
          </p:cNvPicPr>
          <p:nvPr/>
        </p:nvPicPr>
        <p:blipFill>
          <a:blip r:embed="rId4" cstate="email">
            <a:grayscl/>
            <a:extLst>
              <a:ext uri="{28A0092B-C50C-407E-A947-70E740481C1C}">
                <a14:useLocalDpi xmlns:a14="http://schemas.microsoft.com/office/drawing/2010/main"/>
              </a:ext>
            </a:extLst>
          </a:blip>
          <a:srcRect t="470" b="470"/>
          <a:stretch>
            <a:fillRect/>
          </a:stretch>
        </p:blipFill>
        <p:spPr>
          <a:xfrm>
            <a:off x="3783208" y="844062"/>
            <a:ext cx="3047379" cy="2510182"/>
          </a:xfrm>
          <a:prstGeom prst="rect">
            <a:avLst/>
          </a:prstGeom>
        </p:spPr>
      </p:pic>
      <p:pic>
        <p:nvPicPr>
          <p:cNvPr id="7" name="Picture Placeholder 6"/>
          <p:cNvPicPr>
            <a:picLocks noChangeAspect="1"/>
          </p:cNvPicPr>
          <p:nvPr/>
        </p:nvPicPr>
        <p:blipFill>
          <a:blip r:embed="rId5" cstate="email">
            <a:grayscl/>
            <a:extLst>
              <a:ext uri="{28A0092B-C50C-407E-A947-70E740481C1C}">
                <a14:useLocalDpi xmlns:a14="http://schemas.microsoft.com/office/drawing/2010/main"/>
              </a:ext>
            </a:extLst>
          </a:blip>
          <a:srcRect l="4377" r="4377"/>
          <a:stretch>
            <a:fillRect/>
          </a:stretch>
        </p:blipFill>
        <p:spPr>
          <a:xfrm>
            <a:off x="3783207" y="3514700"/>
            <a:ext cx="3044896" cy="2504710"/>
          </a:xfrm>
          <a:prstGeom prst="rect">
            <a:avLst/>
          </a:prstGeom>
        </p:spPr>
      </p:pic>
    </p:spTree>
    <p:extLst>
      <p:ext uri="{BB962C8B-B14F-4D97-AF65-F5344CB8AC3E}">
        <p14:creationId xmlns:p14="http://schemas.microsoft.com/office/powerpoint/2010/main" val="17450699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125226" y="1640306"/>
            <a:ext cx="3662192" cy="2862322"/>
          </a:xfrm>
          <a:prstGeom prst="rect">
            <a:avLst/>
          </a:prstGeom>
          <a:noFill/>
        </p:spPr>
        <p:txBody>
          <a:bodyPr wrap="square" rtlCol="0">
            <a:spAutoFit/>
          </a:bodyPr>
          <a:lstStyle/>
          <a:p>
            <a:r>
              <a:rPr lang="en-US" sz="3600" b="1" spc="300" dirty="0">
                <a:latin typeface="Montserrat" charset="0"/>
                <a:ea typeface="Montserrat" charset="0"/>
                <a:cs typeface="Montserrat" charset="0"/>
              </a:rPr>
              <a:t>WRITE HERE</a:t>
            </a:r>
          </a:p>
          <a:p>
            <a:r>
              <a:rPr lang="en-US" sz="3600" b="1" spc="300" dirty="0">
                <a:latin typeface="Montserrat" charset="0"/>
                <a:ea typeface="Montserrat" charset="0"/>
                <a:cs typeface="Montserrat" charset="0"/>
              </a:rPr>
              <a:t>YOUR GREAT</a:t>
            </a:r>
          </a:p>
          <a:p>
            <a:r>
              <a:rPr lang="en-US" sz="3600" b="1" spc="300" dirty="0">
                <a:latin typeface="Montserrat" charset="0"/>
                <a:ea typeface="Montserrat" charset="0"/>
                <a:cs typeface="Montserrat" charset="0"/>
              </a:rPr>
              <a:t>AND NICE</a:t>
            </a:r>
          </a:p>
          <a:p>
            <a:r>
              <a:rPr lang="en-US" sz="3600" b="1" spc="300" dirty="0">
                <a:latin typeface="Montserrat" charset="0"/>
                <a:ea typeface="Montserrat" charset="0"/>
                <a:cs typeface="Montserrat" charset="0"/>
              </a:rPr>
              <a:t>TITLE IN THIS SPACE</a:t>
            </a:r>
            <a:endParaRPr lang="en-US" sz="5751" b="1" spc="300" dirty="0">
              <a:latin typeface="Montserrat" charset="0"/>
              <a:ea typeface="Montserrat" charset="0"/>
              <a:cs typeface="Montserrat" charset="0"/>
            </a:endParaRPr>
          </a:p>
        </p:txBody>
      </p:sp>
      <p:sp>
        <p:nvSpPr>
          <p:cNvPr id="3" name="TextBox 17"/>
          <p:cNvSpPr txBox="1"/>
          <p:nvPr/>
        </p:nvSpPr>
        <p:spPr>
          <a:xfrm>
            <a:off x="1125226" y="1410237"/>
            <a:ext cx="3133947" cy="215444"/>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sp>
        <p:nvSpPr>
          <p:cNvPr id="4" name="TextBox 18"/>
          <p:cNvSpPr txBox="1"/>
          <p:nvPr/>
        </p:nvSpPr>
        <p:spPr>
          <a:xfrm>
            <a:off x="1125226" y="4682088"/>
            <a:ext cx="3133947" cy="830997"/>
          </a:xfrm>
          <a:prstGeom prst="rect">
            <a:avLst/>
          </a:prstGeom>
          <a:noFill/>
        </p:spPr>
        <p:txBody>
          <a:bodyPr wrap="square" rtlCol="0">
            <a:spAutoFit/>
          </a:bodyPr>
          <a:lstStyle/>
          <a:p>
            <a:pPr>
              <a:lnSpc>
                <a:spcPct val="150000"/>
              </a:lnSpc>
            </a:pPr>
            <a:r>
              <a:rPr lang="en-US" sz="8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5" name="Picture Placeholder 4"/>
          <p:cNvPicPr>
            <a:picLocks noChangeAspect="1"/>
          </p:cNvPicPr>
          <p:nvPr/>
        </p:nvPicPr>
        <p:blipFill>
          <a:blip r:embed="rId2">
            <a:extLst>
              <a:ext uri="{28A0092B-C50C-407E-A947-70E740481C1C}">
                <a14:useLocalDpi xmlns:a14="http://schemas.microsoft.com/office/drawing/2010/main"/>
              </a:ext>
            </a:extLst>
          </a:blip>
          <a:srcRect l="5556" r="5556"/>
          <a:stretch>
            <a:fillRect/>
          </a:stretch>
        </p:blipFill>
        <p:spPr>
          <a:xfrm>
            <a:off x="5530154" y="0"/>
            <a:ext cx="5030511" cy="6858000"/>
          </a:xfrm>
          <a:prstGeom prst="rect">
            <a:avLst/>
          </a:prstGeom>
        </p:spPr>
      </p:pic>
    </p:spTree>
    <p:extLst>
      <p:ext uri="{BB962C8B-B14F-4D97-AF65-F5344CB8AC3E}">
        <p14:creationId xmlns:p14="http://schemas.microsoft.com/office/powerpoint/2010/main" val="34652156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3"/>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8" r="78"/>
          <a:stretch>
            <a:fillRect/>
          </a:stretch>
        </p:blipFill>
        <p:spPr>
          <a:xfrm>
            <a:off x="0" y="0"/>
            <a:ext cx="12192000" cy="6858000"/>
          </a:xfrm>
          <a:prstGeom prst="rect">
            <a:avLst/>
          </a:prstGeom>
        </p:spPr>
      </p:pic>
      <p:sp>
        <p:nvSpPr>
          <p:cNvPr id="3" name="Title 2"/>
          <p:cNvSpPr txBox="1">
            <a:spLocks/>
          </p:cNvSpPr>
          <p:nvPr/>
        </p:nvSpPr>
        <p:spPr>
          <a:xfrm>
            <a:off x="829338" y="4953000"/>
            <a:ext cx="4711700" cy="13462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bg1"/>
                </a:solidFill>
              </a:rPr>
              <a:t>The Break Slide</a:t>
            </a:r>
          </a:p>
        </p:txBody>
      </p:sp>
      <p:sp>
        <p:nvSpPr>
          <p:cNvPr id="4" name="TextBox 4"/>
          <p:cNvSpPr txBox="1"/>
          <p:nvPr/>
        </p:nvSpPr>
        <p:spPr>
          <a:xfrm>
            <a:off x="7492999" y="1263726"/>
            <a:ext cx="3964581" cy="1200329"/>
          </a:xfrm>
          <a:prstGeom prst="rect">
            <a:avLst/>
          </a:prstGeom>
          <a:noFill/>
        </p:spPr>
        <p:txBody>
          <a:bodyPr wrap="square" rtlCol="0">
            <a:spAutoFit/>
          </a:bodyPr>
          <a:lstStyle/>
          <a:p>
            <a:pPr algn="r"/>
            <a:r>
              <a:rPr lang="en-US" i="1" dirty="0" err="1">
                <a:solidFill>
                  <a:schemeClr val="bg1"/>
                </a:solidFill>
                <a:latin typeface="Lato" panose="020F0502020204030203" pitchFamily="34" charset="0"/>
              </a:rPr>
              <a:t>Urna</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justo</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bibendum</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justo</a:t>
            </a:r>
            <a:r>
              <a:rPr lang="en-US" i="1" dirty="0">
                <a:solidFill>
                  <a:schemeClr val="bg1"/>
                </a:solidFill>
                <a:latin typeface="Lato" panose="020F0502020204030203" pitchFamily="34" charset="0"/>
              </a:rPr>
              <a:t>, vitae </a:t>
            </a:r>
            <a:r>
              <a:rPr lang="en-US" i="1" dirty="0" err="1">
                <a:solidFill>
                  <a:schemeClr val="bg1"/>
                </a:solidFill>
                <a:latin typeface="Lato" panose="020F0502020204030203" pitchFamily="34" charset="0"/>
              </a:rPr>
              <a:t>luctus</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massa</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purus</a:t>
            </a:r>
            <a:r>
              <a:rPr lang="en-US" i="1" dirty="0">
                <a:solidFill>
                  <a:schemeClr val="bg1"/>
                </a:solidFill>
                <a:latin typeface="Lato" panose="020F0502020204030203" pitchFamily="34" charset="0"/>
              </a:rPr>
              <a:t> non dui. </a:t>
            </a:r>
            <a:r>
              <a:rPr lang="en-US" i="1" dirty="0" err="1">
                <a:solidFill>
                  <a:schemeClr val="bg1"/>
                </a:solidFill>
                <a:latin typeface="Lato" panose="020F0502020204030203" pitchFamily="34" charset="0"/>
              </a:rPr>
              <a:t>Morbi</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tellus</a:t>
            </a:r>
            <a:r>
              <a:rPr lang="en-US" i="1" dirty="0">
                <a:solidFill>
                  <a:schemeClr val="bg1"/>
                </a:solidFill>
                <a:latin typeface="Lato" panose="020F0502020204030203" pitchFamily="34" charset="0"/>
              </a:rPr>
              <a:t> lacus, </a:t>
            </a:r>
            <a:r>
              <a:rPr lang="en-US" i="1" dirty="0" err="1">
                <a:solidFill>
                  <a:schemeClr val="bg1"/>
                </a:solidFill>
                <a:latin typeface="Lato" panose="020F0502020204030203" pitchFamily="34" charset="0"/>
              </a:rPr>
              <a:t>tincidunt</a:t>
            </a:r>
            <a:r>
              <a:rPr lang="en-US" i="1" dirty="0">
                <a:solidFill>
                  <a:schemeClr val="bg1"/>
                </a:solidFill>
                <a:latin typeface="Lato" panose="020F0502020204030203" pitchFamily="34" charset="0"/>
              </a:rPr>
              <a:t> non </a:t>
            </a:r>
            <a:r>
              <a:rPr lang="en-US" i="1" dirty="0" err="1">
                <a:solidFill>
                  <a:schemeClr val="bg1"/>
                </a:solidFill>
                <a:latin typeface="Lato" panose="020F0502020204030203" pitchFamily="34" charset="0"/>
              </a:rPr>
              <a:t>nisl</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ut.</a:t>
            </a:r>
            <a:endParaRPr lang="en-US" i="1" dirty="0">
              <a:solidFill>
                <a:schemeClr val="bg1"/>
              </a:solidFill>
              <a:latin typeface="Lato" panose="020F0502020204030203" pitchFamily="34" charset="0"/>
            </a:endParaRPr>
          </a:p>
        </p:txBody>
      </p:sp>
      <p:cxnSp>
        <p:nvCxnSpPr>
          <p:cNvPr id="9" name="Straight Connector 9"/>
          <p:cNvCxnSpPr>
            <a:cxnSpLocks/>
          </p:cNvCxnSpPr>
          <p:nvPr/>
        </p:nvCxnSpPr>
        <p:spPr>
          <a:xfrm>
            <a:off x="10875195" y="2366340"/>
            <a:ext cx="4789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solidFill>
                  <a:schemeClr val="bg1"/>
                </a:solidFill>
              </a:rPr>
              <a:t>Page </a:t>
            </a:r>
            <a:fld id="{700FE6C1-53D2-4B4A-A041-B539D8DA3A16}" type="slidenum">
              <a:rPr lang="en-US" sz="1000" spc="600" smtClean="0">
                <a:solidFill>
                  <a:schemeClr val="bg1"/>
                </a:solidFill>
              </a:rPr>
              <a:pPr algn="r"/>
              <a:t>12</a:t>
            </a:fld>
            <a:endParaRPr lang="en-US" sz="1000" spc="600">
              <a:solidFill>
                <a:schemeClr val="bg1"/>
              </a:solidFill>
            </a:endParaRPr>
          </a:p>
        </p:txBody>
      </p:sp>
      <p:sp>
        <p:nvSpPr>
          <p:cNvPr id="11"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i="0" spc="0">
                <a:solidFill>
                  <a:schemeClr val="bg1"/>
                </a:solidFill>
                <a:latin typeface="+mj-lt"/>
              </a:rPr>
              <a:t>VAGABOND</a:t>
            </a:r>
            <a:r>
              <a:rPr lang="en-US" sz="1000" spc="600">
                <a:solidFill>
                  <a:schemeClr val="bg1"/>
                </a:solidFill>
              </a:rPr>
              <a:t> Presentation</a:t>
            </a:r>
          </a:p>
        </p:txBody>
      </p:sp>
    </p:spTree>
    <p:extLst>
      <p:ext uri="{BB962C8B-B14F-4D97-AF65-F5344CB8AC3E}">
        <p14:creationId xmlns:p14="http://schemas.microsoft.com/office/powerpoint/2010/main" val="20975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2447699" y="695003"/>
            <a:ext cx="7296614" cy="1107996"/>
          </a:xfrm>
          <a:prstGeom prst="rect">
            <a:avLst/>
          </a:prstGeom>
          <a:noFill/>
        </p:spPr>
        <p:txBody>
          <a:bodyPr wrap="none" rtlCol="0">
            <a:spAutoFit/>
          </a:bodyPr>
          <a:lstStyle/>
          <a:p>
            <a:pPr algn="ctr"/>
            <a:r>
              <a:rPr lang="en-US" sz="3300" spc="300" dirty="0">
                <a:latin typeface="Montserrat" charset="0"/>
                <a:ea typeface="Montserrat" charset="0"/>
                <a:cs typeface="Montserrat" charset="0"/>
              </a:rPr>
              <a:t>PHOTO GALLERY</a:t>
            </a:r>
          </a:p>
          <a:p>
            <a:pPr algn="ctr"/>
            <a:r>
              <a:rPr lang="en-US" sz="3300" spc="300" dirty="0">
                <a:latin typeface="Montserrat" charset="0"/>
                <a:ea typeface="Montserrat" charset="0"/>
                <a:cs typeface="Montserrat" charset="0"/>
              </a:rPr>
              <a:t>WITH OUR LATEST PROJECTS</a:t>
            </a:r>
            <a:endParaRPr lang="en-US" sz="4800" spc="300" dirty="0">
              <a:latin typeface="Montserrat" charset="0"/>
              <a:ea typeface="Montserrat" charset="0"/>
              <a:cs typeface="Montserrat" charset="0"/>
            </a:endParaRPr>
          </a:p>
        </p:txBody>
      </p:sp>
      <p:sp>
        <p:nvSpPr>
          <p:cNvPr id="3" name="TextBox 7"/>
          <p:cNvSpPr txBox="1"/>
          <p:nvPr/>
        </p:nvSpPr>
        <p:spPr>
          <a:xfrm>
            <a:off x="4529027" y="4649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8"/>
          <p:cNvSpPr txBox="1"/>
          <p:nvPr/>
        </p:nvSpPr>
        <p:spPr>
          <a:xfrm>
            <a:off x="2587557" y="1952242"/>
            <a:ext cx="7054988" cy="715581"/>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p:txBody>
      </p:sp>
      <p:sp>
        <p:nvSpPr>
          <p:cNvPr id="5" name="Rectangle 16"/>
          <p:cNvSpPr/>
          <p:nvPr/>
        </p:nvSpPr>
        <p:spPr>
          <a:xfrm>
            <a:off x="1589" y="5776152"/>
            <a:ext cx="12188826" cy="108184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6" name="TextBox 17"/>
          <p:cNvSpPr txBox="1"/>
          <p:nvPr/>
        </p:nvSpPr>
        <p:spPr>
          <a:xfrm>
            <a:off x="693282" y="6199105"/>
            <a:ext cx="10883300" cy="276999"/>
          </a:xfrm>
          <a:prstGeom prst="rect">
            <a:avLst/>
          </a:prstGeom>
          <a:noFill/>
        </p:spPr>
        <p:txBody>
          <a:bodyPr wrap="none" rtlCol="0">
            <a:spAutoFit/>
          </a:bodyPr>
          <a:lstStyle/>
          <a:p>
            <a:pPr algn="ctr"/>
            <a:r>
              <a:rPr lang="en-US" sz="1200" spc="1000">
                <a:solidFill>
                  <a:schemeClr val="bg1"/>
                </a:solidFill>
                <a:latin typeface="Montserrat" charset="0"/>
                <a:ea typeface="Montserrat" charset="0"/>
                <a:cs typeface="Montserrat" charset="0"/>
              </a:rPr>
              <a:t>SEE MORE PROJECTS AT CREATIVEMARKET.COM/SLIDEPRO</a:t>
            </a:r>
            <a:endParaRPr lang="en-US" sz="2000" spc="1000" dirty="0">
              <a:solidFill>
                <a:schemeClr val="bg1"/>
              </a:solidFill>
              <a:latin typeface="Montserrat" charset="0"/>
              <a:ea typeface="Montserrat" charset="0"/>
              <a:cs typeface="Montserrat" charset="0"/>
            </a:endParaRPr>
          </a:p>
        </p:txBody>
      </p:sp>
      <p:pic>
        <p:nvPicPr>
          <p:cNvPr id="7" name="Picture Placeholder 6"/>
          <p:cNvPicPr>
            <a:picLocks noChangeAspect="1"/>
          </p:cNvPicPr>
          <p:nvPr/>
        </p:nvPicPr>
        <p:blipFill rotWithShape="1">
          <a:blip r:embed="rId2" cstate="email">
            <a:grayscl/>
            <a:extLst>
              <a:ext uri="{28A0092B-C50C-407E-A947-70E740481C1C}">
                <a14:useLocalDpi xmlns:a14="http://schemas.microsoft.com/office/drawing/2010/main"/>
              </a:ext>
            </a:extLst>
          </a:blip>
          <a:srcRect t="20482" b="20482"/>
          <a:stretch/>
        </p:blipFill>
        <p:spPr>
          <a:xfrm>
            <a:off x="1" y="3074864"/>
            <a:ext cx="3050469" cy="2701291"/>
          </a:xfrm>
          <a:prstGeom prst="rect">
            <a:avLst/>
          </a:prstGeom>
        </p:spPr>
      </p:pic>
      <p:pic>
        <p:nvPicPr>
          <p:cNvPr id="8" name="Picture Placeholder 9"/>
          <p:cNvPicPr>
            <a:picLocks noChangeAspect="1"/>
          </p:cNvPicPr>
          <p:nvPr/>
        </p:nvPicPr>
        <p:blipFill>
          <a:blip r:embed="rId3">
            <a:grayscl/>
            <a:extLst>
              <a:ext uri="{28A0092B-C50C-407E-A947-70E740481C1C}">
                <a14:useLocalDpi xmlns:a14="http://schemas.microsoft.com/office/drawing/2010/main"/>
              </a:ext>
            </a:extLst>
          </a:blip>
          <a:srcRect t="5700" b="5700"/>
          <a:stretch>
            <a:fillRect/>
          </a:stretch>
        </p:blipFill>
        <p:spPr>
          <a:xfrm>
            <a:off x="3039471" y="3074863"/>
            <a:ext cx="3050469" cy="2701291"/>
          </a:xfrm>
          <a:prstGeom prst="rect">
            <a:avLst/>
          </a:prstGeom>
        </p:spPr>
      </p:pic>
      <p:pic>
        <p:nvPicPr>
          <p:cNvPr id="9" name="Picture Placeholder 10"/>
          <p:cNvPicPr>
            <a:picLocks noChangeAspect="1"/>
          </p:cNvPicPr>
          <p:nvPr/>
        </p:nvPicPr>
        <p:blipFill>
          <a:blip r:embed="rId4">
            <a:grayscl/>
            <a:extLst>
              <a:ext uri="{28A0092B-C50C-407E-A947-70E740481C1C}">
                <a14:useLocalDpi xmlns:a14="http://schemas.microsoft.com/office/drawing/2010/main"/>
              </a:ext>
            </a:extLst>
          </a:blip>
          <a:srcRect t="5723" b="5723"/>
          <a:stretch>
            <a:fillRect/>
          </a:stretch>
        </p:blipFill>
        <p:spPr>
          <a:xfrm>
            <a:off x="6096521" y="3074864"/>
            <a:ext cx="3050469" cy="2701291"/>
          </a:xfrm>
          <a:prstGeom prst="rect">
            <a:avLst/>
          </a:prstGeom>
        </p:spPr>
      </p:pic>
      <p:pic>
        <p:nvPicPr>
          <p:cNvPr id="10" name="Picture Placeholder 11"/>
          <p:cNvPicPr>
            <a:picLocks noChangeAspect="1"/>
          </p:cNvPicPr>
          <p:nvPr/>
        </p:nvPicPr>
        <p:blipFill>
          <a:blip r:embed="rId5" cstate="email">
            <a:grayscl/>
            <a:extLst>
              <a:ext uri="{28A0092B-C50C-407E-A947-70E740481C1C}">
                <a14:useLocalDpi xmlns:a14="http://schemas.microsoft.com/office/drawing/2010/main"/>
              </a:ext>
            </a:extLst>
          </a:blip>
          <a:srcRect l="18208" r="18208"/>
          <a:stretch>
            <a:fillRect/>
          </a:stretch>
        </p:blipFill>
        <p:spPr>
          <a:xfrm>
            <a:off x="9150283" y="3074863"/>
            <a:ext cx="3050469" cy="2701291"/>
          </a:xfrm>
          <a:prstGeom prst="rect">
            <a:avLst/>
          </a:prstGeom>
        </p:spPr>
      </p:pic>
    </p:spTree>
    <p:extLst>
      <p:ext uri="{BB962C8B-B14F-4D97-AF65-F5344CB8AC3E}">
        <p14:creationId xmlns:p14="http://schemas.microsoft.com/office/powerpoint/2010/main" val="24735515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2"/>
          <p:cNvSpPr/>
          <p:nvPr/>
        </p:nvSpPr>
        <p:spPr>
          <a:xfrm>
            <a:off x="1588" y="-6291"/>
            <a:ext cx="12188825" cy="343529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3" name="Rectangle 16"/>
          <p:cNvSpPr/>
          <p:nvPr/>
        </p:nvSpPr>
        <p:spPr>
          <a:xfrm>
            <a:off x="1588" y="-6291"/>
            <a:ext cx="12188825" cy="34352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4" name="TextBox 17"/>
          <p:cNvSpPr txBox="1"/>
          <p:nvPr/>
        </p:nvSpPr>
        <p:spPr>
          <a:xfrm>
            <a:off x="3603508" y="864982"/>
            <a:ext cx="4980752" cy="1107996"/>
          </a:xfrm>
          <a:prstGeom prst="rect">
            <a:avLst/>
          </a:prstGeom>
          <a:noFill/>
        </p:spPr>
        <p:txBody>
          <a:bodyPr wrap="square" rtlCol="0">
            <a:spAutoFit/>
          </a:bodyPr>
          <a:lstStyle/>
          <a:p>
            <a:pPr algn="ctr"/>
            <a:r>
              <a:rPr lang="en-US" sz="3300" spc="300" dirty="0">
                <a:solidFill>
                  <a:schemeClr val="bg1"/>
                </a:solidFill>
                <a:latin typeface="Montserrat" charset="0"/>
                <a:ea typeface="Montserrat" charset="0"/>
                <a:cs typeface="Montserrat" charset="0"/>
              </a:rPr>
              <a:t>WHAT ARE OUR COMMON SERVICES</a:t>
            </a:r>
            <a:endParaRPr lang="en-US" sz="4800" spc="300" dirty="0">
              <a:solidFill>
                <a:schemeClr val="bg1"/>
              </a:solidFill>
              <a:latin typeface="Montserrat" charset="0"/>
              <a:ea typeface="Montserrat" charset="0"/>
              <a:cs typeface="Montserrat" charset="0"/>
            </a:endParaRPr>
          </a:p>
        </p:txBody>
      </p:sp>
      <p:sp>
        <p:nvSpPr>
          <p:cNvPr id="5" name="TextBox 23"/>
          <p:cNvSpPr txBox="1"/>
          <p:nvPr/>
        </p:nvSpPr>
        <p:spPr>
          <a:xfrm>
            <a:off x="4731387" y="651202"/>
            <a:ext cx="2709619" cy="215444"/>
          </a:xfrm>
          <a:prstGeom prst="rect">
            <a:avLst/>
          </a:prstGeom>
          <a:noFill/>
        </p:spPr>
        <p:txBody>
          <a:bodyPr wrap="square" rtlCol="0">
            <a:spAutoFit/>
          </a:bodyPr>
          <a:lstStyle/>
          <a:p>
            <a:pPr algn="ctr"/>
            <a:r>
              <a:rPr lang="en-US" sz="800" spc="600" dirty="0">
                <a:solidFill>
                  <a:schemeClr val="bg1"/>
                </a:solidFill>
                <a:latin typeface="Montserrat" charset="0"/>
                <a:ea typeface="Montserrat" charset="0"/>
                <a:cs typeface="Montserrat" charset="0"/>
              </a:rPr>
              <a:t>YOU CAN WRITE HERE</a:t>
            </a:r>
          </a:p>
        </p:txBody>
      </p:sp>
      <p:sp>
        <p:nvSpPr>
          <p:cNvPr id="6" name="TextBox 24"/>
          <p:cNvSpPr txBox="1"/>
          <p:nvPr/>
        </p:nvSpPr>
        <p:spPr>
          <a:xfrm>
            <a:off x="2416894" y="2138510"/>
            <a:ext cx="7380710" cy="715581"/>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p:txBody>
      </p:sp>
      <p:grpSp>
        <p:nvGrpSpPr>
          <p:cNvPr id="7" name="Group 25"/>
          <p:cNvGrpSpPr/>
          <p:nvPr/>
        </p:nvGrpSpPr>
        <p:grpSpPr>
          <a:xfrm>
            <a:off x="1705419" y="4280272"/>
            <a:ext cx="653856" cy="391696"/>
            <a:chOff x="1775548" y="1990598"/>
            <a:chExt cx="621122" cy="372086"/>
          </a:xfrm>
        </p:grpSpPr>
        <p:sp>
          <p:nvSpPr>
            <p:cNvPr id="8"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9"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grpSp>
      <p:grpSp>
        <p:nvGrpSpPr>
          <p:cNvPr id="10" name="Group 28"/>
          <p:cNvGrpSpPr/>
          <p:nvPr/>
        </p:nvGrpSpPr>
        <p:grpSpPr>
          <a:xfrm>
            <a:off x="5772962" y="4192548"/>
            <a:ext cx="653856" cy="570584"/>
            <a:chOff x="6885153" y="7021098"/>
            <a:chExt cx="621122" cy="542018"/>
          </a:xfrm>
        </p:grpSpPr>
        <p:sp>
          <p:nvSpPr>
            <p:cNvPr id="11"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2"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3"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4"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grpSp>
        <p:nvGrpSpPr>
          <p:cNvPr id="15" name="Group 33"/>
          <p:cNvGrpSpPr/>
          <p:nvPr/>
        </p:nvGrpSpPr>
        <p:grpSpPr>
          <a:xfrm>
            <a:off x="9905464" y="4120093"/>
            <a:ext cx="527403" cy="675447"/>
            <a:chOff x="8218224" y="8245765"/>
            <a:chExt cx="500998" cy="641631"/>
          </a:xfrm>
        </p:grpSpPr>
        <p:sp>
          <p:nvSpPr>
            <p:cNvPr id="16" name="Line 525"/>
            <p:cNvSpPr>
              <a:spLocks noChangeShapeType="1"/>
            </p:cNvSpPr>
            <p:nvPr/>
          </p:nvSpPr>
          <p:spPr bwMode="auto">
            <a:xfrm>
              <a:off x="8218224"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7"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8"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grpSp>
      <p:sp>
        <p:nvSpPr>
          <p:cNvPr id="19" name="TextBox 37"/>
          <p:cNvSpPr txBox="1"/>
          <p:nvPr/>
        </p:nvSpPr>
        <p:spPr>
          <a:xfrm>
            <a:off x="833540" y="5377333"/>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0" name="TextBox 38"/>
          <p:cNvSpPr txBox="1"/>
          <p:nvPr/>
        </p:nvSpPr>
        <p:spPr>
          <a:xfrm>
            <a:off x="736963" y="5011204"/>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21" name="TextBox 39"/>
          <p:cNvSpPr txBox="1"/>
          <p:nvPr/>
        </p:nvSpPr>
        <p:spPr>
          <a:xfrm>
            <a:off x="4921510" y="5377333"/>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2" name="TextBox 40"/>
          <p:cNvSpPr txBox="1"/>
          <p:nvPr/>
        </p:nvSpPr>
        <p:spPr>
          <a:xfrm>
            <a:off x="4824935" y="501120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23" name="TextBox 41"/>
          <p:cNvSpPr txBox="1"/>
          <p:nvPr/>
        </p:nvSpPr>
        <p:spPr>
          <a:xfrm>
            <a:off x="8973591" y="5377333"/>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4" name="TextBox 42"/>
          <p:cNvSpPr txBox="1"/>
          <p:nvPr/>
        </p:nvSpPr>
        <p:spPr>
          <a:xfrm>
            <a:off x="8877015" y="501120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Tree>
    <p:extLst>
      <p:ext uri="{BB962C8B-B14F-4D97-AF65-F5344CB8AC3E}">
        <p14:creationId xmlns:p14="http://schemas.microsoft.com/office/powerpoint/2010/main" val="14183438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8"/>
          <p:cNvSpPr/>
          <p:nvPr/>
        </p:nvSpPr>
        <p:spPr>
          <a:xfrm>
            <a:off x="-3812" y="0"/>
            <a:ext cx="607228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675" dirty="0">
              <a:latin typeface="Montserrat" charset="0"/>
            </a:endParaRPr>
          </a:p>
        </p:txBody>
      </p:sp>
      <p:grpSp>
        <p:nvGrpSpPr>
          <p:cNvPr id="3" name="Group 3"/>
          <p:cNvGrpSpPr/>
          <p:nvPr/>
        </p:nvGrpSpPr>
        <p:grpSpPr>
          <a:xfrm>
            <a:off x="1337308" y="1230473"/>
            <a:ext cx="3399544" cy="4431220"/>
            <a:chOff x="2671439" y="2820473"/>
            <a:chExt cx="6799089" cy="8862441"/>
          </a:xfrm>
        </p:grpSpPr>
        <p:sp>
          <p:nvSpPr>
            <p:cNvPr id="4" name="TextBox 19"/>
            <p:cNvSpPr txBox="1"/>
            <p:nvPr/>
          </p:nvSpPr>
          <p:spPr>
            <a:xfrm>
              <a:off x="2671439" y="3280611"/>
              <a:ext cx="6799089" cy="6832641"/>
            </a:xfrm>
            <a:prstGeom prst="rect">
              <a:avLst/>
            </a:prstGeom>
            <a:noFill/>
          </p:spPr>
          <p:txBody>
            <a:bodyPr wrap="square" rtlCol="0">
              <a:spAutoFit/>
            </a:bodyPr>
            <a:lstStyle/>
            <a:p>
              <a:r>
                <a:rPr lang="en-US" sz="3600" b="1" spc="300" dirty="0">
                  <a:solidFill>
                    <a:schemeClr val="bg1"/>
                  </a:solidFill>
                  <a:latin typeface="Montserrat" charset="0"/>
                  <a:ea typeface="Montserrat" charset="0"/>
                  <a:cs typeface="Montserrat" charset="0"/>
                </a:rPr>
                <a:t>WRITE</a:t>
              </a:r>
            </a:p>
            <a:p>
              <a:r>
                <a:rPr lang="en-US" sz="3600" b="1" spc="300" dirty="0">
                  <a:solidFill>
                    <a:schemeClr val="bg1"/>
                  </a:solidFill>
                  <a:latin typeface="Montserrat" charset="0"/>
                  <a:ea typeface="Montserrat" charset="0"/>
                  <a:cs typeface="Montserrat" charset="0"/>
                </a:rPr>
                <a:t>HERE YOUR</a:t>
              </a:r>
            </a:p>
            <a:p>
              <a:r>
                <a:rPr lang="en-US" sz="3600" b="1" spc="300" dirty="0">
                  <a:solidFill>
                    <a:schemeClr val="bg1"/>
                  </a:solidFill>
                  <a:latin typeface="Montserrat" charset="0"/>
                  <a:ea typeface="Montserrat" charset="0"/>
                  <a:cs typeface="Montserrat" charset="0"/>
                </a:rPr>
                <a:t>NICE TITLE ABOUT THESE PROJECTS</a:t>
              </a:r>
              <a:endParaRPr lang="en-US" sz="5751" b="1" spc="300" dirty="0">
                <a:solidFill>
                  <a:schemeClr val="bg1"/>
                </a:solidFill>
                <a:latin typeface="Montserrat" charset="0"/>
                <a:ea typeface="Montserrat" charset="0"/>
                <a:cs typeface="Montserrat" charset="0"/>
              </a:endParaRPr>
            </a:p>
          </p:txBody>
        </p:sp>
        <p:sp>
          <p:nvSpPr>
            <p:cNvPr id="5" name="TextBox 20"/>
            <p:cNvSpPr txBox="1"/>
            <p:nvPr/>
          </p:nvSpPr>
          <p:spPr>
            <a:xfrm>
              <a:off x="2671439" y="2820473"/>
              <a:ext cx="6267895" cy="430888"/>
            </a:xfrm>
            <a:prstGeom prst="rect">
              <a:avLst/>
            </a:prstGeom>
            <a:noFill/>
          </p:spPr>
          <p:txBody>
            <a:bodyPr wrap="square" rtlCol="0">
              <a:spAutoFit/>
            </a:bodyPr>
            <a:lstStyle/>
            <a:p>
              <a:r>
                <a:rPr lang="en-US" sz="800" spc="600" dirty="0">
                  <a:solidFill>
                    <a:schemeClr val="bg1"/>
                  </a:solidFill>
                  <a:latin typeface="Montserrat" charset="0"/>
                  <a:ea typeface="Montserrat" charset="0"/>
                  <a:cs typeface="Montserrat" charset="0"/>
                </a:rPr>
                <a:t>YOU CAN WRITE HERE</a:t>
              </a:r>
            </a:p>
          </p:txBody>
        </p:sp>
        <p:sp>
          <p:nvSpPr>
            <p:cNvPr id="6" name="TextBox 21"/>
            <p:cNvSpPr txBox="1"/>
            <p:nvPr/>
          </p:nvSpPr>
          <p:spPr>
            <a:xfrm>
              <a:off x="2671439" y="10020920"/>
              <a:ext cx="6267895" cy="1661994"/>
            </a:xfrm>
            <a:prstGeom prst="rect">
              <a:avLst/>
            </a:prstGeom>
            <a:noFill/>
          </p:spPr>
          <p:txBody>
            <a:bodyPr wrap="square" rtlCol="0">
              <a:spAutoFit/>
            </a:bodyPr>
            <a:lstStyle/>
            <a:p>
              <a:pPr>
                <a:lnSpc>
                  <a:spcPct val="150000"/>
                </a:lnSpc>
              </a:pPr>
              <a:r>
                <a:rPr lang="en-US" sz="8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grpSp>
      <p:pic>
        <p:nvPicPr>
          <p:cNvPr id="7" name="Picture Placeholder 1"/>
          <p:cNvPicPr>
            <a:picLocks noChangeAspect="1"/>
          </p:cNvPicPr>
          <p:nvPr/>
        </p:nvPicPr>
        <p:blipFill>
          <a:blip r:embed="rId2" cstate="email">
            <a:grayscl/>
            <a:extLst>
              <a:ext uri="{28A0092B-C50C-407E-A947-70E740481C1C}">
                <a14:useLocalDpi xmlns:a14="http://schemas.microsoft.com/office/drawing/2010/main"/>
              </a:ext>
            </a:extLst>
          </a:blip>
          <a:srcRect l="30262" r="30262"/>
          <a:stretch>
            <a:fillRect/>
          </a:stretch>
        </p:blipFill>
        <p:spPr>
          <a:xfrm>
            <a:off x="6055837" y="0"/>
            <a:ext cx="2030953" cy="3429000"/>
          </a:xfrm>
          <a:prstGeom prst="rect">
            <a:avLst/>
          </a:prstGeom>
        </p:spPr>
      </p:pic>
      <p:pic>
        <p:nvPicPr>
          <p:cNvPr id="8" name="Picture Placeholder 2"/>
          <p:cNvPicPr>
            <a:picLocks noChangeAspect="1"/>
          </p:cNvPicPr>
          <p:nvPr/>
        </p:nvPicPr>
        <p:blipFill>
          <a:blip r:embed="rId3" cstate="email">
            <a:grayscl/>
            <a:extLst>
              <a:ext uri="{28A0092B-C50C-407E-A947-70E740481C1C}">
                <a14:useLocalDpi xmlns:a14="http://schemas.microsoft.com/office/drawing/2010/main"/>
              </a:ext>
            </a:extLst>
          </a:blip>
          <a:srcRect l="21907" r="21907"/>
          <a:stretch>
            <a:fillRect/>
          </a:stretch>
        </p:blipFill>
        <p:spPr>
          <a:xfrm>
            <a:off x="8100812" y="0"/>
            <a:ext cx="2041238" cy="3429000"/>
          </a:xfrm>
          <a:prstGeom prst="rect">
            <a:avLst/>
          </a:prstGeom>
        </p:spPr>
      </p:pic>
      <p:pic>
        <p:nvPicPr>
          <p:cNvPr id="9" name="Picture Placeholder 4"/>
          <p:cNvPicPr>
            <a:picLocks noChangeAspect="1"/>
          </p:cNvPicPr>
          <p:nvPr/>
        </p:nvPicPr>
        <p:blipFill>
          <a:blip r:embed="rId4" cstate="email">
            <a:grayscl/>
            <a:extLst>
              <a:ext uri="{28A0092B-C50C-407E-A947-70E740481C1C}">
                <a14:useLocalDpi xmlns:a14="http://schemas.microsoft.com/office/drawing/2010/main"/>
              </a:ext>
            </a:extLst>
          </a:blip>
          <a:srcRect l="10659" r="10659"/>
          <a:stretch>
            <a:fillRect/>
          </a:stretch>
        </p:blipFill>
        <p:spPr>
          <a:xfrm>
            <a:off x="10142050" y="0"/>
            <a:ext cx="2027819" cy="3429000"/>
          </a:xfrm>
          <a:prstGeom prst="rect">
            <a:avLst/>
          </a:prstGeom>
        </p:spPr>
      </p:pic>
      <p:pic>
        <p:nvPicPr>
          <p:cNvPr id="10" name="Picture Placeholder 5"/>
          <p:cNvPicPr>
            <a:picLocks noChangeAspect="1"/>
          </p:cNvPicPr>
          <p:nvPr/>
        </p:nvPicPr>
        <p:blipFill>
          <a:blip r:embed="rId5" cstate="email">
            <a:grayscl/>
            <a:extLst>
              <a:ext uri="{28A0092B-C50C-407E-A947-70E740481C1C}">
                <a14:useLocalDpi xmlns:a14="http://schemas.microsoft.com/office/drawing/2010/main"/>
              </a:ext>
            </a:extLst>
          </a:blip>
          <a:srcRect l="30262" r="30262"/>
          <a:stretch>
            <a:fillRect/>
          </a:stretch>
        </p:blipFill>
        <p:spPr>
          <a:xfrm>
            <a:off x="6055837" y="3429000"/>
            <a:ext cx="2030953" cy="3429000"/>
          </a:xfrm>
          <a:prstGeom prst="rect">
            <a:avLst/>
          </a:prstGeom>
        </p:spPr>
      </p:pic>
      <p:pic>
        <p:nvPicPr>
          <p:cNvPr id="11" name="Picture Placeholder 7"/>
          <p:cNvPicPr>
            <a:picLocks noChangeAspect="1"/>
          </p:cNvPicPr>
          <p:nvPr/>
        </p:nvPicPr>
        <p:blipFill>
          <a:blip r:embed="rId6" cstate="email">
            <a:grayscl/>
            <a:extLst>
              <a:ext uri="{28A0092B-C50C-407E-A947-70E740481C1C}">
                <a14:useLocalDpi xmlns:a14="http://schemas.microsoft.com/office/drawing/2010/main"/>
              </a:ext>
            </a:extLst>
          </a:blip>
          <a:srcRect l="28792" r="28792"/>
          <a:stretch>
            <a:fillRect/>
          </a:stretch>
        </p:blipFill>
        <p:spPr>
          <a:xfrm>
            <a:off x="8092192" y="3429000"/>
            <a:ext cx="2044460" cy="3429000"/>
          </a:xfrm>
          <a:prstGeom prst="rect">
            <a:avLst/>
          </a:prstGeom>
        </p:spPr>
      </p:pic>
      <p:pic>
        <p:nvPicPr>
          <p:cNvPr id="12" name="Picture Placeholder 9"/>
          <p:cNvPicPr>
            <a:picLocks noChangeAspect="1"/>
          </p:cNvPicPr>
          <p:nvPr/>
        </p:nvPicPr>
        <p:blipFill>
          <a:blip r:embed="rId7" cstate="email">
            <a:grayscl/>
            <a:extLst>
              <a:ext uri="{28A0092B-C50C-407E-A947-70E740481C1C}">
                <a14:useLocalDpi xmlns:a14="http://schemas.microsoft.com/office/drawing/2010/main"/>
              </a:ext>
            </a:extLst>
          </a:blip>
          <a:srcRect l="30293" r="30293"/>
          <a:stretch>
            <a:fillRect/>
          </a:stretch>
        </p:blipFill>
        <p:spPr>
          <a:xfrm>
            <a:off x="10142050" y="3429000"/>
            <a:ext cx="2027819" cy="3429000"/>
          </a:xfrm>
          <a:prstGeom prst="rect">
            <a:avLst/>
          </a:prstGeom>
        </p:spPr>
      </p:pic>
    </p:spTree>
    <p:extLst>
      <p:ext uri="{BB962C8B-B14F-4D97-AF65-F5344CB8AC3E}">
        <p14:creationId xmlns:p14="http://schemas.microsoft.com/office/powerpoint/2010/main" val="6377497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56651" y="780556"/>
            <a:ext cx="3662192" cy="1984395"/>
            <a:chOff x="1510124" y="1490771"/>
            <a:chExt cx="7324385" cy="3968792"/>
          </a:xfrm>
        </p:grpSpPr>
        <p:sp>
          <p:nvSpPr>
            <p:cNvPr id="3" name="TextBox 25"/>
            <p:cNvSpPr txBox="1"/>
            <p:nvPr/>
          </p:nvSpPr>
          <p:spPr>
            <a:xfrm>
              <a:off x="1510124" y="1950909"/>
              <a:ext cx="7324385" cy="3508654"/>
            </a:xfrm>
            <a:prstGeom prst="rect">
              <a:avLst/>
            </a:prstGeom>
            <a:noFill/>
          </p:spPr>
          <p:txBody>
            <a:bodyPr wrap="square" rtlCol="0">
              <a:spAutoFit/>
            </a:bodyPr>
            <a:lstStyle/>
            <a:p>
              <a:r>
                <a:rPr lang="en-US" sz="3600" b="1" spc="300" dirty="0">
                  <a:latin typeface="Montserrat" charset="0"/>
                  <a:ea typeface="Montserrat" charset="0"/>
                  <a:cs typeface="Montserrat" charset="0"/>
                </a:rPr>
                <a:t>YOU CAN WRITE HERE YOUR TITLE</a:t>
              </a:r>
              <a:endParaRPr lang="en-US" sz="5751" b="1" spc="300" dirty="0">
                <a:latin typeface="Montserrat" charset="0"/>
                <a:ea typeface="Montserrat" charset="0"/>
                <a:cs typeface="Montserrat" charset="0"/>
              </a:endParaRPr>
            </a:p>
          </p:txBody>
        </p:sp>
        <p:sp>
          <p:nvSpPr>
            <p:cNvPr id="4" name="TextBox 26"/>
            <p:cNvSpPr txBox="1"/>
            <p:nvPr/>
          </p:nvSpPr>
          <p:spPr>
            <a:xfrm>
              <a:off x="1510124" y="1490771"/>
              <a:ext cx="6267895" cy="430888"/>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grpSp>
      <p:grpSp>
        <p:nvGrpSpPr>
          <p:cNvPr id="5" name="Group 27"/>
          <p:cNvGrpSpPr/>
          <p:nvPr/>
        </p:nvGrpSpPr>
        <p:grpSpPr>
          <a:xfrm>
            <a:off x="6938598" y="4174388"/>
            <a:ext cx="3662192" cy="1984395"/>
            <a:chOff x="1510124" y="1490771"/>
            <a:chExt cx="7324385" cy="3968792"/>
          </a:xfrm>
        </p:grpSpPr>
        <p:sp>
          <p:nvSpPr>
            <p:cNvPr id="6" name="TextBox 28"/>
            <p:cNvSpPr txBox="1"/>
            <p:nvPr/>
          </p:nvSpPr>
          <p:spPr>
            <a:xfrm>
              <a:off x="1510124" y="1950909"/>
              <a:ext cx="7324385" cy="3508654"/>
            </a:xfrm>
            <a:prstGeom prst="rect">
              <a:avLst/>
            </a:prstGeom>
            <a:noFill/>
          </p:spPr>
          <p:txBody>
            <a:bodyPr wrap="square" rtlCol="0">
              <a:spAutoFit/>
            </a:bodyPr>
            <a:lstStyle/>
            <a:p>
              <a:r>
                <a:rPr lang="en-US" sz="3600" b="1" spc="300" dirty="0">
                  <a:latin typeface="Montserrat" charset="0"/>
                  <a:ea typeface="Montserrat" charset="0"/>
                  <a:cs typeface="Montserrat" charset="0"/>
                </a:rPr>
                <a:t>YOU CAN WRITE HERE YOUR TITLE</a:t>
              </a:r>
              <a:endParaRPr lang="en-US" sz="5751" b="1" spc="300" dirty="0">
                <a:latin typeface="Montserrat" charset="0"/>
                <a:ea typeface="Montserrat" charset="0"/>
                <a:cs typeface="Montserrat" charset="0"/>
              </a:endParaRPr>
            </a:p>
          </p:txBody>
        </p:sp>
        <p:sp>
          <p:nvSpPr>
            <p:cNvPr id="7" name="TextBox 29"/>
            <p:cNvSpPr txBox="1"/>
            <p:nvPr/>
          </p:nvSpPr>
          <p:spPr>
            <a:xfrm>
              <a:off x="1510124" y="1490771"/>
              <a:ext cx="6267895" cy="430888"/>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grpSp>
      <p:pic>
        <p:nvPicPr>
          <p:cNvPr id="8" name="Picture Placeholder 4"/>
          <p:cNvPicPr>
            <a:picLocks noChangeAspect="1"/>
          </p:cNvPicPr>
          <p:nvPr/>
        </p:nvPicPr>
        <p:blipFill>
          <a:blip r:embed="rId2" cstate="email">
            <a:grayscl/>
            <a:extLst>
              <a:ext uri="{28A0092B-C50C-407E-A947-70E740481C1C}">
                <a14:useLocalDpi xmlns:a14="http://schemas.microsoft.com/office/drawing/2010/main"/>
              </a:ext>
            </a:extLst>
          </a:blip>
          <a:srcRect l="617" r="617"/>
          <a:stretch>
            <a:fillRect/>
          </a:stretch>
        </p:blipFill>
        <p:spPr>
          <a:xfrm>
            <a:off x="6096000" y="0"/>
            <a:ext cx="6096000" cy="3429000"/>
          </a:xfrm>
          <a:prstGeom prst="rect">
            <a:avLst/>
          </a:prstGeom>
        </p:spPr>
      </p:pic>
      <p:pic>
        <p:nvPicPr>
          <p:cNvPr id="9" name="Picture Placeholder 5"/>
          <p:cNvPicPr>
            <a:picLocks noChangeAspect="1"/>
          </p:cNvPicPr>
          <p:nvPr/>
        </p:nvPicPr>
        <p:blipFill>
          <a:blip r:embed="rId3" cstate="email">
            <a:grayscl/>
            <a:extLst>
              <a:ext uri="{28A0092B-C50C-407E-A947-70E740481C1C}">
                <a14:useLocalDpi xmlns:a14="http://schemas.microsoft.com/office/drawing/2010/main"/>
              </a:ext>
            </a:extLst>
          </a:blip>
          <a:srcRect t="7796" b="7796"/>
          <a:stretch>
            <a:fillRect/>
          </a:stretch>
        </p:blipFill>
        <p:spPr>
          <a:xfrm>
            <a:off x="0" y="3429000"/>
            <a:ext cx="6096000" cy="3429000"/>
          </a:xfrm>
          <a:prstGeom prst="rect">
            <a:avLst/>
          </a:prstGeom>
        </p:spPr>
      </p:pic>
    </p:spTree>
    <p:extLst>
      <p:ext uri="{BB962C8B-B14F-4D97-AF65-F5344CB8AC3E}">
        <p14:creationId xmlns:p14="http://schemas.microsoft.com/office/powerpoint/2010/main" val="33768735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7"/>
          <p:cNvSpPr txBox="1"/>
          <p:nvPr/>
        </p:nvSpPr>
        <p:spPr>
          <a:xfrm>
            <a:off x="337479" y="5883712"/>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3" name="TextBox 19"/>
          <p:cNvSpPr txBox="1"/>
          <p:nvPr/>
        </p:nvSpPr>
        <p:spPr>
          <a:xfrm>
            <a:off x="630165" y="5377116"/>
            <a:ext cx="1787669" cy="584775"/>
          </a:xfrm>
          <a:prstGeom prst="rect">
            <a:avLst/>
          </a:prstGeom>
          <a:noFill/>
        </p:spPr>
        <p:txBody>
          <a:bodyPr wrap="none" rtlCol="0">
            <a:spAutoFit/>
          </a:bodyPr>
          <a:lstStyle/>
          <a:p>
            <a:pPr algn="ctr"/>
            <a:r>
              <a:rPr lang="en-US" sz="1600" b="1" spc="300" dirty="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4" name="TextBox 20"/>
          <p:cNvSpPr txBox="1"/>
          <p:nvPr/>
        </p:nvSpPr>
        <p:spPr>
          <a:xfrm>
            <a:off x="6453358" y="5883712"/>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5" name="TextBox 21"/>
          <p:cNvSpPr txBox="1"/>
          <p:nvPr/>
        </p:nvSpPr>
        <p:spPr>
          <a:xfrm>
            <a:off x="6746044" y="5377116"/>
            <a:ext cx="1787669" cy="584775"/>
          </a:xfrm>
          <a:prstGeom prst="rect">
            <a:avLst/>
          </a:prstGeom>
          <a:noFill/>
        </p:spPr>
        <p:txBody>
          <a:bodyPr wrap="none" rtlCol="0">
            <a:spAutoFit/>
          </a:bodyPr>
          <a:lstStyle/>
          <a:p>
            <a:pPr algn="ctr"/>
            <a:r>
              <a:rPr lang="en-US" sz="1600" b="1" spc="300" dirty="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6" name="TextBox 11"/>
          <p:cNvSpPr txBox="1"/>
          <p:nvPr/>
        </p:nvSpPr>
        <p:spPr>
          <a:xfrm>
            <a:off x="3354999" y="150148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7" name="TextBox 12"/>
          <p:cNvSpPr txBox="1"/>
          <p:nvPr/>
        </p:nvSpPr>
        <p:spPr>
          <a:xfrm>
            <a:off x="3647686" y="949390"/>
            <a:ext cx="1787669" cy="584775"/>
          </a:xfrm>
          <a:prstGeom prst="rect">
            <a:avLst/>
          </a:prstGeom>
          <a:noFill/>
        </p:spPr>
        <p:txBody>
          <a:bodyPr wrap="none" rtlCol="0">
            <a:spAutoFit/>
          </a:bodyPr>
          <a:lstStyle/>
          <a:p>
            <a:pPr algn="ctr"/>
            <a:r>
              <a:rPr lang="en-US" sz="1600" b="1" spc="300" dirty="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8" name="TextBox 14"/>
          <p:cNvSpPr txBox="1"/>
          <p:nvPr/>
        </p:nvSpPr>
        <p:spPr>
          <a:xfrm>
            <a:off x="9470878" y="148624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9" name="TextBox 16"/>
          <p:cNvSpPr txBox="1"/>
          <p:nvPr/>
        </p:nvSpPr>
        <p:spPr>
          <a:xfrm>
            <a:off x="9763564" y="947636"/>
            <a:ext cx="1787669" cy="584775"/>
          </a:xfrm>
          <a:prstGeom prst="rect">
            <a:avLst/>
          </a:prstGeom>
          <a:noFill/>
        </p:spPr>
        <p:txBody>
          <a:bodyPr wrap="none" rtlCol="0">
            <a:spAutoFit/>
          </a:bodyPr>
          <a:lstStyle/>
          <a:p>
            <a:pPr algn="ctr"/>
            <a:r>
              <a:rPr lang="en-US" sz="1600" b="1" spc="30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10" name="Shape 2775"/>
          <p:cNvSpPr/>
          <p:nvPr/>
        </p:nvSpPr>
        <p:spPr>
          <a:xfrm>
            <a:off x="4235320" y="368636"/>
            <a:ext cx="662240" cy="481628"/>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sp>
        <p:nvSpPr>
          <p:cNvPr id="11" name="Shape 2553"/>
          <p:cNvSpPr/>
          <p:nvPr/>
        </p:nvSpPr>
        <p:spPr>
          <a:xfrm>
            <a:off x="10372370" y="345572"/>
            <a:ext cx="555328" cy="504844"/>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sp>
        <p:nvSpPr>
          <p:cNvPr id="12" name="Shape 2624"/>
          <p:cNvSpPr>
            <a:spLocks noChangeAspect="1"/>
          </p:cNvSpPr>
          <p:nvPr/>
        </p:nvSpPr>
        <p:spPr>
          <a:xfrm>
            <a:off x="7360501" y="4737268"/>
            <a:ext cx="480902" cy="480902"/>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sp>
        <p:nvSpPr>
          <p:cNvPr id="13" name="Shape 2633"/>
          <p:cNvSpPr>
            <a:spLocks noChangeAspect="1"/>
          </p:cNvSpPr>
          <p:nvPr/>
        </p:nvSpPr>
        <p:spPr>
          <a:xfrm>
            <a:off x="1242618" y="4679430"/>
            <a:ext cx="538739" cy="538739"/>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pic>
        <p:nvPicPr>
          <p:cNvPr id="14" name="Picture Placeholder 1"/>
          <p:cNvPicPr>
            <a:picLocks noChangeAspect="1"/>
          </p:cNvPicPr>
          <p:nvPr/>
        </p:nvPicPr>
        <p:blipFill>
          <a:blip r:embed="rId2" cstate="email">
            <a:grayscl/>
            <a:extLst>
              <a:ext uri="{28A0092B-C50C-407E-A947-70E740481C1C}">
                <a14:useLocalDpi xmlns:a14="http://schemas.microsoft.com/office/drawing/2010/main"/>
              </a:ext>
            </a:extLst>
          </a:blip>
          <a:srcRect t="1443" b="1443"/>
          <a:stretch>
            <a:fillRect/>
          </a:stretch>
        </p:blipFill>
        <p:spPr>
          <a:xfrm>
            <a:off x="2" y="-15240"/>
            <a:ext cx="3044028" cy="4434840"/>
          </a:xfrm>
          <a:prstGeom prst="rect">
            <a:avLst/>
          </a:prstGeom>
        </p:spPr>
      </p:pic>
      <p:pic>
        <p:nvPicPr>
          <p:cNvPr id="15" name="Picture Placeholder 3"/>
          <p:cNvPicPr>
            <a:picLocks noChangeAspect="1"/>
          </p:cNvPicPr>
          <p:nvPr/>
        </p:nvPicPr>
        <p:blipFill>
          <a:blip r:embed="rId3" cstate="email">
            <a:grayscl/>
            <a:extLst>
              <a:ext uri="{28A0092B-C50C-407E-A947-70E740481C1C}">
                <a14:useLocalDpi xmlns:a14="http://schemas.microsoft.com/office/drawing/2010/main"/>
              </a:ext>
            </a:extLst>
          </a:blip>
          <a:srcRect l="4219" r="4219"/>
          <a:stretch>
            <a:fillRect/>
          </a:stretch>
        </p:blipFill>
        <p:spPr>
          <a:xfrm>
            <a:off x="3044030" y="2438400"/>
            <a:ext cx="3044028" cy="4434840"/>
          </a:xfrm>
          <a:prstGeom prst="rect">
            <a:avLst/>
          </a:prstGeom>
        </p:spPr>
      </p:pic>
      <p:pic>
        <p:nvPicPr>
          <p:cNvPr id="16" name="Picture Placeholder 2"/>
          <p:cNvPicPr>
            <a:picLocks noChangeAspect="1"/>
          </p:cNvPicPr>
          <p:nvPr/>
        </p:nvPicPr>
        <p:blipFill>
          <a:blip r:embed="rId4">
            <a:grayscl/>
            <a:extLst>
              <a:ext uri="{28A0092B-C50C-407E-A947-70E740481C1C}">
                <a14:useLocalDpi xmlns:a14="http://schemas.microsoft.com/office/drawing/2010/main"/>
              </a:ext>
            </a:extLst>
          </a:blip>
          <a:srcRect t="1417" b="1417"/>
          <a:stretch>
            <a:fillRect/>
          </a:stretch>
        </p:blipFill>
        <p:spPr>
          <a:xfrm>
            <a:off x="6086470" y="-15240"/>
            <a:ext cx="3044028" cy="4434840"/>
          </a:xfrm>
          <a:prstGeom prst="rect">
            <a:avLst/>
          </a:prstGeom>
        </p:spPr>
      </p:pic>
      <p:pic>
        <p:nvPicPr>
          <p:cNvPr id="17" name="Picture Placeholder 9"/>
          <p:cNvPicPr>
            <a:picLocks noChangeAspect="1"/>
          </p:cNvPicPr>
          <p:nvPr/>
        </p:nvPicPr>
        <p:blipFill>
          <a:blip r:embed="rId5">
            <a:grayscl/>
            <a:extLst>
              <a:ext uri="{28A0092B-C50C-407E-A947-70E740481C1C}">
                <a14:useLocalDpi xmlns:a14="http://schemas.microsoft.com/office/drawing/2010/main"/>
              </a:ext>
            </a:extLst>
          </a:blip>
          <a:srcRect t="1417" b="1417"/>
          <a:stretch>
            <a:fillRect/>
          </a:stretch>
        </p:blipFill>
        <p:spPr>
          <a:xfrm>
            <a:off x="9141619" y="2419351"/>
            <a:ext cx="3044028" cy="4434840"/>
          </a:xfrm>
          <a:prstGeom prst="rect">
            <a:avLst/>
          </a:prstGeom>
        </p:spPr>
      </p:pic>
    </p:spTree>
    <p:extLst>
      <p:ext uri="{BB962C8B-B14F-4D97-AF65-F5344CB8AC3E}">
        <p14:creationId xmlns:p14="http://schemas.microsoft.com/office/powerpoint/2010/main" val="34350959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04"/>
          <p:cNvGrpSpPr>
            <a:grpSpLocks noChangeAspect="1"/>
          </p:cNvGrpSpPr>
          <p:nvPr/>
        </p:nvGrpSpPr>
        <p:grpSpPr>
          <a:xfrm>
            <a:off x="1026618" y="438944"/>
            <a:ext cx="3960879" cy="5867706"/>
            <a:chOff x="0" y="0"/>
            <a:chExt cx="6591305" cy="9765731"/>
          </a:xfrm>
        </p:grpSpPr>
        <p:grpSp>
          <p:nvGrpSpPr>
            <p:cNvPr id="3" name="Group 1102"/>
            <p:cNvGrpSpPr/>
            <p:nvPr/>
          </p:nvGrpSpPr>
          <p:grpSpPr>
            <a:xfrm>
              <a:off x="0" y="0"/>
              <a:ext cx="6591305" cy="9765731"/>
              <a:chOff x="0" y="0"/>
              <a:chExt cx="6591304" cy="9765730"/>
            </a:xfrm>
          </p:grpSpPr>
          <p:pic>
            <p:nvPicPr>
              <p:cNvPr id="5" name="Mini-iPad-B&amp;W-Mockup.png"/>
              <p:cNvPicPr/>
              <p:nvPr/>
            </p:nvPicPr>
            <p:blipFill>
              <a:blip r:embed="rId2" cstate="email">
                <a:extLst>
                  <a:ext uri="{28A0092B-C50C-407E-A947-70E740481C1C}">
                    <a14:useLocalDpi xmlns:a14="http://schemas.microsoft.com/office/drawing/2010/main"/>
                  </a:ext>
                </a:extLst>
              </a:blip>
              <a:stretch>
                <a:fillRect/>
              </a:stretch>
            </p:blipFill>
            <p:spPr>
              <a:xfrm>
                <a:off x="0" y="0"/>
                <a:ext cx="6591304" cy="9765730"/>
              </a:xfrm>
              <a:prstGeom prst="rect">
                <a:avLst/>
              </a:prstGeom>
              <a:ln w="12700" cap="flat">
                <a:noFill/>
                <a:miter lim="400000"/>
              </a:ln>
              <a:effectLst/>
            </p:spPr>
          </p:pic>
          <p:sp>
            <p:nvSpPr>
              <p:cNvPr id="6" name="Shape 1101"/>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291987">
                  <a:defRPr sz="4000">
                    <a:solidFill>
                      <a:srgbClr val="FFFFFF"/>
                    </a:solidFill>
                    <a:effectLst>
                      <a:outerShdw blurRad="38100" dist="12700" dir="5400000" rotWithShape="0">
                        <a:srgbClr val="000000">
                          <a:alpha val="50000"/>
                        </a:srgbClr>
                      </a:outerShdw>
                    </a:effectLst>
                  </a:defRPr>
                </a:pPr>
                <a:endParaRPr sz="1999" dirty="0">
                  <a:latin typeface="Calibri Light"/>
                </a:endParaRPr>
              </a:p>
            </p:txBody>
          </p:sp>
        </p:grpSp>
        <p:pic>
          <p:nvPicPr>
            <p:cNvPr id="4" name="placeholder.png"/>
            <p:cNvPicPr/>
            <p:nvPr/>
          </p:nvPicPr>
          <p:blipFill>
            <a:blip r:embed="rId3" cstate="email">
              <a:extLst>
                <a:ext uri="{28A0092B-C50C-407E-A947-70E740481C1C}">
                  <a14:useLocalDpi xmlns:a14="http://schemas.microsoft.com/office/drawing/2010/main"/>
                </a:ext>
              </a:extLst>
            </a:blip>
            <a:srcRect l="29020" r="29020"/>
            <a:stretch>
              <a:fillRect/>
            </a:stretch>
          </p:blipFill>
          <p:spPr>
            <a:xfrm>
              <a:off x="337669" y="969500"/>
              <a:ext cx="5911543" cy="7924801"/>
            </a:xfrm>
            <a:prstGeom prst="rect">
              <a:avLst/>
            </a:prstGeom>
            <a:ln w="12700" cap="flat">
              <a:noFill/>
              <a:miter lim="400000"/>
            </a:ln>
            <a:effectLst/>
          </p:spPr>
        </p:pic>
      </p:grpSp>
      <p:sp>
        <p:nvSpPr>
          <p:cNvPr id="7" name="Rectangle 43"/>
          <p:cNvSpPr>
            <a:spLocks/>
          </p:cNvSpPr>
          <p:nvPr/>
        </p:nvSpPr>
        <p:spPr>
          <a:xfrm>
            <a:off x="1225902" y="1014457"/>
            <a:ext cx="3566160" cy="4768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cxnSp>
        <p:nvCxnSpPr>
          <p:cNvPr id="8" name="Straight Connector 19"/>
          <p:cNvCxnSpPr/>
          <p:nvPr/>
        </p:nvCxnSpPr>
        <p:spPr>
          <a:xfrm>
            <a:off x="8292703" y="674057"/>
            <a:ext cx="0" cy="55297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Group 20"/>
          <p:cNvGrpSpPr/>
          <p:nvPr/>
        </p:nvGrpSpPr>
        <p:grpSpPr>
          <a:xfrm>
            <a:off x="6379647" y="1246080"/>
            <a:ext cx="653856" cy="391696"/>
            <a:chOff x="1775548" y="1990598"/>
            <a:chExt cx="621122" cy="372086"/>
          </a:xfrm>
        </p:grpSpPr>
        <p:sp>
          <p:nvSpPr>
            <p:cNvPr id="10"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11"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grpSp>
      <p:grpSp>
        <p:nvGrpSpPr>
          <p:cNvPr id="12" name="Group 23"/>
          <p:cNvGrpSpPr/>
          <p:nvPr/>
        </p:nvGrpSpPr>
        <p:grpSpPr>
          <a:xfrm>
            <a:off x="9664427" y="1158356"/>
            <a:ext cx="653856" cy="570584"/>
            <a:chOff x="6885153" y="7021098"/>
            <a:chExt cx="621122" cy="542018"/>
          </a:xfrm>
        </p:grpSpPr>
        <p:sp>
          <p:nvSpPr>
            <p:cNvPr id="13"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4"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5"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6"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grpSp>
        <p:nvGrpSpPr>
          <p:cNvPr id="17" name="Group 44"/>
          <p:cNvGrpSpPr/>
          <p:nvPr/>
        </p:nvGrpSpPr>
        <p:grpSpPr>
          <a:xfrm>
            <a:off x="6373768" y="4107390"/>
            <a:ext cx="653856" cy="444131"/>
            <a:chOff x="6188913" y="23939881"/>
            <a:chExt cx="1307713" cy="888262"/>
          </a:xfrm>
        </p:grpSpPr>
        <p:sp>
          <p:nvSpPr>
            <p:cNvPr id="18" name="Freeform 627"/>
            <p:cNvSpPr>
              <a:spLocks noChangeArrowheads="1"/>
            </p:cNvSpPr>
            <p:nvPr/>
          </p:nvSpPr>
          <p:spPr bwMode="auto">
            <a:xfrm>
              <a:off x="6188913" y="23939881"/>
              <a:ext cx="1307713" cy="888258"/>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19" name="Freeform 628"/>
            <p:cNvSpPr>
              <a:spLocks noChangeArrowheads="1"/>
            </p:cNvSpPr>
            <p:nvPr/>
          </p:nvSpPr>
          <p:spPr bwMode="auto">
            <a:xfrm>
              <a:off x="6682391" y="24316161"/>
              <a:ext cx="333096" cy="345434"/>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20" name="Line 629"/>
            <p:cNvSpPr>
              <a:spLocks noChangeShapeType="1"/>
            </p:cNvSpPr>
            <p:nvPr/>
          </p:nvSpPr>
          <p:spPr bwMode="auto">
            <a:xfrm>
              <a:off x="6355459" y="24149611"/>
              <a:ext cx="6171" cy="6785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21" name="Freeform 630"/>
            <p:cNvSpPr>
              <a:spLocks noChangeArrowheads="1"/>
            </p:cNvSpPr>
            <p:nvPr/>
          </p:nvSpPr>
          <p:spPr bwMode="auto">
            <a:xfrm>
              <a:off x="7305401" y="24316161"/>
              <a:ext cx="6171" cy="616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grpSp>
        <p:nvGrpSpPr>
          <p:cNvPr id="22" name="Group 49"/>
          <p:cNvGrpSpPr/>
          <p:nvPr/>
        </p:nvGrpSpPr>
        <p:grpSpPr>
          <a:xfrm>
            <a:off x="9665516" y="4107389"/>
            <a:ext cx="653856" cy="444130"/>
            <a:chOff x="4330350" y="12186372"/>
            <a:chExt cx="621122" cy="421894"/>
          </a:xfrm>
        </p:grpSpPr>
        <p:sp>
          <p:nvSpPr>
            <p:cNvPr id="23"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24"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25"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sp>
        <p:nvSpPr>
          <p:cNvPr id="26" name="TextBox 53"/>
          <p:cNvSpPr txBox="1"/>
          <p:nvPr/>
        </p:nvSpPr>
        <p:spPr>
          <a:xfrm>
            <a:off x="5507770" y="2343141"/>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or a</a:t>
            </a:r>
          </a:p>
        </p:txBody>
      </p:sp>
      <p:sp>
        <p:nvSpPr>
          <p:cNvPr id="27" name="TextBox 54"/>
          <p:cNvSpPr txBox="1"/>
          <p:nvPr/>
        </p:nvSpPr>
        <p:spPr>
          <a:xfrm>
            <a:off x="5411194" y="1977011"/>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28" name="TextBox 55"/>
          <p:cNvSpPr txBox="1"/>
          <p:nvPr/>
        </p:nvSpPr>
        <p:spPr>
          <a:xfrm>
            <a:off x="8812977" y="2343141"/>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9" name="TextBox 56"/>
          <p:cNvSpPr txBox="1"/>
          <p:nvPr/>
        </p:nvSpPr>
        <p:spPr>
          <a:xfrm>
            <a:off x="8716400" y="1977011"/>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30" name="TextBox 57"/>
          <p:cNvSpPr txBox="1"/>
          <p:nvPr/>
        </p:nvSpPr>
        <p:spPr>
          <a:xfrm>
            <a:off x="5507768" y="521604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31" name="TextBox 58"/>
          <p:cNvSpPr txBox="1"/>
          <p:nvPr/>
        </p:nvSpPr>
        <p:spPr>
          <a:xfrm>
            <a:off x="5411194" y="484991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32" name="TextBox 59"/>
          <p:cNvSpPr txBox="1"/>
          <p:nvPr/>
        </p:nvSpPr>
        <p:spPr>
          <a:xfrm>
            <a:off x="8812976" y="521604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33" name="TextBox 60"/>
          <p:cNvSpPr txBox="1"/>
          <p:nvPr/>
        </p:nvSpPr>
        <p:spPr>
          <a:xfrm>
            <a:off x="8716400" y="484991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pic>
        <p:nvPicPr>
          <p:cNvPr id="34" name="Picture Placeholder 1"/>
          <p:cNvPicPr>
            <a:picLocks noChangeAspect="1"/>
          </p:cNvPicPr>
          <p:nvPr/>
        </p:nvPicPr>
        <p:blipFill>
          <a:blip r:embed="rId4">
            <a:extLst>
              <a:ext uri="{28A0092B-C50C-407E-A947-70E740481C1C}">
                <a14:useLocalDpi xmlns:a14="http://schemas.microsoft.com/office/drawing/2010/main"/>
              </a:ext>
            </a:extLst>
          </a:blip>
          <a:srcRect l="32738" r="32738"/>
          <a:stretch>
            <a:fillRect/>
          </a:stretch>
        </p:blipFill>
        <p:spPr>
          <a:xfrm>
            <a:off x="1224634" y="1014457"/>
            <a:ext cx="3567089" cy="4768596"/>
          </a:xfrm>
          <a:prstGeom prst="rect">
            <a:avLst/>
          </a:prstGeom>
        </p:spPr>
      </p:pic>
    </p:spTree>
    <p:extLst>
      <p:ext uri="{BB962C8B-B14F-4D97-AF65-F5344CB8AC3E}">
        <p14:creationId xmlns:p14="http://schemas.microsoft.com/office/powerpoint/2010/main" val="10816351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754414" y="1013499"/>
            <a:ext cx="8204200" cy="789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t>Full With Text Sample</a:t>
            </a:r>
          </a:p>
        </p:txBody>
      </p:sp>
      <p:sp>
        <p:nvSpPr>
          <p:cNvPr id="12" name="TextBox 2"/>
          <p:cNvSpPr txBox="1"/>
          <p:nvPr/>
        </p:nvSpPr>
        <p:spPr>
          <a:xfrm>
            <a:off x="1117600" y="4351278"/>
            <a:ext cx="3086100" cy="784830"/>
          </a:xfrm>
          <a:prstGeom prst="rect">
            <a:avLst/>
          </a:prstGeom>
          <a:noFill/>
        </p:spPr>
        <p:txBody>
          <a:bodyPr wrap="square" rtlCol="0" anchor="t">
            <a:spAutoFit/>
          </a:bodyPr>
          <a:lstStyle/>
          <a:p>
            <a:r>
              <a:rPr lang="en-US" sz="1500"/>
              <a:t>Aliquam vel sodales nulla. Donec nec auctor sem, et consectetur mauris. </a:t>
            </a:r>
          </a:p>
        </p:txBody>
      </p:sp>
      <p:sp>
        <p:nvSpPr>
          <p:cNvPr id="13" name="Rectangle 3"/>
          <p:cNvSpPr/>
          <p:nvPr/>
        </p:nvSpPr>
        <p:spPr>
          <a:xfrm>
            <a:off x="4552950" y="4351278"/>
            <a:ext cx="3086100" cy="784830"/>
          </a:xfrm>
          <a:prstGeom prst="rect">
            <a:avLst/>
          </a:prstGeom>
        </p:spPr>
        <p:txBody>
          <a:bodyPr wrap="square">
            <a:spAutoFit/>
          </a:bodyPr>
          <a:lstStyle/>
          <a:p>
            <a:r>
              <a:rPr lang="en-US" sz="1500"/>
              <a:t>Nullam rutrum tristique egestas. Suspendisse non urna neque convallis lacus.</a:t>
            </a:r>
          </a:p>
        </p:txBody>
      </p:sp>
      <p:sp>
        <p:nvSpPr>
          <p:cNvPr id="14" name="Rectangle 4"/>
          <p:cNvSpPr/>
          <p:nvPr/>
        </p:nvSpPr>
        <p:spPr>
          <a:xfrm>
            <a:off x="7988300" y="4351278"/>
            <a:ext cx="3086100" cy="784830"/>
          </a:xfrm>
          <a:prstGeom prst="rect">
            <a:avLst/>
          </a:prstGeom>
        </p:spPr>
        <p:txBody>
          <a:bodyPr wrap="square">
            <a:spAutoFit/>
          </a:bodyPr>
          <a:lstStyle/>
          <a:p>
            <a:r>
              <a:rPr lang="en-US" sz="1500"/>
              <a:t>Duis tincidunt suscipit blandit. Suspendisse pulvinar facilisis mauris, non ultrices velit.</a:t>
            </a:r>
          </a:p>
        </p:txBody>
      </p:sp>
      <p:sp>
        <p:nvSpPr>
          <p:cNvPr id="15" name="TextBox 5"/>
          <p:cNvSpPr txBox="1"/>
          <p:nvPr/>
        </p:nvSpPr>
        <p:spPr>
          <a:xfrm>
            <a:off x="1117600" y="2819400"/>
            <a:ext cx="1676400" cy="1631216"/>
          </a:xfrm>
          <a:prstGeom prst="rect">
            <a:avLst/>
          </a:prstGeom>
          <a:noFill/>
        </p:spPr>
        <p:txBody>
          <a:bodyPr wrap="square" rtlCol="0">
            <a:spAutoFit/>
          </a:bodyPr>
          <a:lstStyle/>
          <a:p>
            <a:r>
              <a:rPr lang="en-US" sz="10000" dirty="0">
                <a:latin typeface="+mj-lt"/>
              </a:rPr>
              <a:t>21</a:t>
            </a:r>
          </a:p>
        </p:txBody>
      </p:sp>
      <p:sp>
        <p:nvSpPr>
          <p:cNvPr id="16" name="TextBox 6"/>
          <p:cNvSpPr txBox="1"/>
          <p:nvPr/>
        </p:nvSpPr>
        <p:spPr>
          <a:xfrm>
            <a:off x="4552950" y="2819400"/>
            <a:ext cx="1676400" cy="1631216"/>
          </a:xfrm>
          <a:prstGeom prst="rect">
            <a:avLst/>
          </a:prstGeom>
          <a:noFill/>
        </p:spPr>
        <p:txBody>
          <a:bodyPr wrap="square" rtlCol="0">
            <a:spAutoFit/>
          </a:bodyPr>
          <a:lstStyle/>
          <a:p>
            <a:r>
              <a:rPr lang="en-US" sz="10000">
                <a:latin typeface="+mj-lt"/>
              </a:rPr>
              <a:t>55</a:t>
            </a:r>
          </a:p>
        </p:txBody>
      </p:sp>
      <p:sp>
        <p:nvSpPr>
          <p:cNvPr id="17" name="TextBox 7"/>
          <p:cNvSpPr txBox="1"/>
          <p:nvPr/>
        </p:nvSpPr>
        <p:spPr>
          <a:xfrm>
            <a:off x="7988300" y="2819400"/>
            <a:ext cx="1676400" cy="1631216"/>
          </a:xfrm>
          <a:prstGeom prst="rect">
            <a:avLst/>
          </a:prstGeom>
          <a:noFill/>
        </p:spPr>
        <p:txBody>
          <a:bodyPr wrap="square" rtlCol="0">
            <a:spAutoFit/>
          </a:bodyPr>
          <a:lstStyle/>
          <a:p>
            <a:r>
              <a:rPr lang="en-US" sz="10000">
                <a:latin typeface="+mj-lt"/>
              </a:rPr>
              <a:t>18</a:t>
            </a:r>
          </a:p>
        </p:txBody>
      </p:sp>
      <p:sp>
        <p:nvSpPr>
          <p:cNvPr id="18" name="Text Placeholder 3"/>
          <p:cNvSpPr txBox="1">
            <a:spLocks/>
          </p:cNvSpPr>
          <p:nvPr/>
        </p:nvSpPr>
        <p:spPr>
          <a:xfrm>
            <a:off x="2540000" y="3822701"/>
            <a:ext cx="1663700" cy="3429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t>Your Title</a:t>
            </a:r>
          </a:p>
        </p:txBody>
      </p:sp>
      <p:sp>
        <p:nvSpPr>
          <p:cNvPr id="19" name="Text Placeholder 3"/>
          <p:cNvSpPr txBox="1">
            <a:spLocks/>
          </p:cNvSpPr>
          <p:nvPr/>
        </p:nvSpPr>
        <p:spPr>
          <a:xfrm>
            <a:off x="6229350" y="3822701"/>
            <a:ext cx="1409700" cy="3461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t>Your Title</a:t>
            </a:r>
          </a:p>
        </p:txBody>
      </p:sp>
      <p:sp>
        <p:nvSpPr>
          <p:cNvPr id="20" name="Text Placeholder 3"/>
          <p:cNvSpPr txBox="1">
            <a:spLocks/>
          </p:cNvSpPr>
          <p:nvPr/>
        </p:nvSpPr>
        <p:spPr>
          <a:xfrm>
            <a:off x="9398000" y="3822701"/>
            <a:ext cx="1676400" cy="3429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t>Your Title</a:t>
            </a:r>
          </a:p>
        </p:txBody>
      </p:sp>
      <p:cxnSp>
        <p:nvCxnSpPr>
          <p:cNvPr id="21" name="Straight Connector 11"/>
          <p:cNvCxnSpPr>
            <a:cxnSpLocks/>
          </p:cNvCxnSpPr>
          <p:nvPr/>
        </p:nvCxnSpPr>
        <p:spPr>
          <a:xfrm>
            <a:off x="5856514" y="1877790"/>
            <a:ext cx="47897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30161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grpId="0" nodeType="clickEffect">
                                  <p:stCondLst>
                                    <p:cond delay="0"/>
                                  </p:stCondLst>
                                  <p:iterate type="lt">
                                    <p:tmPct val="10000"/>
                                  </p:iterate>
                                  <p:childTnLst>
                                    <p:animScale>
                                      <p:cBhvr>
                                        <p:cTn id="6" dur="250" autoRev="1" fill="hold">
                                          <p:stCondLst>
                                            <p:cond delay="0"/>
                                          </p:stCondLst>
                                        </p:cTn>
                                        <p:tgtEl>
                                          <p:spTgt spid="15"/>
                                        </p:tgtEl>
                                      </p:cBhvr>
                                      <p:to x="80000" y="100000"/>
                                    </p:animScale>
                                    <p:anim by="(#ppt_w*0.10)" calcmode="lin" valueType="num">
                                      <p:cBhvr>
                                        <p:cTn id="7" dur="250" autoRev="1" fill="hold">
                                          <p:stCondLst>
                                            <p:cond delay="0"/>
                                          </p:stCondLst>
                                        </p:cTn>
                                        <p:tgtEl>
                                          <p:spTgt spid="15"/>
                                        </p:tgtEl>
                                        <p:attrNameLst>
                                          <p:attrName>ppt_x</p:attrName>
                                        </p:attrNameLst>
                                      </p:cBhvr>
                                    </p:anim>
                                    <p:anim by="(-#ppt_w*0.10)" calcmode="lin" valueType="num">
                                      <p:cBhvr>
                                        <p:cTn id="8" dur="250" autoRev="1" fill="hold">
                                          <p:stCondLst>
                                            <p:cond delay="0"/>
                                          </p:stCondLst>
                                        </p:cTn>
                                        <p:tgtEl>
                                          <p:spTgt spid="15"/>
                                        </p:tgtEl>
                                        <p:attrNameLst>
                                          <p:attrName>ppt_y</p:attrName>
                                        </p:attrNameLst>
                                      </p:cBhvr>
                                    </p:anim>
                                    <p:animRot by="-480000">
                                      <p:cBhvr>
                                        <p:cTn id="9" dur="250" autoRev="1" fill="hold">
                                          <p:stCondLst>
                                            <p:cond delay="0"/>
                                          </p:stCondLst>
                                        </p:cTn>
                                        <p:tgtEl>
                                          <p:spTgt spid="15"/>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36" presetClass="emph" presetSubtype="0" fill="hold" grpId="0" nodeType="clickEffect">
                                  <p:stCondLst>
                                    <p:cond delay="0"/>
                                  </p:stCondLst>
                                  <p:iterate type="lt">
                                    <p:tmPct val="10000"/>
                                  </p:iterate>
                                  <p:childTnLst>
                                    <p:animScale>
                                      <p:cBhvr>
                                        <p:cTn id="13" dur="250" autoRev="1" fill="hold">
                                          <p:stCondLst>
                                            <p:cond delay="0"/>
                                          </p:stCondLst>
                                        </p:cTn>
                                        <p:tgtEl>
                                          <p:spTgt spid="16"/>
                                        </p:tgtEl>
                                      </p:cBhvr>
                                      <p:to x="80000" y="100000"/>
                                    </p:animScale>
                                    <p:anim by="(#ppt_w*0.10)" calcmode="lin" valueType="num">
                                      <p:cBhvr>
                                        <p:cTn id="14" dur="250" autoRev="1" fill="hold">
                                          <p:stCondLst>
                                            <p:cond delay="0"/>
                                          </p:stCondLst>
                                        </p:cTn>
                                        <p:tgtEl>
                                          <p:spTgt spid="16"/>
                                        </p:tgtEl>
                                        <p:attrNameLst>
                                          <p:attrName>ppt_x</p:attrName>
                                        </p:attrNameLst>
                                      </p:cBhvr>
                                    </p:anim>
                                    <p:anim by="(-#ppt_w*0.10)" calcmode="lin" valueType="num">
                                      <p:cBhvr>
                                        <p:cTn id="15" dur="250" autoRev="1" fill="hold">
                                          <p:stCondLst>
                                            <p:cond delay="0"/>
                                          </p:stCondLst>
                                        </p:cTn>
                                        <p:tgtEl>
                                          <p:spTgt spid="16"/>
                                        </p:tgtEl>
                                        <p:attrNameLst>
                                          <p:attrName>ppt_y</p:attrName>
                                        </p:attrNameLst>
                                      </p:cBhvr>
                                    </p:anim>
                                    <p:animRot by="-480000">
                                      <p:cBhvr>
                                        <p:cTn id="16" dur="250" autoRev="1" fill="hold">
                                          <p:stCondLst>
                                            <p:cond delay="0"/>
                                          </p:stCondLst>
                                        </p:cTn>
                                        <p:tgtEl>
                                          <p:spTgt spid="1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6" presetClass="emph" presetSubtype="0" fill="hold" grpId="0" nodeType="clickEffect">
                                  <p:stCondLst>
                                    <p:cond delay="0"/>
                                  </p:stCondLst>
                                  <p:iterate type="lt">
                                    <p:tmPct val="10000"/>
                                  </p:iterate>
                                  <p:childTnLst>
                                    <p:animScale>
                                      <p:cBhvr>
                                        <p:cTn id="20" dur="250" autoRev="1" fill="hold">
                                          <p:stCondLst>
                                            <p:cond delay="0"/>
                                          </p:stCondLst>
                                        </p:cTn>
                                        <p:tgtEl>
                                          <p:spTgt spid="17"/>
                                        </p:tgtEl>
                                      </p:cBhvr>
                                      <p:to x="80000" y="100000"/>
                                    </p:animScale>
                                    <p:anim by="(#ppt_w*0.10)" calcmode="lin" valueType="num">
                                      <p:cBhvr>
                                        <p:cTn id="21" dur="250" autoRev="1" fill="hold">
                                          <p:stCondLst>
                                            <p:cond delay="0"/>
                                          </p:stCondLst>
                                        </p:cTn>
                                        <p:tgtEl>
                                          <p:spTgt spid="17"/>
                                        </p:tgtEl>
                                        <p:attrNameLst>
                                          <p:attrName>ppt_x</p:attrName>
                                        </p:attrNameLst>
                                      </p:cBhvr>
                                    </p:anim>
                                    <p:anim by="(-#ppt_w*0.10)" calcmode="lin" valueType="num">
                                      <p:cBhvr>
                                        <p:cTn id="22" dur="250" autoRev="1" fill="hold">
                                          <p:stCondLst>
                                            <p:cond delay="0"/>
                                          </p:stCondLst>
                                        </p:cTn>
                                        <p:tgtEl>
                                          <p:spTgt spid="17"/>
                                        </p:tgtEl>
                                        <p:attrNameLst>
                                          <p:attrName>ppt_y</p:attrName>
                                        </p:attrNameLst>
                                      </p:cBhvr>
                                    </p:anim>
                                    <p:animRot by="-480000">
                                      <p:cBhvr>
                                        <p:cTn id="23" dur="250" autoRev="1"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9"/>
          <p:cNvPicPr>
            <a:picLocks noChangeAspect="1"/>
          </p:cNvPicPr>
          <p:nvPr/>
        </p:nvPicPr>
        <p:blipFill>
          <a:blip r:embed="rId2" cstate="print">
            <a:extLst>
              <a:ext uri="{28A0092B-C50C-407E-A947-70E740481C1C}">
                <a14:useLocalDpi xmlns:a14="http://schemas.microsoft.com/office/drawing/2010/main" val="0"/>
              </a:ext>
            </a:extLst>
          </a:blip>
          <a:srcRect t="19650" b="19650"/>
          <a:stretch>
            <a:fillRect/>
          </a:stretch>
        </p:blipFill>
        <p:spPr>
          <a:xfrm>
            <a:off x="6205147" y="1117600"/>
            <a:ext cx="5070929" cy="4622800"/>
          </a:xfrm>
          <a:prstGeom prst="rect">
            <a:avLst/>
          </a:prstGeom>
        </p:spPr>
      </p:pic>
      <p:pic>
        <p:nvPicPr>
          <p:cNvPr id="3" name="Picture Placeholder 4"/>
          <p:cNvPicPr>
            <a:picLocks noChangeAspect="1"/>
          </p:cNvPicPr>
          <p:nvPr/>
        </p:nvPicPr>
        <p:blipFill>
          <a:blip r:embed="rId3" cstate="print">
            <a:extLst>
              <a:ext uri="{28A0092B-C50C-407E-A947-70E740481C1C}">
                <a14:useLocalDpi xmlns:a14="http://schemas.microsoft.com/office/drawing/2010/main" val="0"/>
              </a:ext>
            </a:extLst>
          </a:blip>
          <a:srcRect l="13439" r="13439"/>
          <a:stretch>
            <a:fillRect/>
          </a:stretch>
        </p:blipFill>
        <p:spPr>
          <a:xfrm>
            <a:off x="6205145" y="1117600"/>
            <a:ext cx="5070929" cy="4622800"/>
          </a:xfrm>
          <a:prstGeom prst="rect">
            <a:avLst/>
          </a:prstGeom>
          <a:solidFill>
            <a:schemeClr val="bg1">
              <a:lumMod val="95000"/>
            </a:schemeClr>
          </a:solidFill>
        </p:spPr>
      </p:pic>
      <p:pic>
        <p:nvPicPr>
          <p:cNvPr id="4" name="Picture Placeholder 11"/>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3439" r="13439"/>
          <a:stretch>
            <a:fillRect/>
          </a:stretch>
        </p:blipFill>
        <p:spPr>
          <a:xfrm>
            <a:off x="6205145" y="1117600"/>
            <a:ext cx="5070929" cy="4622800"/>
          </a:xfrm>
          <a:prstGeom prst="rect">
            <a:avLst/>
          </a:prstGeom>
          <a:solidFill>
            <a:schemeClr val="bg1">
              <a:lumMod val="95000"/>
            </a:schemeClr>
          </a:solidFill>
        </p:spPr>
      </p:pic>
      <p:sp>
        <p:nvSpPr>
          <p:cNvPr id="5" name="TextBox 10"/>
          <p:cNvSpPr txBox="1"/>
          <p:nvPr/>
        </p:nvSpPr>
        <p:spPr>
          <a:xfrm>
            <a:off x="838201" y="4724737"/>
            <a:ext cx="4528456" cy="1015663"/>
          </a:xfrm>
          <a:prstGeom prst="rect">
            <a:avLst/>
          </a:prstGeom>
          <a:noFill/>
        </p:spPr>
        <p:txBody>
          <a:bodyPr wrap="square" rtlCol="0">
            <a:spAutoFit/>
          </a:bodyPr>
          <a:lstStyle/>
          <a:p>
            <a:r>
              <a:rPr lang="en-US" sz="1500">
                <a:latin typeface="Lato" panose="020F0502020204030203" pitchFamily="34" charset="0"/>
              </a:rPr>
              <a:t>Urna justo bibendum justo, vitae luctus massa purus non dui. Morbi tellus lacus, tincidunt non nisl ut, feugiat tempus erat. Nam vestibulum eros eros, ut egestas libero gravida sit amet.</a:t>
            </a:r>
          </a:p>
        </p:txBody>
      </p:sp>
      <p:sp>
        <p:nvSpPr>
          <p:cNvPr id="6" name="Title 12"/>
          <p:cNvSpPr txBox="1">
            <a:spLocks/>
          </p:cNvSpPr>
          <p:nvPr/>
        </p:nvSpPr>
        <p:spPr>
          <a:xfrm>
            <a:off x="838200" y="1117600"/>
            <a:ext cx="4408714" cy="197394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Start </a:t>
            </a:r>
            <a:br>
              <a:rPr lang="en-US"/>
            </a:br>
            <a:r>
              <a:rPr lang="en-US"/>
              <a:t>Your Own Adventure</a:t>
            </a:r>
          </a:p>
        </p:txBody>
      </p:sp>
      <p:sp>
        <p:nvSpPr>
          <p:cNvPr id="7" name="Rectangle 13"/>
          <p:cNvSpPr/>
          <p:nvPr/>
        </p:nvSpPr>
        <p:spPr>
          <a:xfrm>
            <a:off x="838200" y="2768378"/>
            <a:ext cx="4476803" cy="323165"/>
          </a:xfrm>
          <a:prstGeom prst="rect">
            <a:avLst/>
          </a:prstGeom>
        </p:spPr>
        <p:txBody>
          <a:bodyPr wrap="none">
            <a:spAutoFit/>
          </a:bodyPr>
          <a:lstStyle/>
          <a:p>
            <a:r>
              <a:rPr lang="en-US" sz="1500" i="1">
                <a:solidFill>
                  <a:schemeClr val="bg1">
                    <a:lumMod val="65000"/>
                  </a:schemeClr>
                </a:solidFill>
                <a:latin typeface="Lato" panose="020F0502020204030203" pitchFamily="34" charset="0"/>
              </a:rPr>
              <a:t>Donec tincidunt, dolor sit amet pellentesque imperdiet</a:t>
            </a:r>
          </a:p>
        </p:txBody>
      </p:sp>
      <p:cxnSp>
        <p:nvCxnSpPr>
          <p:cNvPr id="8" name="Straight Connector 15"/>
          <p:cNvCxnSpPr>
            <a:cxnSpLocks/>
          </p:cNvCxnSpPr>
          <p:nvPr/>
        </p:nvCxnSpPr>
        <p:spPr>
          <a:xfrm>
            <a:off x="947057" y="3331031"/>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61840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2715" y="1290586"/>
            <a:ext cx="3090428" cy="211782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Enjoy </a:t>
            </a:r>
            <a:br>
              <a:rPr lang="en-US" b="1" dirty="0"/>
            </a:br>
            <a:r>
              <a:rPr lang="en-US" b="1" dirty="0"/>
              <a:t>The Spring Morning</a:t>
            </a:r>
          </a:p>
        </p:txBody>
      </p:sp>
      <p:sp>
        <p:nvSpPr>
          <p:cNvPr id="3" name="TextBox 27"/>
          <p:cNvSpPr txBox="1"/>
          <p:nvPr/>
        </p:nvSpPr>
        <p:spPr>
          <a:xfrm>
            <a:off x="5451929" y="1380003"/>
            <a:ext cx="5905500" cy="2169825"/>
          </a:xfrm>
          <a:prstGeom prst="rect">
            <a:avLst/>
          </a:prstGeom>
          <a:noFill/>
        </p:spPr>
        <p:txBody>
          <a:bodyPr wrap="square" numCol="2" spcCol="640080" rtlCol="0" anchor="t">
            <a:spAutoFit/>
          </a:bodyPr>
          <a:lstStyle/>
          <a:p>
            <a:r>
              <a:rPr lang="en-US" sz="1500">
                <a:latin typeface="Lato" panose="020F0502020204030203" pitchFamily="34" charset="0"/>
              </a:rPr>
              <a:t>Nulla facilisi. Pellentesque in porta ante. Vivamus lorem ac vulputate, mollis faucibu. Est leo quam, id cursus eros turpis ut ac pellentesque. Sapien donec dictum, nun.</a:t>
            </a:r>
          </a:p>
          <a:p>
            <a:endParaRPr lang="en-US" sz="1500">
              <a:latin typeface="Lato" panose="020F0502020204030203" pitchFamily="34" charset="0"/>
            </a:endParaRPr>
          </a:p>
          <a:p>
            <a:endParaRPr lang="en-US" sz="1500">
              <a:latin typeface="Lato" panose="020F0502020204030203" pitchFamily="34" charset="0"/>
            </a:endParaRPr>
          </a:p>
          <a:p>
            <a:r>
              <a:rPr lang="en-US" sz="1500">
                <a:latin typeface="Lato" panose="020F0502020204030203" pitchFamily="34" charset="0"/>
              </a:rPr>
              <a:t>Turpis id dignissim vehicula, in risus elit elementum nisi, sit amet venenatis purus enim. Urna justo bibendum purus non dui. Morbi tellus lacus, tincidunt non nisl.</a:t>
            </a:r>
          </a:p>
        </p:txBody>
      </p:sp>
      <p:cxnSp>
        <p:nvCxnSpPr>
          <p:cNvPr id="4" name="Straight Connector 32"/>
          <p:cNvCxnSpPr>
            <a:cxnSpLocks/>
          </p:cNvCxnSpPr>
          <p:nvPr/>
        </p:nvCxnSpPr>
        <p:spPr>
          <a:xfrm>
            <a:off x="1483962" y="3201365"/>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Placeholder 38"/>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2989" b="32989"/>
          <a:stretch>
            <a:fillRect/>
          </a:stretch>
        </p:blipFill>
        <p:spPr>
          <a:xfrm>
            <a:off x="0" y="3746500"/>
            <a:ext cx="12192000" cy="3111500"/>
          </a:xfrm>
          <a:prstGeom prst="rect">
            <a:avLst/>
          </a:prstGeom>
        </p:spPr>
      </p:pic>
      <p:sp>
        <p:nvSpPr>
          <p:cNvPr id="6" name="Rectangle 30"/>
          <p:cNvSpPr/>
          <p:nvPr/>
        </p:nvSpPr>
        <p:spPr>
          <a:xfrm>
            <a:off x="915924" y="967607"/>
            <a:ext cx="3895561" cy="32614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chemeClr val="tx1"/>
              </a:solidFill>
            </a:endParaRPr>
          </a:p>
        </p:txBody>
      </p:sp>
      <p:sp>
        <p:nvSpPr>
          <p:cNvPr id="7"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solidFill>
                  <a:schemeClr val="tx1"/>
                </a:solidFill>
              </a:rPr>
              <a:t>Page </a:t>
            </a:r>
            <a:fld id="{700FE6C1-53D2-4B4A-A041-B539D8DA3A16}" type="slidenum">
              <a:rPr lang="en-US" sz="1000" b="0" spc="600" smtClean="0">
                <a:solidFill>
                  <a:schemeClr val="tx1"/>
                </a:solidFill>
                <a:latin typeface="+mn-lt"/>
              </a:rPr>
              <a:pPr algn="r"/>
              <a:t>20</a:t>
            </a:fld>
            <a:endParaRPr lang="en-US" sz="1000" b="0" spc="600">
              <a:solidFill>
                <a:schemeClr val="tx1"/>
              </a:solidFill>
              <a:latin typeface="+mn-lt"/>
            </a:endParaRPr>
          </a:p>
        </p:txBody>
      </p:sp>
      <p:sp>
        <p:nvSpPr>
          <p:cNvPr id="8"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solidFill>
                  <a:schemeClr val="tx1"/>
                </a:solidFill>
                <a:latin typeface="+mj-lt"/>
              </a:rPr>
              <a:t>VAGABOND</a:t>
            </a:r>
            <a:r>
              <a:rPr lang="en-US" sz="1000" spc="600">
                <a:solidFill>
                  <a:schemeClr val="tx1"/>
                </a:solidFill>
              </a:rPr>
              <a:t> Presentation</a:t>
            </a:r>
            <a:endParaRPr lang="en-US" sz="1000" b="0" spc="600">
              <a:solidFill>
                <a:schemeClr val="tx1"/>
              </a:solidFill>
            </a:endParaRPr>
          </a:p>
        </p:txBody>
      </p:sp>
    </p:spTree>
    <p:extLst>
      <p:ext uri="{BB962C8B-B14F-4D97-AF65-F5344CB8AC3E}">
        <p14:creationId xmlns:p14="http://schemas.microsoft.com/office/powerpoint/2010/main" val="5733923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938667" y="1699078"/>
            <a:ext cx="4314664" cy="123915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Experience The Best Trip Ever</a:t>
            </a:r>
          </a:p>
        </p:txBody>
      </p:sp>
      <p:pic>
        <p:nvPicPr>
          <p:cNvPr id="3" name="Picture Placeholder 10"/>
          <p:cNvPicPr>
            <a:picLocks noChangeAspect="1"/>
          </p:cNvPicPr>
          <p:nvPr/>
        </p:nvPicPr>
        <p:blipFill>
          <a:blip r:embed="rId2" cstate="print">
            <a:grayscl/>
            <a:extLst>
              <a:ext uri="{28A0092B-C50C-407E-A947-70E740481C1C}">
                <a14:useLocalDpi xmlns:a14="http://schemas.microsoft.com/office/drawing/2010/main" val="0"/>
              </a:ext>
            </a:extLst>
          </a:blip>
          <a:srcRect l="6525" r="6525"/>
          <a:stretch>
            <a:fillRect/>
          </a:stretch>
        </p:blipFill>
        <p:spPr>
          <a:xfrm>
            <a:off x="9176654" y="1117600"/>
            <a:ext cx="3015346" cy="4622800"/>
          </a:xfrm>
          <a:prstGeom prst="rect">
            <a:avLst/>
          </a:prstGeom>
        </p:spPr>
      </p:pic>
      <p:cxnSp>
        <p:nvCxnSpPr>
          <p:cNvPr id="4" name="Straight Connector 4"/>
          <p:cNvCxnSpPr>
            <a:cxnSpLocks/>
          </p:cNvCxnSpPr>
          <p:nvPr/>
        </p:nvCxnSpPr>
        <p:spPr>
          <a:xfrm>
            <a:off x="5728607" y="4267124"/>
            <a:ext cx="7347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5"/>
          <p:cNvSpPr txBox="1"/>
          <p:nvPr/>
        </p:nvSpPr>
        <p:spPr>
          <a:xfrm>
            <a:off x="3938667" y="4512057"/>
            <a:ext cx="4314666" cy="1477328"/>
          </a:xfrm>
          <a:prstGeom prst="rect">
            <a:avLst/>
          </a:prstGeom>
          <a:noFill/>
        </p:spPr>
        <p:txBody>
          <a:bodyPr wrap="square" rtlCol="0" anchor="t">
            <a:spAutoFit/>
          </a:bodyPr>
          <a:lstStyle/>
          <a:p>
            <a:pPr algn="ctr"/>
            <a:r>
              <a:rPr lang="en-US" sz="1500">
                <a:latin typeface="Lato" panose="020F0502020204030203" pitchFamily="34" charset="0"/>
              </a:rPr>
              <a:t>Urna justo bibendum justo, vitae luctus massa purus non dui. Morbi tellus lacus, tincidunt non nisl ut, feugiat tempus erat. Nam vestibulum eros eros, ut egestas libero gravida sit amet. Morbi at orci ac turpis maximus scelerisque. </a:t>
            </a:r>
          </a:p>
        </p:txBody>
      </p:sp>
      <p:pic>
        <p:nvPicPr>
          <p:cNvPr id="6" name="Picture Placeholder 9"/>
          <p:cNvPicPr>
            <a:picLocks noChangeAspect="1"/>
          </p:cNvPicPr>
          <p:nvPr/>
        </p:nvPicPr>
        <p:blipFill>
          <a:blip r:embed="rId3" cstate="print">
            <a:grayscl/>
            <a:extLst>
              <a:ext uri="{28A0092B-C50C-407E-A947-70E740481C1C}">
                <a14:useLocalDpi xmlns:a14="http://schemas.microsoft.com/office/drawing/2010/main" val="0"/>
              </a:ext>
            </a:extLst>
          </a:blip>
          <a:srcRect l="6525" r="6525"/>
          <a:stretch>
            <a:fillRect/>
          </a:stretch>
        </p:blipFill>
        <p:spPr>
          <a:xfrm>
            <a:off x="-2" y="1117600"/>
            <a:ext cx="3015346" cy="4622800"/>
          </a:xfrm>
          <a:prstGeom prst="rect">
            <a:avLst/>
          </a:prstGeom>
        </p:spPr>
      </p:pic>
    </p:spTree>
    <p:extLst>
      <p:ext uri="{BB962C8B-B14F-4D97-AF65-F5344CB8AC3E}">
        <p14:creationId xmlns:p14="http://schemas.microsoft.com/office/powerpoint/2010/main" val="19987720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1117600"/>
            <a:ext cx="4408714" cy="1973943"/>
          </a:xfrm>
          <a:prstGeom prst="rect">
            <a:avLst/>
          </a:prstGeom>
        </p:spPr>
        <p:txBody>
          <a:bodyPr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Start</a:t>
            </a:r>
            <a:br>
              <a:rPr lang="en-US"/>
            </a:br>
            <a:r>
              <a:rPr lang="en-US"/>
              <a:t>Your Own</a:t>
            </a:r>
            <a:br>
              <a:rPr lang="en-US"/>
            </a:br>
            <a:r>
              <a:rPr lang="en-US"/>
              <a:t>Adventure</a:t>
            </a:r>
          </a:p>
        </p:txBody>
      </p:sp>
      <p:pic>
        <p:nvPicPr>
          <p:cNvPr id="3" name="Picture Placeholder 31"/>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6034" r="16034"/>
          <a:stretch>
            <a:fillRect/>
          </a:stretch>
        </p:blipFill>
        <p:spPr>
          <a:xfrm>
            <a:off x="7326376" y="0"/>
            <a:ext cx="3949700" cy="3875314"/>
          </a:xfrm>
          <a:prstGeom prst="rect">
            <a:avLst/>
          </a:prstGeom>
        </p:spPr>
      </p:pic>
      <p:cxnSp>
        <p:nvCxnSpPr>
          <p:cNvPr id="4" name="Straight Connector 7"/>
          <p:cNvCxnSpPr>
            <a:cxnSpLocks/>
          </p:cNvCxnSpPr>
          <p:nvPr/>
        </p:nvCxnSpPr>
        <p:spPr>
          <a:xfrm>
            <a:off x="947057" y="4419602"/>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8"/>
          <p:cNvSpPr txBox="1"/>
          <p:nvPr/>
        </p:nvSpPr>
        <p:spPr>
          <a:xfrm>
            <a:off x="838201" y="4724737"/>
            <a:ext cx="4528456" cy="1246495"/>
          </a:xfrm>
          <a:prstGeom prst="rect">
            <a:avLst/>
          </a:prstGeom>
          <a:noFill/>
        </p:spPr>
        <p:txBody>
          <a:bodyPr wrap="square" rtlCol="0" anchor="t">
            <a:spAutoFit/>
          </a:bodyPr>
          <a:lstStyle/>
          <a:p>
            <a:r>
              <a:rPr lang="en-US" sz="1500">
                <a:latin typeface="Lato" panose="020F0502020204030203" pitchFamily="34" charset="0"/>
              </a:rPr>
              <a:t>Urna justo bibendum justo, vitae luctus massa purus non dui. Morbi tellus lacus, tincidunt non nisl ut, feugiat tempus erat. Nam vestibulum eros eros, ut egestas libero gravida sit amet.</a:t>
            </a:r>
          </a:p>
        </p:txBody>
      </p:sp>
      <p:sp>
        <p:nvSpPr>
          <p:cNvPr id="6" name="Rectangle 12"/>
          <p:cNvSpPr/>
          <p:nvPr/>
        </p:nvSpPr>
        <p:spPr>
          <a:xfrm>
            <a:off x="838200" y="2768378"/>
            <a:ext cx="5378395" cy="323165"/>
          </a:xfrm>
          <a:prstGeom prst="rect">
            <a:avLst/>
          </a:prstGeom>
        </p:spPr>
        <p:txBody>
          <a:bodyPr wrap="none">
            <a:spAutoFit/>
          </a:bodyPr>
          <a:lstStyle/>
          <a:p>
            <a:r>
              <a:rPr lang="en-US" sz="1500" i="1" dirty="0" err="1">
                <a:latin typeface="Lato" panose="020F0502020204030203" pitchFamily="34" charset="0"/>
              </a:rPr>
              <a:t>Donec</a:t>
            </a:r>
            <a:r>
              <a:rPr lang="en-US" sz="1500" i="1" dirty="0">
                <a:latin typeface="Lato" panose="020F0502020204030203" pitchFamily="34" charset="0"/>
              </a:rPr>
              <a:t> </a:t>
            </a:r>
            <a:r>
              <a:rPr lang="en-US" sz="1500" i="1" dirty="0" err="1">
                <a:latin typeface="Lato" panose="020F0502020204030203" pitchFamily="34" charset="0"/>
              </a:rPr>
              <a:t>tincidunt</a:t>
            </a:r>
            <a:r>
              <a:rPr lang="en-US" sz="1500" i="1" dirty="0">
                <a:latin typeface="Lato" panose="020F0502020204030203" pitchFamily="34" charset="0"/>
              </a:rPr>
              <a:t>, dolor sit </a:t>
            </a:r>
            <a:r>
              <a:rPr lang="en-US" sz="1500" i="1" dirty="0" err="1">
                <a:latin typeface="Lato" panose="020F0502020204030203" pitchFamily="34" charset="0"/>
              </a:rPr>
              <a:t>amet</a:t>
            </a:r>
            <a:r>
              <a:rPr lang="en-US" sz="1500" i="1" dirty="0">
                <a:latin typeface="Lato" panose="020F0502020204030203" pitchFamily="34" charset="0"/>
              </a:rPr>
              <a:t> </a:t>
            </a:r>
            <a:r>
              <a:rPr lang="en-US" sz="1500" i="1" dirty="0" err="1">
                <a:latin typeface="Lato" panose="020F0502020204030203" pitchFamily="34" charset="0"/>
              </a:rPr>
              <a:t>pellentesque</a:t>
            </a:r>
            <a:r>
              <a:rPr lang="en-US" sz="1500" i="1" dirty="0">
                <a:latin typeface="Lato" panose="020F0502020204030203" pitchFamily="34" charset="0"/>
              </a:rPr>
              <a:t> </a:t>
            </a:r>
            <a:r>
              <a:rPr lang="en-US" sz="1500" i="1" dirty="0" err="1">
                <a:latin typeface="Lato" panose="020F0502020204030203" pitchFamily="34" charset="0"/>
              </a:rPr>
              <a:t>imperdiet</a:t>
            </a:r>
            <a:endParaRPr lang="en-US" sz="1500" i="1" dirty="0">
              <a:latin typeface="Lato" panose="020F0502020204030203" pitchFamily="34" charset="0"/>
            </a:endParaRPr>
          </a:p>
        </p:txBody>
      </p:sp>
      <p:grpSp>
        <p:nvGrpSpPr>
          <p:cNvPr id="7" name="Group 2"/>
          <p:cNvGrpSpPr/>
          <p:nvPr/>
        </p:nvGrpSpPr>
        <p:grpSpPr>
          <a:xfrm>
            <a:off x="7331529" y="3875314"/>
            <a:ext cx="3941064" cy="1872343"/>
            <a:chOff x="7331529" y="3875314"/>
            <a:chExt cx="3941064" cy="1872343"/>
          </a:xfrm>
        </p:grpSpPr>
        <p:sp>
          <p:nvSpPr>
            <p:cNvPr id="8" name="Rectangle 5"/>
            <p:cNvSpPr/>
            <p:nvPr/>
          </p:nvSpPr>
          <p:spPr>
            <a:xfrm>
              <a:off x="7331529" y="3875314"/>
              <a:ext cx="3941064" cy="18723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chemeClr val="tx1"/>
                </a:solidFill>
              </a:endParaRPr>
            </a:p>
          </p:txBody>
        </p:sp>
        <p:sp>
          <p:nvSpPr>
            <p:cNvPr id="9" name="Title 1"/>
            <p:cNvSpPr txBox="1">
              <a:spLocks/>
            </p:cNvSpPr>
            <p:nvPr/>
          </p:nvSpPr>
          <p:spPr>
            <a:xfrm>
              <a:off x="9735457" y="5105400"/>
              <a:ext cx="1338944" cy="35839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700" b="1" kern="1200">
                  <a:solidFill>
                    <a:schemeClr val="tx1"/>
                  </a:solidFill>
                  <a:latin typeface="Montserrat" panose="02000505000000020004" pitchFamily="2" charset="0"/>
                  <a:ea typeface="+mj-ea"/>
                  <a:cs typeface="+mj-cs"/>
                </a:defRPr>
              </a:lvl1pPr>
            </a:lstStyle>
            <a:p>
              <a:pPr algn="r"/>
              <a:r>
                <a:rPr lang="en-US" b="0" i="1" dirty="0"/>
                <a:t>—</a:t>
              </a:r>
              <a:r>
                <a:rPr lang="en-US" sz="2500" dirty="0"/>
                <a:t> 01.</a:t>
              </a:r>
            </a:p>
          </p:txBody>
        </p:sp>
        <p:sp>
          <p:nvSpPr>
            <p:cNvPr id="10" name="Title 12"/>
            <p:cNvSpPr txBox="1">
              <a:spLocks/>
            </p:cNvSpPr>
            <p:nvPr/>
          </p:nvSpPr>
          <p:spPr>
            <a:xfrm>
              <a:off x="7630886" y="4228262"/>
              <a:ext cx="3274786" cy="1186543"/>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3700" b="1" kern="1200">
                  <a:solidFill>
                    <a:schemeClr val="tx1"/>
                  </a:solidFill>
                  <a:latin typeface="Montserrat" panose="02000505000000020004" pitchFamily="2" charset="0"/>
                  <a:ea typeface="+mj-ea"/>
                  <a:cs typeface="+mj-cs"/>
                </a:defRPr>
              </a:lvl1pPr>
            </a:lstStyle>
            <a:p>
              <a:pPr>
                <a:spcAft>
                  <a:spcPts val="500"/>
                </a:spcAft>
              </a:pPr>
              <a:r>
                <a:rPr lang="en-US" sz="2600"/>
                <a:t>Stay </a:t>
              </a:r>
            </a:p>
            <a:p>
              <a:pPr>
                <a:spcAft>
                  <a:spcPts val="500"/>
                </a:spcAft>
              </a:pPr>
              <a:r>
                <a:rPr lang="en-US" sz="2600" b="0"/>
                <a:t>Minimal </a:t>
              </a:r>
            </a:p>
            <a:p>
              <a:pPr>
                <a:spcAft>
                  <a:spcPts val="500"/>
                </a:spcAft>
              </a:pPr>
              <a:r>
                <a:rPr lang="en-US" sz="2600" b="0"/>
                <a:t>&amp; Simple</a:t>
              </a:r>
              <a:endParaRPr lang="en-US" sz="2600"/>
            </a:p>
          </p:txBody>
        </p:sp>
      </p:grpSp>
    </p:spTree>
    <p:extLst>
      <p:ext uri="{BB962C8B-B14F-4D97-AF65-F5344CB8AC3E}">
        <p14:creationId xmlns:p14="http://schemas.microsoft.com/office/powerpoint/2010/main" val="10484001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6"/>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259" b="7259"/>
          <a:stretch>
            <a:fillRect/>
          </a:stretch>
        </p:blipFill>
        <p:spPr>
          <a:xfrm>
            <a:off x="0" y="0"/>
            <a:ext cx="12192000" cy="6858000"/>
          </a:xfrm>
          <a:prstGeom prst="rect">
            <a:avLst/>
          </a:prstGeom>
        </p:spPr>
      </p:pic>
      <p:cxnSp>
        <p:nvCxnSpPr>
          <p:cNvPr id="3" name="Straight Connector 7"/>
          <p:cNvCxnSpPr>
            <a:cxnSpLocks/>
          </p:cNvCxnSpPr>
          <p:nvPr/>
        </p:nvCxnSpPr>
        <p:spPr>
          <a:xfrm rot="16200000">
            <a:off x="11267323" y="3142342"/>
            <a:ext cx="4789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Oval 8"/>
          <p:cNvSpPr/>
          <p:nvPr/>
        </p:nvSpPr>
        <p:spPr>
          <a:xfrm>
            <a:off x="11457581" y="3550107"/>
            <a:ext cx="95794" cy="9579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9"/>
          <p:cNvSpPr/>
          <p:nvPr/>
        </p:nvSpPr>
        <p:spPr>
          <a:xfrm>
            <a:off x="11457581" y="3813232"/>
            <a:ext cx="95794" cy="9579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10"/>
          <p:cNvSpPr/>
          <p:nvPr/>
        </p:nvSpPr>
        <p:spPr>
          <a:xfrm>
            <a:off x="11457581" y="4071768"/>
            <a:ext cx="95794" cy="9579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11"/>
          <p:cNvSpPr txBox="1"/>
          <p:nvPr/>
        </p:nvSpPr>
        <p:spPr>
          <a:xfrm>
            <a:off x="829338" y="1640333"/>
            <a:ext cx="3964581" cy="923330"/>
          </a:xfrm>
          <a:prstGeom prst="rect">
            <a:avLst/>
          </a:prstGeom>
          <a:noFill/>
        </p:spPr>
        <p:txBody>
          <a:bodyPr wrap="square" rtlCol="0">
            <a:spAutoFit/>
          </a:bodyPr>
          <a:lstStyle/>
          <a:p>
            <a:r>
              <a:rPr lang="en-US" i="1">
                <a:solidFill>
                  <a:schemeClr val="bg1"/>
                </a:solidFill>
                <a:latin typeface="Lato" panose="020F0502020204030203" pitchFamily="34" charset="0"/>
              </a:rPr>
              <a:t>Urna justo bibendum justo, vitae luctus massa purus non dui. Morbi tellus lacus, tincidunt non nisl ut.</a:t>
            </a:r>
          </a:p>
        </p:txBody>
      </p:sp>
      <p:sp>
        <p:nvSpPr>
          <p:cNvPr id="8" name="Title 13"/>
          <p:cNvSpPr txBox="1">
            <a:spLocks/>
          </p:cNvSpPr>
          <p:nvPr/>
        </p:nvSpPr>
        <p:spPr>
          <a:xfrm>
            <a:off x="3740150" y="5080000"/>
            <a:ext cx="4711700" cy="12319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rPr>
              <a:t>The Break Slide</a:t>
            </a:r>
          </a:p>
        </p:txBody>
      </p:sp>
      <p:cxnSp>
        <p:nvCxnSpPr>
          <p:cNvPr id="9" name="Straight Connector 14"/>
          <p:cNvCxnSpPr>
            <a:cxnSpLocks/>
          </p:cNvCxnSpPr>
          <p:nvPr/>
        </p:nvCxnSpPr>
        <p:spPr>
          <a:xfrm>
            <a:off x="918395" y="1416568"/>
            <a:ext cx="4789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solidFill>
                  <a:schemeClr val="bg1"/>
                </a:solidFill>
                <a:latin typeface="+mj-lt"/>
              </a:rPr>
              <a:t>VAGABOND</a:t>
            </a:r>
            <a:r>
              <a:rPr lang="en-US" sz="1000" spc="600">
                <a:solidFill>
                  <a:schemeClr val="bg1"/>
                </a:solidFill>
              </a:rPr>
              <a:t> Presentation</a:t>
            </a:r>
            <a:endParaRPr lang="en-US" sz="1000" b="0" spc="600">
              <a:solidFill>
                <a:schemeClr val="bg1"/>
              </a:solidFill>
            </a:endParaRPr>
          </a:p>
        </p:txBody>
      </p:sp>
    </p:spTree>
    <p:extLst>
      <p:ext uri="{BB962C8B-B14F-4D97-AF65-F5344CB8AC3E}">
        <p14:creationId xmlns:p14="http://schemas.microsoft.com/office/powerpoint/2010/main" val="26885881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5"/>
          <p:cNvSpPr txBox="1"/>
          <p:nvPr/>
        </p:nvSpPr>
        <p:spPr>
          <a:xfrm>
            <a:off x="642774" y="4367767"/>
            <a:ext cx="2780570"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VALUE</a:t>
            </a:r>
          </a:p>
          <a:p>
            <a:pPr algn="ctr"/>
            <a:r>
              <a:rPr lang="en-US" sz="3300" spc="300" dirty="0">
                <a:latin typeface="Montserrat" charset="0"/>
                <a:ea typeface="Montserrat" charset="0"/>
                <a:cs typeface="Montserrat" charset="0"/>
              </a:rPr>
              <a:t>NAME 1</a:t>
            </a:r>
            <a:endParaRPr lang="en-US" sz="4800" spc="300" dirty="0">
              <a:latin typeface="Montserrat" charset="0"/>
              <a:ea typeface="Montserrat" charset="0"/>
              <a:cs typeface="Montserrat" charset="0"/>
            </a:endParaRPr>
          </a:p>
        </p:txBody>
      </p:sp>
      <p:sp>
        <p:nvSpPr>
          <p:cNvPr id="3" name="TextBox 19"/>
          <p:cNvSpPr txBox="1"/>
          <p:nvPr/>
        </p:nvSpPr>
        <p:spPr>
          <a:xfrm>
            <a:off x="466086" y="4137698"/>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20"/>
          <p:cNvSpPr txBox="1"/>
          <p:nvPr/>
        </p:nvSpPr>
        <p:spPr>
          <a:xfrm>
            <a:off x="642774" y="5517149"/>
            <a:ext cx="2780570" cy="715581"/>
          </a:xfrm>
          <a:prstGeom prst="rect">
            <a:avLst/>
          </a:prstGeom>
          <a:noFill/>
        </p:spPr>
        <p:txBody>
          <a:bodyPr wrap="square" rtlCol="0">
            <a:spAutoFit/>
          </a:bodyPr>
          <a:lstStyle/>
          <a:p>
            <a:pPr algn="ctr">
              <a:lnSpc>
                <a:spcPct val="150000"/>
              </a:lnSpc>
            </a:pPr>
            <a:r>
              <a:rPr lang="en-US" sz="900" spc="151" dirty="0">
                <a:latin typeface="Montserrat Light" charset="0"/>
                <a:ea typeface="Montserrat Light" charset="0"/>
                <a:cs typeface="Montserrat Light" charset="0"/>
              </a:rPr>
              <a:t>Entrepreneurial activities differ substantially depending on the type of organization</a:t>
            </a:r>
          </a:p>
        </p:txBody>
      </p:sp>
      <p:sp>
        <p:nvSpPr>
          <p:cNvPr id="5" name="TextBox 21"/>
          <p:cNvSpPr txBox="1"/>
          <p:nvPr/>
        </p:nvSpPr>
        <p:spPr>
          <a:xfrm>
            <a:off x="4689100" y="862987"/>
            <a:ext cx="2851903"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VALUE</a:t>
            </a:r>
          </a:p>
          <a:p>
            <a:pPr algn="ctr"/>
            <a:r>
              <a:rPr lang="en-US" sz="3300" spc="300" dirty="0">
                <a:latin typeface="Montserrat" charset="0"/>
                <a:ea typeface="Montserrat" charset="0"/>
                <a:cs typeface="Montserrat" charset="0"/>
              </a:rPr>
              <a:t>NAME 2</a:t>
            </a:r>
            <a:endParaRPr lang="en-US" sz="4800" spc="300" dirty="0">
              <a:latin typeface="Montserrat" charset="0"/>
              <a:ea typeface="Montserrat" charset="0"/>
              <a:cs typeface="Montserrat" charset="0"/>
            </a:endParaRPr>
          </a:p>
        </p:txBody>
      </p:sp>
      <p:sp>
        <p:nvSpPr>
          <p:cNvPr id="6" name="TextBox 22"/>
          <p:cNvSpPr txBox="1"/>
          <p:nvPr/>
        </p:nvSpPr>
        <p:spPr>
          <a:xfrm>
            <a:off x="4548078" y="632918"/>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AN WRITE HERE</a:t>
            </a:r>
          </a:p>
        </p:txBody>
      </p:sp>
      <p:sp>
        <p:nvSpPr>
          <p:cNvPr id="7" name="TextBox 23"/>
          <p:cNvSpPr txBox="1"/>
          <p:nvPr/>
        </p:nvSpPr>
        <p:spPr>
          <a:xfrm>
            <a:off x="4724767" y="2012371"/>
            <a:ext cx="2780570" cy="715581"/>
          </a:xfrm>
          <a:prstGeom prst="rect">
            <a:avLst/>
          </a:prstGeom>
          <a:noFill/>
        </p:spPr>
        <p:txBody>
          <a:bodyPr wrap="square" rtlCol="0">
            <a:spAutoFit/>
          </a:bodyPr>
          <a:lstStyle/>
          <a:p>
            <a:pPr algn="ctr">
              <a:lnSpc>
                <a:spcPct val="150000"/>
              </a:lnSpc>
            </a:pPr>
            <a:r>
              <a:rPr lang="en-US" sz="900" spc="151" dirty="0">
                <a:latin typeface="Montserrat Light" charset="0"/>
                <a:ea typeface="Montserrat Light" charset="0"/>
                <a:cs typeface="Montserrat Light" charset="0"/>
              </a:rPr>
              <a:t>Entrepreneurial activities differ substantially depending on the type of organization</a:t>
            </a:r>
          </a:p>
        </p:txBody>
      </p:sp>
      <p:sp>
        <p:nvSpPr>
          <p:cNvPr id="8" name="TextBox 24"/>
          <p:cNvSpPr txBox="1"/>
          <p:nvPr/>
        </p:nvSpPr>
        <p:spPr>
          <a:xfrm>
            <a:off x="9292064" y="4367767"/>
            <a:ext cx="1685077" cy="1107996"/>
          </a:xfrm>
          <a:prstGeom prst="rect">
            <a:avLst/>
          </a:prstGeom>
          <a:noFill/>
        </p:spPr>
        <p:txBody>
          <a:bodyPr wrap="none" rtlCol="0">
            <a:spAutoFit/>
          </a:bodyPr>
          <a:lstStyle/>
          <a:p>
            <a:pPr algn="ctr"/>
            <a:r>
              <a:rPr lang="en-US" sz="3300" spc="300" dirty="0">
                <a:latin typeface="Montserrat" charset="0"/>
                <a:ea typeface="Montserrat" charset="0"/>
                <a:cs typeface="Montserrat" charset="0"/>
              </a:rPr>
              <a:t>VALUE</a:t>
            </a:r>
          </a:p>
          <a:p>
            <a:pPr algn="ctr"/>
            <a:r>
              <a:rPr lang="en-US" sz="3300" spc="300" dirty="0">
                <a:latin typeface="Montserrat" charset="0"/>
                <a:ea typeface="Montserrat" charset="0"/>
                <a:cs typeface="Montserrat" charset="0"/>
              </a:rPr>
              <a:t>NAME 3</a:t>
            </a:r>
            <a:endParaRPr lang="en-US" sz="4800" spc="300" dirty="0">
              <a:latin typeface="Montserrat" charset="0"/>
              <a:ea typeface="Montserrat" charset="0"/>
              <a:cs typeface="Montserrat" charset="0"/>
            </a:endParaRPr>
          </a:p>
        </p:txBody>
      </p:sp>
      <p:sp>
        <p:nvSpPr>
          <p:cNvPr id="9" name="TextBox 25"/>
          <p:cNvSpPr txBox="1"/>
          <p:nvPr/>
        </p:nvSpPr>
        <p:spPr>
          <a:xfrm>
            <a:off x="8567628" y="4137698"/>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10" name="TextBox 26"/>
          <p:cNvSpPr txBox="1"/>
          <p:nvPr/>
        </p:nvSpPr>
        <p:spPr>
          <a:xfrm>
            <a:off x="8744317" y="5517149"/>
            <a:ext cx="2780570" cy="715581"/>
          </a:xfrm>
          <a:prstGeom prst="rect">
            <a:avLst/>
          </a:prstGeom>
          <a:noFill/>
        </p:spPr>
        <p:txBody>
          <a:bodyPr wrap="square" rtlCol="0">
            <a:spAutoFit/>
          </a:bodyPr>
          <a:lstStyle/>
          <a:p>
            <a:pPr algn="ctr">
              <a:lnSpc>
                <a:spcPct val="150000"/>
              </a:lnSpc>
            </a:pPr>
            <a:r>
              <a:rPr lang="en-US" sz="900" spc="151" dirty="0">
                <a:latin typeface="Montserrat Light" charset="0"/>
                <a:ea typeface="Montserrat Light" charset="0"/>
                <a:cs typeface="Montserrat Light" charset="0"/>
              </a:rPr>
              <a:t>Entrepreneurial activities differ substantially depending on the type of organization</a:t>
            </a:r>
          </a:p>
        </p:txBody>
      </p:sp>
      <p:pic>
        <p:nvPicPr>
          <p:cNvPr id="11" name="Picture Placeholder 2"/>
          <p:cNvPicPr>
            <a:picLocks noChangeAspect="1"/>
          </p:cNvPicPr>
          <p:nvPr/>
        </p:nvPicPr>
        <p:blipFill>
          <a:blip r:embed="rId2">
            <a:grayscl/>
            <a:extLst>
              <a:ext uri="{28A0092B-C50C-407E-A947-70E740481C1C}">
                <a14:useLocalDpi xmlns:a14="http://schemas.microsoft.com/office/drawing/2010/main"/>
              </a:ext>
            </a:extLst>
          </a:blip>
          <a:srcRect t="7813" b="7813"/>
          <a:stretch>
            <a:fillRect/>
          </a:stretch>
        </p:blipFill>
        <p:spPr>
          <a:xfrm>
            <a:off x="4" y="0"/>
            <a:ext cx="4063999" cy="3429000"/>
          </a:xfrm>
          <a:prstGeom prst="rect">
            <a:avLst/>
          </a:prstGeom>
        </p:spPr>
      </p:pic>
      <p:pic>
        <p:nvPicPr>
          <p:cNvPr id="12" name="Picture Placeholder 6"/>
          <p:cNvPicPr>
            <a:picLocks noChangeAspect="1"/>
          </p:cNvPicPr>
          <p:nvPr/>
        </p:nvPicPr>
        <p:blipFill>
          <a:blip r:embed="rId3" cstate="email">
            <a:grayscl/>
            <a:extLst>
              <a:ext uri="{28A0092B-C50C-407E-A947-70E740481C1C}">
                <a14:useLocalDpi xmlns:a14="http://schemas.microsoft.com/office/drawing/2010/main"/>
              </a:ext>
            </a:extLst>
          </a:blip>
          <a:srcRect l="5556" r="5556"/>
          <a:stretch>
            <a:fillRect/>
          </a:stretch>
        </p:blipFill>
        <p:spPr>
          <a:xfrm>
            <a:off x="4064003" y="3429000"/>
            <a:ext cx="4063999" cy="3429000"/>
          </a:xfrm>
          <a:prstGeom prst="rect">
            <a:avLst/>
          </a:prstGeom>
        </p:spPr>
      </p:pic>
      <p:pic>
        <p:nvPicPr>
          <p:cNvPr id="13" name="Picture Placeholder 3"/>
          <p:cNvPicPr>
            <a:picLocks noChangeAspect="1"/>
          </p:cNvPicPr>
          <p:nvPr/>
        </p:nvPicPr>
        <p:blipFill>
          <a:blip r:embed="rId4" cstate="email">
            <a:grayscl/>
            <a:extLst>
              <a:ext uri="{28A0092B-C50C-407E-A947-70E740481C1C}">
                <a14:useLocalDpi xmlns:a14="http://schemas.microsoft.com/office/drawing/2010/main"/>
              </a:ext>
            </a:extLst>
          </a:blip>
          <a:srcRect l="10457" r="10457"/>
          <a:stretch>
            <a:fillRect/>
          </a:stretch>
        </p:blipFill>
        <p:spPr>
          <a:xfrm>
            <a:off x="8128004" y="0"/>
            <a:ext cx="4063999" cy="3429000"/>
          </a:xfrm>
          <a:prstGeom prst="rect">
            <a:avLst/>
          </a:prstGeom>
        </p:spPr>
      </p:pic>
    </p:spTree>
    <p:extLst>
      <p:ext uri="{BB962C8B-B14F-4D97-AF65-F5344CB8AC3E}">
        <p14:creationId xmlns:p14="http://schemas.microsoft.com/office/powerpoint/2010/main" val="16525012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8"/>
          <p:cNvPicPr>
            <a:picLocks noChangeAspect="1"/>
          </p:cNvPicPr>
          <p:nvPr/>
        </p:nvPicPr>
        <p:blipFill>
          <a:blip r:embed="rId2">
            <a:grayscl/>
            <a:extLst>
              <a:ext uri="{28A0092B-C50C-407E-A947-70E740481C1C}">
                <a14:useLocalDpi xmlns:a14="http://schemas.microsoft.com/office/drawing/2010/main"/>
              </a:ext>
            </a:extLst>
          </a:blip>
          <a:srcRect/>
          <a:stretch>
            <a:fillRect/>
          </a:stretch>
        </p:blipFill>
        <p:spPr>
          <a:xfrm>
            <a:off x="1" y="1"/>
            <a:ext cx="3845638" cy="3844636"/>
          </a:xfrm>
          <a:prstGeom prst="rect">
            <a:avLst/>
          </a:prstGeom>
        </p:spPr>
      </p:pic>
      <p:pic>
        <p:nvPicPr>
          <p:cNvPr id="3" name="Picture Placeholder 12"/>
          <p:cNvPicPr>
            <a:picLocks noChangeAspect="1"/>
          </p:cNvPicPr>
          <p:nvPr/>
        </p:nvPicPr>
        <p:blipFill>
          <a:blip r:embed="rId3">
            <a:grayscl/>
            <a:extLst>
              <a:ext uri="{28A0092B-C50C-407E-A947-70E740481C1C}">
                <a14:useLocalDpi xmlns:a14="http://schemas.microsoft.com/office/drawing/2010/main"/>
              </a:ext>
            </a:extLst>
          </a:blip>
          <a:srcRect t="18287" b="18287"/>
          <a:stretch>
            <a:fillRect/>
          </a:stretch>
        </p:blipFill>
        <p:spPr>
          <a:xfrm>
            <a:off x="-1" y="4195831"/>
            <a:ext cx="5947914" cy="2662171"/>
          </a:xfrm>
          <a:prstGeom prst="rect">
            <a:avLst/>
          </a:prstGeom>
        </p:spPr>
      </p:pic>
      <p:pic>
        <p:nvPicPr>
          <p:cNvPr id="4" name="Picture Placeholder 11"/>
          <p:cNvPicPr>
            <a:picLocks noChangeAspect="1"/>
          </p:cNvPicPr>
          <p:nvPr/>
        </p:nvPicPr>
        <p:blipFill>
          <a:blip r:embed="rId4" cstate="email">
            <a:grayscl/>
            <a:extLst>
              <a:ext uri="{28A0092B-C50C-407E-A947-70E740481C1C}">
                <a14:useLocalDpi xmlns:a14="http://schemas.microsoft.com/office/drawing/2010/main"/>
              </a:ext>
            </a:extLst>
          </a:blip>
          <a:srcRect t="16434" b="16434"/>
          <a:stretch>
            <a:fillRect/>
          </a:stretch>
        </p:blipFill>
        <p:spPr>
          <a:xfrm>
            <a:off x="6291568" y="4195831"/>
            <a:ext cx="5900432" cy="2662171"/>
          </a:xfrm>
          <a:prstGeom prst="rect">
            <a:avLst/>
          </a:prstGeom>
        </p:spPr>
      </p:pic>
      <p:pic>
        <p:nvPicPr>
          <p:cNvPr id="5" name="Picture Placeholder 9"/>
          <p:cNvPicPr>
            <a:picLocks noChangeAspect="1"/>
          </p:cNvPicPr>
          <p:nvPr/>
        </p:nvPicPr>
        <p:blipFill>
          <a:blip r:embed="rId5">
            <a:grayscl/>
            <a:extLst>
              <a:ext uri="{28A0092B-C50C-407E-A947-70E740481C1C}">
                <a14:useLocalDpi xmlns:a14="http://schemas.microsoft.com/office/drawing/2010/main"/>
              </a:ext>
            </a:extLst>
          </a:blip>
          <a:srcRect/>
          <a:stretch>
            <a:fillRect/>
          </a:stretch>
        </p:blipFill>
        <p:spPr>
          <a:xfrm>
            <a:off x="4196922" y="1"/>
            <a:ext cx="3845638" cy="3844636"/>
          </a:xfrm>
          <a:prstGeom prst="rect">
            <a:avLst/>
          </a:prstGeom>
        </p:spPr>
      </p:pic>
      <p:pic>
        <p:nvPicPr>
          <p:cNvPr id="6" name="Picture Placeholder 10"/>
          <p:cNvPicPr>
            <a:picLocks noChangeAspect="1"/>
          </p:cNvPicPr>
          <p:nvPr/>
        </p:nvPicPr>
        <p:blipFill>
          <a:blip r:embed="rId6">
            <a:grayscl/>
            <a:extLst>
              <a:ext uri="{28A0092B-C50C-407E-A947-70E740481C1C}">
                <a14:useLocalDpi xmlns:a14="http://schemas.microsoft.com/office/drawing/2010/main"/>
              </a:ext>
            </a:extLst>
          </a:blip>
          <a:srcRect l="16750" r="16750"/>
          <a:stretch>
            <a:fillRect/>
          </a:stretch>
        </p:blipFill>
        <p:spPr>
          <a:xfrm>
            <a:off x="8346362" y="1"/>
            <a:ext cx="3845638" cy="3844636"/>
          </a:xfrm>
          <a:prstGeom prst="rect">
            <a:avLst/>
          </a:prstGeom>
        </p:spPr>
      </p:pic>
    </p:spTree>
    <p:extLst>
      <p:ext uri="{BB962C8B-B14F-4D97-AF65-F5344CB8AC3E}">
        <p14:creationId xmlns:p14="http://schemas.microsoft.com/office/powerpoint/2010/main" val="34647180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ChangeAspect="1"/>
          </p:cNvPicPr>
          <p:nvPr/>
        </p:nvPicPr>
        <p:blipFill>
          <a:blip r:embed="rId2" cstate="email">
            <a:extLst>
              <a:ext uri="{28A0092B-C50C-407E-A947-70E740481C1C}">
                <a14:useLocalDpi xmlns:a14="http://schemas.microsoft.com/office/drawing/2010/main"/>
              </a:ext>
            </a:extLst>
          </a:blip>
          <a:srcRect t="5000" b="5000"/>
          <a:stretch>
            <a:fillRect/>
          </a:stretch>
        </p:blipFill>
        <p:spPr>
          <a:xfrm>
            <a:off x="0" y="0"/>
            <a:ext cx="12192000" cy="6858000"/>
          </a:xfrm>
          <a:prstGeom prst="rect">
            <a:avLst/>
          </a:prstGeom>
        </p:spPr>
      </p:pic>
      <p:sp>
        <p:nvSpPr>
          <p:cNvPr id="3" name="Rectangle 12"/>
          <p:cNvSpPr/>
          <p:nvPr/>
        </p:nvSpPr>
        <p:spPr>
          <a:xfrm>
            <a:off x="-17463" y="19050"/>
            <a:ext cx="12207875" cy="6858000"/>
          </a:xfrm>
          <a:prstGeom prst="rect">
            <a:avLst/>
          </a:prstGeom>
          <a:solidFill>
            <a:srgbClr val="00000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ontserrat Light" charset="0"/>
            </a:endParaRPr>
          </a:p>
        </p:txBody>
      </p:sp>
      <p:sp>
        <p:nvSpPr>
          <p:cNvPr id="4" name="TextBox 22"/>
          <p:cNvSpPr txBox="1"/>
          <p:nvPr/>
        </p:nvSpPr>
        <p:spPr>
          <a:xfrm>
            <a:off x="2312256" y="1442921"/>
            <a:ext cx="7555198" cy="769441"/>
          </a:xfrm>
          <a:prstGeom prst="rect">
            <a:avLst/>
          </a:prstGeom>
          <a:noFill/>
        </p:spPr>
        <p:txBody>
          <a:bodyPr wrap="square" rtlCol="0">
            <a:spAutoFit/>
          </a:bodyPr>
          <a:lstStyle/>
          <a:p>
            <a:pPr algn="ctr"/>
            <a:r>
              <a:rPr lang="en-US" sz="4400" b="1" dirty="0">
                <a:solidFill>
                  <a:schemeClr val="bg1"/>
                </a:solidFill>
                <a:latin typeface="Montserrat Semi" charset="0"/>
                <a:ea typeface="Montserrat Semi" charset="0"/>
                <a:cs typeface="Montserrat Semi" charset="0"/>
              </a:rPr>
              <a:t>THANK YOU</a:t>
            </a:r>
          </a:p>
        </p:txBody>
      </p:sp>
      <p:sp>
        <p:nvSpPr>
          <p:cNvPr id="5" name="TextBox 3"/>
          <p:cNvSpPr txBox="1"/>
          <p:nvPr/>
        </p:nvSpPr>
        <p:spPr>
          <a:xfrm>
            <a:off x="3485393" y="2269683"/>
            <a:ext cx="5183119" cy="1923604"/>
          </a:xfrm>
          <a:prstGeom prst="rect">
            <a:avLst/>
          </a:prstGeom>
          <a:noFill/>
        </p:spPr>
        <p:txBody>
          <a:bodyPr wrap="square" rtlCol="0">
            <a:spAutoFit/>
          </a:bodyPr>
          <a:lstStyle/>
          <a:p>
            <a:pPr algn="ctr">
              <a:lnSpc>
                <a:spcPct val="150000"/>
              </a:lnSpc>
            </a:pPr>
            <a:r>
              <a:rPr lang="en-US" sz="14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a:t>
            </a:r>
          </a:p>
          <a:p>
            <a:pPr algn="ctr">
              <a:lnSpc>
                <a:spcPct val="150000"/>
              </a:lnSpc>
            </a:pPr>
            <a:endParaRPr lang="en-US" sz="1600" dirty="0">
              <a:solidFill>
                <a:schemeClr val="bg1"/>
              </a:solidFill>
              <a:latin typeface="Montserrat" charset="0"/>
              <a:ea typeface="Montserrat" charset="0"/>
              <a:cs typeface="Montserrat" charset="0"/>
            </a:endParaRPr>
          </a:p>
          <a:p>
            <a:pPr algn="ctr"/>
            <a:r>
              <a:rPr lang="en-US" sz="1600" dirty="0">
                <a:solidFill>
                  <a:schemeClr val="bg1"/>
                </a:solidFill>
                <a:latin typeface="Montserrat" charset="0"/>
                <a:ea typeface="Montserrat" charset="0"/>
                <a:cs typeface="Montserrat" charset="0"/>
              </a:rPr>
              <a:t>EMPIRES BUILDING</a:t>
            </a:r>
          </a:p>
          <a:p>
            <a:pPr algn="ctr"/>
            <a:r>
              <a:rPr lang="en-US" sz="1600" dirty="0">
                <a:solidFill>
                  <a:schemeClr val="bg1"/>
                </a:solidFill>
                <a:latin typeface="Montserrat" charset="0"/>
                <a:ea typeface="Montserrat" charset="0"/>
                <a:cs typeface="Montserrat" charset="0"/>
              </a:rPr>
              <a:t>7788 NEW YORK CITY, US</a:t>
            </a:r>
          </a:p>
        </p:txBody>
      </p:sp>
      <p:sp>
        <p:nvSpPr>
          <p:cNvPr id="6" name="TextBox 4"/>
          <p:cNvSpPr txBox="1"/>
          <p:nvPr/>
        </p:nvSpPr>
        <p:spPr>
          <a:xfrm>
            <a:off x="2217276" y="5335014"/>
            <a:ext cx="1930337" cy="338554"/>
          </a:xfrm>
          <a:prstGeom prst="rect">
            <a:avLst/>
          </a:prstGeom>
          <a:noFill/>
        </p:spPr>
        <p:txBody>
          <a:bodyPr wrap="none" rtlCol="0">
            <a:spAutoFit/>
          </a:bodyPr>
          <a:lstStyle/>
          <a:p>
            <a:pPr algn="ctr"/>
            <a:r>
              <a:rPr lang="en-US" sz="1600" b="1" spc="300">
                <a:solidFill>
                  <a:schemeClr val="bg1"/>
                </a:solidFill>
                <a:latin typeface="Montserrat Semi" charset="0"/>
                <a:ea typeface="Montserrat Semi" charset="0"/>
                <a:cs typeface="Montserrat Semi" charset="0"/>
              </a:rPr>
              <a:t>1-800-GHOST</a:t>
            </a:r>
            <a:endParaRPr lang="en-US" sz="1600" b="1" spc="300" dirty="0">
              <a:solidFill>
                <a:schemeClr val="bg1"/>
              </a:solidFill>
              <a:latin typeface="Montserrat Semi" charset="0"/>
              <a:ea typeface="Montserrat Semi" charset="0"/>
              <a:cs typeface="Montserrat Semi" charset="0"/>
            </a:endParaRPr>
          </a:p>
        </p:txBody>
      </p:sp>
      <p:sp>
        <p:nvSpPr>
          <p:cNvPr id="7" name="TextBox 5"/>
          <p:cNvSpPr txBox="1"/>
          <p:nvPr/>
        </p:nvSpPr>
        <p:spPr>
          <a:xfrm>
            <a:off x="2088200" y="5651447"/>
            <a:ext cx="2188472" cy="646331"/>
          </a:xfrm>
          <a:prstGeom prst="rect">
            <a:avLst/>
          </a:prstGeom>
          <a:noFill/>
        </p:spPr>
        <p:txBody>
          <a:bodyPr wrap="square" rtlCol="0">
            <a:spAutoFit/>
          </a:bodyPr>
          <a:lstStyle/>
          <a:p>
            <a:pPr algn="ctr"/>
            <a:r>
              <a:rPr lang="en-US" sz="1200" dirty="0">
                <a:solidFill>
                  <a:schemeClr val="bg1"/>
                </a:solidFill>
                <a:latin typeface="Montserrat" charset="0"/>
                <a:ea typeface="Montserrat" charset="0"/>
                <a:cs typeface="Montserrat" charset="0"/>
              </a:rPr>
              <a:t>Entrepreneurial activities differ substantially depending on the</a:t>
            </a:r>
          </a:p>
        </p:txBody>
      </p:sp>
      <p:sp>
        <p:nvSpPr>
          <p:cNvPr id="8" name="TextBox 6"/>
          <p:cNvSpPr txBox="1"/>
          <p:nvPr/>
        </p:nvSpPr>
        <p:spPr>
          <a:xfrm>
            <a:off x="5086199" y="5280684"/>
            <a:ext cx="2060179" cy="338554"/>
          </a:xfrm>
          <a:prstGeom prst="rect">
            <a:avLst/>
          </a:prstGeom>
          <a:noFill/>
        </p:spPr>
        <p:txBody>
          <a:bodyPr wrap="none" rtlCol="0">
            <a:spAutoFit/>
          </a:bodyPr>
          <a:lstStyle/>
          <a:p>
            <a:pPr algn="ctr"/>
            <a:r>
              <a:rPr lang="en-US" sz="1600" b="1" spc="300" dirty="0">
                <a:solidFill>
                  <a:schemeClr val="bg1"/>
                </a:solidFill>
                <a:latin typeface="Montserrat Semi" charset="0"/>
                <a:ea typeface="Montserrat Semi" charset="0"/>
                <a:cs typeface="Montserrat Semi" charset="0"/>
              </a:rPr>
              <a:t>WEAREGHOST</a:t>
            </a:r>
          </a:p>
        </p:txBody>
      </p:sp>
      <p:sp>
        <p:nvSpPr>
          <p:cNvPr id="9" name="TextBox 7"/>
          <p:cNvSpPr txBox="1"/>
          <p:nvPr/>
        </p:nvSpPr>
        <p:spPr>
          <a:xfrm>
            <a:off x="5022043" y="5651447"/>
            <a:ext cx="2188472" cy="646331"/>
          </a:xfrm>
          <a:prstGeom prst="rect">
            <a:avLst/>
          </a:prstGeom>
          <a:noFill/>
        </p:spPr>
        <p:txBody>
          <a:bodyPr wrap="square" rtlCol="0">
            <a:spAutoFit/>
          </a:bodyPr>
          <a:lstStyle/>
          <a:p>
            <a:pPr algn="ctr"/>
            <a:r>
              <a:rPr lang="en-US" sz="1200" dirty="0">
                <a:solidFill>
                  <a:schemeClr val="bg1"/>
                </a:solidFill>
                <a:latin typeface="Montserrat" charset="0"/>
                <a:ea typeface="Montserrat" charset="0"/>
                <a:cs typeface="Montserrat" charset="0"/>
              </a:rPr>
              <a:t>Entrepreneurial activities differ substantially depending on the</a:t>
            </a:r>
          </a:p>
        </p:txBody>
      </p:sp>
      <p:sp>
        <p:nvSpPr>
          <p:cNvPr id="10" name="TextBox 8"/>
          <p:cNvSpPr txBox="1"/>
          <p:nvPr/>
        </p:nvSpPr>
        <p:spPr>
          <a:xfrm>
            <a:off x="8254218" y="5280684"/>
            <a:ext cx="1774525" cy="338554"/>
          </a:xfrm>
          <a:prstGeom prst="rect">
            <a:avLst/>
          </a:prstGeom>
          <a:noFill/>
        </p:spPr>
        <p:txBody>
          <a:bodyPr wrap="none" rtlCol="0">
            <a:spAutoFit/>
          </a:bodyPr>
          <a:lstStyle/>
          <a:p>
            <a:pPr algn="ctr"/>
            <a:r>
              <a:rPr lang="en-US" sz="1600" b="1" spc="300" dirty="0">
                <a:solidFill>
                  <a:schemeClr val="bg1"/>
                </a:solidFill>
                <a:latin typeface="Montserrat Semi" charset="0"/>
                <a:ea typeface="Montserrat Semi" charset="0"/>
                <a:cs typeface="Montserrat Semi" charset="0"/>
              </a:rPr>
              <a:t>GHOST.COM</a:t>
            </a:r>
          </a:p>
        </p:txBody>
      </p:sp>
      <p:sp>
        <p:nvSpPr>
          <p:cNvPr id="11" name="TextBox 9"/>
          <p:cNvSpPr txBox="1"/>
          <p:nvPr/>
        </p:nvSpPr>
        <p:spPr>
          <a:xfrm>
            <a:off x="8047238" y="5651447"/>
            <a:ext cx="2188472" cy="646331"/>
          </a:xfrm>
          <a:prstGeom prst="rect">
            <a:avLst/>
          </a:prstGeom>
          <a:noFill/>
        </p:spPr>
        <p:txBody>
          <a:bodyPr wrap="square" rtlCol="0">
            <a:spAutoFit/>
          </a:bodyPr>
          <a:lstStyle/>
          <a:p>
            <a:pPr algn="ctr"/>
            <a:r>
              <a:rPr lang="en-US" sz="1200" dirty="0">
                <a:solidFill>
                  <a:schemeClr val="bg1"/>
                </a:solidFill>
                <a:latin typeface="Montserrat" charset="0"/>
                <a:ea typeface="Montserrat" charset="0"/>
                <a:cs typeface="Montserrat" charset="0"/>
              </a:rPr>
              <a:t>Entrepreneurial activities differ substantially depending on the</a:t>
            </a:r>
          </a:p>
        </p:txBody>
      </p:sp>
      <p:sp>
        <p:nvSpPr>
          <p:cNvPr id="12" name="Shape 2643"/>
          <p:cNvSpPr/>
          <p:nvPr/>
        </p:nvSpPr>
        <p:spPr>
          <a:xfrm>
            <a:off x="3055823" y="4743476"/>
            <a:ext cx="253230" cy="464252"/>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chemeClr val="bg1"/>
          </a:solid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3" name="Shape 2944"/>
          <p:cNvSpPr/>
          <p:nvPr/>
        </p:nvSpPr>
        <p:spPr>
          <a:xfrm>
            <a:off x="8973439" y="4810958"/>
            <a:ext cx="386463" cy="386463"/>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4" name="Shape 2856"/>
          <p:cNvSpPr/>
          <p:nvPr/>
        </p:nvSpPr>
        <p:spPr>
          <a:xfrm>
            <a:off x="5920680" y="4813344"/>
            <a:ext cx="350640" cy="350500"/>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bg1"/>
          </a:solid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Tree>
    <p:extLst>
      <p:ext uri="{BB962C8B-B14F-4D97-AF65-F5344CB8AC3E}">
        <p14:creationId xmlns:p14="http://schemas.microsoft.com/office/powerpoint/2010/main" val="8696854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p:nvPr/>
        </p:nvSpPr>
        <p:spPr>
          <a:xfrm>
            <a:off x="5899322" y="2104007"/>
            <a:ext cx="2704063" cy="21102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3" name="Rectangle 15"/>
          <p:cNvSpPr/>
          <p:nvPr/>
        </p:nvSpPr>
        <p:spPr>
          <a:xfrm>
            <a:off x="8603385" y="4214305"/>
            <a:ext cx="2704063" cy="21102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4" name="TextBox 13"/>
          <p:cNvSpPr txBox="1"/>
          <p:nvPr/>
        </p:nvSpPr>
        <p:spPr>
          <a:xfrm>
            <a:off x="2447699" y="695003"/>
            <a:ext cx="7296614" cy="1107996"/>
          </a:xfrm>
          <a:prstGeom prst="rect">
            <a:avLst/>
          </a:prstGeom>
          <a:noFill/>
        </p:spPr>
        <p:txBody>
          <a:bodyPr wrap="none" rtlCol="0">
            <a:spAutoFit/>
          </a:bodyPr>
          <a:lstStyle/>
          <a:p>
            <a:pPr algn="ctr"/>
            <a:r>
              <a:rPr lang="en-US" sz="3300" spc="300" dirty="0">
                <a:latin typeface="Montserrat" charset="0"/>
                <a:ea typeface="Montserrat" charset="0"/>
                <a:cs typeface="Montserrat" charset="0"/>
              </a:rPr>
              <a:t>PHOTO GALLERY</a:t>
            </a:r>
          </a:p>
          <a:p>
            <a:pPr algn="ctr"/>
            <a:r>
              <a:rPr lang="en-US" sz="3300" spc="300" dirty="0">
                <a:latin typeface="Montserrat" charset="0"/>
                <a:ea typeface="Montserrat" charset="0"/>
                <a:cs typeface="Montserrat" charset="0"/>
              </a:rPr>
              <a:t>WITH OUR LATEST PROJECTS</a:t>
            </a:r>
            <a:endParaRPr lang="en-US" sz="4800" spc="300" dirty="0">
              <a:latin typeface="Montserrat" charset="0"/>
              <a:ea typeface="Montserrat" charset="0"/>
              <a:cs typeface="Montserrat" charset="0"/>
            </a:endParaRPr>
          </a:p>
        </p:txBody>
      </p:sp>
      <p:sp>
        <p:nvSpPr>
          <p:cNvPr id="5" name="TextBox 18"/>
          <p:cNvSpPr txBox="1"/>
          <p:nvPr/>
        </p:nvSpPr>
        <p:spPr>
          <a:xfrm>
            <a:off x="4529027" y="4649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6" name="TextBox 19"/>
          <p:cNvSpPr txBox="1"/>
          <p:nvPr/>
        </p:nvSpPr>
        <p:spPr>
          <a:xfrm>
            <a:off x="6148972" y="2984039"/>
            <a:ext cx="2180063" cy="784830"/>
          </a:xfrm>
          <a:prstGeom prst="rect">
            <a:avLst/>
          </a:prstGeom>
          <a:noFill/>
        </p:spPr>
        <p:txBody>
          <a:bodyPr wrap="square" rtlCol="0">
            <a:spAutoFit/>
          </a:bodyPr>
          <a:lstStyle/>
          <a:p>
            <a:pPr algn="ctr">
              <a:lnSpc>
                <a:spcPct val="150000"/>
              </a:lnSpc>
            </a:pPr>
            <a:r>
              <a:rPr lang="en-US" sz="1000" dirty="0">
                <a:solidFill>
                  <a:schemeClr val="bg1"/>
                </a:solidFill>
                <a:latin typeface="Montserrat Light" charset="0"/>
                <a:ea typeface="Montserrat Light" charset="0"/>
                <a:cs typeface="Montserrat Light" charset="0"/>
              </a:rPr>
              <a:t>A company is an association or collection of individuals, whether natural persons, legal persons.</a:t>
            </a:r>
          </a:p>
        </p:txBody>
      </p:sp>
      <p:sp>
        <p:nvSpPr>
          <p:cNvPr id="7" name="TextBox 20"/>
          <p:cNvSpPr txBox="1"/>
          <p:nvPr/>
        </p:nvSpPr>
        <p:spPr>
          <a:xfrm>
            <a:off x="6319140" y="2617911"/>
            <a:ext cx="1854995" cy="338554"/>
          </a:xfrm>
          <a:prstGeom prst="rect">
            <a:avLst/>
          </a:prstGeom>
          <a:noFill/>
        </p:spPr>
        <p:txBody>
          <a:bodyPr wrap="none" rtlCol="0">
            <a:spAutoFit/>
          </a:bodyPr>
          <a:lstStyle/>
          <a:p>
            <a:pPr algn="ctr"/>
            <a:r>
              <a:rPr lang="en-US" sz="1600" b="1" spc="300" dirty="0">
                <a:solidFill>
                  <a:schemeClr val="bg1"/>
                </a:solidFill>
                <a:latin typeface="Montserrat" charset="0"/>
                <a:ea typeface="Montserrat" charset="0"/>
                <a:cs typeface="Montserrat" charset="0"/>
              </a:rPr>
              <a:t>WRITE HERE</a:t>
            </a:r>
            <a:endParaRPr lang="en-US" sz="2400" b="1" spc="300" dirty="0">
              <a:solidFill>
                <a:schemeClr val="bg1"/>
              </a:solidFill>
              <a:latin typeface="Montserrat" charset="0"/>
              <a:ea typeface="Montserrat" charset="0"/>
              <a:cs typeface="Montserrat" charset="0"/>
            </a:endParaRPr>
          </a:p>
        </p:txBody>
      </p:sp>
      <p:sp>
        <p:nvSpPr>
          <p:cNvPr id="8" name="TextBox 21"/>
          <p:cNvSpPr txBox="1"/>
          <p:nvPr/>
        </p:nvSpPr>
        <p:spPr>
          <a:xfrm>
            <a:off x="8965608" y="5094336"/>
            <a:ext cx="1981876" cy="784830"/>
          </a:xfrm>
          <a:prstGeom prst="rect">
            <a:avLst/>
          </a:prstGeom>
          <a:noFill/>
        </p:spPr>
        <p:txBody>
          <a:bodyPr wrap="square" rtlCol="0">
            <a:spAutoFit/>
          </a:bodyPr>
          <a:lstStyle/>
          <a:p>
            <a:pPr algn="ctr">
              <a:lnSpc>
                <a:spcPct val="150000"/>
              </a:lnSpc>
            </a:pPr>
            <a:r>
              <a:rPr lang="en-US" sz="1000" dirty="0">
                <a:solidFill>
                  <a:schemeClr val="bg1"/>
                </a:solidFill>
                <a:latin typeface="Montserrat Light" charset="0"/>
                <a:ea typeface="Montserrat Light" charset="0"/>
                <a:cs typeface="Montserrat Light" charset="0"/>
              </a:rPr>
              <a:t>A company is an association or collection of individuals, whether natural persons, legal</a:t>
            </a:r>
          </a:p>
        </p:txBody>
      </p:sp>
      <p:sp>
        <p:nvSpPr>
          <p:cNvPr id="9" name="TextBox 22"/>
          <p:cNvSpPr txBox="1"/>
          <p:nvPr/>
        </p:nvSpPr>
        <p:spPr>
          <a:xfrm>
            <a:off x="8996708" y="4728207"/>
            <a:ext cx="1854995" cy="338554"/>
          </a:xfrm>
          <a:prstGeom prst="rect">
            <a:avLst/>
          </a:prstGeom>
          <a:noFill/>
        </p:spPr>
        <p:txBody>
          <a:bodyPr wrap="none" rtlCol="0">
            <a:spAutoFit/>
          </a:bodyPr>
          <a:lstStyle/>
          <a:p>
            <a:pPr algn="ctr"/>
            <a:r>
              <a:rPr lang="en-US" sz="1600" b="1" spc="300" dirty="0">
                <a:solidFill>
                  <a:schemeClr val="bg1"/>
                </a:solidFill>
                <a:latin typeface="Montserrat" charset="0"/>
                <a:ea typeface="Montserrat" charset="0"/>
                <a:cs typeface="Montserrat" charset="0"/>
              </a:rPr>
              <a:t>WRITE HERE</a:t>
            </a:r>
            <a:endParaRPr lang="en-US" sz="2400" b="1" spc="300" dirty="0">
              <a:solidFill>
                <a:schemeClr val="bg1"/>
              </a:solidFill>
              <a:latin typeface="Montserrat" charset="0"/>
              <a:ea typeface="Montserrat" charset="0"/>
              <a:cs typeface="Montserrat" charset="0"/>
            </a:endParaRPr>
          </a:p>
        </p:txBody>
      </p:sp>
      <p:pic>
        <p:nvPicPr>
          <p:cNvPr id="10" name="Picture Placeholder 7"/>
          <p:cNvPicPr>
            <a:picLocks noChangeAspect="1"/>
          </p:cNvPicPr>
          <p:nvPr/>
        </p:nvPicPr>
        <p:blipFill>
          <a:blip r:embed="rId2" cstate="email">
            <a:grayscl/>
            <a:extLst>
              <a:ext uri="{28A0092B-C50C-407E-A947-70E740481C1C}">
                <a14:useLocalDpi xmlns:a14="http://schemas.microsoft.com/office/drawing/2010/main"/>
              </a:ext>
            </a:extLst>
          </a:blip>
          <a:srcRect l="4807" r="4807"/>
          <a:stretch>
            <a:fillRect/>
          </a:stretch>
        </p:blipFill>
        <p:spPr>
          <a:xfrm>
            <a:off x="5899272" y="4214305"/>
            <a:ext cx="2704767" cy="2110298"/>
          </a:xfrm>
          <a:prstGeom prst="rect">
            <a:avLst/>
          </a:prstGeom>
        </p:spPr>
      </p:pic>
      <p:pic>
        <p:nvPicPr>
          <p:cNvPr id="11" name="Picture Placeholder 1"/>
          <p:cNvPicPr>
            <a:picLocks noChangeAspect="1"/>
          </p:cNvPicPr>
          <p:nvPr/>
        </p:nvPicPr>
        <p:blipFill>
          <a:blip r:embed="rId3">
            <a:grayscl/>
            <a:extLst>
              <a:ext uri="{28A0092B-C50C-407E-A947-70E740481C1C}">
                <a14:useLocalDpi xmlns:a14="http://schemas.microsoft.com/office/drawing/2010/main"/>
              </a:ext>
            </a:extLst>
          </a:blip>
          <a:srcRect l="6057" r="6057"/>
          <a:stretch>
            <a:fillRect/>
          </a:stretch>
        </p:blipFill>
        <p:spPr>
          <a:xfrm>
            <a:off x="1029779" y="2104007"/>
            <a:ext cx="4761020" cy="4220595"/>
          </a:xfrm>
          <a:prstGeom prst="rect">
            <a:avLst/>
          </a:prstGeom>
        </p:spPr>
      </p:pic>
      <p:pic>
        <p:nvPicPr>
          <p:cNvPr id="12" name="Picture Placeholder 5"/>
          <p:cNvPicPr>
            <a:picLocks noChangeAspect="1"/>
          </p:cNvPicPr>
          <p:nvPr/>
        </p:nvPicPr>
        <p:blipFill>
          <a:blip r:embed="rId4" cstate="email">
            <a:grayscl/>
            <a:extLst>
              <a:ext uri="{28A0092B-C50C-407E-A947-70E740481C1C}">
                <a14:useLocalDpi xmlns:a14="http://schemas.microsoft.com/office/drawing/2010/main"/>
              </a:ext>
            </a:extLst>
          </a:blip>
          <a:srcRect l="4709" r="4709"/>
          <a:stretch>
            <a:fillRect/>
          </a:stretch>
        </p:blipFill>
        <p:spPr>
          <a:xfrm>
            <a:off x="8604039" y="2104008"/>
            <a:ext cx="2704767" cy="2110298"/>
          </a:xfrm>
          <a:prstGeom prst="rect">
            <a:avLst/>
          </a:prstGeom>
        </p:spPr>
      </p:pic>
    </p:spTree>
    <p:extLst>
      <p:ext uri="{BB962C8B-B14F-4D97-AF65-F5344CB8AC3E}">
        <p14:creationId xmlns:p14="http://schemas.microsoft.com/office/powerpoint/2010/main" val="40533390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7"/>
          <p:cNvGrpSpPr/>
          <p:nvPr/>
        </p:nvGrpSpPr>
        <p:grpSpPr>
          <a:xfrm>
            <a:off x="2639816" y="876301"/>
            <a:ext cx="1737360" cy="5173980"/>
            <a:chOff x="5276457" y="1752600"/>
            <a:chExt cx="3474720" cy="10652760"/>
          </a:xfrm>
        </p:grpSpPr>
        <p:cxnSp>
          <p:nvCxnSpPr>
            <p:cNvPr id="3" name="Straight Connector 62"/>
            <p:cNvCxnSpPr/>
            <p:nvPr/>
          </p:nvCxnSpPr>
          <p:spPr>
            <a:xfrm>
              <a:off x="527645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64"/>
            <p:cNvCxnSpPr/>
            <p:nvPr/>
          </p:nvCxnSpPr>
          <p:spPr>
            <a:xfrm>
              <a:off x="875117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 name="Straight Connector 65"/>
          <p:cNvCxnSpPr/>
          <p:nvPr/>
        </p:nvCxnSpPr>
        <p:spPr>
          <a:xfrm>
            <a:off x="838200" y="2584462"/>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73"/>
          <p:cNvCxnSpPr/>
          <p:nvPr/>
        </p:nvCxnSpPr>
        <p:spPr>
          <a:xfrm>
            <a:off x="838200" y="4260466"/>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25"/>
          <p:cNvSpPr txBox="1"/>
          <p:nvPr/>
        </p:nvSpPr>
        <p:spPr>
          <a:xfrm>
            <a:off x="7210204" y="1640306"/>
            <a:ext cx="3662192" cy="2862322"/>
          </a:xfrm>
          <a:prstGeom prst="rect">
            <a:avLst/>
          </a:prstGeom>
          <a:noFill/>
        </p:spPr>
        <p:txBody>
          <a:bodyPr wrap="square" rtlCol="0">
            <a:spAutoFit/>
          </a:bodyPr>
          <a:lstStyle/>
          <a:p>
            <a:r>
              <a:rPr lang="en-US" sz="3600" b="1" spc="300" dirty="0">
                <a:latin typeface="Montserrat" charset="0"/>
                <a:ea typeface="Montserrat" charset="0"/>
                <a:cs typeface="Montserrat" charset="0"/>
              </a:rPr>
              <a:t>TRUSTED BY GREAT COMPANIES AROUND THE</a:t>
            </a:r>
          </a:p>
          <a:p>
            <a:r>
              <a:rPr lang="en-US" sz="3600" b="1" spc="300" dirty="0">
                <a:latin typeface="Montserrat" charset="0"/>
                <a:ea typeface="Montserrat" charset="0"/>
                <a:cs typeface="Montserrat" charset="0"/>
              </a:rPr>
              <a:t>EARTH </a:t>
            </a:r>
            <a:endParaRPr lang="en-US" sz="5751" b="1" spc="300" dirty="0">
              <a:latin typeface="Montserrat" charset="0"/>
              <a:ea typeface="Montserrat" charset="0"/>
              <a:cs typeface="Montserrat" charset="0"/>
            </a:endParaRPr>
          </a:p>
        </p:txBody>
      </p:sp>
      <p:sp>
        <p:nvSpPr>
          <p:cNvPr id="8" name="TextBox 26"/>
          <p:cNvSpPr txBox="1"/>
          <p:nvPr/>
        </p:nvSpPr>
        <p:spPr>
          <a:xfrm>
            <a:off x="7210204" y="1410237"/>
            <a:ext cx="3133947" cy="215444"/>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sp>
        <p:nvSpPr>
          <p:cNvPr id="9" name="TextBox 27"/>
          <p:cNvSpPr txBox="1"/>
          <p:nvPr/>
        </p:nvSpPr>
        <p:spPr>
          <a:xfrm>
            <a:off x="7210206" y="4682088"/>
            <a:ext cx="3133947" cy="830997"/>
          </a:xfrm>
          <a:prstGeom prst="rect">
            <a:avLst/>
          </a:prstGeom>
          <a:noFill/>
        </p:spPr>
        <p:txBody>
          <a:bodyPr wrap="square" rtlCol="0">
            <a:spAutoFit/>
          </a:bodyPr>
          <a:lstStyle/>
          <a:p>
            <a:pPr>
              <a:lnSpc>
                <a:spcPct val="150000"/>
              </a:lnSpc>
            </a:pPr>
            <a:r>
              <a:rPr lang="en-US" sz="8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10" name="Picture Placeholder 1"/>
          <p:cNvPicPr>
            <a:picLocks noChangeAspect="1"/>
          </p:cNvPicPr>
          <p:nvPr/>
        </p:nvPicPr>
        <p:blipFill>
          <a:blip r:embed="rId2">
            <a:extLst>
              <a:ext uri="{28A0092B-C50C-407E-A947-70E740481C1C}">
                <a14:useLocalDpi xmlns:a14="http://schemas.microsoft.com/office/drawing/2010/main"/>
              </a:ext>
            </a:extLst>
          </a:blip>
          <a:srcRect l="22623" r="22623"/>
          <a:stretch>
            <a:fillRect/>
          </a:stretch>
        </p:blipFill>
        <p:spPr>
          <a:xfrm>
            <a:off x="1189688" y="1112991"/>
            <a:ext cx="1252997" cy="1248847"/>
          </a:xfrm>
          <a:prstGeom prst="rect">
            <a:avLst/>
          </a:prstGeom>
        </p:spPr>
      </p:pic>
      <p:pic>
        <p:nvPicPr>
          <p:cNvPr id="11" name="Picture Placeholder 2"/>
          <p:cNvPicPr>
            <a:picLocks noChangeAspect="1"/>
          </p:cNvPicPr>
          <p:nvPr/>
        </p:nvPicPr>
        <p:blipFill>
          <a:blip r:embed="rId3">
            <a:extLst>
              <a:ext uri="{28A0092B-C50C-407E-A947-70E740481C1C}">
                <a14:useLocalDpi xmlns:a14="http://schemas.microsoft.com/office/drawing/2010/main"/>
              </a:ext>
            </a:extLst>
          </a:blip>
          <a:srcRect l="17383" r="17383"/>
          <a:stretch>
            <a:fillRect/>
          </a:stretch>
        </p:blipFill>
        <p:spPr>
          <a:xfrm>
            <a:off x="2895188" y="1112991"/>
            <a:ext cx="1252997" cy="1248847"/>
          </a:xfrm>
          <a:prstGeom prst="rect">
            <a:avLst/>
          </a:prstGeom>
        </p:spPr>
      </p:pic>
      <p:pic>
        <p:nvPicPr>
          <p:cNvPr id="12" name="Picture Placeholder 3"/>
          <p:cNvPicPr>
            <a:picLocks noChangeAspect="1"/>
          </p:cNvPicPr>
          <p:nvPr/>
        </p:nvPicPr>
        <p:blipFill>
          <a:blip r:embed="rId4">
            <a:extLst>
              <a:ext uri="{28A0092B-C50C-407E-A947-70E740481C1C}">
                <a14:useLocalDpi xmlns:a14="http://schemas.microsoft.com/office/drawing/2010/main"/>
              </a:ext>
            </a:extLst>
          </a:blip>
          <a:srcRect l="18274" r="18274"/>
          <a:stretch>
            <a:fillRect/>
          </a:stretch>
        </p:blipFill>
        <p:spPr>
          <a:xfrm>
            <a:off x="4600688" y="1113558"/>
            <a:ext cx="1252997" cy="1248847"/>
          </a:xfrm>
          <a:prstGeom prst="rect">
            <a:avLst/>
          </a:prstGeom>
        </p:spPr>
      </p:pic>
      <p:pic>
        <p:nvPicPr>
          <p:cNvPr id="13" name="Picture Placeholder 4"/>
          <p:cNvPicPr>
            <a:picLocks noChangeAspect="1"/>
          </p:cNvPicPr>
          <p:nvPr/>
        </p:nvPicPr>
        <p:blipFill>
          <a:blip r:embed="rId5">
            <a:extLst>
              <a:ext uri="{28A0092B-C50C-407E-A947-70E740481C1C}">
                <a14:useLocalDpi xmlns:a14="http://schemas.microsoft.com/office/drawing/2010/main"/>
              </a:ext>
            </a:extLst>
          </a:blip>
          <a:srcRect l="20761" r="20761"/>
          <a:stretch>
            <a:fillRect/>
          </a:stretch>
        </p:blipFill>
        <p:spPr>
          <a:xfrm>
            <a:off x="1189688" y="2799825"/>
            <a:ext cx="1252997" cy="1248847"/>
          </a:xfrm>
          <a:prstGeom prst="rect">
            <a:avLst/>
          </a:prstGeom>
        </p:spPr>
      </p:pic>
      <p:pic>
        <p:nvPicPr>
          <p:cNvPr id="14" name="Picture Placeholder 5"/>
          <p:cNvPicPr>
            <a:picLocks noChangeAspect="1"/>
          </p:cNvPicPr>
          <p:nvPr/>
        </p:nvPicPr>
        <p:blipFill>
          <a:blip r:embed="rId6">
            <a:extLst>
              <a:ext uri="{28A0092B-C50C-407E-A947-70E740481C1C}">
                <a14:useLocalDpi xmlns:a14="http://schemas.microsoft.com/office/drawing/2010/main"/>
              </a:ext>
            </a:extLst>
          </a:blip>
          <a:srcRect l="20073" r="20073"/>
          <a:stretch>
            <a:fillRect/>
          </a:stretch>
        </p:blipFill>
        <p:spPr>
          <a:xfrm>
            <a:off x="2895188" y="2799825"/>
            <a:ext cx="1252997" cy="1248847"/>
          </a:xfrm>
          <a:prstGeom prst="rect">
            <a:avLst/>
          </a:prstGeom>
        </p:spPr>
      </p:pic>
      <p:pic>
        <p:nvPicPr>
          <p:cNvPr id="15" name="Picture Placeholder 6"/>
          <p:cNvPicPr>
            <a:picLocks noChangeAspect="1"/>
          </p:cNvPicPr>
          <p:nvPr/>
        </p:nvPicPr>
        <p:blipFill>
          <a:blip r:embed="rId7">
            <a:extLst>
              <a:ext uri="{28A0092B-C50C-407E-A947-70E740481C1C}">
                <a14:useLocalDpi xmlns:a14="http://schemas.microsoft.com/office/drawing/2010/main"/>
              </a:ext>
            </a:extLst>
          </a:blip>
          <a:srcRect l="17639" r="17639"/>
          <a:stretch>
            <a:fillRect/>
          </a:stretch>
        </p:blipFill>
        <p:spPr>
          <a:xfrm>
            <a:off x="4600688" y="2800393"/>
            <a:ext cx="1252997" cy="1248847"/>
          </a:xfrm>
          <a:prstGeom prst="rect">
            <a:avLst/>
          </a:prstGeom>
        </p:spPr>
      </p:pic>
      <p:pic>
        <p:nvPicPr>
          <p:cNvPr id="16" name="Picture Placeholder 7"/>
          <p:cNvPicPr>
            <a:picLocks noChangeAspect="1"/>
          </p:cNvPicPr>
          <p:nvPr/>
        </p:nvPicPr>
        <p:blipFill>
          <a:blip r:embed="rId8">
            <a:extLst>
              <a:ext uri="{28A0092B-C50C-407E-A947-70E740481C1C}">
                <a14:useLocalDpi xmlns:a14="http://schemas.microsoft.com/office/drawing/2010/main"/>
              </a:ext>
            </a:extLst>
          </a:blip>
          <a:srcRect l="20540" r="20540"/>
          <a:stretch>
            <a:fillRect/>
          </a:stretch>
        </p:blipFill>
        <p:spPr>
          <a:xfrm>
            <a:off x="1189688" y="4508633"/>
            <a:ext cx="1252997" cy="1248847"/>
          </a:xfrm>
          <a:prstGeom prst="rect">
            <a:avLst/>
          </a:prstGeom>
        </p:spPr>
      </p:pic>
      <p:pic>
        <p:nvPicPr>
          <p:cNvPr id="17" name="Picture Placeholder 8"/>
          <p:cNvPicPr>
            <a:picLocks noChangeAspect="1"/>
          </p:cNvPicPr>
          <p:nvPr/>
        </p:nvPicPr>
        <p:blipFill>
          <a:blip r:embed="rId9">
            <a:extLst>
              <a:ext uri="{28A0092B-C50C-407E-A947-70E740481C1C}">
                <a14:useLocalDpi xmlns:a14="http://schemas.microsoft.com/office/drawing/2010/main"/>
              </a:ext>
            </a:extLst>
          </a:blip>
          <a:srcRect l="20513" r="20513"/>
          <a:stretch>
            <a:fillRect/>
          </a:stretch>
        </p:blipFill>
        <p:spPr>
          <a:xfrm>
            <a:off x="2895188" y="4508633"/>
            <a:ext cx="1252997" cy="1248847"/>
          </a:xfrm>
          <a:prstGeom prst="rect">
            <a:avLst/>
          </a:prstGeom>
        </p:spPr>
      </p:pic>
      <p:pic>
        <p:nvPicPr>
          <p:cNvPr id="18" name="Picture Placeholder 9"/>
          <p:cNvPicPr>
            <a:picLocks noChangeAspect="1"/>
          </p:cNvPicPr>
          <p:nvPr/>
        </p:nvPicPr>
        <p:blipFill>
          <a:blip r:embed="rId10">
            <a:extLst>
              <a:ext uri="{28A0092B-C50C-407E-A947-70E740481C1C}">
                <a14:useLocalDpi xmlns:a14="http://schemas.microsoft.com/office/drawing/2010/main"/>
              </a:ext>
            </a:extLst>
          </a:blip>
          <a:srcRect l="19334" r="19334"/>
          <a:stretch>
            <a:fillRect/>
          </a:stretch>
        </p:blipFill>
        <p:spPr>
          <a:xfrm>
            <a:off x="4600688" y="4509199"/>
            <a:ext cx="1252997" cy="1248847"/>
          </a:xfrm>
          <a:prstGeom prst="rect">
            <a:avLst/>
          </a:prstGeom>
        </p:spPr>
      </p:pic>
    </p:spTree>
    <p:extLst>
      <p:ext uri="{BB962C8B-B14F-4D97-AF65-F5344CB8AC3E}">
        <p14:creationId xmlns:p14="http://schemas.microsoft.com/office/powerpoint/2010/main" val="41861262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6462299" y="923603"/>
            <a:ext cx="5361816"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YOUR TITLE</a:t>
            </a:r>
          </a:p>
          <a:p>
            <a:pPr algn="ctr"/>
            <a:r>
              <a:rPr lang="en-US" sz="3300" spc="300" dirty="0">
                <a:latin typeface="Montserrat" charset="0"/>
                <a:ea typeface="Montserrat" charset="0"/>
                <a:cs typeface="Montserrat" charset="0"/>
              </a:rPr>
              <a:t>GOES HERE</a:t>
            </a:r>
            <a:endParaRPr lang="en-US" sz="4800" spc="300" dirty="0">
              <a:latin typeface="Montserrat" charset="0"/>
              <a:ea typeface="Montserrat" charset="0"/>
              <a:cs typeface="Montserrat" charset="0"/>
            </a:endParaRPr>
          </a:p>
        </p:txBody>
      </p:sp>
      <p:sp>
        <p:nvSpPr>
          <p:cNvPr id="3" name="TextBox 10"/>
          <p:cNvSpPr txBox="1"/>
          <p:nvPr/>
        </p:nvSpPr>
        <p:spPr>
          <a:xfrm>
            <a:off x="7576234" y="6935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11"/>
          <p:cNvSpPr txBox="1"/>
          <p:nvPr/>
        </p:nvSpPr>
        <p:spPr>
          <a:xfrm>
            <a:off x="7006437" y="2072987"/>
            <a:ext cx="4273543" cy="612155"/>
          </a:xfrm>
          <a:prstGeom prst="rect">
            <a:avLst/>
          </a:prstGeom>
          <a:noFill/>
        </p:spPr>
        <p:txBody>
          <a:bodyPr wrap="square" rtlCol="0">
            <a:spAutoFit/>
          </a:bodyPr>
          <a:lstStyle/>
          <a:p>
            <a:pPr algn="ctr">
              <a:lnSpc>
                <a:spcPct val="150000"/>
              </a:lnSpc>
            </a:pPr>
            <a:r>
              <a:rPr lang="en-US" sz="1200" spc="151" dirty="0">
                <a:latin typeface="Montserrat Light" charset="0"/>
                <a:ea typeface="Montserrat Light" charset="0"/>
                <a:cs typeface="Montserrat Light" charset="0"/>
              </a:rPr>
              <a:t>Entrepreneurial activities differ substantially depending on the type of organization</a:t>
            </a:r>
          </a:p>
        </p:txBody>
      </p:sp>
      <p:sp>
        <p:nvSpPr>
          <p:cNvPr id="5" name="TextBox 17"/>
          <p:cNvSpPr txBox="1"/>
          <p:nvPr/>
        </p:nvSpPr>
        <p:spPr>
          <a:xfrm>
            <a:off x="390746" y="4383762"/>
            <a:ext cx="5361816"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YOUR TITLE</a:t>
            </a:r>
          </a:p>
          <a:p>
            <a:pPr algn="ctr"/>
            <a:r>
              <a:rPr lang="en-US" sz="3300" spc="300" dirty="0">
                <a:latin typeface="Montserrat" charset="0"/>
                <a:ea typeface="Montserrat" charset="0"/>
                <a:cs typeface="Montserrat" charset="0"/>
              </a:rPr>
              <a:t>GOES HERE</a:t>
            </a:r>
            <a:endParaRPr lang="en-US" sz="4800" spc="300" dirty="0">
              <a:latin typeface="Montserrat" charset="0"/>
              <a:ea typeface="Montserrat" charset="0"/>
              <a:cs typeface="Montserrat" charset="0"/>
            </a:endParaRPr>
          </a:p>
        </p:txBody>
      </p:sp>
      <p:sp>
        <p:nvSpPr>
          <p:cNvPr id="6" name="TextBox 18"/>
          <p:cNvSpPr txBox="1"/>
          <p:nvPr/>
        </p:nvSpPr>
        <p:spPr>
          <a:xfrm>
            <a:off x="1504680" y="4153693"/>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7" name="TextBox 16"/>
          <p:cNvSpPr txBox="1"/>
          <p:nvPr/>
        </p:nvSpPr>
        <p:spPr>
          <a:xfrm>
            <a:off x="934882" y="5533143"/>
            <a:ext cx="4273543" cy="612155"/>
          </a:xfrm>
          <a:prstGeom prst="rect">
            <a:avLst/>
          </a:prstGeom>
          <a:noFill/>
        </p:spPr>
        <p:txBody>
          <a:bodyPr wrap="square" rtlCol="0">
            <a:spAutoFit/>
          </a:bodyPr>
          <a:lstStyle/>
          <a:p>
            <a:pPr algn="ctr">
              <a:lnSpc>
                <a:spcPct val="150000"/>
              </a:lnSpc>
            </a:pPr>
            <a:r>
              <a:rPr lang="en-US" sz="1200" spc="151" dirty="0">
                <a:latin typeface="Montserrat Light" charset="0"/>
                <a:ea typeface="Montserrat Light" charset="0"/>
                <a:cs typeface="Montserrat Light" charset="0"/>
              </a:rPr>
              <a:t>Entrepreneurial activities differ substantially depending on the type of organization</a:t>
            </a:r>
          </a:p>
        </p:txBody>
      </p:sp>
      <p:pic>
        <p:nvPicPr>
          <p:cNvPr id="8" name="Picture Placeholder 2"/>
          <p:cNvPicPr>
            <a:picLocks noChangeAspect="1"/>
          </p:cNvPicPr>
          <p:nvPr/>
        </p:nvPicPr>
        <p:blipFill>
          <a:blip r:embed="rId2">
            <a:grayscl/>
            <a:extLst>
              <a:ext uri="{28A0092B-C50C-407E-A947-70E740481C1C}">
                <a14:useLocalDpi xmlns:a14="http://schemas.microsoft.com/office/drawing/2010/main"/>
              </a:ext>
            </a:extLst>
          </a:blip>
          <a:srcRect t="31243" b="31243"/>
          <a:stretch>
            <a:fillRect/>
          </a:stretch>
        </p:blipFill>
        <p:spPr>
          <a:xfrm>
            <a:off x="6096000" y="3429000"/>
            <a:ext cx="6096000" cy="3429000"/>
          </a:xfrm>
          <a:prstGeom prst="rect">
            <a:avLst/>
          </a:prstGeom>
        </p:spPr>
      </p:pic>
      <p:pic>
        <p:nvPicPr>
          <p:cNvPr id="9" name="Picture Placeholder 1"/>
          <p:cNvPicPr>
            <a:picLocks noChangeAspect="1"/>
          </p:cNvPicPr>
          <p:nvPr/>
        </p:nvPicPr>
        <p:blipFill>
          <a:blip r:embed="rId3" cstate="email">
            <a:grayscl/>
            <a:extLst>
              <a:ext uri="{28A0092B-C50C-407E-A947-70E740481C1C}">
                <a14:useLocalDpi xmlns:a14="http://schemas.microsoft.com/office/drawing/2010/main"/>
              </a:ext>
            </a:extLst>
          </a:blip>
          <a:srcRect t="7813" b="7813"/>
          <a:stretch>
            <a:fillRect/>
          </a:stretch>
        </p:blipFill>
        <p:spPr>
          <a:xfrm>
            <a:off x="0" y="0"/>
            <a:ext cx="6096000" cy="3429000"/>
          </a:xfrm>
          <a:prstGeom prst="rect">
            <a:avLst/>
          </a:prstGeom>
        </p:spPr>
      </p:pic>
    </p:spTree>
    <p:extLst>
      <p:ext uri="{BB962C8B-B14F-4D97-AF65-F5344CB8AC3E}">
        <p14:creationId xmlns:p14="http://schemas.microsoft.com/office/powerpoint/2010/main" val="15146378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6"/>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9140" b="9140"/>
          <a:stretch>
            <a:fillRect/>
          </a:stretch>
        </p:blipFill>
        <p:spPr>
          <a:xfrm>
            <a:off x="230124" y="228600"/>
            <a:ext cx="11731752" cy="6400800"/>
          </a:xfrm>
          <a:prstGeom prst="rect">
            <a:avLst/>
          </a:prstGeom>
        </p:spPr>
      </p:pic>
      <p:sp>
        <p:nvSpPr>
          <p:cNvPr id="3" name="Title 2"/>
          <p:cNvSpPr txBox="1">
            <a:spLocks/>
          </p:cNvSpPr>
          <p:nvPr/>
        </p:nvSpPr>
        <p:spPr>
          <a:xfrm>
            <a:off x="1536700" y="1079022"/>
            <a:ext cx="6718300" cy="174037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solidFill>
                  <a:schemeClr val="bg1"/>
                </a:solidFill>
              </a:rPr>
              <a:t>Study Nature, </a:t>
            </a:r>
            <a:br>
              <a:rPr lang="en-US">
                <a:solidFill>
                  <a:schemeClr val="bg1"/>
                </a:solidFill>
              </a:rPr>
            </a:br>
            <a:r>
              <a:rPr lang="en-US">
                <a:solidFill>
                  <a:schemeClr val="bg1"/>
                </a:solidFill>
              </a:rPr>
              <a:t>Love Nature, </a:t>
            </a:r>
            <a:br>
              <a:rPr lang="en-US">
                <a:solidFill>
                  <a:schemeClr val="bg1"/>
                </a:solidFill>
              </a:rPr>
            </a:br>
            <a:r>
              <a:rPr lang="en-US">
                <a:solidFill>
                  <a:schemeClr val="bg1"/>
                </a:solidFill>
              </a:rPr>
              <a:t>Stay Close to Nature.</a:t>
            </a:r>
          </a:p>
        </p:txBody>
      </p:sp>
      <p:sp>
        <p:nvSpPr>
          <p:cNvPr id="4" name="Rectangle 3"/>
          <p:cNvSpPr/>
          <p:nvPr/>
        </p:nvSpPr>
        <p:spPr>
          <a:xfrm>
            <a:off x="6363614" y="4807635"/>
            <a:ext cx="4572000" cy="830997"/>
          </a:xfrm>
          <a:prstGeom prst="rect">
            <a:avLst/>
          </a:prstGeom>
        </p:spPr>
        <p:txBody>
          <a:bodyPr wrap="square">
            <a:spAutoFit/>
          </a:bodyPr>
          <a:lstStyle/>
          <a:p>
            <a:r>
              <a:rPr lang="en-US" sz="1600">
                <a:solidFill>
                  <a:schemeClr val="bg1"/>
                </a:solidFill>
                <a:latin typeface="+mj-lt"/>
              </a:rPr>
              <a:t>Urna justo bibendum justo, vitae luctus massa purus non dui. Morbi tellus lacus, tincidunt non nisl ut.</a:t>
            </a:r>
          </a:p>
        </p:txBody>
      </p:sp>
      <p:sp>
        <p:nvSpPr>
          <p:cNvPr id="5" name="Freeform 5"/>
          <p:cNvSpPr>
            <a:spLocks noEditPoints="1"/>
          </p:cNvSpPr>
          <p:nvPr/>
        </p:nvSpPr>
        <p:spPr bwMode="auto">
          <a:xfrm rot="10800000">
            <a:off x="6063342" y="4496144"/>
            <a:ext cx="326345" cy="239907"/>
          </a:xfrm>
          <a:custGeom>
            <a:avLst/>
            <a:gdLst>
              <a:gd name="T0" fmla="*/ 0 w 134"/>
              <a:gd name="T1" fmla="*/ 46 h 98"/>
              <a:gd name="T2" fmla="*/ 0 w 134"/>
              <a:gd name="T3" fmla="*/ 0 h 98"/>
              <a:gd name="T4" fmla="*/ 50 w 134"/>
              <a:gd name="T5" fmla="*/ 0 h 98"/>
              <a:gd name="T6" fmla="*/ 50 w 134"/>
              <a:gd name="T7" fmla="*/ 37 h 98"/>
              <a:gd name="T8" fmla="*/ 1 w 134"/>
              <a:gd name="T9" fmla="*/ 98 h 98"/>
              <a:gd name="T10" fmla="*/ 1 w 134"/>
              <a:gd name="T11" fmla="*/ 80 h 98"/>
              <a:gd name="T12" fmla="*/ 21 w 134"/>
              <a:gd name="T13" fmla="*/ 68 h 98"/>
              <a:gd name="T14" fmla="*/ 28 w 134"/>
              <a:gd name="T15" fmla="*/ 46 h 98"/>
              <a:gd name="T16" fmla="*/ 0 w 134"/>
              <a:gd name="T17" fmla="*/ 46 h 98"/>
              <a:gd name="T18" fmla="*/ 84 w 134"/>
              <a:gd name="T19" fmla="*/ 46 h 98"/>
              <a:gd name="T20" fmla="*/ 84 w 134"/>
              <a:gd name="T21" fmla="*/ 0 h 98"/>
              <a:gd name="T22" fmla="*/ 134 w 134"/>
              <a:gd name="T23" fmla="*/ 0 h 98"/>
              <a:gd name="T24" fmla="*/ 134 w 134"/>
              <a:gd name="T25" fmla="*/ 37 h 98"/>
              <a:gd name="T26" fmla="*/ 85 w 134"/>
              <a:gd name="T27" fmla="*/ 98 h 98"/>
              <a:gd name="T28" fmla="*/ 85 w 134"/>
              <a:gd name="T29" fmla="*/ 80 h 98"/>
              <a:gd name="T30" fmla="*/ 105 w 134"/>
              <a:gd name="T31" fmla="*/ 68 h 98"/>
              <a:gd name="T32" fmla="*/ 111 w 134"/>
              <a:gd name="T33" fmla="*/ 46 h 98"/>
              <a:gd name="T34" fmla="*/ 84 w 134"/>
              <a:gd name="T35" fmla="*/ 4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98">
                <a:moveTo>
                  <a:pt x="0" y="46"/>
                </a:moveTo>
                <a:cubicBezTo>
                  <a:pt x="0" y="0"/>
                  <a:pt x="0" y="0"/>
                  <a:pt x="0" y="0"/>
                </a:cubicBezTo>
                <a:cubicBezTo>
                  <a:pt x="50" y="0"/>
                  <a:pt x="50" y="0"/>
                  <a:pt x="50" y="0"/>
                </a:cubicBezTo>
                <a:cubicBezTo>
                  <a:pt x="50" y="37"/>
                  <a:pt x="50" y="37"/>
                  <a:pt x="50" y="37"/>
                </a:cubicBezTo>
                <a:cubicBezTo>
                  <a:pt x="50" y="71"/>
                  <a:pt x="34" y="91"/>
                  <a:pt x="1" y="98"/>
                </a:cubicBezTo>
                <a:cubicBezTo>
                  <a:pt x="1" y="80"/>
                  <a:pt x="1" y="80"/>
                  <a:pt x="1" y="80"/>
                </a:cubicBezTo>
                <a:cubicBezTo>
                  <a:pt x="10" y="77"/>
                  <a:pt x="17" y="73"/>
                  <a:pt x="21" y="68"/>
                </a:cubicBezTo>
                <a:cubicBezTo>
                  <a:pt x="25" y="63"/>
                  <a:pt x="27" y="56"/>
                  <a:pt x="28" y="46"/>
                </a:cubicBezTo>
                <a:lnTo>
                  <a:pt x="0" y="46"/>
                </a:lnTo>
                <a:close/>
                <a:moveTo>
                  <a:pt x="84" y="46"/>
                </a:moveTo>
                <a:cubicBezTo>
                  <a:pt x="84" y="0"/>
                  <a:pt x="84" y="0"/>
                  <a:pt x="84" y="0"/>
                </a:cubicBezTo>
                <a:cubicBezTo>
                  <a:pt x="134" y="0"/>
                  <a:pt x="134" y="0"/>
                  <a:pt x="134" y="0"/>
                </a:cubicBezTo>
                <a:cubicBezTo>
                  <a:pt x="134" y="37"/>
                  <a:pt x="134" y="37"/>
                  <a:pt x="134" y="37"/>
                </a:cubicBezTo>
                <a:cubicBezTo>
                  <a:pt x="134" y="71"/>
                  <a:pt x="118" y="91"/>
                  <a:pt x="85" y="98"/>
                </a:cubicBezTo>
                <a:cubicBezTo>
                  <a:pt x="85" y="80"/>
                  <a:pt x="85" y="80"/>
                  <a:pt x="85" y="80"/>
                </a:cubicBezTo>
                <a:cubicBezTo>
                  <a:pt x="94" y="77"/>
                  <a:pt x="101" y="73"/>
                  <a:pt x="105" y="68"/>
                </a:cubicBezTo>
                <a:cubicBezTo>
                  <a:pt x="109" y="63"/>
                  <a:pt x="111" y="56"/>
                  <a:pt x="111" y="46"/>
                </a:cubicBezTo>
                <a:lnTo>
                  <a:pt x="84" y="46"/>
                </a:ln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solidFill>
                  <a:schemeClr val="bg1"/>
                </a:solidFill>
              </a:rPr>
              <a:t>Page </a:t>
            </a:r>
            <a:fld id="{700FE6C1-53D2-4B4A-A041-B539D8DA3A16}" type="slidenum">
              <a:rPr lang="en-US" sz="1000" b="0" spc="600" smtClean="0">
                <a:solidFill>
                  <a:schemeClr val="bg1"/>
                </a:solidFill>
                <a:latin typeface="+mn-lt"/>
              </a:rPr>
              <a:pPr algn="r"/>
              <a:t>6</a:t>
            </a:fld>
            <a:endParaRPr lang="en-US" sz="1000" b="0" spc="600">
              <a:solidFill>
                <a:schemeClr val="bg1"/>
              </a:solidFill>
              <a:latin typeface="+mn-lt"/>
            </a:endParaRPr>
          </a:p>
        </p:txBody>
      </p:sp>
      <p:sp>
        <p:nvSpPr>
          <p:cNvPr id="7"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solidFill>
                  <a:schemeClr val="bg1"/>
                </a:solidFill>
                <a:latin typeface="+mj-lt"/>
              </a:rPr>
              <a:t>VAGABOND</a:t>
            </a:r>
            <a:r>
              <a:rPr lang="en-US" sz="1000" spc="600">
                <a:solidFill>
                  <a:schemeClr val="bg1"/>
                </a:solidFill>
              </a:rPr>
              <a:t> Presentation</a:t>
            </a:r>
            <a:endParaRPr lang="en-US" sz="1000" b="0" spc="600">
              <a:solidFill>
                <a:schemeClr val="bg1"/>
              </a:solidFill>
            </a:endParaRPr>
          </a:p>
        </p:txBody>
      </p:sp>
    </p:spTree>
    <p:extLst>
      <p:ext uri="{BB962C8B-B14F-4D97-AF65-F5344CB8AC3E}">
        <p14:creationId xmlns:p14="http://schemas.microsoft.com/office/powerpoint/2010/main" val="17442003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3415092" y="695004"/>
            <a:ext cx="5361816" cy="600164"/>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MEET OUR TEAM</a:t>
            </a:r>
            <a:endParaRPr lang="en-US" sz="4800" spc="300" dirty="0">
              <a:latin typeface="Montserrat" charset="0"/>
              <a:ea typeface="Montserrat" charset="0"/>
              <a:cs typeface="Montserrat" charset="0"/>
            </a:endParaRPr>
          </a:p>
        </p:txBody>
      </p:sp>
      <p:sp>
        <p:nvSpPr>
          <p:cNvPr id="3" name="TextBox 44"/>
          <p:cNvSpPr txBox="1"/>
          <p:nvPr/>
        </p:nvSpPr>
        <p:spPr>
          <a:xfrm>
            <a:off x="4529027" y="4649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38"/>
          <p:cNvSpPr txBox="1"/>
          <p:nvPr/>
        </p:nvSpPr>
        <p:spPr>
          <a:xfrm>
            <a:off x="2895483" y="2536518"/>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5" name="TextBox 39"/>
          <p:cNvSpPr txBox="1"/>
          <p:nvPr/>
        </p:nvSpPr>
        <p:spPr>
          <a:xfrm>
            <a:off x="2897039" y="2056746"/>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6" name="Group 3"/>
          <p:cNvGrpSpPr/>
          <p:nvPr/>
        </p:nvGrpSpPr>
        <p:grpSpPr>
          <a:xfrm>
            <a:off x="2895484" y="2936654"/>
            <a:ext cx="1088826" cy="230863"/>
            <a:chOff x="3599699" y="9482257"/>
            <a:chExt cx="2719843" cy="576686"/>
          </a:xfrm>
          <a:solidFill>
            <a:schemeClr val="tx1"/>
          </a:solidFill>
        </p:grpSpPr>
        <p:sp>
          <p:nvSpPr>
            <p:cNvPr id="7"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8"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9"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0"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sp>
        <p:nvSpPr>
          <p:cNvPr id="11" name="TextBox 52"/>
          <p:cNvSpPr txBox="1"/>
          <p:nvPr/>
        </p:nvSpPr>
        <p:spPr>
          <a:xfrm>
            <a:off x="2895483" y="4713516"/>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12" name="TextBox 53"/>
          <p:cNvSpPr txBox="1"/>
          <p:nvPr/>
        </p:nvSpPr>
        <p:spPr>
          <a:xfrm>
            <a:off x="2897039" y="4233743"/>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13" name="Group 54"/>
          <p:cNvGrpSpPr/>
          <p:nvPr/>
        </p:nvGrpSpPr>
        <p:grpSpPr>
          <a:xfrm>
            <a:off x="2895484" y="5113652"/>
            <a:ext cx="1088826" cy="230863"/>
            <a:chOff x="3599699" y="9482257"/>
            <a:chExt cx="2719843" cy="576686"/>
          </a:xfrm>
          <a:solidFill>
            <a:schemeClr val="tx1"/>
          </a:solidFill>
        </p:grpSpPr>
        <p:sp>
          <p:nvSpPr>
            <p:cNvPr id="14"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5"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6"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7"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sp>
        <p:nvSpPr>
          <p:cNvPr id="18" name="TextBox 59"/>
          <p:cNvSpPr txBox="1"/>
          <p:nvPr/>
        </p:nvSpPr>
        <p:spPr>
          <a:xfrm>
            <a:off x="8149664" y="2536520"/>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19" name="TextBox 60"/>
          <p:cNvSpPr txBox="1"/>
          <p:nvPr/>
        </p:nvSpPr>
        <p:spPr>
          <a:xfrm>
            <a:off x="8151218" y="2056746"/>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20" name="Group 61"/>
          <p:cNvGrpSpPr/>
          <p:nvPr/>
        </p:nvGrpSpPr>
        <p:grpSpPr>
          <a:xfrm>
            <a:off x="8149664" y="2936656"/>
            <a:ext cx="1088826" cy="230863"/>
            <a:chOff x="3599699" y="9482257"/>
            <a:chExt cx="2719843" cy="576686"/>
          </a:xfrm>
          <a:solidFill>
            <a:schemeClr val="tx1"/>
          </a:solidFill>
        </p:grpSpPr>
        <p:sp>
          <p:nvSpPr>
            <p:cNvPr id="21"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2"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3"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4"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sp>
        <p:nvSpPr>
          <p:cNvPr id="25" name="TextBox 68"/>
          <p:cNvSpPr txBox="1"/>
          <p:nvPr/>
        </p:nvSpPr>
        <p:spPr>
          <a:xfrm>
            <a:off x="8149664" y="4713518"/>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26" name="TextBox 69"/>
          <p:cNvSpPr txBox="1"/>
          <p:nvPr/>
        </p:nvSpPr>
        <p:spPr>
          <a:xfrm>
            <a:off x="8151218" y="4233743"/>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27" name="Group 70"/>
          <p:cNvGrpSpPr/>
          <p:nvPr/>
        </p:nvGrpSpPr>
        <p:grpSpPr>
          <a:xfrm>
            <a:off x="8149663" y="5113653"/>
            <a:ext cx="1088826" cy="230863"/>
            <a:chOff x="3599699" y="9482257"/>
            <a:chExt cx="2719843" cy="576686"/>
          </a:xfrm>
          <a:solidFill>
            <a:schemeClr val="tx1"/>
          </a:solidFill>
        </p:grpSpPr>
        <p:sp>
          <p:nvSpPr>
            <p:cNvPr id="28"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9"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30"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31"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pic>
        <p:nvPicPr>
          <p:cNvPr id="32" name="Picture Placeholder 1"/>
          <p:cNvPicPr>
            <a:picLocks noChangeAspect="1"/>
          </p:cNvPicPr>
          <p:nvPr/>
        </p:nvPicPr>
        <p:blipFill rotWithShape="1">
          <a:blip r:embed="rId2" cstate="email">
            <a:grayscl/>
            <a:extLst>
              <a:ext uri="{28A0092B-C50C-407E-A947-70E740481C1C}">
                <a14:useLocalDpi xmlns:a14="http://schemas.microsoft.com/office/drawing/2010/main"/>
              </a:ext>
            </a:extLst>
          </a:blip>
          <a:srcRect t="9609" b="9609"/>
          <a:stretch/>
        </p:blipFill>
        <p:spPr>
          <a:xfrm>
            <a:off x="1466915" y="2117708"/>
            <a:ext cx="1181408" cy="1181100"/>
          </a:xfrm>
          <a:prstGeom prst="ellipse">
            <a:avLst/>
          </a:prstGeom>
        </p:spPr>
      </p:pic>
      <p:pic>
        <p:nvPicPr>
          <p:cNvPr id="33" name="Picture Placeholder 4"/>
          <p:cNvPicPr>
            <a:picLocks noChangeAspect="1"/>
          </p:cNvPicPr>
          <p:nvPr/>
        </p:nvPicPr>
        <p:blipFill rotWithShape="1">
          <a:blip r:embed="rId3" cstate="email">
            <a:grayscl/>
            <a:extLst>
              <a:ext uri="{28A0092B-C50C-407E-A947-70E740481C1C}">
                <a14:useLocalDpi xmlns:a14="http://schemas.microsoft.com/office/drawing/2010/main"/>
              </a:ext>
            </a:extLst>
          </a:blip>
          <a:srcRect t="9609" b="9609"/>
          <a:stretch/>
        </p:blipFill>
        <p:spPr>
          <a:xfrm>
            <a:off x="1466915" y="4289377"/>
            <a:ext cx="1181408" cy="1181100"/>
          </a:xfrm>
          <a:prstGeom prst="ellipse">
            <a:avLst/>
          </a:prstGeom>
        </p:spPr>
      </p:pic>
      <p:pic>
        <p:nvPicPr>
          <p:cNvPr id="34" name="Picture Placeholder 2"/>
          <p:cNvPicPr>
            <a:picLocks noChangeAspect="1"/>
          </p:cNvPicPr>
          <p:nvPr/>
        </p:nvPicPr>
        <p:blipFill rotWithShape="1">
          <a:blip r:embed="rId4" cstate="email">
            <a:grayscl/>
            <a:extLst>
              <a:ext uri="{28A0092B-C50C-407E-A947-70E740481C1C}">
                <a14:useLocalDpi xmlns:a14="http://schemas.microsoft.com/office/drawing/2010/main"/>
              </a:ext>
            </a:extLst>
          </a:blip>
          <a:srcRect t="9609" b="9609"/>
          <a:stretch/>
        </p:blipFill>
        <p:spPr>
          <a:xfrm>
            <a:off x="6722461" y="2117705"/>
            <a:ext cx="1181408" cy="1181100"/>
          </a:xfrm>
          <a:prstGeom prst="ellipse">
            <a:avLst/>
          </a:prstGeom>
        </p:spPr>
      </p:pic>
      <p:pic>
        <p:nvPicPr>
          <p:cNvPr id="35" name="Picture Placeholder 5"/>
          <p:cNvPicPr>
            <a:picLocks noChangeAspect="1"/>
          </p:cNvPicPr>
          <p:nvPr/>
        </p:nvPicPr>
        <p:blipFill>
          <a:blip r:embed="rId5" cstate="email">
            <a:grayscl/>
            <a:extLst>
              <a:ext uri="{28A0092B-C50C-407E-A947-70E740481C1C}">
                <a14:useLocalDpi xmlns:a14="http://schemas.microsoft.com/office/drawing/2010/main"/>
              </a:ext>
            </a:extLst>
          </a:blip>
          <a:srcRect t="9609" b="9609"/>
          <a:stretch>
            <a:fillRect/>
          </a:stretch>
        </p:blipFill>
        <p:spPr>
          <a:xfrm>
            <a:off x="6722461" y="4289377"/>
            <a:ext cx="1181408" cy="1181100"/>
          </a:xfrm>
          <a:prstGeom prst="ellipse">
            <a:avLst/>
          </a:prstGeom>
        </p:spPr>
      </p:pic>
    </p:spTree>
    <p:extLst>
      <p:ext uri="{BB962C8B-B14F-4D97-AF65-F5344CB8AC3E}">
        <p14:creationId xmlns:p14="http://schemas.microsoft.com/office/powerpoint/2010/main" val="2789612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3"/>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813" b="7813"/>
          <a:stretch>
            <a:fillRect/>
          </a:stretch>
        </p:blipFill>
        <p:spPr>
          <a:xfrm>
            <a:off x="0" y="0"/>
            <a:ext cx="12192000" cy="6858000"/>
          </a:xfrm>
          <a:prstGeom prst="rect">
            <a:avLst/>
          </a:prstGeom>
        </p:spPr>
      </p:pic>
      <p:sp>
        <p:nvSpPr>
          <p:cNvPr id="17" name="Title 2"/>
          <p:cNvSpPr txBox="1">
            <a:spLocks/>
          </p:cNvSpPr>
          <p:nvPr/>
        </p:nvSpPr>
        <p:spPr>
          <a:xfrm>
            <a:off x="829338" y="1498600"/>
            <a:ext cx="4711700" cy="16129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The Break Slide</a:t>
            </a:r>
          </a:p>
        </p:txBody>
      </p:sp>
      <p:cxnSp>
        <p:nvCxnSpPr>
          <p:cNvPr id="18" name="Straight Connector 4"/>
          <p:cNvCxnSpPr>
            <a:cxnSpLocks/>
          </p:cNvCxnSpPr>
          <p:nvPr/>
        </p:nvCxnSpPr>
        <p:spPr>
          <a:xfrm>
            <a:off x="972457" y="2213431"/>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6"/>
          <p:cNvCxnSpPr>
            <a:cxnSpLocks/>
          </p:cNvCxnSpPr>
          <p:nvPr/>
        </p:nvCxnSpPr>
        <p:spPr>
          <a:xfrm rot="16200000">
            <a:off x="11267323" y="2872014"/>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8"/>
          <p:cNvSpPr/>
          <p:nvPr/>
        </p:nvSpPr>
        <p:spPr>
          <a:xfrm>
            <a:off x="11457581" y="3279779"/>
            <a:ext cx="95794" cy="9579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9"/>
          <p:cNvSpPr/>
          <p:nvPr/>
        </p:nvSpPr>
        <p:spPr>
          <a:xfrm>
            <a:off x="11457581" y="3542904"/>
            <a:ext cx="95794" cy="9579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10"/>
          <p:cNvSpPr/>
          <p:nvPr/>
        </p:nvSpPr>
        <p:spPr>
          <a:xfrm>
            <a:off x="11457581" y="3801440"/>
            <a:ext cx="95794" cy="9579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11"/>
          <p:cNvSpPr txBox="1"/>
          <p:nvPr/>
        </p:nvSpPr>
        <p:spPr>
          <a:xfrm>
            <a:off x="7175500" y="2632528"/>
            <a:ext cx="4010706" cy="923330"/>
          </a:xfrm>
          <a:prstGeom prst="rect">
            <a:avLst/>
          </a:prstGeom>
          <a:noFill/>
        </p:spPr>
        <p:txBody>
          <a:bodyPr wrap="square" rtlCol="0">
            <a:spAutoFit/>
          </a:bodyPr>
          <a:lstStyle/>
          <a:p>
            <a:pPr algn="r"/>
            <a:r>
              <a:rPr lang="en-US" i="1">
                <a:latin typeface="Lato" panose="020F0502020204030203" pitchFamily="34" charset="0"/>
              </a:rPr>
              <a:t>Urna justo bibendum justo, vitae luctus massa purus non dui. Morbi tellus lacus, tincidunt non nisl ut.</a:t>
            </a:r>
          </a:p>
        </p:txBody>
      </p:sp>
      <p:sp>
        <p:nvSpPr>
          <p:cNvPr id="24"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t>Page </a:t>
            </a:r>
            <a:fld id="{700FE6C1-53D2-4B4A-A041-B539D8DA3A16}" type="slidenum">
              <a:rPr lang="en-US" sz="1000" b="0" spc="600" smtClean="0">
                <a:latin typeface="+mn-lt"/>
              </a:rPr>
              <a:pPr algn="r"/>
              <a:t>8</a:t>
            </a:fld>
            <a:endParaRPr lang="en-US" sz="1000" b="0" spc="600">
              <a:latin typeface="+mn-lt"/>
            </a:endParaRPr>
          </a:p>
        </p:txBody>
      </p:sp>
      <p:sp>
        <p:nvSpPr>
          <p:cNvPr id="25"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latin typeface="+mj-lt"/>
              </a:rPr>
              <a:t>VAGABOND</a:t>
            </a:r>
            <a:r>
              <a:rPr lang="en-US" sz="1000" spc="600"/>
              <a:t> Presentation</a:t>
            </a:r>
            <a:endParaRPr lang="en-US" sz="1000" b="0" spc="600">
              <a:latin typeface="+mn-lt"/>
            </a:endParaRPr>
          </a:p>
        </p:txBody>
      </p:sp>
    </p:spTree>
    <p:extLst>
      <p:ext uri="{BB962C8B-B14F-4D97-AF65-F5344CB8AC3E}">
        <p14:creationId xmlns:p14="http://schemas.microsoft.com/office/powerpoint/2010/main" val="11989213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3"/>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7821" b="7821"/>
          <a:stretch>
            <a:fillRect/>
          </a:stretch>
        </p:blipFill>
        <p:spPr>
          <a:xfrm>
            <a:off x="0" y="0"/>
            <a:ext cx="12192000" cy="6858000"/>
          </a:xfrm>
          <a:prstGeom prst="rect">
            <a:avLst/>
          </a:prstGeom>
        </p:spPr>
      </p:pic>
      <p:sp>
        <p:nvSpPr>
          <p:cNvPr id="3" name="Rectangle 5"/>
          <p:cNvSpPr/>
          <p:nvPr/>
        </p:nvSpPr>
        <p:spPr>
          <a:xfrm>
            <a:off x="1590" y="0"/>
            <a:ext cx="12188826" cy="6858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ontserrat Light" charset="0"/>
            </a:endParaRPr>
          </a:p>
        </p:txBody>
      </p:sp>
      <p:sp>
        <p:nvSpPr>
          <p:cNvPr id="4" name="TextBox 1"/>
          <p:cNvSpPr txBox="1"/>
          <p:nvPr/>
        </p:nvSpPr>
        <p:spPr>
          <a:xfrm>
            <a:off x="2189934" y="1421824"/>
            <a:ext cx="7850234" cy="3632276"/>
          </a:xfrm>
          <a:prstGeom prst="rect">
            <a:avLst/>
          </a:prstGeom>
          <a:noFill/>
        </p:spPr>
        <p:txBody>
          <a:bodyPr wrap="square" rtlCol="0">
            <a:spAutoFit/>
          </a:bodyPr>
          <a:lstStyle/>
          <a:p>
            <a:pPr algn="ctr"/>
            <a:r>
              <a:rPr lang="en-US" sz="5751" b="1" spc="300" dirty="0">
                <a:solidFill>
                  <a:schemeClr val="bg1"/>
                </a:solidFill>
                <a:latin typeface="Montserrat" charset="0"/>
                <a:ea typeface="Montserrat" charset="0"/>
                <a:cs typeface="Montserrat" charset="0"/>
              </a:rPr>
              <a:t>“It is better to fail in originality than to succeed in imitation.”</a:t>
            </a:r>
            <a:endParaRPr lang="en-US" sz="11951" b="1" spc="300" dirty="0">
              <a:solidFill>
                <a:schemeClr val="bg1"/>
              </a:solidFill>
              <a:latin typeface="Montserrat" charset="0"/>
              <a:ea typeface="Montserrat" charset="0"/>
              <a:cs typeface="Montserrat" charset="0"/>
            </a:endParaRPr>
          </a:p>
        </p:txBody>
      </p:sp>
      <p:sp>
        <p:nvSpPr>
          <p:cNvPr id="5" name="TextBox 2"/>
          <p:cNvSpPr txBox="1"/>
          <p:nvPr/>
        </p:nvSpPr>
        <p:spPr>
          <a:xfrm>
            <a:off x="5000003" y="5143790"/>
            <a:ext cx="2230098" cy="338554"/>
          </a:xfrm>
          <a:prstGeom prst="rect">
            <a:avLst/>
          </a:prstGeom>
          <a:noFill/>
        </p:spPr>
        <p:txBody>
          <a:bodyPr wrap="none" rtlCol="0">
            <a:spAutoFit/>
          </a:bodyPr>
          <a:lstStyle/>
          <a:p>
            <a:pPr algn="ctr"/>
            <a:r>
              <a:rPr lang="en-US" sz="1600" spc="300" dirty="0">
                <a:solidFill>
                  <a:schemeClr val="bg1"/>
                </a:solidFill>
                <a:latin typeface="Montserrat" charset="0"/>
                <a:ea typeface="Montserrat" charset="0"/>
                <a:cs typeface="Montserrat" charset="0"/>
              </a:rPr>
              <a:t>Herman Melville</a:t>
            </a:r>
            <a:endParaRPr lang="en-US" sz="2400" spc="3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17080465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TotalTime>
  <Words>1307</Words>
  <Application>Microsoft Office PowerPoint</Application>
  <PresentationFormat>宽屏</PresentationFormat>
  <Paragraphs>161</Paragraphs>
  <Slides>26</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Gill Sans</vt:lpstr>
      <vt:lpstr>Lato</vt:lpstr>
      <vt:lpstr>Montserrat</vt:lpstr>
      <vt:lpstr>Montserrat Light</vt:lpstr>
      <vt:lpstr>Montserrat Semi</vt:lpstr>
      <vt:lpstr>微软雅黑</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Administrator</cp:lastModifiedBy>
  <cp:revision>19</cp:revision>
  <dcterms:created xsi:type="dcterms:W3CDTF">2017-08-18T03:02:00Z</dcterms:created>
  <dcterms:modified xsi:type="dcterms:W3CDTF">2019-03-07T09:23:01Z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